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57" r:id="rId3"/>
    <p:sldId id="259" r:id="rId4"/>
    <p:sldId id="308" r:id="rId5"/>
    <p:sldId id="261" r:id="rId6"/>
  </p:sldIdLst>
  <p:sldSz cx="9144000" cy="5143500" type="screen16x9"/>
  <p:notesSz cx="6858000" cy="9144000"/>
  <p:embeddedFontLst>
    <p:embeddedFont>
      <p:font typeface="Baloo 2" panose="020B0604020202020204" charset="0"/>
      <p:regular r:id="rId8"/>
      <p:bold r:id="rId9"/>
    </p:embeddedFont>
    <p:embeddedFont>
      <p:font typeface="Catamaran" panose="020B0604020202020204" charset="0"/>
      <p:regular r:id="rId10"/>
      <p:bold r:id="rId11"/>
    </p:embeddedFont>
    <p:embeddedFont>
      <p:font typeface="Rajdhani" panose="020B0604020202020204" charset="0"/>
      <p:regular r:id="rId12"/>
      <p:bold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B1FCB-FC31-4C40-B32F-9D823343A030}" v="147" dt="2024-02-24T16:50:29.926"/>
    <p1510:client id="{8F2B6823-D49E-4F96-AE49-49000806C348}" v="2" dt="2024-02-25T10:06:46.953"/>
  </p1510:revLst>
</p1510:revInfo>
</file>

<file path=ppt/tableStyles.xml><?xml version="1.0" encoding="utf-8"?>
<a:tblStyleLst xmlns:a="http://schemas.openxmlformats.org/drawingml/2006/main" def="{C2109A5F-6814-4696-B4DA-1C8424D6853C}">
  <a:tblStyle styleId="{C2109A5F-6814-4696-B4DA-1C8424D68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еан Петков" userId="1a50eb439102c434" providerId="LiveId" clId="{8F2B6823-D49E-4F96-AE49-49000806C348}"/>
    <pc:docChg chg="modSld">
      <pc:chgData name="Деан Петков" userId="1a50eb439102c434" providerId="LiveId" clId="{8F2B6823-D49E-4F96-AE49-49000806C348}" dt="2024-02-25T10:06:46.953" v="1"/>
      <pc:docMkLst>
        <pc:docMk/>
      </pc:docMkLst>
      <pc:sldChg chg="modSp">
        <pc:chgData name="Деан Петков" userId="1a50eb439102c434" providerId="LiveId" clId="{8F2B6823-D49E-4F96-AE49-49000806C348}" dt="2024-02-25T10:06:46.953" v="1"/>
        <pc:sldMkLst>
          <pc:docMk/>
          <pc:sldMk cId="0" sldId="257"/>
        </pc:sldMkLst>
        <pc:graphicFrameChg chg="mod">
          <ac:chgData name="Деан Петков" userId="1a50eb439102c434" providerId="LiveId" clId="{8F2B6823-D49E-4F96-AE49-49000806C348}" dt="2024-02-25T10:06:33.632" v="0"/>
          <ac:graphicFrameMkLst>
            <pc:docMk/>
            <pc:sldMk cId="0" sldId="257"/>
            <ac:graphicFrameMk id="8" creationId="{BBD7B63E-FDD2-FCEC-0962-14A5DF8FDF67}"/>
          </ac:graphicFrameMkLst>
        </pc:graphicFrameChg>
        <pc:graphicFrameChg chg="mod">
          <ac:chgData name="Деан Петков" userId="1a50eb439102c434" providerId="LiveId" clId="{8F2B6823-D49E-4F96-AE49-49000806C348}" dt="2024-02-25T10:06:46.953" v="1"/>
          <ac:graphicFrameMkLst>
            <pc:docMk/>
            <pc:sldMk cId="0" sldId="257"/>
            <ac:graphicFrameMk id="12" creationId="{B6FF8E96-5A80-5DA8-E848-40D29CE6FCC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E0EC2-1DD2-467A-AC2E-0F9F37013C8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67A4F1B-4E3F-4097-BB44-29CC361AFAC5}">
      <dgm:prSet phldrT="[Text]"/>
      <dgm:spPr/>
      <dgm:t>
        <a:bodyPr anchor="t"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Dean </a:t>
          </a:r>
          <a:r>
            <a:rPr lang="en-US" b="1" dirty="0" err="1">
              <a:solidFill>
                <a:schemeClr val="accent2">
                  <a:lumMod val="50000"/>
                </a:schemeClr>
              </a:solidFill>
            </a:rPr>
            <a:t>Petkov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C03CAFB-C8E5-4191-9858-FAF8E610FC2B}" type="parTrans" cxnId="{9561AA90-2C3B-4895-8A42-165729A69871}">
      <dgm:prSet/>
      <dgm:spPr/>
      <dgm:t>
        <a:bodyPr/>
        <a:lstStyle/>
        <a:p>
          <a:endParaRPr lang="en-US"/>
        </a:p>
      </dgm:t>
    </dgm:pt>
    <dgm:pt modelId="{67C8A749-645F-4742-A259-96C7A52347BA}" type="sibTrans" cxnId="{9561AA90-2C3B-4895-8A42-165729A69871}">
      <dgm:prSet/>
      <dgm:spPr>
        <a:blipFill>
          <a:blip xmlns:r="http://schemas.openxmlformats.org/officeDocument/2006/relationships" r:embed="rId1"/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DD271B62-9E15-496E-259A-92A516B2B434}"/>
              </a:ext>
            </a:extLst>
          </dgm14:cNvPr>
        </a:ext>
      </dgm:extLst>
    </dgm:pt>
    <dgm:pt modelId="{6B9B94E4-1C5F-42CA-82B4-379A145E94B7}" type="pres">
      <dgm:prSet presAssocID="{401E0EC2-1DD2-467A-AC2E-0F9F37013C82}" presName="Name0" presStyleCnt="0">
        <dgm:presLayoutVars>
          <dgm:chMax val="7"/>
          <dgm:chPref val="7"/>
          <dgm:dir/>
        </dgm:presLayoutVars>
      </dgm:prSet>
      <dgm:spPr/>
    </dgm:pt>
    <dgm:pt modelId="{0E3E6423-028C-43AE-81FA-B03172BBADE9}" type="pres">
      <dgm:prSet presAssocID="{401E0EC2-1DD2-467A-AC2E-0F9F37013C82}" presName="Name1" presStyleCnt="0"/>
      <dgm:spPr/>
    </dgm:pt>
    <dgm:pt modelId="{4E797FBF-E2E8-4B69-9ED7-F38CF3F329DE}" type="pres">
      <dgm:prSet presAssocID="{67C8A749-645F-4742-A259-96C7A52347BA}" presName="picture_1" presStyleCnt="0"/>
      <dgm:spPr/>
    </dgm:pt>
    <dgm:pt modelId="{FDA1716F-8B84-45FB-9918-A80E5D57A807}" type="pres">
      <dgm:prSet presAssocID="{67C8A749-645F-4742-A259-96C7A52347BA}" presName="pictureRepeatNode" presStyleLbl="alignImgPlace1" presStyleIdx="0" presStyleCnt="1"/>
      <dgm:spPr/>
    </dgm:pt>
    <dgm:pt modelId="{0117D349-BB67-42D5-9A21-9A1099B12839}" type="pres">
      <dgm:prSet presAssocID="{567A4F1B-4E3F-4097-BB44-29CC361AFAC5}" presName="text_1" presStyleLbl="node1" presStyleIdx="0" presStyleCnt="0" custScaleX="143923" custLinFactY="-100000" custLinFactNeighborX="-3521" custLinFactNeighborY="-167505">
        <dgm:presLayoutVars>
          <dgm:bulletEnabled val="1"/>
        </dgm:presLayoutVars>
      </dgm:prSet>
      <dgm:spPr/>
    </dgm:pt>
  </dgm:ptLst>
  <dgm:cxnLst>
    <dgm:cxn modelId="{9561AA90-2C3B-4895-8A42-165729A69871}" srcId="{401E0EC2-1DD2-467A-AC2E-0F9F37013C82}" destId="{567A4F1B-4E3F-4097-BB44-29CC361AFAC5}" srcOrd="0" destOrd="0" parTransId="{FC03CAFB-C8E5-4191-9858-FAF8E610FC2B}" sibTransId="{67C8A749-645F-4742-A259-96C7A52347BA}"/>
    <dgm:cxn modelId="{EC1FCAB4-AC20-463B-B07D-0289E7B5DD56}" type="presOf" srcId="{567A4F1B-4E3F-4097-BB44-29CC361AFAC5}" destId="{0117D349-BB67-42D5-9A21-9A1099B12839}" srcOrd="0" destOrd="0" presId="urn:microsoft.com/office/officeart/2008/layout/CircularPictureCallout"/>
    <dgm:cxn modelId="{C01BD2EA-6BC2-4E02-B157-49D0CF6296ED}" type="presOf" srcId="{67C8A749-645F-4742-A259-96C7A52347BA}" destId="{FDA1716F-8B84-45FB-9918-A80E5D57A807}" srcOrd="0" destOrd="0" presId="urn:microsoft.com/office/officeart/2008/layout/CircularPictureCallout"/>
    <dgm:cxn modelId="{3FE4C6F5-4C9B-4CED-9B50-48F115FDACA0}" type="presOf" srcId="{401E0EC2-1DD2-467A-AC2E-0F9F37013C82}" destId="{6B9B94E4-1C5F-42CA-82B4-379A145E94B7}" srcOrd="0" destOrd="0" presId="urn:microsoft.com/office/officeart/2008/layout/CircularPictureCallout"/>
    <dgm:cxn modelId="{71FC0F40-D347-408B-AC11-B4FD67F727B0}" type="presParOf" srcId="{6B9B94E4-1C5F-42CA-82B4-379A145E94B7}" destId="{0E3E6423-028C-43AE-81FA-B03172BBADE9}" srcOrd="0" destOrd="0" presId="urn:microsoft.com/office/officeart/2008/layout/CircularPictureCallout"/>
    <dgm:cxn modelId="{CAF16B61-4FD2-45FD-AC2A-D26E90852FA0}" type="presParOf" srcId="{0E3E6423-028C-43AE-81FA-B03172BBADE9}" destId="{4E797FBF-E2E8-4B69-9ED7-F38CF3F329DE}" srcOrd="0" destOrd="0" presId="urn:microsoft.com/office/officeart/2008/layout/CircularPictureCallout"/>
    <dgm:cxn modelId="{AEE55951-6158-4612-B864-1F0623A62D4D}" type="presParOf" srcId="{4E797FBF-E2E8-4B69-9ED7-F38CF3F329DE}" destId="{FDA1716F-8B84-45FB-9918-A80E5D57A807}" srcOrd="0" destOrd="0" presId="urn:microsoft.com/office/officeart/2008/layout/CircularPictureCallout"/>
    <dgm:cxn modelId="{0AA6FA79-21D8-4F79-BD76-703F5E7DEF7B}" type="presParOf" srcId="{0E3E6423-028C-43AE-81FA-B03172BBADE9}" destId="{0117D349-BB67-42D5-9A21-9A1099B1283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E0EC2-1DD2-467A-AC2E-0F9F37013C8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67A4F1B-4E3F-4097-BB44-29CC361AFAC5}">
      <dgm:prSet phldrT="[Text]" custT="1"/>
      <dgm:spPr/>
      <dgm:t>
        <a:bodyPr anchor="t"/>
        <a:lstStyle/>
        <a:p>
          <a:r>
            <a:rPr lang="en-US" sz="1500" b="1" i="0" dirty="0" err="1">
              <a:solidFill>
                <a:schemeClr val="accent2">
                  <a:lumMod val="50000"/>
                </a:schemeClr>
              </a:solidFill>
            </a:rPr>
            <a:t>Lachezar</a:t>
          </a:r>
          <a:r>
            <a:rPr lang="en-US" sz="1500" b="1" i="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500" b="1" i="0" dirty="0" err="1">
              <a:solidFill>
                <a:schemeClr val="accent2">
                  <a:lumMod val="50000"/>
                </a:schemeClr>
              </a:solidFill>
            </a:rPr>
            <a:t>Gospodinov</a:t>
          </a:r>
          <a:r>
            <a:rPr lang="en-US" sz="1500" b="1" dirty="0">
              <a:solidFill>
                <a:schemeClr val="accent2">
                  <a:lumMod val="50000"/>
                </a:schemeClr>
              </a:solidFill>
            </a:rPr>
            <a:t> </a:t>
          </a:r>
        </a:p>
      </dgm:t>
    </dgm:pt>
    <dgm:pt modelId="{FC03CAFB-C8E5-4191-9858-FAF8E610FC2B}" type="parTrans" cxnId="{9561AA90-2C3B-4895-8A42-165729A69871}">
      <dgm:prSet/>
      <dgm:spPr/>
      <dgm:t>
        <a:bodyPr/>
        <a:lstStyle/>
        <a:p>
          <a:endParaRPr lang="en-US"/>
        </a:p>
      </dgm:t>
    </dgm:pt>
    <dgm:pt modelId="{67C8A749-645F-4742-A259-96C7A52347BA}" type="sibTrans" cxnId="{9561AA90-2C3B-4895-8A42-165729A69871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B9B94E4-1C5F-42CA-82B4-379A145E94B7}" type="pres">
      <dgm:prSet presAssocID="{401E0EC2-1DD2-467A-AC2E-0F9F37013C82}" presName="Name0" presStyleCnt="0">
        <dgm:presLayoutVars>
          <dgm:chMax val="7"/>
          <dgm:chPref val="7"/>
          <dgm:dir/>
        </dgm:presLayoutVars>
      </dgm:prSet>
      <dgm:spPr/>
    </dgm:pt>
    <dgm:pt modelId="{0E3E6423-028C-43AE-81FA-B03172BBADE9}" type="pres">
      <dgm:prSet presAssocID="{401E0EC2-1DD2-467A-AC2E-0F9F37013C82}" presName="Name1" presStyleCnt="0"/>
      <dgm:spPr/>
    </dgm:pt>
    <dgm:pt modelId="{4E797FBF-E2E8-4B69-9ED7-F38CF3F329DE}" type="pres">
      <dgm:prSet presAssocID="{67C8A749-645F-4742-A259-96C7A52347BA}" presName="picture_1" presStyleCnt="0"/>
      <dgm:spPr/>
    </dgm:pt>
    <dgm:pt modelId="{FDA1716F-8B84-45FB-9918-A80E5D57A807}" type="pres">
      <dgm:prSet presAssocID="{67C8A749-645F-4742-A259-96C7A52347BA}" presName="pictureRepeatNode" presStyleLbl="alignImgPlace1" presStyleIdx="0" presStyleCnt="1"/>
      <dgm:spPr/>
    </dgm:pt>
    <dgm:pt modelId="{0117D349-BB67-42D5-9A21-9A1099B12839}" type="pres">
      <dgm:prSet presAssocID="{567A4F1B-4E3F-4097-BB44-29CC361AFAC5}" presName="text_1" presStyleLbl="node1" presStyleIdx="0" presStyleCnt="0" custScaleX="295201" custLinFactY="-100000" custLinFactNeighborX="-3521" custLinFactNeighborY="-167505">
        <dgm:presLayoutVars>
          <dgm:bulletEnabled val="1"/>
        </dgm:presLayoutVars>
      </dgm:prSet>
      <dgm:spPr/>
    </dgm:pt>
  </dgm:ptLst>
  <dgm:cxnLst>
    <dgm:cxn modelId="{9561AA90-2C3B-4895-8A42-165729A69871}" srcId="{401E0EC2-1DD2-467A-AC2E-0F9F37013C82}" destId="{567A4F1B-4E3F-4097-BB44-29CC361AFAC5}" srcOrd="0" destOrd="0" parTransId="{FC03CAFB-C8E5-4191-9858-FAF8E610FC2B}" sibTransId="{67C8A749-645F-4742-A259-96C7A52347BA}"/>
    <dgm:cxn modelId="{EC1FCAB4-AC20-463B-B07D-0289E7B5DD56}" type="presOf" srcId="{567A4F1B-4E3F-4097-BB44-29CC361AFAC5}" destId="{0117D349-BB67-42D5-9A21-9A1099B12839}" srcOrd="0" destOrd="0" presId="urn:microsoft.com/office/officeart/2008/layout/CircularPictureCallout"/>
    <dgm:cxn modelId="{C01BD2EA-6BC2-4E02-B157-49D0CF6296ED}" type="presOf" srcId="{67C8A749-645F-4742-A259-96C7A52347BA}" destId="{FDA1716F-8B84-45FB-9918-A80E5D57A807}" srcOrd="0" destOrd="0" presId="urn:microsoft.com/office/officeart/2008/layout/CircularPictureCallout"/>
    <dgm:cxn modelId="{3FE4C6F5-4C9B-4CED-9B50-48F115FDACA0}" type="presOf" srcId="{401E0EC2-1DD2-467A-AC2E-0F9F37013C82}" destId="{6B9B94E4-1C5F-42CA-82B4-379A145E94B7}" srcOrd="0" destOrd="0" presId="urn:microsoft.com/office/officeart/2008/layout/CircularPictureCallout"/>
    <dgm:cxn modelId="{71FC0F40-D347-408B-AC11-B4FD67F727B0}" type="presParOf" srcId="{6B9B94E4-1C5F-42CA-82B4-379A145E94B7}" destId="{0E3E6423-028C-43AE-81FA-B03172BBADE9}" srcOrd="0" destOrd="0" presId="urn:microsoft.com/office/officeart/2008/layout/CircularPictureCallout"/>
    <dgm:cxn modelId="{CAF16B61-4FD2-45FD-AC2A-D26E90852FA0}" type="presParOf" srcId="{0E3E6423-028C-43AE-81FA-B03172BBADE9}" destId="{4E797FBF-E2E8-4B69-9ED7-F38CF3F329DE}" srcOrd="0" destOrd="0" presId="urn:microsoft.com/office/officeart/2008/layout/CircularPictureCallout"/>
    <dgm:cxn modelId="{AEE55951-6158-4612-B864-1F0623A62D4D}" type="presParOf" srcId="{4E797FBF-E2E8-4B69-9ED7-F38CF3F329DE}" destId="{FDA1716F-8B84-45FB-9918-A80E5D57A807}" srcOrd="0" destOrd="0" presId="urn:microsoft.com/office/officeart/2008/layout/CircularPictureCallout"/>
    <dgm:cxn modelId="{0AA6FA79-21D8-4F79-BD76-703F5E7DEF7B}" type="presParOf" srcId="{0E3E6423-028C-43AE-81FA-B03172BBADE9}" destId="{0117D349-BB67-42D5-9A21-9A1099B1283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E0EC2-1DD2-467A-AC2E-0F9F37013C8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67A4F1B-4E3F-4097-BB44-29CC361AFAC5}">
      <dgm:prSet phldrT="[Text]" custT="1"/>
      <dgm:spPr/>
      <dgm:t>
        <a:bodyPr anchor="t"/>
        <a:lstStyle/>
        <a:p>
          <a:r>
            <a:rPr lang="en-US" sz="1500" b="1" dirty="0" err="1">
              <a:solidFill>
                <a:schemeClr val="accent2">
                  <a:lumMod val="50000"/>
                </a:schemeClr>
              </a:solidFill>
            </a:rPr>
            <a:t>Nqdqlko</a:t>
          </a:r>
          <a:r>
            <a:rPr lang="en-US" sz="1500" b="1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500" b="1" dirty="0" err="1">
              <a:solidFill>
                <a:schemeClr val="accent2">
                  <a:lumMod val="50000"/>
                </a:schemeClr>
              </a:solidFill>
            </a:rPr>
            <a:t>Libchev</a:t>
          </a:r>
          <a:endParaRPr lang="en-US" sz="1500" b="1" dirty="0">
            <a:solidFill>
              <a:schemeClr val="accent2">
                <a:lumMod val="50000"/>
              </a:schemeClr>
            </a:solidFill>
          </a:endParaRPr>
        </a:p>
      </dgm:t>
    </dgm:pt>
    <dgm:pt modelId="{FC03CAFB-C8E5-4191-9858-FAF8E610FC2B}" type="parTrans" cxnId="{9561AA90-2C3B-4895-8A42-165729A69871}">
      <dgm:prSet/>
      <dgm:spPr/>
      <dgm:t>
        <a:bodyPr/>
        <a:lstStyle/>
        <a:p>
          <a:endParaRPr lang="en-US"/>
        </a:p>
      </dgm:t>
    </dgm:pt>
    <dgm:pt modelId="{67C8A749-645F-4742-A259-96C7A52347BA}" type="sibTrans" cxnId="{9561AA90-2C3B-4895-8A42-165729A6987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B9B94E4-1C5F-42CA-82B4-379A145E94B7}" type="pres">
      <dgm:prSet presAssocID="{401E0EC2-1DD2-467A-AC2E-0F9F37013C82}" presName="Name0" presStyleCnt="0">
        <dgm:presLayoutVars>
          <dgm:chMax val="7"/>
          <dgm:chPref val="7"/>
          <dgm:dir/>
        </dgm:presLayoutVars>
      </dgm:prSet>
      <dgm:spPr/>
    </dgm:pt>
    <dgm:pt modelId="{0E3E6423-028C-43AE-81FA-B03172BBADE9}" type="pres">
      <dgm:prSet presAssocID="{401E0EC2-1DD2-467A-AC2E-0F9F37013C82}" presName="Name1" presStyleCnt="0"/>
      <dgm:spPr/>
    </dgm:pt>
    <dgm:pt modelId="{4E797FBF-E2E8-4B69-9ED7-F38CF3F329DE}" type="pres">
      <dgm:prSet presAssocID="{67C8A749-645F-4742-A259-96C7A52347BA}" presName="picture_1" presStyleCnt="0"/>
      <dgm:spPr/>
    </dgm:pt>
    <dgm:pt modelId="{FDA1716F-8B84-45FB-9918-A80E5D57A807}" type="pres">
      <dgm:prSet presAssocID="{67C8A749-645F-4742-A259-96C7A52347BA}" presName="pictureRepeatNode" presStyleLbl="alignImgPlace1" presStyleIdx="0" presStyleCnt="1"/>
      <dgm:spPr/>
    </dgm:pt>
    <dgm:pt modelId="{0117D349-BB67-42D5-9A21-9A1099B12839}" type="pres">
      <dgm:prSet presAssocID="{567A4F1B-4E3F-4097-BB44-29CC361AFAC5}" presName="text_1" presStyleLbl="node1" presStyleIdx="0" presStyleCnt="0" custScaleX="295201" custLinFactY="-100000" custLinFactNeighborX="-3521" custLinFactNeighborY="-167505">
        <dgm:presLayoutVars>
          <dgm:bulletEnabled val="1"/>
        </dgm:presLayoutVars>
      </dgm:prSet>
      <dgm:spPr/>
    </dgm:pt>
  </dgm:ptLst>
  <dgm:cxnLst>
    <dgm:cxn modelId="{9561AA90-2C3B-4895-8A42-165729A69871}" srcId="{401E0EC2-1DD2-467A-AC2E-0F9F37013C82}" destId="{567A4F1B-4E3F-4097-BB44-29CC361AFAC5}" srcOrd="0" destOrd="0" parTransId="{FC03CAFB-C8E5-4191-9858-FAF8E610FC2B}" sibTransId="{67C8A749-645F-4742-A259-96C7A52347BA}"/>
    <dgm:cxn modelId="{EC1FCAB4-AC20-463B-B07D-0289E7B5DD56}" type="presOf" srcId="{567A4F1B-4E3F-4097-BB44-29CC361AFAC5}" destId="{0117D349-BB67-42D5-9A21-9A1099B12839}" srcOrd="0" destOrd="0" presId="urn:microsoft.com/office/officeart/2008/layout/CircularPictureCallout"/>
    <dgm:cxn modelId="{C01BD2EA-6BC2-4E02-B157-49D0CF6296ED}" type="presOf" srcId="{67C8A749-645F-4742-A259-96C7A52347BA}" destId="{FDA1716F-8B84-45FB-9918-A80E5D57A807}" srcOrd="0" destOrd="0" presId="urn:microsoft.com/office/officeart/2008/layout/CircularPictureCallout"/>
    <dgm:cxn modelId="{3FE4C6F5-4C9B-4CED-9B50-48F115FDACA0}" type="presOf" srcId="{401E0EC2-1DD2-467A-AC2E-0F9F37013C82}" destId="{6B9B94E4-1C5F-42CA-82B4-379A145E94B7}" srcOrd="0" destOrd="0" presId="urn:microsoft.com/office/officeart/2008/layout/CircularPictureCallout"/>
    <dgm:cxn modelId="{71FC0F40-D347-408B-AC11-B4FD67F727B0}" type="presParOf" srcId="{6B9B94E4-1C5F-42CA-82B4-379A145E94B7}" destId="{0E3E6423-028C-43AE-81FA-B03172BBADE9}" srcOrd="0" destOrd="0" presId="urn:microsoft.com/office/officeart/2008/layout/CircularPictureCallout"/>
    <dgm:cxn modelId="{CAF16B61-4FD2-45FD-AC2A-D26E90852FA0}" type="presParOf" srcId="{0E3E6423-028C-43AE-81FA-B03172BBADE9}" destId="{4E797FBF-E2E8-4B69-9ED7-F38CF3F329DE}" srcOrd="0" destOrd="0" presId="urn:microsoft.com/office/officeart/2008/layout/CircularPictureCallout"/>
    <dgm:cxn modelId="{AEE55951-6158-4612-B864-1F0623A62D4D}" type="presParOf" srcId="{4E797FBF-E2E8-4B69-9ED7-F38CF3F329DE}" destId="{FDA1716F-8B84-45FB-9918-A80E5D57A807}" srcOrd="0" destOrd="0" presId="urn:microsoft.com/office/officeart/2008/layout/CircularPictureCallout"/>
    <dgm:cxn modelId="{0AA6FA79-21D8-4F79-BD76-703F5E7DEF7B}" type="presParOf" srcId="{0E3E6423-028C-43AE-81FA-B03172BBADE9}" destId="{0117D349-BB67-42D5-9A21-9A1099B1283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E0EC2-1DD2-467A-AC2E-0F9F37013C8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67A4F1B-4E3F-4097-BB44-29CC361AFAC5}">
      <dgm:prSet phldrT="[Text]" custT="1"/>
      <dgm:spPr/>
      <dgm:t>
        <a:bodyPr anchor="t"/>
        <a:lstStyle/>
        <a:p>
          <a:r>
            <a:rPr lang="en-US" sz="1500" b="1" i="0" dirty="0">
              <a:solidFill>
                <a:schemeClr val="accent2">
                  <a:lumMod val="50000"/>
                </a:schemeClr>
              </a:solidFill>
            </a:rPr>
            <a:t>Nikolay </a:t>
          </a:r>
          <a:r>
            <a:rPr lang="en-US" sz="1500" b="1" i="0" dirty="0" err="1">
              <a:solidFill>
                <a:schemeClr val="accent2">
                  <a:lumMod val="50000"/>
                </a:schemeClr>
              </a:solidFill>
            </a:rPr>
            <a:t>Kulov</a:t>
          </a:r>
          <a:endParaRPr lang="en-US" sz="1500" b="1" dirty="0">
            <a:solidFill>
              <a:schemeClr val="accent2">
                <a:lumMod val="50000"/>
              </a:schemeClr>
            </a:solidFill>
          </a:endParaRPr>
        </a:p>
      </dgm:t>
    </dgm:pt>
    <dgm:pt modelId="{FC03CAFB-C8E5-4191-9858-FAF8E610FC2B}" type="parTrans" cxnId="{9561AA90-2C3B-4895-8A42-165729A69871}">
      <dgm:prSet/>
      <dgm:spPr/>
      <dgm:t>
        <a:bodyPr/>
        <a:lstStyle/>
        <a:p>
          <a:endParaRPr lang="en-US"/>
        </a:p>
      </dgm:t>
    </dgm:pt>
    <dgm:pt modelId="{67C8A749-645F-4742-A259-96C7A52347BA}" type="sibTrans" cxnId="{9561AA90-2C3B-4895-8A42-165729A69871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B9B94E4-1C5F-42CA-82B4-379A145E94B7}" type="pres">
      <dgm:prSet presAssocID="{401E0EC2-1DD2-467A-AC2E-0F9F37013C82}" presName="Name0" presStyleCnt="0">
        <dgm:presLayoutVars>
          <dgm:chMax val="7"/>
          <dgm:chPref val="7"/>
          <dgm:dir/>
        </dgm:presLayoutVars>
      </dgm:prSet>
      <dgm:spPr/>
    </dgm:pt>
    <dgm:pt modelId="{0E3E6423-028C-43AE-81FA-B03172BBADE9}" type="pres">
      <dgm:prSet presAssocID="{401E0EC2-1DD2-467A-AC2E-0F9F37013C82}" presName="Name1" presStyleCnt="0"/>
      <dgm:spPr/>
    </dgm:pt>
    <dgm:pt modelId="{4E797FBF-E2E8-4B69-9ED7-F38CF3F329DE}" type="pres">
      <dgm:prSet presAssocID="{67C8A749-645F-4742-A259-96C7A52347BA}" presName="picture_1" presStyleCnt="0"/>
      <dgm:spPr/>
    </dgm:pt>
    <dgm:pt modelId="{FDA1716F-8B84-45FB-9918-A80E5D57A807}" type="pres">
      <dgm:prSet presAssocID="{67C8A749-645F-4742-A259-96C7A52347BA}" presName="pictureRepeatNode" presStyleLbl="alignImgPlace1" presStyleIdx="0" presStyleCnt="1"/>
      <dgm:spPr/>
    </dgm:pt>
    <dgm:pt modelId="{0117D349-BB67-42D5-9A21-9A1099B12839}" type="pres">
      <dgm:prSet presAssocID="{567A4F1B-4E3F-4097-BB44-29CC361AFAC5}" presName="text_1" presStyleLbl="node1" presStyleIdx="0" presStyleCnt="0" custScaleX="295201" custLinFactY="-100000" custLinFactNeighborX="-3521" custLinFactNeighborY="-167505">
        <dgm:presLayoutVars>
          <dgm:bulletEnabled val="1"/>
        </dgm:presLayoutVars>
      </dgm:prSet>
      <dgm:spPr/>
    </dgm:pt>
  </dgm:ptLst>
  <dgm:cxnLst>
    <dgm:cxn modelId="{9561AA90-2C3B-4895-8A42-165729A69871}" srcId="{401E0EC2-1DD2-467A-AC2E-0F9F37013C82}" destId="{567A4F1B-4E3F-4097-BB44-29CC361AFAC5}" srcOrd="0" destOrd="0" parTransId="{FC03CAFB-C8E5-4191-9858-FAF8E610FC2B}" sibTransId="{67C8A749-645F-4742-A259-96C7A52347BA}"/>
    <dgm:cxn modelId="{EC1FCAB4-AC20-463B-B07D-0289E7B5DD56}" type="presOf" srcId="{567A4F1B-4E3F-4097-BB44-29CC361AFAC5}" destId="{0117D349-BB67-42D5-9A21-9A1099B12839}" srcOrd="0" destOrd="0" presId="urn:microsoft.com/office/officeart/2008/layout/CircularPictureCallout"/>
    <dgm:cxn modelId="{C01BD2EA-6BC2-4E02-B157-49D0CF6296ED}" type="presOf" srcId="{67C8A749-645F-4742-A259-96C7A52347BA}" destId="{FDA1716F-8B84-45FB-9918-A80E5D57A807}" srcOrd="0" destOrd="0" presId="urn:microsoft.com/office/officeart/2008/layout/CircularPictureCallout"/>
    <dgm:cxn modelId="{3FE4C6F5-4C9B-4CED-9B50-48F115FDACA0}" type="presOf" srcId="{401E0EC2-1DD2-467A-AC2E-0F9F37013C82}" destId="{6B9B94E4-1C5F-42CA-82B4-379A145E94B7}" srcOrd="0" destOrd="0" presId="urn:microsoft.com/office/officeart/2008/layout/CircularPictureCallout"/>
    <dgm:cxn modelId="{71FC0F40-D347-408B-AC11-B4FD67F727B0}" type="presParOf" srcId="{6B9B94E4-1C5F-42CA-82B4-379A145E94B7}" destId="{0E3E6423-028C-43AE-81FA-B03172BBADE9}" srcOrd="0" destOrd="0" presId="urn:microsoft.com/office/officeart/2008/layout/CircularPictureCallout"/>
    <dgm:cxn modelId="{CAF16B61-4FD2-45FD-AC2A-D26E90852FA0}" type="presParOf" srcId="{0E3E6423-028C-43AE-81FA-B03172BBADE9}" destId="{4E797FBF-E2E8-4B69-9ED7-F38CF3F329DE}" srcOrd="0" destOrd="0" presId="urn:microsoft.com/office/officeart/2008/layout/CircularPictureCallout"/>
    <dgm:cxn modelId="{AEE55951-6158-4612-B864-1F0623A62D4D}" type="presParOf" srcId="{4E797FBF-E2E8-4B69-9ED7-F38CF3F329DE}" destId="{FDA1716F-8B84-45FB-9918-A80E5D57A807}" srcOrd="0" destOrd="0" presId="urn:microsoft.com/office/officeart/2008/layout/CircularPictureCallout"/>
    <dgm:cxn modelId="{0AA6FA79-21D8-4F79-BD76-703F5E7DEF7B}" type="presParOf" srcId="{0E3E6423-028C-43AE-81FA-B03172BBADE9}" destId="{0117D349-BB67-42D5-9A21-9A1099B1283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716F-8B84-45FB-9918-A80E5D57A807}">
      <dsp:nvSpPr>
        <dsp:cNvPr id="0" name=""/>
        <dsp:cNvSpPr/>
      </dsp:nvSpPr>
      <dsp:spPr>
        <a:xfrm>
          <a:off x="622732" y="696894"/>
          <a:ext cx="1245464" cy="124546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7D349-BB67-42D5-9A21-9A1099B12839}">
      <dsp:nvSpPr>
        <dsp:cNvPr id="0" name=""/>
        <dsp:cNvSpPr/>
      </dsp:nvSpPr>
      <dsp:spPr>
        <a:xfrm>
          <a:off x="643795" y="258781"/>
          <a:ext cx="1147206" cy="4110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accent2">
                  <a:lumMod val="50000"/>
                </a:schemeClr>
              </a:solidFill>
            </a:rPr>
            <a:t>Dean </a:t>
          </a:r>
          <a:r>
            <a:rPr lang="en-US" sz="1500" b="1" kern="1200" dirty="0" err="1">
              <a:solidFill>
                <a:schemeClr val="accent2">
                  <a:lumMod val="50000"/>
                </a:schemeClr>
              </a:solidFill>
            </a:rPr>
            <a:t>Petkov</a:t>
          </a:r>
          <a:endParaRPr lang="en-US" sz="15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43795" y="258781"/>
        <a:ext cx="1147206" cy="411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716F-8B84-45FB-9918-A80E5D57A807}">
      <dsp:nvSpPr>
        <dsp:cNvPr id="0" name=""/>
        <dsp:cNvSpPr/>
      </dsp:nvSpPr>
      <dsp:spPr>
        <a:xfrm>
          <a:off x="622732" y="696894"/>
          <a:ext cx="1245464" cy="124546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7D349-BB67-42D5-9A21-9A1099B12839}">
      <dsp:nvSpPr>
        <dsp:cNvPr id="0" name=""/>
        <dsp:cNvSpPr/>
      </dsp:nvSpPr>
      <dsp:spPr>
        <a:xfrm>
          <a:off x="40879" y="258781"/>
          <a:ext cx="2353039" cy="4110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 err="1">
              <a:solidFill>
                <a:schemeClr val="accent2">
                  <a:lumMod val="50000"/>
                </a:schemeClr>
              </a:solidFill>
            </a:rPr>
            <a:t>Lachezar</a:t>
          </a:r>
          <a:r>
            <a:rPr lang="en-US" sz="1500" b="1" i="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500" b="1" i="0" kern="1200" dirty="0" err="1">
              <a:solidFill>
                <a:schemeClr val="accent2">
                  <a:lumMod val="50000"/>
                </a:schemeClr>
              </a:solidFill>
            </a:rPr>
            <a:t>Gospodinov</a:t>
          </a:r>
          <a:r>
            <a:rPr lang="en-US" sz="1500" b="1" kern="1200" dirty="0">
              <a:solidFill>
                <a:schemeClr val="accent2">
                  <a:lumMod val="50000"/>
                </a:schemeClr>
              </a:solidFill>
            </a:rPr>
            <a:t> </a:t>
          </a:r>
        </a:p>
      </dsp:txBody>
      <dsp:txXfrm>
        <a:off x="40879" y="258781"/>
        <a:ext cx="2353039" cy="411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716F-8B84-45FB-9918-A80E5D57A807}">
      <dsp:nvSpPr>
        <dsp:cNvPr id="0" name=""/>
        <dsp:cNvSpPr/>
      </dsp:nvSpPr>
      <dsp:spPr>
        <a:xfrm>
          <a:off x="622732" y="696894"/>
          <a:ext cx="1245464" cy="12454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7D349-BB67-42D5-9A21-9A1099B12839}">
      <dsp:nvSpPr>
        <dsp:cNvPr id="0" name=""/>
        <dsp:cNvSpPr/>
      </dsp:nvSpPr>
      <dsp:spPr>
        <a:xfrm>
          <a:off x="40879" y="258781"/>
          <a:ext cx="2353039" cy="4110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accent2">
                  <a:lumMod val="50000"/>
                </a:schemeClr>
              </a:solidFill>
            </a:rPr>
            <a:t>Nqdqlko</a:t>
          </a:r>
          <a:r>
            <a:rPr lang="en-US" sz="1500" b="1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500" b="1" kern="1200" dirty="0" err="1">
              <a:solidFill>
                <a:schemeClr val="accent2">
                  <a:lumMod val="50000"/>
                </a:schemeClr>
              </a:solidFill>
            </a:rPr>
            <a:t>Libchev</a:t>
          </a:r>
          <a:endParaRPr lang="en-US" sz="15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0879" y="258781"/>
        <a:ext cx="2353039" cy="411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716F-8B84-45FB-9918-A80E5D57A807}">
      <dsp:nvSpPr>
        <dsp:cNvPr id="0" name=""/>
        <dsp:cNvSpPr/>
      </dsp:nvSpPr>
      <dsp:spPr>
        <a:xfrm>
          <a:off x="622732" y="696894"/>
          <a:ext cx="1245464" cy="124546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7D349-BB67-42D5-9A21-9A1099B12839}">
      <dsp:nvSpPr>
        <dsp:cNvPr id="0" name=""/>
        <dsp:cNvSpPr/>
      </dsp:nvSpPr>
      <dsp:spPr>
        <a:xfrm>
          <a:off x="40879" y="258781"/>
          <a:ext cx="2353039" cy="4110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accent2">
                  <a:lumMod val="50000"/>
                </a:schemeClr>
              </a:solidFill>
            </a:rPr>
            <a:t>Nikolay </a:t>
          </a:r>
          <a:r>
            <a:rPr lang="en-US" sz="1500" b="1" i="0" kern="1200" dirty="0" err="1">
              <a:solidFill>
                <a:schemeClr val="accent2">
                  <a:lumMod val="50000"/>
                </a:schemeClr>
              </a:solidFill>
            </a:rPr>
            <a:t>Kulov</a:t>
          </a:r>
          <a:endParaRPr lang="en-US" sz="15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0879" y="258781"/>
        <a:ext cx="2353039" cy="411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024cc418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024cc418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221991" y="62823"/>
            <a:ext cx="8753347" cy="4961659"/>
            <a:chOff x="221991" y="62823"/>
            <a:chExt cx="8753347" cy="496165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21991" y="62823"/>
              <a:ext cx="8753347" cy="4961659"/>
              <a:chOff x="221991" y="62823"/>
              <a:chExt cx="8753347" cy="4961659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 rot="-662012" flipH="1">
                <a:off x="278016" y="102349"/>
                <a:ext cx="474024" cy="631254"/>
                <a:chOff x="8014137" y="3246346"/>
                <a:chExt cx="473983" cy="6312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373713" y="3656854"/>
                  <a:ext cx="114407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874" extrusionOk="0">
                      <a:moveTo>
                        <a:pt x="2888" y="491"/>
                      </a:moveTo>
                      <a:lnTo>
                        <a:pt x="2750" y="1421"/>
                      </a:lnTo>
                      <a:cubicBezTo>
                        <a:pt x="2741" y="1476"/>
                        <a:pt x="2762" y="1533"/>
                        <a:pt x="2804" y="1571"/>
                      </a:cubicBezTo>
                      <a:lnTo>
                        <a:pt x="3491" y="2213"/>
                      </a:lnTo>
                      <a:lnTo>
                        <a:pt x="2564" y="2367"/>
                      </a:lnTo>
                      <a:cubicBezTo>
                        <a:pt x="2508" y="2376"/>
                        <a:pt x="2460" y="2412"/>
                        <a:pt x="2436" y="2463"/>
                      </a:cubicBezTo>
                      <a:lnTo>
                        <a:pt x="2038" y="3317"/>
                      </a:lnTo>
                      <a:lnTo>
                        <a:pt x="1602" y="2483"/>
                      </a:lnTo>
                      <a:cubicBezTo>
                        <a:pt x="1577" y="2434"/>
                        <a:pt x="1528" y="2399"/>
                        <a:pt x="1471" y="2392"/>
                      </a:cubicBezTo>
                      <a:lnTo>
                        <a:pt x="538" y="2278"/>
                      </a:lnTo>
                      <a:lnTo>
                        <a:pt x="1198" y="1605"/>
                      </a:lnTo>
                      <a:cubicBezTo>
                        <a:pt x="1217" y="1585"/>
                        <a:pt x="1232" y="1562"/>
                        <a:pt x="1239" y="1534"/>
                      </a:cubicBezTo>
                      <a:cubicBezTo>
                        <a:pt x="1246" y="1510"/>
                        <a:pt x="1249" y="1481"/>
                        <a:pt x="1243" y="1453"/>
                      </a:cubicBezTo>
                      <a:lnTo>
                        <a:pt x="1063" y="530"/>
                      </a:lnTo>
                      <a:lnTo>
                        <a:pt x="1063" y="530"/>
                      </a:lnTo>
                      <a:lnTo>
                        <a:pt x="1906" y="950"/>
                      </a:lnTo>
                      <a:cubicBezTo>
                        <a:pt x="1930" y="962"/>
                        <a:pt x="1956" y="968"/>
                        <a:pt x="1981" y="968"/>
                      </a:cubicBezTo>
                      <a:cubicBezTo>
                        <a:pt x="2010" y="968"/>
                        <a:pt x="2039" y="960"/>
                        <a:pt x="2066" y="946"/>
                      </a:cubicBezTo>
                      <a:lnTo>
                        <a:pt x="2888" y="491"/>
                      </a:lnTo>
                      <a:close/>
                      <a:moveTo>
                        <a:pt x="3110" y="1"/>
                      </a:moveTo>
                      <a:cubicBezTo>
                        <a:pt x="3081" y="1"/>
                        <a:pt x="3052" y="8"/>
                        <a:pt x="3026" y="21"/>
                      </a:cubicBezTo>
                      <a:lnTo>
                        <a:pt x="1979" y="603"/>
                      </a:lnTo>
                      <a:lnTo>
                        <a:pt x="908" y="68"/>
                      </a:lnTo>
                      <a:cubicBezTo>
                        <a:pt x="884" y="56"/>
                        <a:pt x="859" y="51"/>
                        <a:pt x="833" y="51"/>
                      </a:cubicBezTo>
                      <a:cubicBezTo>
                        <a:pt x="796" y="51"/>
                        <a:pt x="759" y="63"/>
                        <a:pt x="727" y="85"/>
                      </a:cubicBezTo>
                      <a:cubicBezTo>
                        <a:pt x="676" y="125"/>
                        <a:pt x="650" y="190"/>
                        <a:pt x="663" y="254"/>
                      </a:cubicBezTo>
                      <a:lnTo>
                        <a:pt x="893" y="1430"/>
                      </a:lnTo>
                      <a:lnTo>
                        <a:pt x="53" y="2284"/>
                      </a:lnTo>
                      <a:cubicBezTo>
                        <a:pt x="33" y="2304"/>
                        <a:pt x="18" y="2331"/>
                        <a:pt x="11" y="2355"/>
                      </a:cubicBezTo>
                      <a:cubicBezTo>
                        <a:pt x="1" y="2390"/>
                        <a:pt x="2" y="2427"/>
                        <a:pt x="14" y="2461"/>
                      </a:cubicBezTo>
                      <a:cubicBezTo>
                        <a:pt x="36" y="2522"/>
                        <a:pt x="89" y="2566"/>
                        <a:pt x="153" y="2573"/>
                      </a:cubicBezTo>
                      <a:lnTo>
                        <a:pt x="1341" y="2719"/>
                      </a:lnTo>
                      <a:lnTo>
                        <a:pt x="1896" y="3781"/>
                      </a:lnTo>
                      <a:cubicBezTo>
                        <a:pt x="1926" y="3839"/>
                        <a:pt x="1986" y="3874"/>
                        <a:pt x="2051" y="3874"/>
                      </a:cubicBezTo>
                      <a:cubicBezTo>
                        <a:pt x="2117" y="3872"/>
                        <a:pt x="2175" y="3835"/>
                        <a:pt x="2202" y="3777"/>
                      </a:cubicBezTo>
                      <a:lnTo>
                        <a:pt x="2707" y="2690"/>
                      </a:lnTo>
                      <a:lnTo>
                        <a:pt x="3888" y="2492"/>
                      </a:lnTo>
                      <a:cubicBezTo>
                        <a:pt x="3952" y="2482"/>
                        <a:pt x="4004" y="2435"/>
                        <a:pt x="4025" y="2373"/>
                      </a:cubicBezTo>
                      <a:cubicBezTo>
                        <a:pt x="4042" y="2310"/>
                        <a:pt x="4025" y="2242"/>
                        <a:pt x="3977" y="2197"/>
                      </a:cubicBezTo>
                      <a:lnTo>
                        <a:pt x="3102" y="1380"/>
                      </a:lnTo>
                      <a:lnTo>
                        <a:pt x="3278" y="196"/>
                      </a:lnTo>
                      <a:cubicBezTo>
                        <a:pt x="3286" y="132"/>
                        <a:pt x="3259" y="67"/>
                        <a:pt x="3207" y="30"/>
                      </a:cubicBezTo>
                      <a:cubicBezTo>
                        <a:pt x="3178" y="10"/>
                        <a:pt x="3144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239951" y="3784702"/>
                  <a:ext cx="92646" cy="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3281" extrusionOk="0">
                      <a:moveTo>
                        <a:pt x="1763" y="553"/>
                      </a:moveTo>
                      <a:lnTo>
                        <a:pt x="1952" y="1215"/>
                      </a:lnTo>
                      <a:cubicBezTo>
                        <a:pt x="1967" y="1270"/>
                        <a:pt x="2009" y="1313"/>
                        <a:pt x="2061" y="1329"/>
                      </a:cubicBezTo>
                      <a:lnTo>
                        <a:pt x="2711" y="1549"/>
                      </a:lnTo>
                      <a:lnTo>
                        <a:pt x="2141" y="1932"/>
                      </a:lnTo>
                      <a:cubicBezTo>
                        <a:pt x="2093" y="1963"/>
                        <a:pt x="2067" y="2015"/>
                        <a:pt x="2064" y="2072"/>
                      </a:cubicBezTo>
                      <a:lnTo>
                        <a:pt x="2057" y="2759"/>
                      </a:lnTo>
                      <a:lnTo>
                        <a:pt x="1516" y="2334"/>
                      </a:lnTo>
                      <a:cubicBezTo>
                        <a:pt x="1494" y="2316"/>
                        <a:pt x="1468" y="2304"/>
                        <a:pt x="1442" y="2299"/>
                      </a:cubicBezTo>
                      <a:cubicBezTo>
                        <a:pt x="1432" y="2297"/>
                        <a:pt x="1422" y="2296"/>
                        <a:pt x="1412" y="2296"/>
                      </a:cubicBezTo>
                      <a:cubicBezTo>
                        <a:pt x="1395" y="2296"/>
                        <a:pt x="1377" y="2299"/>
                        <a:pt x="1359" y="2304"/>
                      </a:cubicBezTo>
                      <a:lnTo>
                        <a:pt x="704" y="2509"/>
                      </a:lnTo>
                      <a:lnTo>
                        <a:pt x="704" y="2509"/>
                      </a:lnTo>
                      <a:lnTo>
                        <a:pt x="941" y="1866"/>
                      </a:lnTo>
                      <a:cubicBezTo>
                        <a:pt x="960" y="1812"/>
                        <a:pt x="951" y="1752"/>
                        <a:pt x="919" y="1707"/>
                      </a:cubicBezTo>
                      <a:lnTo>
                        <a:pt x="521" y="1146"/>
                      </a:lnTo>
                      <a:lnTo>
                        <a:pt x="1210" y="1175"/>
                      </a:lnTo>
                      <a:cubicBezTo>
                        <a:pt x="1211" y="1175"/>
                        <a:pt x="1212" y="1175"/>
                        <a:pt x="1214" y="1175"/>
                      </a:cubicBezTo>
                      <a:cubicBezTo>
                        <a:pt x="1268" y="1175"/>
                        <a:pt x="1321" y="1149"/>
                        <a:pt x="1352" y="1106"/>
                      </a:cubicBezTo>
                      <a:lnTo>
                        <a:pt x="1763" y="553"/>
                      </a:lnTo>
                      <a:close/>
                      <a:moveTo>
                        <a:pt x="1835" y="0"/>
                      </a:moveTo>
                      <a:cubicBezTo>
                        <a:pt x="1781" y="0"/>
                        <a:pt x="1728" y="25"/>
                        <a:pt x="1693" y="68"/>
                      </a:cubicBezTo>
                      <a:lnTo>
                        <a:pt x="1131" y="827"/>
                      </a:lnTo>
                      <a:lnTo>
                        <a:pt x="188" y="792"/>
                      </a:lnTo>
                      <a:cubicBezTo>
                        <a:pt x="123" y="792"/>
                        <a:pt x="63" y="827"/>
                        <a:pt x="32" y="885"/>
                      </a:cubicBezTo>
                      <a:cubicBezTo>
                        <a:pt x="0" y="943"/>
                        <a:pt x="5" y="1011"/>
                        <a:pt x="43" y="1063"/>
                      </a:cubicBezTo>
                      <a:lnTo>
                        <a:pt x="589" y="1834"/>
                      </a:lnTo>
                      <a:lnTo>
                        <a:pt x="265" y="2720"/>
                      </a:lnTo>
                      <a:cubicBezTo>
                        <a:pt x="243" y="2783"/>
                        <a:pt x="258" y="2849"/>
                        <a:pt x="301" y="2896"/>
                      </a:cubicBezTo>
                      <a:cubicBezTo>
                        <a:pt x="326" y="2924"/>
                        <a:pt x="359" y="2940"/>
                        <a:pt x="393" y="2948"/>
                      </a:cubicBezTo>
                      <a:cubicBezTo>
                        <a:pt x="403" y="2950"/>
                        <a:pt x="413" y="2951"/>
                        <a:pt x="423" y="2951"/>
                      </a:cubicBezTo>
                      <a:cubicBezTo>
                        <a:pt x="440" y="2951"/>
                        <a:pt x="458" y="2948"/>
                        <a:pt x="476" y="2942"/>
                      </a:cubicBezTo>
                      <a:lnTo>
                        <a:pt x="1377" y="2660"/>
                      </a:lnTo>
                      <a:lnTo>
                        <a:pt x="2119" y="3243"/>
                      </a:lnTo>
                      <a:cubicBezTo>
                        <a:pt x="2150" y="3268"/>
                        <a:pt x="2187" y="3280"/>
                        <a:pt x="2224" y="3280"/>
                      </a:cubicBezTo>
                      <a:cubicBezTo>
                        <a:pt x="2250" y="3280"/>
                        <a:pt x="2275" y="3275"/>
                        <a:pt x="2299" y="3264"/>
                      </a:cubicBezTo>
                      <a:cubicBezTo>
                        <a:pt x="2358" y="3235"/>
                        <a:pt x="2395" y="3176"/>
                        <a:pt x="2395" y="3111"/>
                      </a:cubicBezTo>
                      <a:lnTo>
                        <a:pt x="2406" y="2166"/>
                      </a:lnTo>
                      <a:lnTo>
                        <a:pt x="3189" y="1640"/>
                      </a:lnTo>
                      <a:cubicBezTo>
                        <a:pt x="3244" y="1604"/>
                        <a:pt x="3273" y="1540"/>
                        <a:pt x="3263" y="1475"/>
                      </a:cubicBezTo>
                      <a:cubicBezTo>
                        <a:pt x="3254" y="1409"/>
                        <a:pt x="3211" y="1357"/>
                        <a:pt x="3150" y="1335"/>
                      </a:cubicBezTo>
                      <a:lnTo>
                        <a:pt x="2256" y="1033"/>
                      </a:lnTo>
                      <a:lnTo>
                        <a:pt x="1997" y="125"/>
                      </a:lnTo>
                      <a:cubicBezTo>
                        <a:pt x="1980" y="64"/>
                        <a:pt x="1929" y="16"/>
                        <a:pt x="1863" y="3"/>
                      </a:cubicBezTo>
                      <a:cubicBezTo>
                        <a:pt x="1854" y="1"/>
                        <a:pt x="1844" y="0"/>
                        <a:pt x="1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8014137" y="3486474"/>
                  <a:ext cx="92618" cy="92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" h="3280" extrusionOk="0">
                      <a:moveTo>
                        <a:pt x="1764" y="554"/>
                      </a:moveTo>
                      <a:lnTo>
                        <a:pt x="1953" y="1215"/>
                      </a:lnTo>
                      <a:cubicBezTo>
                        <a:pt x="1967" y="1269"/>
                        <a:pt x="2008" y="1312"/>
                        <a:pt x="2062" y="1328"/>
                      </a:cubicBezTo>
                      <a:lnTo>
                        <a:pt x="2711" y="1549"/>
                      </a:lnTo>
                      <a:lnTo>
                        <a:pt x="2141" y="1931"/>
                      </a:lnTo>
                      <a:cubicBezTo>
                        <a:pt x="2094" y="1963"/>
                        <a:pt x="2066" y="2016"/>
                        <a:pt x="2064" y="2072"/>
                      </a:cubicBezTo>
                      <a:lnTo>
                        <a:pt x="2057" y="2758"/>
                      </a:lnTo>
                      <a:lnTo>
                        <a:pt x="1517" y="2334"/>
                      </a:lnTo>
                      <a:cubicBezTo>
                        <a:pt x="1495" y="2315"/>
                        <a:pt x="1469" y="2305"/>
                        <a:pt x="1441" y="2299"/>
                      </a:cubicBezTo>
                      <a:cubicBezTo>
                        <a:pt x="1431" y="2297"/>
                        <a:pt x="1421" y="2296"/>
                        <a:pt x="1410" y="2296"/>
                      </a:cubicBezTo>
                      <a:cubicBezTo>
                        <a:pt x="1394" y="2296"/>
                        <a:pt x="1377" y="2299"/>
                        <a:pt x="1360" y="2305"/>
                      </a:cubicBezTo>
                      <a:lnTo>
                        <a:pt x="704" y="2510"/>
                      </a:lnTo>
                      <a:lnTo>
                        <a:pt x="940" y="1865"/>
                      </a:lnTo>
                      <a:cubicBezTo>
                        <a:pt x="960" y="1812"/>
                        <a:pt x="951" y="1753"/>
                        <a:pt x="918" y="1706"/>
                      </a:cubicBezTo>
                      <a:lnTo>
                        <a:pt x="521" y="1145"/>
                      </a:lnTo>
                      <a:lnTo>
                        <a:pt x="1209" y="1174"/>
                      </a:lnTo>
                      <a:cubicBezTo>
                        <a:pt x="1210" y="1174"/>
                        <a:pt x="1212" y="1174"/>
                        <a:pt x="1213" y="1174"/>
                      </a:cubicBezTo>
                      <a:cubicBezTo>
                        <a:pt x="1268" y="1174"/>
                        <a:pt x="1321" y="1150"/>
                        <a:pt x="1352" y="1106"/>
                      </a:cubicBezTo>
                      <a:lnTo>
                        <a:pt x="1764" y="554"/>
                      </a:lnTo>
                      <a:close/>
                      <a:moveTo>
                        <a:pt x="1833" y="0"/>
                      </a:moveTo>
                      <a:cubicBezTo>
                        <a:pt x="1780" y="0"/>
                        <a:pt x="1728" y="26"/>
                        <a:pt x="1694" y="68"/>
                      </a:cubicBezTo>
                      <a:lnTo>
                        <a:pt x="1131" y="826"/>
                      </a:lnTo>
                      <a:lnTo>
                        <a:pt x="188" y="791"/>
                      </a:lnTo>
                      <a:cubicBezTo>
                        <a:pt x="124" y="791"/>
                        <a:pt x="63" y="826"/>
                        <a:pt x="31" y="884"/>
                      </a:cubicBezTo>
                      <a:cubicBezTo>
                        <a:pt x="1" y="942"/>
                        <a:pt x="5" y="1012"/>
                        <a:pt x="43" y="1064"/>
                      </a:cubicBezTo>
                      <a:lnTo>
                        <a:pt x="589" y="1834"/>
                      </a:lnTo>
                      <a:lnTo>
                        <a:pt x="264" y="2720"/>
                      </a:lnTo>
                      <a:cubicBezTo>
                        <a:pt x="242" y="2782"/>
                        <a:pt x="257" y="2850"/>
                        <a:pt x="300" y="2896"/>
                      </a:cubicBezTo>
                      <a:cubicBezTo>
                        <a:pt x="326" y="2924"/>
                        <a:pt x="358" y="2940"/>
                        <a:pt x="393" y="2947"/>
                      </a:cubicBezTo>
                      <a:cubicBezTo>
                        <a:pt x="403" y="2949"/>
                        <a:pt x="413" y="2950"/>
                        <a:pt x="423" y="2950"/>
                      </a:cubicBezTo>
                      <a:cubicBezTo>
                        <a:pt x="440" y="2950"/>
                        <a:pt x="458" y="2947"/>
                        <a:pt x="475" y="2941"/>
                      </a:cubicBezTo>
                      <a:lnTo>
                        <a:pt x="1376" y="2659"/>
                      </a:lnTo>
                      <a:lnTo>
                        <a:pt x="2120" y="3244"/>
                      </a:lnTo>
                      <a:cubicBezTo>
                        <a:pt x="2150" y="3267"/>
                        <a:pt x="2188" y="3279"/>
                        <a:pt x="2225" y="3279"/>
                      </a:cubicBezTo>
                      <a:cubicBezTo>
                        <a:pt x="2250" y="3279"/>
                        <a:pt x="2275" y="3274"/>
                        <a:pt x="2298" y="3264"/>
                      </a:cubicBezTo>
                      <a:cubicBezTo>
                        <a:pt x="2357" y="3235"/>
                        <a:pt x="2396" y="3177"/>
                        <a:pt x="2396" y="3111"/>
                      </a:cubicBezTo>
                      <a:lnTo>
                        <a:pt x="2406" y="2167"/>
                      </a:lnTo>
                      <a:lnTo>
                        <a:pt x="3189" y="1639"/>
                      </a:lnTo>
                      <a:cubicBezTo>
                        <a:pt x="3243" y="1603"/>
                        <a:pt x="3272" y="1539"/>
                        <a:pt x="3263" y="1474"/>
                      </a:cubicBezTo>
                      <a:cubicBezTo>
                        <a:pt x="3255" y="1408"/>
                        <a:pt x="3211" y="1356"/>
                        <a:pt x="3149" y="1334"/>
                      </a:cubicBezTo>
                      <a:lnTo>
                        <a:pt x="2255" y="1033"/>
                      </a:lnTo>
                      <a:lnTo>
                        <a:pt x="1998" y="125"/>
                      </a:lnTo>
                      <a:cubicBezTo>
                        <a:pt x="1979" y="63"/>
                        <a:pt x="1928" y="16"/>
                        <a:pt x="1862" y="3"/>
                      </a:cubicBezTo>
                      <a:cubicBezTo>
                        <a:pt x="1853" y="1"/>
                        <a:pt x="1843" y="0"/>
                        <a:pt x="1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" name="Google Shape;15;p2"/>
                <p:cNvGrpSpPr/>
                <p:nvPr/>
              </p:nvGrpSpPr>
              <p:grpSpPr>
                <a:xfrm rot="10800000">
                  <a:off x="8044122" y="3246346"/>
                  <a:ext cx="159626" cy="227933"/>
                  <a:chOff x="7904686" y="3584412"/>
                  <a:chExt cx="159626" cy="227933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-2617960">
                    <a:off x="7928254" y="3675849"/>
                    <a:ext cx="112490" cy="11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5" h="4005" extrusionOk="0">
                        <a:moveTo>
                          <a:pt x="1795" y="550"/>
                        </a:moveTo>
                        <a:lnTo>
                          <a:pt x="2371" y="1294"/>
                        </a:lnTo>
                        <a:cubicBezTo>
                          <a:pt x="2403" y="1339"/>
                          <a:pt x="2456" y="1362"/>
                          <a:pt x="2511" y="1362"/>
                        </a:cubicBezTo>
                        <a:cubicBezTo>
                          <a:pt x="2513" y="1362"/>
                          <a:pt x="2514" y="1362"/>
                          <a:pt x="2516" y="1362"/>
                        </a:cubicBezTo>
                        <a:lnTo>
                          <a:pt x="3455" y="1312"/>
                        </a:lnTo>
                        <a:lnTo>
                          <a:pt x="2924" y="2089"/>
                        </a:lnTo>
                        <a:cubicBezTo>
                          <a:pt x="2891" y="2135"/>
                          <a:pt x="2885" y="2194"/>
                          <a:pt x="2905" y="2246"/>
                        </a:cubicBezTo>
                        <a:lnTo>
                          <a:pt x="3244" y="3124"/>
                        </a:lnTo>
                        <a:lnTo>
                          <a:pt x="2343" y="2858"/>
                        </a:lnTo>
                        <a:cubicBezTo>
                          <a:pt x="2325" y="2853"/>
                          <a:pt x="2308" y="2850"/>
                          <a:pt x="2291" y="2850"/>
                        </a:cubicBezTo>
                        <a:cubicBezTo>
                          <a:pt x="2281" y="2850"/>
                          <a:pt x="2271" y="2851"/>
                          <a:pt x="2262" y="2853"/>
                        </a:cubicBezTo>
                        <a:cubicBezTo>
                          <a:pt x="2234" y="2859"/>
                          <a:pt x="2208" y="2869"/>
                          <a:pt x="2186" y="2888"/>
                        </a:cubicBezTo>
                        <a:lnTo>
                          <a:pt x="1456" y="3483"/>
                        </a:lnTo>
                        <a:lnTo>
                          <a:pt x="1429" y="2541"/>
                        </a:lnTo>
                        <a:cubicBezTo>
                          <a:pt x="1427" y="2484"/>
                          <a:pt x="1398" y="2432"/>
                          <a:pt x="1350" y="2403"/>
                        </a:cubicBezTo>
                        <a:lnTo>
                          <a:pt x="560" y="1893"/>
                        </a:lnTo>
                        <a:lnTo>
                          <a:pt x="1448" y="1576"/>
                        </a:lnTo>
                        <a:cubicBezTo>
                          <a:pt x="1500" y="1559"/>
                          <a:pt x="1539" y="1512"/>
                          <a:pt x="1554" y="1460"/>
                        </a:cubicBezTo>
                        <a:lnTo>
                          <a:pt x="1795" y="550"/>
                        </a:lnTo>
                        <a:close/>
                        <a:moveTo>
                          <a:pt x="1721" y="0"/>
                        </a:moveTo>
                        <a:cubicBezTo>
                          <a:pt x="1711" y="0"/>
                          <a:pt x="1700" y="1"/>
                          <a:pt x="1689" y="4"/>
                        </a:cubicBezTo>
                        <a:cubicBezTo>
                          <a:pt x="1625" y="17"/>
                          <a:pt x="1574" y="63"/>
                          <a:pt x="1558" y="127"/>
                        </a:cubicBezTo>
                        <a:lnTo>
                          <a:pt x="1249" y="1284"/>
                        </a:lnTo>
                        <a:lnTo>
                          <a:pt x="121" y="1685"/>
                        </a:lnTo>
                        <a:cubicBezTo>
                          <a:pt x="58" y="1707"/>
                          <a:pt x="15" y="1762"/>
                          <a:pt x="8" y="1827"/>
                        </a:cubicBezTo>
                        <a:cubicBezTo>
                          <a:pt x="0" y="1893"/>
                          <a:pt x="29" y="1954"/>
                          <a:pt x="85" y="1990"/>
                        </a:cubicBezTo>
                        <a:lnTo>
                          <a:pt x="1090" y="2641"/>
                        </a:lnTo>
                        <a:lnTo>
                          <a:pt x="1125" y="3839"/>
                        </a:lnTo>
                        <a:cubicBezTo>
                          <a:pt x="1127" y="3904"/>
                          <a:pt x="1166" y="3962"/>
                          <a:pt x="1225" y="3988"/>
                        </a:cubicBezTo>
                        <a:cubicBezTo>
                          <a:pt x="1248" y="3999"/>
                          <a:pt x="1273" y="4004"/>
                          <a:pt x="1297" y="4004"/>
                        </a:cubicBezTo>
                        <a:cubicBezTo>
                          <a:pt x="1336" y="4004"/>
                          <a:pt x="1374" y="3991"/>
                          <a:pt x="1406" y="3965"/>
                        </a:cubicBezTo>
                        <a:lnTo>
                          <a:pt x="2336" y="3209"/>
                        </a:lnTo>
                        <a:lnTo>
                          <a:pt x="3485" y="3548"/>
                        </a:lnTo>
                        <a:cubicBezTo>
                          <a:pt x="3501" y="3552"/>
                          <a:pt x="3517" y="3554"/>
                          <a:pt x="3532" y="3554"/>
                        </a:cubicBezTo>
                        <a:cubicBezTo>
                          <a:pt x="3544" y="3554"/>
                          <a:pt x="3555" y="3553"/>
                          <a:pt x="3567" y="3551"/>
                        </a:cubicBezTo>
                        <a:cubicBezTo>
                          <a:pt x="3601" y="3544"/>
                          <a:pt x="3633" y="3526"/>
                          <a:pt x="3660" y="3499"/>
                        </a:cubicBezTo>
                        <a:cubicBezTo>
                          <a:pt x="3703" y="3451"/>
                          <a:pt x="3716" y="3382"/>
                          <a:pt x="3694" y="3320"/>
                        </a:cubicBezTo>
                        <a:lnTo>
                          <a:pt x="3260" y="2205"/>
                        </a:lnTo>
                        <a:lnTo>
                          <a:pt x="3936" y="1217"/>
                        </a:lnTo>
                        <a:cubicBezTo>
                          <a:pt x="3972" y="1162"/>
                          <a:pt x="3975" y="1094"/>
                          <a:pt x="3943" y="1037"/>
                        </a:cubicBezTo>
                        <a:cubicBezTo>
                          <a:pt x="3911" y="982"/>
                          <a:pt x="3855" y="950"/>
                          <a:pt x="3792" y="950"/>
                        </a:cubicBezTo>
                        <a:cubicBezTo>
                          <a:pt x="3790" y="950"/>
                          <a:pt x="3787" y="950"/>
                          <a:pt x="3784" y="950"/>
                        </a:cubicBezTo>
                        <a:lnTo>
                          <a:pt x="2590" y="1015"/>
                        </a:lnTo>
                        <a:lnTo>
                          <a:pt x="1858" y="68"/>
                        </a:lnTo>
                        <a:cubicBezTo>
                          <a:pt x="1824" y="25"/>
                          <a:pt x="1773" y="0"/>
                          <a:pt x="17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-2617960">
                    <a:off x="8006016" y="3649803"/>
                    <a:ext cx="19640" cy="18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667" extrusionOk="0">
                        <a:moveTo>
                          <a:pt x="367" y="0"/>
                        </a:moveTo>
                        <a:cubicBezTo>
                          <a:pt x="338" y="0"/>
                          <a:pt x="310" y="4"/>
                          <a:pt x="281" y="11"/>
                        </a:cubicBezTo>
                        <a:cubicBezTo>
                          <a:pt x="268" y="13"/>
                          <a:pt x="257" y="17"/>
                          <a:pt x="244" y="22"/>
                        </a:cubicBezTo>
                        <a:cubicBezTo>
                          <a:pt x="188" y="39"/>
                          <a:pt x="141" y="65"/>
                          <a:pt x="99" y="106"/>
                        </a:cubicBezTo>
                        <a:cubicBezTo>
                          <a:pt x="83" y="128"/>
                          <a:pt x="64" y="149"/>
                          <a:pt x="48" y="173"/>
                        </a:cubicBezTo>
                        <a:cubicBezTo>
                          <a:pt x="19" y="224"/>
                          <a:pt x="3" y="280"/>
                          <a:pt x="3" y="338"/>
                        </a:cubicBezTo>
                        <a:cubicBezTo>
                          <a:pt x="0" y="383"/>
                          <a:pt x="10" y="426"/>
                          <a:pt x="32" y="465"/>
                        </a:cubicBezTo>
                        <a:cubicBezTo>
                          <a:pt x="45" y="505"/>
                          <a:pt x="68" y="542"/>
                          <a:pt x="99" y="571"/>
                        </a:cubicBezTo>
                        <a:cubicBezTo>
                          <a:pt x="128" y="603"/>
                          <a:pt x="164" y="625"/>
                          <a:pt x="205" y="638"/>
                        </a:cubicBezTo>
                        <a:cubicBezTo>
                          <a:pt x="242" y="657"/>
                          <a:pt x="281" y="667"/>
                          <a:pt x="323" y="667"/>
                        </a:cubicBezTo>
                        <a:cubicBezTo>
                          <a:pt x="326" y="667"/>
                          <a:pt x="329" y="667"/>
                          <a:pt x="332" y="667"/>
                        </a:cubicBezTo>
                        <a:cubicBezTo>
                          <a:pt x="391" y="667"/>
                          <a:pt x="446" y="652"/>
                          <a:pt x="497" y="622"/>
                        </a:cubicBezTo>
                        <a:cubicBezTo>
                          <a:pt x="507" y="614"/>
                          <a:pt x="519" y="609"/>
                          <a:pt x="529" y="603"/>
                        </a:cubicBezTo>
                        <a:cubicBezTo>
                          <a:pt x="568" y="584"/>
                          <a:pt x="597" y="555"/>
                          <a:pt x="621" y="520"/>
                        </a:cubicBezTo>
                        <a:cubicBezTo>
                          <a:pt x="650" y="490"/>
                          <a:pt x="667" y="453"/>
                          <a:pt x="679" y="410"/>
                        </a:cubicBezTo>
                        <a:cubicBezTo>
                          <a:pt x="682" y="381"/>
                          <a:pt x="686" y="351"/>
                          <a:pt x="689" y="324"/>
                        </a:cubicBezTo>
                        <a:cubicBezTo>
                          <a:pt x="693" y="279"/>
                          <a:pt x="685" y="237"/>
                          <a:pt x="664" y="199"/>
                        </a:cubicBezTo>
                        <a:cubicBezTo>
                          <a:pt x="657" y="171"/>
                          <a:pt x="642" y="148"/>
                          <a:pt x="622" y="128"/>
                        </a:cubicBezTo>
                        <a:cubicBezTo>
                          <a:pt x="599" y="93"/>
                          <a:pt x="570" y="64"/>
                          <a:pt x="532" y="43"/>
                        </a:cubicBezTo>
                        <a:cubicBezTo>
                          <a:pt x="506" y="33"/>
                          <a:pt x="481" y="22"/>
                          <a:pt x="454" y="11"/>
                        </a:cubicBezTo>
                        <a:cubicBezTo>
                          <a:pt x="425" y="4"/>
                          <a:pt x="396" y="0"/>
                          <a:pt x="36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-2617960">
                    <a:off x="8014821" y="3618425"/>
                    <a:ext cx="19045" cy="19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" h="688" extrusionOk="0">
                        <a:moveTo>
                          <a:pt x="328" y="1"/>
                        </a:moveTo>
                        <a:cubicBezTo>
                          <a:pt x="304" y="1"/>
                          <a:pt x="280" y="4"/>
                          <a:pt x="255" y="12"/>
                        </a:cubicBezTo>
                        <a:cubicBezTo>
                          <a:pt x="203" y="27"/>
                          <a:pt x="158" y="53"/>
                          <a:pt x="120" y="92"/>
                        </a:cubicBezTo>
                        <a:cubicBezTo>
                          <a:pt x="114" y="95"/>
                          <a:pt x="110" y="101"/>
                          <a:pt x="107" y="104"/>
                        </a:cubicBezTo>
                        <a:cubicBezTo>
                          <a:pt x="91" y="125"/>
                          <a:pt x="72" y="147"/>
                          <a:pt x="56" y="169"/>
                        </a:cubicBezTo>
                        <a:cubicBezTo>
                          <a:pt x="45" y="195"/>
                          <a:pt x="34" y="223"/>
                          <a:pt x="23" y="249"/>
                        </a:cubicBezTo>
                        <a:cubicBezTo>
                          <a:pt x="23" y="252"/>
                          <a:pt x="21" y="253"/>
                          <a:pt x="21" y="255"/>
                        </a:cubicBezTo>
                        <a:cubicBezTo>
                          <a:pt x="20" y="259"/>
                          <a:pt x="20" y="262"/>
                          <a:pt x="18" y="266"/>
                        </a:cubicBezTo>
                        <a:cubicBezTo>
                          <a:pt x="1" y="325"/>
                          <a:pt x="1" y="384"/>
                          <a:pt x="18" y="442"/>
                        </a:cubicBezTo>
                        <a:cubicBezTo>
                          <a:pt x="34" y="499"/>
                          <a:pt x="62" y="547"/>
                          <a:pt x="103" y="589"/>
                        </a:cubicBezTo>
                        <a:cubicBezTo>
                          <a:pt x="145" y="631"/>
                          <a:pt x="194" y="659"/>
                          <a:pt x="251" y="675"/>
                        </a:cubicBezTo>
                        <a:cubicBezTo>
                          <a:pt x="276" y="683"/>
                          <a:pt x="301" y="687"/>
                          <a:pt x="327" y="687"/>
                        </a:cubicBezTo>
                        <a:cubicBezTo>
                          <a:pt x="346" y="687"/>
                          <a:pt x="365" y="685"/>
                          <a:pt x="383" y="681"/>
                        </a:cubicBezTo>
                        <a:cubicBezTo>
                          <a:pt x="427" y="678"/>
                          <a:pt x="469" y="666"/>
                          <a:pt x="507" y="640"/>
                        </a:cubicBezTo>
                        <a:cubicBezTo>
                          <a:pt x="556" y="611"/>
                          <a:pt x="595" y="572"/>
                          <a:pt x="626" y="521"/>
                        </a:cubicBezTo>
                        <a:cubicBezTo>
                          <a:pt x="658" y="467"/>
                          <a:pt x="672" y="413"/>
                          <a:pt x="672" y="354"/>
                        </a:cubicBezTo>
                        <a:cubicBezTo>
                          <a:pt x="672" y="293"/>
                          <a:pt x="658" y="237"/>
                          <a:pt x="626" y="187"/>
                        </a:cubicBezTo>
                        <a:cubicBezTo>
                          <a:pt x="623" y="182"/>
                          <a:pt x="621" y="179"/>
                          <a:pt x="619" y="173"/>
                        </a:cubicBezTo>
                        <a:cubicBezTo>
                          <a:pt x="616" y="166"/>
                          <a:pt x="610" y="160"/>
                          <a:pt x="607" y="155"/>
                        </a:cubicBezTo>
                        <a:lnTo>
                          <a:pt x="604" y="153"/>
                        </a:lnTo>
                        <a:cubicBezTo>
                          <a:pt x="595" y="140"/>
                          <a:pt x="585" y="125"/>
                          <a:pt x="573" y="114"/>
                        </a:cubicBezTo>
                        <a:cubicBezTo>
                          <a:pt x="550" y="86"/>
                          <a:pt x="524" y="60"/>
                          <a:pt x="494" y="43"/>
                        </a:cubicBezTo>
                        <a:cubicBezTo>
                          <a:pt x="459" y="21"/>
                          <a:pt x="421" y="8"/>
                          <a:pt x="379" y="6"/>
                        </a:cubicBezTo>
                        <a:cubicBezTo>
                          <a:pt x="362" y="3"/>
                          <a:pt x="345" y="1"/>
                          <a:pt x="3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-2617960">
                    <a:off x="8023433" y="3588404"/>
                    <a:ext cx="19159" cy="18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" h="670" extrusionOk="0">
                        <a:moveTo>
                          <a:pt x="332" y="1"/>
                        </a:moveTo>
                        <a:cubicBezTo>
                          <a:pt x="303" y="2"/>
                          <a:pt x="271" y="4"/>
                          <a:pt x="245" y="11"/>
                        </a:cubicBezTo>
                        <a:cubicBezTo>
                          <a:pt x="189" y="26"/>
                          <a:pt x="140" y="55"/>
                          <a:pt x="101" y="95"/>
                        </a:cubicBezTo>
                        <a:cubicBezTo>
                          <a:pt x="80" y="116"/>
                          <a:pt x="65" y="139"/>
                          <a:pt x="49" y="164"/>
                        </a:cubicBezTo>
                        <a:cubicBezTo>
                          <a:pt x="49" y="167"/>
                          <a:pt x="46" y="167"/>
                          <a:pt x="46" y="168"/>
                        </a:cubicBezTo>
                        <a:lnTo>
                          <a:pt x="46" y="169"/>
                        </a:lnTo>
                        <a:lnTo>
                          <a:pt x="14" y="246"/>
                        </a:lnTo>
                        <a:lnTo>
                          <a:pt x="14" y="248"/>
                        </a:lnTo>
                        <a:cubicBezTo>
                          <a:pt x="14" y="249"/>
                          <a:pt x="14" y="251"/>
                          <a:pt x="12" y="251"/>
                        </a:cubicBezTo>
                        <a:cubicBezTo>
                          <a:pt x="6" y="280"/>
                          <a:pt x="1" y="312"/>
                          <a:pt x="1" y="341"/>
                        </a:cubicBezTo>
                        <a:cubicBezTo>
                          <a:pt x="1" y="371"/>
                          <a:pt x="5" y="403"/>
                          <a:pt x="14" y="435"/>
                        </a:cubicBezTo>
                        <a:lnTo>
                          <a:pt x="46" y="511"/>
                        </a:lnTo>
                        <a:cubicBezTo>
                          <a:pt x="66" y="547"/>
                          <a:pt x="94" y="578"/>
                          <a:pt x="128" y="600"/>
                        </a:cubicBezTo>
                        <a:cubicBezTo>
                          <a:pt x="147" y="620"/>
                          <a:pt x="172" y="633"/>
                          <a:pt x="198" y="642"/>
                        </a:cubicBezTo>
                        <a:cubicBezTo>
                          <a:pt x="235" y="661"/>
                          <a:pt x="271" y="669"/>
                          <a:pt x="312" y="669"/>
                        </a:cubicBezTo>
                        <a:cubicBezTo>
                          <a:pt x="315" y="669"/>
                          <a:pt x="319" y="669"/>
                          <a:pt x="322" y="669"/>
                        </a:cubicBezTo>
                        <a:cubicBezTo>
                          <a:pt x="351" y="665"/>
                          <a:pt x="378" y="662"/>
                          <a:pt x="407" y="658"/>
                        </a:cubicBezTo>
                        <a:lnTo>
                          <a:pt x="484" y="626"/>
                        </a:lnTo>
                        <a:cubicBezTo>
                          <a:pt x="515" y="610"/>
                          <a:pt x="540" y="585"/>
                          <a:pt x="560" y="559"/>
                        </a:cubicBezTo>
                        <a:cubicBezTo>
                          <a:pt x="564" y="555"/>
                          <a:pt x="567" y="552"/>
                          <a:pt x="573" y="547"/>
                        </a:cubicBezTo>
                        <a:cubicBezTo>
                          <a:pt x="579" y="544"/>
                          <a:pt x="583" y="539"/>
                          <a:pt x="589" y="534"/>
                        </a:cubicBezTo>
                        <a:cubicBezTo>
                          <a:pt x="605" y="515"/>
                          <a:pt x="623" y="493"/>
                          <a:pt x="639" y="473"/>
                        </a:cubicBezTo>
                        <a:cubicBezTo>
                          <a:pt x="660" y="438"/>
                          <a:pt x="672" y="400"/>
                          <a:pt x="675" y="358"/>
                        </a:cubicBezTo>
                        <a:cubicBezTo>
                          <a:pt x="676" y="335"/>
                          <a:pt x="676" y="307"/>
                          <a:pt x="669" y="280"/>
                        </a:cubicBezTo>
                        <a:cubicBezTo>
                          <a:pt x="669" y="254"/>
                          <a:pt x="662" y="226"/>
                          <a:pt x="647" y="203"/>
                        </a:cubicBezTo>
                        <a:cubicBezTo>
                          <a:pt x="640" y="177"/>
                          <a:pt x="627" y="153"/>
                          <a:pt x="608" y="135"/>
                        </a:cubicBezTo>
                        <a:cubicBezTo>
                          <a:pt x="586" y="103"/>
                          <a:pt x="557" y="75"/>
                          <a:pt x="521" y="55"/>
                        </a:cubicBezTo>
                        <a:cubicBezTo>
                          <a:pt x="518" y="53"/>
                          <a:pt x="515" y="52"/>
                          <a:pt x="514" y="50"/>
                        </a:cubicBezTo>
                        <a:cubicBezTo>
                          <a:pt x="487" y="37"/>
                          <a:pt x="460" y="24"/>
                          <a:pt x="431" y="15"/>
                        </a:cubicBezTo>
                        <a:cubicBezTo>
                          <a:pt x="429" y="15"/>
                          <a:pt x="429" y="15"/>
                          <a:pt x="428" y="14"/>
                        </a:cubicBezTo>
                        <a:cubicBezTo>
                          <a:pt x="399" y="8"/>
                          <a:pt x="370" y="4"/>
                          <a:pt x="33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20;p2"/>
                <p:cNvSpPr/>
                <p:nvPr/>
              </p:nvSpPr>
              <p:spPr>
                <a:xfrm>
                  <a:off x="8088333" y="3554700"/>
                  <a:ext cx="18790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682" extrusionOk="0">
                      <a:moveTo>
                        <a:pt x="313" y="0"/>
                      </a:moveTo>
                      <a:cubicBezTo>
                        <a:pt x="289" y="0"/>
                        <a:pt x="264" y="4"/>
                        <a:pt x="239" y="12"/>
                      </a:cubicBezTo>
                      <a:lnTo>
                        <a:pt x="162" y="44"/>
                      </a:lnTo>
                      <a:cubicBezTo>
                        <a:pt x="140" y="61"/>
                        <a:pt x="118" y="77"/>
                        <a:pt x="96" y="94"/>
                      </a:cubicBezTo>
                      <a:cubicBezTo>
                        <a:pt x="66" y="123"/>
                        <a:pt x="44" y="158"/>
                        <a:pt x="30" y="199"/>
                      </a:cubicBezTo>
                      <a:cubicBezTo>
                        <a:pt x="9" y="237"/>
                        <a:pt x="0" y="279"/>
                        <a:pt x="2" y="323"/>
                      </a:cubicBezTo>
                      <a:lnTo>
                        <a:pt x="2" y="337"/>
                      </a:lnTo>
                      <a:lnTo>
                        <a:pt x="2" y="346"/>
                      </a:lnTo>
                      <a:lnTo>
                        <a:pt x="14" y="433"/>
                      </a:lnTo>
                      <a:cubicBezTo>
                        <a:pt x="24" y="477"/>
                        <a:pt x="43" y="513"/>
                        <a:pt x="72" y="545"/>
                      </a:cubicBezTo>
                      <a:cubicBezTo>
                        <a:pt x="101" y="584"/>
                        <a:pt x="124" y="615"/>
                        <a:pt x="171" y="635"/>
                      </a:cubicBezTo>
                      <a:cubicBezTo>
                        <a:pt x="200" y="647"/>
                        <a:pt x="229" y="660"/>
                        <a:pt x="258" y="671"/>
                      </a:cubicBezTo>
                      <a:cubicBezTo>
                        <a:pt x="282" y="678"/>
                        <a:pt x="307" y="682"/>
                        <a:pt x="331" y="682"/>
                      </a:cubicBezTo>
                      <a:cubicBezTo>
                        <a:pt x="349" y="682"/>
                        <a:pt x="367" y="680"/>
                        <a:pt x="384" y="676"/>
                      </a:cubicBezTo>
                      <a:cubicBezTo>
                        <a:pt x="425" y="674"/>
                        <a:pt x="464" y="661"/>
                        <a:pt x="500" y="638"/>
                      </a:cubicBezTo>
                      <a:lnTo>
                        <a:pt x="563" y="588"/>
                      </a:lnTo>
                      <a:cubicBezTo>
                        <a:pt x="602" y="549"/>
                        <a:pt x="628" y="504"/>
                        <a:pt x="643" y="450"/>
                      </a:cubicBezTo>
                      <a:cubicBezTo>
                        <a:pt x="650" y="414"/>
                        <a:pt x="662" y="389"/>
                        <a:pt x="659" y="346"/>
                      </a:cubicBezTo>
                      <a:cubicBezTo>
                        <a:pt x="663" y="331"/>
                        <a:pt x="662" y="317"/>
                        <a:pt x="657" y="302"/>
                      </a:cubicBezTo>
                      <a:cubicBezTo>
                        <a:pt x="657" y="273"/>
                        <a:pt x="650" y="244"/>
                        <a:pt x="636" y="218"/>
                      </a:cubicBezTo>
                      <a:cubicBezTo>
                        <a:pt x="628" y="190"/>
                        <a:pt x="614" y="166"/>
                        <a:pt x="595" y="145"/>
                      </a:cubicBezTo>
                      <a:cubicBezTo>
                        <a:pt x="585" y="134"/>
                        <a:pt x="577" y="122"/>
                        <a:pt x="567" y="112"/>
                      </a:cubicBezTo>
                      <a:lnTo>
                        <a:pt x="561" y="106"/>
                      </a:lnTo>
                      <a:cubicBezTo>
                        <a:pt x="559" y="102"/>
                        <a:pt x="556" y="99"/>
                        <a:pt x="553" y="94"/>
                      </a:cubicBezTo>
                      <a:cubicBezTo>
                        <a:pt x="524" y="64"/>
                        <a:pt x="489" y="42"/>
                        <a:pt x="450" y="28"/>
                      </a:cubicBezTo>
                      <a:cubicBezTo>
                        <a:pt x="423" y="13"/>
                        <a:pt x="396" y="6"/>
                        <a:pt x="367" y="6"/>
                      </a:cubicBezTo>
                      <a:cubicBezTo>
                        <a:pt x="349" y="2"/>
                        <a:pt x="331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114395" y="3587779"/>
                  <a:ext cx="19044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670" extrusionOk="0">
                      <a:moveTo>
                        <a:pt x="327" y="1"/>
                      </a:moveTo>
                      <a:cubicBezTo>
                        <a:pt x="285" y="1"/>
                        <a:pt x="245" y="10"/>
                        <a:pt x="207" y="30"/>
                      </a:cubicBezTo>
                      <a:cubicBezTo>
                        <a:pt x="165" y="43"/>
                        <a:pt x="132" y="66"/>
                        <a:pt x="100" y="100"/>
                      </a:cubicBezTo>
                      <a:cubicBezTo>
                        <a:pt x="68" y="130"/>
                        <a:pt x="44" y="165"/>
                        <a:pt x="31" y="207"/>
                      </a:cubicBezTo>
                      <a:cubicBezTo>
                        <a:pt x="11" y="246"/>
                        <a:pt x="1" y="289"/>
                        <a:pt x="2" y="335"/>
                      </a:cubicBezTo>
                      <a:cubicBezTo>
                        <a:pt x="5" y="364"/>
                        <a:pt x="10" y="393"/>
                        <a:pt x="15" y="425"/>
                      </a:cubicBezTo>
                      <a:cubicBezTo>
                        <a:pt x="31" y="480"/>
                        <a:pt x="57" y="530"/>
                        <a:pt x="100" y="572"/>
                      </a:cubicBezTo>
                      <a:cubicBezTo>
                        <a:pt x="121" y="589"/>
                        <a:pt x="145" y="607"/>
                        <a:pt x="166" y="624"/>
                      </a:cubicBezTo>
                      <a:cubicBezTo>
                        <a:pt x="220" y="655"/>
                        <a:pt x="274" y="669"/>
                        <a:pt x="337" y="669"/>
                      </a:cubicBezTo>
                      <a:cubicBezTo>
                        <a:pt x="342" y="670"/>
                        <a:pt x="347" y="670"/>
                        <a:pt x="352" y="670"/>
                      </a:cubicBezTo>
                      <a:cubicBezTo>
                        <a:pt x="391" y="670"/>
                        <a:pt x="430" y="660"/>
                        <a:pt x="466" y="640"/>
                      </a:cubicBezTo>
                      <a:cubicBezTo>
                        <a:pt x="507" y="629"/>
                        <a:pt x="541" y="604"/>
                        <a:pt x="572" y="572"/>
                      </a:cubicBezTo>
                      <a:cubicBezTo>
                        <a:pt x="605" y="541"/>
                        <a:pt x="629" y="506"/>
                        <a:pt x="642" y="464"/>
                      </a:cubicBezTo>
                      <a:cubicBezTo>
                        <a:pt x="662" y="425"/>
                        <a:pt x="672" y="383"/>
                        <a:pt x="671" y="335"/>
                      </a:cubicBezTo>
                      <a:cubicBezTo>
                        <a:pt x="665" y="304"/>
                        <a:pt x="662" y="275"/>
                        <a:pt x="658" y="246"/>
                      </a:cubicBezTo>
                      <a:cubicBezTo>
                        <a:pt x="642" y="190"/>
                        <a:pt x="614" y="142"/>
                        <a:pt x="572" y="100"/>
                      </a:cubicBezTo>
                      <a:cubicBezTo>
                        <a:pt x="550" y="81"/>
                        <a:pt x="527" y="65"/>
                        <a:pt x="505" y="47"/>
                      </a:cubicBezTo>
                      <a:cubicBezTo>
                        <a:pt x="453" y="15"/>
                        <a:pt x="398" y="1"/>
                        <a:pt x="337" y="1"/>
                      </a:cubicBezTo>
                      <a:cubicBezTo>
                        <a:pt x="333" y="1"/>
                        <a:pt x="330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136948" y="3618454"/>
                  <a:ext cx="19921" cy="20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715" extrusionOk="0">
                      <a:moveTo>
                        <a:pt x="329" y="1"/>
                      </a:moveTo>
                      <a:cubicBezTo>
                        <a:pt x="303" y="1"/>
                        <a:pt x="277" y="5"/>
                        <a:pt x="250" y="12"/>
                      </a:cubicBezTo>
                      <a:cubicBezTo>
                        <a:pt x="223" y="24"/>
                        <a:pt x="195" y="34"/>
                        <a:pt x="170" y="47"/>
                      </a:cubicBezTo>
                      <a:cubicBezTo>
                        <a:pt x="130" y="69"/>
                        <a:pt x="99" y="98"/>
                        <a:pt x="76" y="135"/>
                      </a:cubicBezTo>
                      <a:cubicBezTo>
                        <a:pt x="54" y="156"/>
                        <a:pt x="41" y="180"/>
                        <a:pt x="32" y="209"/>
                      </a:cubicBezTo>
                      <a:cubicBezTo>
                        <a:pt x="10" y="249"/>
                        <a:pt x="0" y="293"/>
                        <a:pt x="3" y="339"/>
                      </a:cubicBezTo>
                      <a:cubicBezTo>
                        <a:pt x="6" y="369"/>
                        <a:pt x="10" y="399"/>
                        <a:pt x="15" y="428"/>
                      </a:cubicBezTo>
                      <a:cubicBezTo>
                        <a:pt x="26" y="467"/>
                        <a:pt x="44" y="499"/>
                        <a:pt x="66" y="530"/>
                      </a:cubicBezTo>
                      <a:cubicBezTo>
                        <a:pt x="77" y="550"/>
                        <a:pt x="71" y="552"/>
                        <a:pt x="119" y="598"/>
                      </a:cubicBezTo>
                      <a:lnTo>
                        <a:pt x="121" y="600"/>
                      </a:lnTo>
                      <a:cubicBezTo>
                        <a:pt x="124" y="605"/>
                        <a:pt x="128" y="610"/>
                        <a:pt x="134" y="616"/>
                      </a:cubicBezTo>
                      <a:cubicBezTo>
                        <a:pt x="164" y="649"/>
                        <a:pt x="199" y="672"/>
                        <a:pt x="240" y="685"/>
                      </a:cubicBezTo>
                      <a:cubicBezTo>
                        <a:pt x="266" y="700"/>
                        <a:pt x="295" y="709"/>
                        <a:pt x="324" y="709"/>
                      </a:cubicBezTo>
                      <a:cubicBezTo>
                        <a:pt x="342" y="712"/>
                        <a:pt x="361" y="714"/>
                        <a:pt x="379" y="714"/>
                      </a:cubicBezTo>
                      <a:cubicBezTo>
                        <a:pt x="405" y="714"/>
                        <a:pt x="431" y="710"/>
                        <a:pt x="456" y="703"/>
                      </a:cubicBezTo>
                      <a:cubicBezTo>
                        <a:pt x="484" y="693"/>
                        <a:pt x="509" y="681"/>
                        <a:pt x="536" y="668"/>
                      </a:cubicBezTo>
                      <a:cubicBezTo>
                        <a:pt x="558" y="650"/>
                        <a:pt x="581" y="634"/>
                        <a:pt x="603" y="616"/>
                      </a:cubicBezTo>
                      <a:cubicBezTo>
                        <a:pt x="637" y="585"/>
                        <a:pt x="660" y="550"/>
                        <a:pt x="673" y="508"/>
                      </a:cubicBezTo>
                      <a:cubicBezTo>
                        <a:pt x="695" y="469"/>
                        <a:pt x="704" y="425"/>
                        <a:pt x="702" y="380"/>
                      </a:cubicBezTo>
                      <a:cubicBezTo>
                        <a:pt x="696" y="377"/>
                        <a:pt x="696" y="376"/>
                        <a:pt x="696" y="374"/>
                      </a:cubicBezTo>
                      <a:cubicBezTo>
                        <a:pt x="693" y="345"/>
                        <a:pt x="689" y="315"/>
                        <a:pt x="683" y="286"/>
                      </a:cubicBezTo>
                      <a:lnTo>
                        <a:pt x="683" y="283"/>
                      </a:lnTo>
                      <a:lnTo>
                        <a:pt x="683" y="280"/>
                      </a:lnTo>
                      <a:cubicBezTo>
                        <a:pt x="683" y="278"/>
                        <a:pt x="682" y="274"/>
                        <a:pt x="682" y="273"/>
                      </a:cubicBezTo>
                      <a:lnTo>
                        <a:pt x="682" y="268"/>
                      </a:lnTo>
                      <a:lnTo>
                        <a:pt x="682" y="267"/>
                      </a:lnTo>
                      <a:cubicBezTo>
                        <a:pt x="672" y="223"/>
                        <a:pt x="651" y="184"/>
                        <a:pt x="621" y="151"/>
                      </a:cubicBezTo>
                      <a:cubicBezTo>
                        <a:pt x="611" y="137"/>
                        <a:pt x="599" y="120"/>
                        <a:pt x="586" y="107"/>
                      </a:cubicBezTo>
                      <a:lnTo>
                        <a:pt x="584" y="105"/>
                      </a:lnTo>
                      <a:cubicBezTo>
                        <a:pt x="573" y="97"/>
                        <a:pt x="560" y="87"/>
                        <a:pt x="549" y="78"/>
                      </a:cubicBezTo>
                      <a:cubicBezTo>
                        <a:pt x="538" y="69"/>
                        <a:pt x="526" y="60"/>
                        <a:pt x="515" y="50"/>
                      </a:cubicBezTo>
                      <a:cubicBezTo>
                        <a:pt x="513" y="49"/>
                        <a:pt x="512" y="49"/>
                        <a:pt x="509" y="47"/>
                      </a:cubicBezTo>
                      <a:cubicBezTo>
                        <a:pt x="471" y="21"/>
                        <a:pt x="429" y="10"/>
                        <a:pt x="384" y="7"/>
                      </a:cubicBezTo>
                      <a:cubicBezTo>
                        <a:pt x="365" y="3"/>
                        <a:pt x="347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59812" y="3651307"/>
                  <a:ext cx="19582" cy="19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694" extrusionOk="0">
                      <a:moveTo>
                        <a:pt x="348" y="1"/>
                      </a:moveTo>
                      <a:cubicBezTo>
                        <a:pt x="345" y="1"/>
                        <a:pt x="342" y="1"/>
                        <a:pt x="339" y="1"/>
                      </a:cubicBezTo>
                      <a:cubicBezTo>
                        <a:pt x="310" y="5"/>
                        <a:pt x="281" y="8"/>
                        <a:pt x="250" y="14"/>
                      </a:cubicBezTo>
                      <a:cubicBezTo>
                        <a:pt x="220" y="23"/>
                        <a:pt x="191" y="36"/>
                        <a:pt x="164" y="52"/>
                      </a:cubicBezTo>
                      <a:cubicBezTo>
                        <a:pt x="143" y="62"/>
                        <a:pt x="121" y="72"/>
                        <a:pt x="105" y="88"/>
                      </a:cubicBezTo>
                      <a:cubicBezTo>
                        <a:pt x="84" y="100"/>
                        <a:pt x="68" y="116"/>
                        <a:pt x="57" y="136"/>
                      </a:cubicBezTo>
                      <a:cubicBezTo>
                        <a:pt x="34" y="161"/>
                        <a:pt x="18" y="193"/>
                        <a:pt x="10" y="226"/>
                      </a:cubicBezTo>
                      <a:cubicBezTo>
                        <a:pt x="6" y="251"/>
                        <a:pt x="5" y="274"/>
                        <a:pt x="0" y="297"/>
                      </a:cubicBezTo>
                      <a:cubicBezTo>
                        <a:pt x="3" y="318"/>
                        <a:pt x="6" y="337"/>
                        <a:pt x="7" y="357"/>
                      </a:cubicBezTo>
                      <a:cubicBezTo>
                        <a:pt x="10" y="379"/>
                        <a:pt x="12" y="404"/>
                        <a:pt x="19" y="425"/>
                      </a:cubicBezTo>
                      <a:cubicBezTo>
                        <a:pt x="35" y="481"/>
                        <a:pt x="63" y="530"/>
                        <a:pt x="105" y="572"/>
                      </a:cubicBezTo>
                      <a:lnTo>
                        <a:pt x="114" y="581"/>
                      </a:lnTo>
                      <a:lnTo>
                        <a:pt x="119" y="587"/>
                      </a:lnTo>
                      <a:lnTo>
                        <a:pt x="127" y="594"/>
                      </a:lnTo>
                      <a:cubicBezTo>
                        <a:pt x="127" y="591"/>
                        <a:pt x="124" y="591"/>
                        <a:pt x="124" y="590"/>
                      </a:cubicBezTo>
                      <a:lnTo>
                        <a:pt x="124" y="590"/>
                      </a:lnTo>
                      <a:cubicBezTo>
                        <a:pt x="137" y="601"/>
                        <a:pt x="148" y="614"/>
                        <a:pt x="163" y="623"/>
                      </a:cubicBezTo>
                      <a:cubicBezTo>
                        <a:pt x="193" y="652"/>
                        <a:pt x="231" y="672"/>
                        <a:pt x="275" y="681"/>
                      </a:cubicBezTo>
                      <a:cubicBezTo>
                        <a:pt x="300" y="689"/>
                        <a:pt x="325" y="693"/>
                        <a:pt x="350" y="693"/>
                      </a:cubicBezTo>
                      <a:cubicBezTo>
                        <a:pt x="368" y="693"/>
                        <a:pt x="387" y="691"/>
                        <a:pt x="406" y="687"/>
                      </a:cubicBezTo>
                      <a:cubicBezTo>
                        <a:pt x="449" y="684"/>
                        <a:pt x="490" y="672"/>
                        <a:pt x="528" y="648"/>
                      </a:cubicBezTo>
                      <a:cubicBezTo>
                        <a:pt x="549" y="632"/>
                        <a:pt x="571" y="614"/>
                        <a:pt x="595" y="597"/>
                      </a:cubicBezTo>
                      <a:cubicBezTo>
                        <a:pt x="635" y="555"/>
                        <a:pt x="664" y="508"/>
                        <a:pt x="680" y="451"/>
                      </a:cubicBezTo>
                      <a:lnTo>
                        <a:pt x="690" y="364"/>
                      </a:lnTo>
                      <a:cubicBezTo>
                        <a:pt x="692" y="306"/>
                        <a:pt x="674" y="252"/>
                        <a:pt x="645" y="200"/>
                      </a:cubicBezTo>
                      <a:cubicBezTo>
                        <a:pt x="644" y="194"/>
                        <a:pt x="641" y="187"/>
                        <a:pt x="637" y="181"/>
                      </a:cubicBezTo>
                      <a:cubicBezTo>
                        <a:pt x="635" y="180"/>
                        <a:pt x="634" y="175"/>
                        <a:pt x="631" y="174"/>
                      </a:cubicBezTo>
                      <a:cubicBezTo>
                        <a:pt x="613" y="149"/>
                        <a:pt x="593" y="124"/>
                        <a:pt x="574" y="100"/>
                      </a:cubicBezTo>
                      <a:cubicBezTo>
                        <a:pt x="544" y="66"/>
                        <a:pt x="509" y="43"/>
                        <a:pt x="468" y="30"/>
                      </a:cubicBezTo>
                      <a:cubicBezTo>
                        <a:pt x="430" y="11"/>
                        <a:pt x="392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182252" y="3680708"/>
                  <a:ext cx="18959" cy="1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25" y="1"/>
                      </a:moveTo>
                      <a:cubicBezTo>
                        <a:pt x="282" y="1"/>
                        <a:pt x="242" y="10"/>
                        <a:pt x="207" y="30"/>
                      </a:cubicBezTo>
                      <a:cubicBezTo>
                        <a:pt x="165" y="43"/>
                        <a:pt x="131" y="66"/>
                        <a:pt x="99" y="100"/>
                      </a:cubicBezTo>
                      <a:cubicBezTo>
                        <a:pt x="67" y="130"/>
                        <a:pt x="46" y="165"/>
                        <a:pt x="31" y="207"/>
                      </a:cubicBezTo>
                      <a:cubicBezTo>
                        <a:pt x="11" y="247"/>
                        <a:pt x="1" y="289"/>
                        <a:pt x="2" y="334"/>
                      </a:cubicBezTo>
                      <a:cubicBezTo>
                        <a:pt x="5" y="363"/>
                        <a:pt x="9" y="392"/>
                        <a:pt x="15" y="422"/>
                      </a:cubicBezTo>
                      <a:cubicBezTo>
                        <a:pt x="31" y="479"/>
                        <a:pt x="59" y="529"/>
                        <a:pt x="99" y="571"/>
                      </a:cubicBezTo>
                      <a:cubicBezTo>
                        <a:pt x="121" y="588"/>
                        <a:pt x="146" y="604"/>
                        <a:pt x="168" y="623"/>
                      </a:cubicBezTo>
                      <a:cubicBezTo>
                        <a:pt x="220" y="653"/>
                        <a:pt x="274" y="668"/>
                        <a:pt x="335" y="668"/>
                      </a:cubicBezTo>
                      <a:cubicBezTo>
                        <a:pt x="338" y="668"/>
                        <a:pt x="341" y="668"/>
                        <a:pt x="344" y="668"/>
                      </a:cubicBezTo>
                      <a:cubicBezTo>
                        <a:pt x="386" y="668"/>
                        <a:pt x="426" y="659"/>
                        <a:pt x="461" y="639"/>
                      </a:cubicBezTo>
                      <a:cubicBezTo>
                        <a:pt x="503" y="626"/>
                        <a:pt x="538" y="603"/>
                        <a:pt x="569" y="569"/>
                      </a:cubicBezTo>
                      <a:cubicBezTo>
                        <a:pt x="601" y="539"/>
                        <a:pt x="623" y="504"/>
                        <a:pt x="637" y="463"/>
                      </a:cubicBezTo>
                      <a:cubicBezTo>
                        <a:pt x="657" y="422"/>
                        <a:pt x="669" y="382"/>
                        <a:pt x="666" y="335"/>
                      </a:cubicBezTo>
                      <a:cubicBezTo>
                        <a:pt x="662" y="306"/>
                        <a:pt x="657" y="276"/>
                        <a:pt x="655" y="247"/>
                      </a:cubicBezTo>
                      <a:cubicBezTo>
                        <a:pt x="637" y="190"/>
                        <a:pt x="611" y="142"/>
                        <a:pt x="569" y="100"/>
                      </a:cubicBezTo>
                      <a:lnTo>
                        <a:pt x="502" y="48"/>
                      </a:lnTo>
                      <a:cubicBezTo>
                        <a:pt x="448" y="16"/>
                        <a:pt x="394" y="1"/>
                        <a:pt x="335" y="1"/>
                      </a:cubicBezTo>
                      <a:cubicBezTo>
                        <a:pt x="332" y="1"/>
                        <a:pt x="328" y="1"/>
                        <a:pt x="3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201296" y="3714099"/>
                  <a:ext cx="19638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70" extrusionOk="0">
                      <a:moveTo>
                        <a:pt x="363" y="0"/>
                      </a:moveTo>
                      <a:cubicBezTo>
                        <a:pt x="334" y="0"/>
                        <a:pt x="306" y="4"/>
                        <a:pt x="277" y="11"/>
                      </a:cubicBezTo>
                      <a:cubicBezTo>
                        <a:pt x="274" y="13"/>
                        <a:pt x="268" y="16"/>
                        <a:pt x="265" y="17"/>
                      </a:cubicBezTo>
                      <a:cubicBezTo>
                        <a:pt x="208" y="33"/>
                        <a:pt x="159" y="61"/>
                        <a:pt x="117" y="103"/>
                      </a:cubicBezTo>
                      <a:cubicBezTo>
                        <a:pt x="76" y="143"/>
                        <a:pt x="48" y="193"/>
                        <a:pt x="32" y="249"/>
                      </a:cubicBezTo>
                      <a:cubicBezTo>
                        <a:pt x="0" y="364"/>
                        <a:pt x="34" y="489"/>
                        <a:pt x="117" y="572"/>
                      </a:cubicBezTo>
                      <a:cubicBezTo>
                        <a:pt x="180" y="635"/>
                        <a:pt x="266" y="669"/>
                        <a:pt x="354" y="669"/>
                      </a:cubicBezTo>
                      <a:cubicBezTo>
                        <a:pt x="383" y="669"/>
                        <a:pt x="412" y="665"/>
                        <a:pt x="441" y="658"/>
                      </a:cubicBezTo>
                      <a:cubicBezTo>
                        <a:pt x="497" y="642"/>
                        <a:pt x="545" y="614"/>
                        <a:pt x="588" y="572"/>
                      </a:cubicBezTo>
                      <a:cubicBezTo>
                        <a:pt x="630" y="531"/>
                        <a:pt x="657" y="482"/>
                        <a:pt x="673" y="425"/>
                      </a:cubicBezTo>
                      <a:lnTo>
                        <a:pt x="676" y="409"/>
                      </a:lnTo>
                      <a:cubicBezTo>
                        <a:pt x="694" y="353"/>
                        <a:pt x="694" y="295"/>
                        <a:pt x="676" y="238"/>
                      </a:cubicBezTo>
                      <a:cubicBezTo>
                        <a:pt x="662" y="184"/>
                        <a:pt x="633" y="136"/>
                        <a:pt x="593" y="95"/>
                      </a:cubicBezTo>
                      <a:cubicBezTo>
                        <a:pt x="553" y="55"/>
                        <a:pt x="506" y="27"/>
                        <a:pt x="449" y="11"/>
                      </a:cubicBezTo>
                      <a:cubicBezTo>
                        <a:pt x="420" y="4"/>
                        <a:pt x="39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223708" y="3742255"/>
                  <a:ext cx="18931" cy="19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9" extrusionOk="0">
                      <a:moveTo>
                        <a:pt x="351" y="1"/>
                      </a:moveTo>
                      <a:cubicBezTo>
                        <a:pt x="332" y="1"/>
                        <a:pt x="313" y="3"/>
                        <a:pt x="294" y="7"/>
                      </a:cubicBezTo>
                      <a:cubicBezTo>
                        <a:pt x="250" y="10"/>
                        <a:pt x="208" y="22"/>
                        <a:pt x="170" y="48"/>
                      </a:cubicBezTo>
                      <a:cubicBezTo>
                        <a:pt x="131" y="68"/>
                        <a:pt x="101" y="97"/>
                        <a:pt x="77" y="134"/>
                      </a:cubicBezTo>
                      <a:cubicBezTo>
                        <a:pt x="48" y="166"/>
                        <a:pt x="28" y="202"/>
                        <a:pt x="18" y="246"/>
                      </a:cubicBezTo>
                      <a:cubicBezTo>
                        <a:pt x="3" y="289"/>
                        <a:pt x="0" y="333"/>
                        <a:pt x="12" y="378"/>
                      </a:cubicBezTo>
                      <a:cubicBezTo>
                        <a:pt x="12" y="397"/>
                        <a:pt x="18" y="414"/>
                        <a:pt x="21" y="432"/>
                      </a:cubicBezTo>
                      <a:cubicBezTo>
                        <a:pt x="28" y="462"/>
                        <a:pt x="37" y="491"/>
                        <a:pt x="54" y="519"/>
                      </a:cubicBezTo>
                      <a:cubicBezTo>
                        <a:pt x="60" y="529"/>
                        <a:pt x="70" y="538"/>
                        <a:pt x="77" y="549"/>
                      </a:cubicBezTo>
                      <a:cubicBezTo>
                        <a:pt x="93" y="577"/>
                        <a:pt x="115" y="600"/>
                        <a:pt x="143" y="618"/>
                      </a:cubicBezTo>
                      <a:cubicBezTo>
                        <a:pt x="160" y="635"/>
                        <a:pt x="181" y="647"/>
                        <a:pt x="204" y="654"/>
                      </a:cubicBezTo>
                      <a:cubicBezTo>
                        <a:pt x="235" y="671"/>
                        <a:pt x="268" y="679"/>
                        <a:pt x="302" y="679"/>
                      </a:cubicBezTo>
                      <a:cubicBezTo>
                        <a:pt x="305" y="679"/>
                        <a:pt x="308" y="679"/>
                        <a:pt x="311" y="679"/>
                      </a:cubicBezTo>
                      <a:cubicBezTo>
                        <a:pt x="336" y="674"/>
                        <a:pt x="361" y="671"/>
                        <a:pt x="386" y="668"/>
                      </a:cubicBezTo>
                      <a:cubicBezTo>
                        <a:pt x="396" y="666"/>
                        <a:pt x="406" y="660"/>
                        <a:pt x="415" y="657"/>
                      </a:cubicBezTo>
                      <a:cubicBezTo>
                        <a:pt x="447" y="650"/>
                        <a:pt x="477" y="638"/>
                        <a:pt x="505" y="622"/>
                      </a:cubicBezTo>
                      <a:cubicBezTo>
                        <a:pt x="527" y="606"/>
                        <a:pt x="550" y="587"/>
                        <a:pt x="572" y="571"/>
                      </a:cubicBezTo>
                      <a:cubicBezTo>
                        <a:pt x="614" y="529"/>
                        <a:pt x="640" y="480"/>
                        <a:pt x="657" y="426"/>
                      </a:cubicBezTo>
                      <a:lnTo>
                        <a:pt x="667" y="339"/>
                      </a:lnTo>
                      <a:cubicBezTo>
                        <a:pt x="669" y="273"/>
                        <a:pt x="654" y="219"/>
                        <a:pt x="624" y="166"/>
                      </a:cubicBezTo>
                      <a:cubicBezTo>
                        <a:pt x="604" y="128"/>
                        <a:pt x="574" y="97"/>
                        <a:pt x="538" y="73"/>
                      </a:cubicBezTo>
                      <a:cubicBezTo>
                        <a:pt x="506" y="44"/>
                        <a:pt x="470" y="25"/>
                        <a:pt x="426" y="13"/>
                      </a:cubicBezTo>
                      <a:cubicBezTo>
                        <a:pt x="401" y="5"/>
                        <a:pt x="376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245384" y="3771770"/>
                  <a:ext cx="19384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682" extrusionOk="0">
                      <a:moveTo>
                        <a:pt x="325" y="0"/>
                      </a:moveTo>
                      <a:cubicBezTo>
                        <a:pt x="282" y="0"/>
                        <a:pt x="242" y="9"/>
                        <a:pt x="205" y="29"/>
                      </a:cubicBezTo>
                      <a:cubicBezTo>
                        <a:pt x="163" y="43"/>
                        <a:pt x="128" y="66"/>
                        <a:pt x="98" y="99"/>
                      </a:cubicBezTo>
                      <a:lnTo>
                        <a:pt x="45" y="166"/>
                      </a:lnTo>
                      <a:cubicBezTo>
                        <a:pt x="15" y="218"/>
                        <a:pt x="0" y="274"/>
                        <a:pt x="0" y="335"/>
                      </a:cubicBezTo>
                      <a:cubicBezTo>
                        <a:pt x="3" y="364"/>
                        <a:pt x="8" y="394"/>
                        <a:pt x="12" y="423"/>
                      </a:cubicBezTo>
                      <a:cubicBezTo>
                        <a:pt x="29" y="480"/>
                        <a:pt x="56" y="529"/>
                        <a:pt x="98" y="571"/>
                      </a:cubicBezTo>
                      <a:cubicBezTo>
                        <a:pt x="99" y="573"/>
                        <a:pt x="103" y="574"/>
                        <a:pt x="105" y="576"/>
                      </a:cubicBezTo>
                      <a:cubicBezTo>
                        <a:pt x="118" y="587"/>
                        <a:pt x="130" y="598"/>
                        <a:pt x="146" y="609"/>
                      </a:cubicBezTo>
                      <a:cubicBezTo>
                        <a:pt x="183" y="640"/>
                        <a:pt x="202" y="659"/>
                        <a:pt x="259" y="669"/>
                      </a:cubicBezTo>
                      <a:lnTo>
                        <a:pt x="263" y="669"/>
                      </a:lnTo>
                      <a:cubicBezTo>
                        <a:pt x="266" y="669"/>
                        <a:pt x="269" y="670"/>
                        <a:pt x="272" y="670"/>
                      </a:cubicBezTo>
                      <a:cubicBezTo>
                        <a:pt x="301" y="678"/>
                        <a:pt x="330" y="681"/>
                        <a:pt x="359" y="681"/>
                      </a:cubicBezTo>
                      <a:cubicBezTo>
                        <a:pt x="387" y="681"/>
                        <a:pt x="416" y="678"/>
                        <a:pt x="445" y="670"/>
                      </a:cubicBezTo>
                      <a:cubicBezTo>
                        <a:pt x="499" y="656"/>
                        <a:pt x="547" y="627"/>
                        <a:pt x="587" y="587"/>
                      </a:cubicBezTo>
                      <a:cubicBezTo>
                        <a:pt x="628" y="547"/>
                        <a:pt x="656" y="500"/>
                        <a:pt x="672" y="444"/>
                      </a:cubicBezTo>
                      <a:cubicBezTo>
                        <a:pt x="685" y="387"/>
                        <a:pt x="685" y="332"/>
                        <a:pt x="670" y="274"/>
                      </a:cubicBezTo>
                      <a:lnTo>
                        <a:pt x="669" y="266"/>
                      </a:lnTo>
                      <a:lnTo>
                        <a:pt x="669" y="262"/>
                      </a:lnTo>
                      <a:cubicBezTo>
                        <a:pt x="657" y="205"/>
                        <a:pt x="637" y="186"/>
                        <a:pt x="608" y="146"/>
                      </a:cubicBezTo>
                      <a:cubicBezTo>
                        <a:pt x="598" y="131"/>
                        <a:pt x="587" y="118"/>
                        <a:pt x="577" y="106"/>
                      </a:cubicBezTo>
                      <a:cubicBezTo>
                        <a:pt x="576" y="104"/>
                        <a:pt x="574" y="101"/>
                        <a:pt x="570" y="99"/>
                      </a:cubicBezTo>
                      <a:cubicBezTo>
                        <a:pt x="539" y="66"/>
                        <a:pt x="505" y="43"/>
                        <a:pt x="462" y="29"/>
                      </a:cubicBezTo>
                      <a:cubicBezTo>
                        <a:pt x="426" y="10"/>
                        <a:pt x="386" y="0"/>
                        <a:pt x="343" y="0"/>
                      </a:cubicBezTo>
                      <a:cubicBezTo>
                        <a:pt x="340" y="0"/>
                        <a:pt x="337" y="0"/>
                        <a:pt x="335" y="0"/>
                      </a:cubicBezTo>
                      <a:cubicBezTo>
                        <a:pt x="331" y="0"/>
                        <a:pt x="328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315533" y="3788465"/>
                  <a:ext cx="19440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70" extrusionOk="0">
                      <a:moveTo>
                        <a:pt x="351" y="0"/>
                      </a:moveTo>
                      <a:cubicBezTo>
                        <a:pt x="321" y="0"/>
                        <a:pt x="292" y="4"/>
                        <a:pt x="262" y="12"/>
                      </a:cubicBezTo>
                      <a:cubicBezTo>
                        <a:pt x="205" y="28"/>
                        <a:pt x="156" y="57"/>
                        <a:pt x="114" y="98"/>
                      </a:cubicBezTo>
                      <a:cubicBezTo>
                        <a:pt x="109" y="105"/>
                        <a:pt x="102" y="112"/>
                        <a:pt x="96" y="121"/>
                      </a:cubicBezTo>
                      <a:cubicBezTo>
                        <a:pt x="80" y="143"/>
                        <a:pt x="63" y="165"/>
                        <a:pt x="46" y="186"/>
                      </a:cubicBezTo>
                      <a:lnTo>
                        <a:pt x="12" y="262"/>
                      </a:lnTo>
                      <a:cubicBezTo>
                        <a:pt x="9" y="291"/>
                        <a:pt x="5" y="319"/>
                        <a:pt x="2" y="348"/>
                      </a:cubicBezTo>
                      <a:cubicBezTo>
                        <a:pt x="0" y="391"/>
                        <a:pt x="9" y="433"/>
                        <a:pt x="30" y="471"/>
                      </a:cubicBezTo>
                      <a:cubicBezTo>
                        <a:pt x="37" y="499"/>
                        <a:pt x="51" y="522"/>
                        <a:pt x="70" y="542"/>
                      </a:cubicBezTo>
                      <a:cubicBezTo>
                        <a:pt x="85" y="566"/>
                        <a:pt x="104" y="586"/>
                        <a:pt x="128" y="601"/>
                      </a:cubicBezTo>
                      <a:cubicBezTo>
                        <a:pt x="149" y="621"/>
                        <a:pt x="172" y="633"/>
                        <a:pt x="200" y="643"/>
                      </a:cubicBezTo>
                      <a:cubicBezTo>
                        <a:pt x="233" y="659"/>
                        <a:pt x="270" y="669"/>
                        <a:pt x="308" y="669"/>
                      </a:cubicBezTo>
                      <a:cubicBezTo>
                        <a:pt x="313" y="669"/>
                        <a:pt x="318" y="669"/>
                        <a:pt x="323" y="669"/>
                      </a:cubicBezTo>
                      <a:lnTo>
                        <a:pt x="351" y="669"/>
                      </a:lnTo>
                      <a:cubicBezTo>
                        <a:pt x="410" y="669"/>
                        <a:pt x="467" y="654"/>
                        <a:pt x="519" y="624"/>
                      </a:cubicBezTo>
                      <a:cubicBezTo>
                        <a:pt x="570" y="595"/>
                        <a:pt x="611" y="556"/>
                        <a:pt x="640" y="505"/>
                      </a:cubicBezTo>
                      <a:cubicBezTo>
                        <a:pt x="670" y="451"/>
                        <a:pt x="685" y="396"/>
                        <a:pt x="685" y="335"/>
                      </a:cubicBezTo>
                      <a:cubicBezTo>
                        <a:pt x="686" y="288"/>
                        <a:pt x="678" y="245"/>
                        <a:pt x="656" y="204"/>
                      </a:cubicBezTo>
                      <a:cubicBezTo>
                        <a:pt x="643" y="163"/>
                        <a:pt x="620" y="128"/>
                        <a:pt x="588" y="98"/>
                      </a:cubicBezTo>
                      <a:cubicBezTo>
                        <a:pt x="545" y="56"/>
                        <a:pt x="496" y="27"/>
                        <a:pt x="439" y="12"/>
                      </a:cubicBezTo>
                      <a:cubicBezTo>
                        <a:pt x="410" y="4"/>
                        <a:pt x="380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344312" y="3770638"/>
                  <a:ext cx="19808" cy="1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677" extrusionOk="0">
                      <a:moveTo>
                        <a:pt x="372" y="1"/>
                      </a:moveTo>
                      <a:cubicBezTo>
                        <a:pt x="351" y="1"/>
                        <a:pt x="332" y="5"/>
                        <a:pt x="303" y="8"/>
                      </a:cubicBezTo>
                      <a:cubicBezTo>
                        <a:pt x="287" y="10"/>
                        <a:pt x="272" y="11"/>
                        <a:pt x="256" y="14"/>
                      </a:cubicBezTo>
                      <a:cubicBezTo>
                        <a:pt x="252" y="14"/>
                        <a:pt x="249" y="17"/>
                        <a:pt x="248" y="17"/>
                      </a:cubicBezTo>
                      <a:cubicBezTo>
                        <a:pt x="220" y="27"/>
                        <a:pt x="194" y="39"/>
                        <a:pt x="168" y="49"/>
                      </a:cubicBezTo>
                      <a:lnTo>
                        <a:pt x="101" y="103"/>
                      </a:lnTo>
                      <a:lnTo>
                        <a:pt x="47" y="170"/>
                      </a:lnTo>
                      <a:cubicBezTo>
                        <a:pt x="24" y="207"/>
                        <a:pt x="9" y="250"/>
                        <a:pt x="8" y="293"/>
                      </a:cubicBezTo>
                      <a:cubicBezTo>
                        <a:pt x="1" y="322"/>
                        <a:pt x="1" y="353"/>
                        <a:pt x="8" y="382"/>
                      </a:cubicBezTo>
                      <a:cubicBezTo>
                        <a:pt x="8" y="412"/>
                        <a:pt x="15" y="440"/>
                        <a:pt x="31" y="466"/>
                      </a:cubicBezTo>
                      <a:cubicBezTo>
                        <a:pt x="38" y="495"/>
                        <a:pt x="53" y="518"/>
                        <a:pt x="75" y="539"/>
                      </a:cubicBezTo>
                      <a:cubicBezTo>
                        <a:pt x="98" y="575"/>
                        <a:pt x="130" y="604"/>
                        <a:pt x="168" y="623"/>
                      </a:cubicBezTo>
                      <a:cubicBezTo>
                        <a:pt x="171" y="626"/>
                        <a:pt x="174" y="627"/>
                        <a:pt x="177" y="629"/>
                      </a:cubicBezTo>
                      <a:cubicBezTo>
                        <a:pt x="177" y="629"/>
                        <a:pt x="178" y="629"/>
                        <a:pt x="178" y="630"/>
                      </a:cubicBezTo>
                      <a:cubicBezTo>
                        <a:pt x="217" y="657"/>
                        <a:pt x="258" y="670"/>
                        <a:pt x="304" y="671"/>
                      </a:cubicBezTo>
                      <a:cubicBezTo>
                        <a:pt x="319" y="674"/>
                        <a:pt x="335" y="677"/>
                        <a:pt x="349" y="677"/>
                      </a:cubicBezTo>
                      <a:lnTo>
                        <a:pt x="360" y="677"/>
                      </a:lnTo>
                      <a:cubicBezTo>
                        <a:pt x="377" y="674"/>
                        <a:pt x="392" y="673"/>
                        <a:pt x="408" y="671"/>
                      </a:cubicBezTo>
                      <a:cubicBezTo>
                        <a:pt x="451" y="668"/>
                        <a:pt x="493" y="657"/>
                        <a:pt x="531" y="630"/>
                      </a:cubicBezTo>
                      <a:cubicBezTo>
                        <a:pt x="553" y="613"/>
                        <a:pt x="576" y="597"/>
                        <a:pt x="598" y="578"/>
                      </a:cubicBezTo>
                      <a:cubicBezTo>
                        <a:pt x="599" y="577"/>
                        <a:pt x="602" y="575"/>
                        <a:pt x="602" y="572"/>
                      </a:cubicBezTo>
                      <a:cubicBezTo>
                        <a:pt x="618" y="550"/>
                        <a:pt x="636" y="529"/>
                        <a:pt x="653" y="507"/>
                      </a:cubicBezTo>
                      <a:cubicBezTo>
                        <a:pt x="676" y="469"/>
                        <a:pt x="690" y="430"/>
                        <a:pt x="691" y="386"/>
                      </a:cubicBezTo>
                      <a:cubicBezTo>
                        <a:pt x="700" y="359"/>
                        <a:pt x="700" y="330"/>
                        <a:pt x="692" y="301"/>
                      </a:cubicBezTo>
                      <a:cubicBezTo>
                        <a:pt x="691" y="257"/>
                        <a:pt x="678" y="216"/>
                        <a:pt x="655" y="178"/>
                      </a:cubicBezTo>
                      <a:cubicBezTo>
                        <a:pt x="652" y="177"/>
                        <a:pt x="652" y="176"/>
                        <a:pt x="650" y="173"/>
                      </a:cubicBezTo>
                      <a:cubicBezTo>
                        <a:pt x="639" y="148"/>
                        <a:pt x="620" y="126"/>
                        <a:pt x="598" y="106"/>
                      </a:cubicBezTo>
                      <a:lnTo>
                        <a:pt x="531" y="53"/>
                      </a:lnTo>
                      <a:cubicBezTo>
                        <a:pt x="531" y="53"/>
                        <a:pt x="530" y="53"/>
                        <a:pt x="530" y="52"/>
                      </a:cubicBezTo>
                      <a:cubicBezTo>
                        <a:pt x="527" y="52"/>
                        <a:pt x="525" y="49"/>
                        <a:pt x="524" y="49"/>
                      </a:cubicBezTo>
                      <a:cubicBezTo>
                        <a:pt x="524" y="49"/>
                        <a:pt x="521" y="49"/>
                        <a:pt x="521" y="48"/>
                      </a:cubicBezTo>
                      <a:lnTo>
                        <a:pt x="519" y="48"/>
                      </a:lnTo>
                      <a:cubicBezTo>
                        <a:pt x="492" y="36"/>
                        <a:pt x="466" y="26"/>
                        <a:pt x="440" y="13"/>
                      </a:cubicBezTo>
                      <a:cubicBezTo>
                        <a:pt x="411" y="4"/>
                        <a:pt x="391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370883" y="3753971"/>
                  <a:ext cx="19921" cy="1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676" extrusionOk="0">
                      <a:moveTo>
                        <a:pt x="378" y="0"/>
                      </a:moveTo>
                      <a:cubicBezTo>
                        <a:pt x="371" y="0"/>
                        <a:pt x="365" y="1"/>
                        <a:pt x="358" y="2"/>
                      </a:cubicBezTo>
                      <a:cubicBezTo>
                        <a:pt x="354" y="2"/>
                        <a:pt x="349" y="2"/>
                        <a:pt x="343" y="3"/>
                      </a:cubicBezTo>
                      <a:cubicBezTo>
                        <a:pt x="282" y="3"/>
                        <a:pt x="226" y="19"/>
                        <a:pt x="173" y="48"/>
                      </a:cubicBezTo>
                      <a:cubicBezTo>
                        <a:pt x="123" y="79"/>
                        <a:pt x="82" y="119"/>
                        <a:pt x="51" y="170"/>
                      </a:cubicBezTo>
                      <a:cubicBezTo>
                        <a:pt x="41" y="198"/>
                        <a:pt x="30" y="224"/>
                        <a:pt x="16" y="250"/>
                      </a:cubicBezTo>
                      <a:cubicBezTo>
                        <a:pt x="0" y="310"/>
                        <a:pt x="0" y="369"/>
                        <a:pt x="16" y="429"/>
                      </a:cubicBezTo>
                      <a:cubicBezTo>
                        <a:pt x="28" y="472"/>
                        <a:pt x="48" y="512"/>
                        <a:pt x="77" y="544"/>
                      </a:cubicBezTo>
                      <a:cubicBezTo>
                        <a:pt x="101" y="580"/>
                        <a:pt x="131" y="609"/>
                        <a:pt x="172" y="631"/>
                      </a:cubicBezTo>
                      <a:cubicBezTo>
                        <a:pt x="224" y="661"/>
                        <a:pt x="281" y="676"/>
                        <a:pt x="342" y="676"/>
                      </a:cubicBezTo>
                      <a:cubicBezTo>
                        <a:pt x="404" y="676"/>
                        <a:pt x="460" y="660"/>
                        <a:pt x="513" y="631"/>
                      </a:cubicBezTo>
                      <a:cubicBezTo>
                        <a:pt x="516" y="628"/>
                        <a:pt x="522" y="625"/>
                        <a:pt x="525" y="622"/>
                      </a:cubicBezTo>
                      <a:cubicBezTo>
                        <a:pt x="528" y="621"/>
                        <a:pt x="529" y="621"/>
                        <a:pt x="531" y="619"/>
                      </a:cubicBezTo>
                      <a:cubicBezTo>
                        <a:pt x="544" y="609"/>
                        <a:pt x="557" y="600"/>
                        <a:pt x="567" y="592"/>
                      </a:cubicBezTo>
                      <a:cubicBezTo>
                        <a:pt x="582" y="584"/>
                        <a:pt x="593" y="576"/>
                        <a:pt x="602" y="564"/>
                      </a:cubicBezTo>
                      <a:cubicBezTo>
                        <a:pt x="641" y="522"/>
                        <a:pt x="670" y="475"/>
                        <a:pt x="688" y="419"/>
                      </a:cubicBezTo>
                      <a:cubicBezTo>
                        <a:pt x="704" y="359"/>
                        <a:pt x="704" y="301"/>
                        <a:pt x="689" y="243"/>
                      </a:cubicBezTo>
                      <a:cubicBezTo>
                        <a:pt x="673" y="186"/>
                        <a:pt x="646" y="140"/>
                        <a:pt x="604" y="98"/>
                      </a:cubicBezTo>
                      <a:cubicBezTo>
                        <a:pt x="561" y="55"/>
                        <a:pt x="515" y="28"/>
                        <a:pt x="458" y="12"/>
                      </a:cubicBezTo>
                      <a:cubicBezTo>
                        <a:pt x="432" y="7"/>
                        <a:pt x="405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390239" y="3739086"/>
                  <a:ext cx="18705" cy="1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45" extrusionOk="0">
                      <a:moveTo>
                        <a:pt x="324" y="1"/>
                      </a:moveTo>
                      <a:cubicBezTo>
                        <a:pt x="296" y="1"/>
                        <a:pt x="268" y="4"/>
                        <a:pt x="239" y="12"/>
                      </a:cubicBezTo>
                      <a:lnTo>
                        <a:pt x="164" y="44"/>
                      </a:lnTo>
                      <a:cubicBezTo>
                        <a:pt x="116" y="73"/>
                        <a:pt x="78" y="109"/>
                        <a:pt x="49" y="158"/>
                      </a:cubicBezTo>
                      <a:cubicBezTo>
                        <a:pt x="26" y="195"/>
                        <a:pt x="13" y="234"/>
                        <a:pt x="11" y="276"/>
                      </a:cubicBezTo>
                      <a:cubicBezTo>
                        <a:pt x="1" y="318"/>
                        <a:pt x="4" y="360"/>
                        <a:pt x="15" y="404"/>
                      </a:cubicBezTo>
                      <a:cubicBezTo>
                        <a:pt x="26" y="445"/>
                        <a:pt x="45" y="480"/>
                        <a:pt x="72" y="510"/>
                      </a:cubicBezTo>
                      <a:cubicBezTo>
                        <a:pt x="94" y="545"/>
                        <a:pt x="124" y="573"/>
                        <a:pt x="161" y="593"/>
                      </a:cubicBezTo>
                      <a:cubicBezTo>
                        <a:pt x="187" y="608"/>
                        <a:pt x="212" y="618"/>
                        <a:pt x="238" y="625"/>
                      </a:cubicBezTo>
                      <a:cubicBezTo>
                        <a:pt x="260" y="632"/>
                        <a:pt x="281" y="638"/>
                        <a:pt x="305" y="639"/>
                      </a:cubicBezTo>
                      <a:cubicBezTo>
                        <a:pt x="322" y="643"/>
                        <a:pt x="340" y="645"/>
                        <a:pt x="357" y="645"/>
                      </a:cubicBezTo>
                      <a:cubicBezTo>
                        <a:pt x="382" y="645"/>
                        <a:pt x="406" y="641"/>
                        <a:pt x="430" y="634"/>
                      </a:cubicBezTo>
                      <a:cubicBezTo>
                        <a:pt x="456" y="624"/>
                        <a:pt x="479" y="612"/>
                        <a:pt x="505" y="603"/>
                      </a:cubicBezTo>
                      <a:cubicBezTo>
                        <a:pt x="542" y="583"/>
                        <a:pt x="571" y="557"/>
                        <a:pt x="592" y="523"/>
                      </a:cubicBezTo>
                      <a:cubicBezTo>
                        <a:pt x="611" y="503"/>
                        <a:pt x="624" y="481"/>
                        <a:pt x="632" y="455"/>
                      </a:cubicBezTo>
                      <a:cubicBezTo>
                        <a:pt x="652" y="419"/>
                        <a:pt x="661" y="376"/>
                        <a:pt x="659" y="334"/>
                      </a:cubicBezTo>
                      <a:cubicBezTo>
                        <a:pt x="659" y="299"/>
                        <a:pt x="655" y="273"/>
                        <a:pt x="652" y="246"/>
                      </a:cubicBezTo>
                      <a:cubicBezTo>
                        <a:pt x="637" y="193"/>
                        <a:pt x="610" y="147"/>
                        <a:pt x="572" y="108"/>
                      </a:cubicBezTo>
                      <a:lnTo>
                        <a:pt x="566" y="102"/>
                      </a:lnTo>
                      <a:cubicBezTo>
                        <a:pt x="565" y="102"/>
                        <a:pt x="565" y="100"/>
                        <a:pt x="563" y="100"/>
                      </a:cubicBezTo>
                      <a:cubicBezTo>
                        <a:pt x="542" y="81"/>
                        <a:pt x="520" y="65"/>
                        <a:pt x="495" y="49"/>
                      </a:cubicBezTo>
                      <a:cubicBezTo>
                        <a:pt x="494" y="47"/>
                        <a:pt x="492" y="45"/>
                        <a:pt x="491" y="45"/>
                      </a:cubicBezTo>
                      <a:cubicBezTo>
                        <a:pt x="465" y="31"/>
                        <a:pt x="437" y="20"/>
                        <a:pt x="408" y="12"/>
                      </a:cubicBezTo>
                      <a:cubicBezTo>
                        <a:pt x="380" y="4"/>
                        <a:pt x="352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355574" y="3679859"/>
                  <a:ext cx="19440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90" extrusionOk="0">
                      <a:moveTo>
                        <a:pt x="353" y="0"/>
                      </a:moveTo>
                      <a:cubicBezTo>
                        <a:pt x="350" y="0"/>
                        <a:pt x="347" y="0"/>
                        <a:pt x="344" y="0"/>
                      </a:cubicBezTo>
                      <a:cubicBezTo>
                        <a:pt x="315" y="5"/>
                        <a:pt x="284" y="8"/>
                        <a:pt x="255" y="14"/>
                      </a:cubicBezTo>
                      <a:cubicBezTo>
                        <a:pt x="228" y="24"/>
                        <a:pt x="201" y="35"/>
                        <a:pt x="175" y="48"/>
                      </a:cubicBezTo>
                      <a:cubicBezTo>
                        <a:pt x="136" y="70"/>
                        <a:pt x="104" y="96"/>
                        <a:pt x="81" y="133"/>
                      </a:cubicBezTo>
                      <a:cubicBezTo>
                        <a:pt x="52" y="166"/>
                        <a:pt x="31" y="204"/>
                        <a:pt x="20" y="248"/>
                      </a:cubicBezTo>
                      <a:cubicBezTo>
                        <a:pt x="18" y="253"/>
                        <a:pt x="18" y="256"/>
                        <a:pt x="17" y="262"/>
                      </a:cubicBezTo>
                      <a:cubicBezTo>
                        <a:pt x="1" y="322"/>
                        <a:pt x="1" y="383"/>
                        <a:pt x="17" y="442"/>
                      </a:cubicBezTo>
                      <a:cubicBezTo>
                        <a:pt x="33" y="500"/>
                        <a:pt x="62" y="548"/>
                        <a:pt x="104" y="590"/>
                      </a:cubicBezTo>
                      <a:cubicBezTo>
                        <a:pt x="127" y="609"/>
                        <a:pt x="149" y="625"/>
                        <a:pt x="172" y="643"/>
                      </a:cubicBezTo>
                      <a:cubicBezTo>
                        <a:pt x="226" y="675"/>
                        <a:pt x="281" y="689"/>
                        <a:pt x="344" y="689"/>
                      </a:cubicBezTo>
                      <a:cubicBezTo>
                        <a:pt x="347" y="689"/>
                        <a:pt x="350" y="689"/>
                        <a:pt x="354" y="689"/>
                      </a:cubicBezTo>
                      <a:cubicBezTo>
                        <a:pt x="396" y="689"/>
                        <a:pt x="435" y="680"/>
                        <a:pt x="475" y="660"/>
                      </a:cubicBezTo>
                      <a:cubicBezTo>
                        <a:pt x="517" y="647"/>
                        <a:pt x="553" y="624"/>
                        <a:pt x="584" y="590"/>
                      </a:cubicBezTo>
                      <a:cubicBezTo>
                        <a:pt x="626" y="548"/>
                        <a:pt x="655" y="497"/>
                        <a:pt x="671" y="442"/>
                      </a:cubicBezTo>
                      <a:cubicBezTo>
                        <a:pt x="687" y="381"/>
                        <a:pt x="687" y="322"/>
                        <a:pt x="671" y="262"/>
                      </a:cubicBezTo>
                      <a:cubicBezTo>
                        <a:pt x="668" y="256"/>
                        <a:pt x="668" y="253"/>
                        <a:pt x="666" y="248"/>
                      </a:cubicBezTo>
                      <a:cubicBezTo>
                        <a:pt x="656" y="220"/>
                        <a:pt x="645" y="195"/>
                        <a:pt x="633" y="168"/>
                      </a:cubicBezTo>
                      <a:cubicBezTo>
                        <a:pt x="611" y="130"/>
                        <a:pt x="584" y="96"/>
                        <a:pt x="547" y="73"/>
                      </a:cubicBezTo>
                      <a:cubicBezTo>
                        <a:pt x="527" y="53"/>
                        <a:pt x="502" y="38"/>
                        <a:pt x="473" y="30"/>
                      </a:cubicBezTo>
                      <a:cubicBezTo>
                        <a:pt x="435" y="9"/>
                        <a:pt x="395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316835" y="3667833"/>
                  <a:ext cx="19780" cy="19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678" extrusionOk="0">
                      <a:moveTo>
                        <a:pt x="362" y="1"/>
                      </a:moveTo>
                      <a:cubicBezTo>
                        <a:pt x="332" y="1"/>
                        <a:pt x="303" y="5"/>
                        <a:pt x="273" y="13"/>
                      </a:cubicBezTo>
                      <a:cubicBezTo>
                        <a:pt x="267" y="16"/>
                        <a:pt x="261" y="17"/>
                        <a:pt x="255" y="20"/>
                      </a:cubicBezTo>
                      <a:cubicBezTo>
                        <a:pt x="254" y="23"/>
                        <a:pt x="251" y="23"/>
                        <a:pt x="248" y="24"/>
                      </a:cubicBezTo>
                      <a:lnTo>
                        <a:pt x="247" y="24"/>
                      </a:lnTo>
                      <a:cubicBezTo>
                        <a:pt x="156" y="62"/>
                        <a:pt x="190" y="40"/>
                        <a:pt x="135" y="84"/>
                      </a:cubicBezTo>
                      <a:cubicBezTo>
                        <a:pt x="108" y="99"/>
                        <a:pt x="91" y="119"/>
                        <a:pt x="77" y="142"/>
                      </a:cubicBezTo>
                      <a:cubicBezTo>
                        <a:pt x="65" y="151"/>
                        <a:pt x="56" y="162"/>
                        <a:pt x="50" y="174"/>
                      </a:cubicBezTo>
                      <a:lnTo>
                        <a:pt x="50" y="177"/>
                      </a:lnTo>
                      <a:lnTo>
                        <a:pt x="18" y="255"/>
                      </a:lnTo>
                      <a:cubicBezTo>
                        <a:pt x="5" y="298"/>
                        <a:pt x="1" y="343"/>
                        <a:pt x="13" y="386"/>
                      </a:cubicBezTo>
                      <a:cubicBezTo>
                        <a:pt x="13" y="415"/>
                        <a:pt x="20" y="441"/>
                        <a:pt x="34" y="468"/>
                      </a:cubicBezTo>
                      <a:cubicBezTo>
                        <a:pt x="47" y="507"/>
                        <a:pt x="71" y="542"/>
                        <a:pt x="101" y="572"/>
                      </a:cubicBezTo>
                      <a:lnTo>
                        <a:pt x="101" y="575"/>
                      </a:lnTo>
                      <a:cubicBezTo>
                        <a:pt x="101" y="577"/>
                        <a:pt x="167" y="626"/>
                        <a:pt x="168" y="627"/>
                      </a:cubicBezTo>
                      <a:cubicBezTo>
                        <a:pt x="194" y="638"/>
                        <a:pt x="222" y="649"/>
                        <a:pt x="247" y="659"/>
                      </a:cubicBezTo>
                      <a:lnTo>
                        <a:pt x="248" y="659"/>
                      </a:lnTo>
                      <a:cubicBezTo>
                        <a:pt x="251" y="659"/>
                        <a:pt x="254" y="662"/>
                        <a:pt x="255" y="662"/>
                      </a:cubicBezTo>
                      <a:cubicBezTo>
                        <a:pt x="261" y="664"/>
                        <a:pt x="267" y="664"/>
                        <a:pt x="270" y="665"/>
                      </a:cubicBezTo>
                      <a:cubicBezTo>
                        <a:pt x="300" y="673"/>
                        <a:pt x="330" y="677"/>
                        <a:pt x="360" y="677"/>
                      </a:cubicBezTo>
                      <a:cubicBezTo>
                        <a:pt x="390" y="677"/>
                        <a:pt x="420" y="673"/>
                        <a:pt x="450" y="665"/>
                      </a:cubicBezTo>
                      <a:cubicBezTo>
                        <a:pt x="507" y="649"/>
                        <a:pt x="558" y="620"/>
                        <a:pt x="600" y="578"/>
                      </a:cubicBezTo>
                      <a:cubicBezTo>
                        <a:pt x="617" y="556"/>
                        <a:pt x="633" y="533"/>
                        <a:pt x="652" y="510"/>
                      </a:cubicBezTo>
                      <a:cubicBezTo>
                        <a:pt x="683" y="456"/>
                        <a:pt x="697" y="401"/>
                        <a:pt x="697" y="338"/>
                      </a:cubicBezTo>
                      <a:cubicBezTo>
                        <a:pt x="699" y="293"/>
                        <a:pt x="690" y="250"/>
                        <a:pt x="669" y="209"/>
                      </a:cubicBezTo>
                      <a:cubicBezTo>
                        <a:pt x="658" y="168"/>
                        <a:pt x="633" y="132"/>
                        <a:pt x="601" y="100"/>
                      </a:cubicBezTo>
                      <a:cubicBezTo>
                        <a:pt x="559" y="59"/>
                        <a:pt x="510" y="30"/>
                        <a:pt x="451" y="13"/>
                      </a:cubicBezTo>
                      <a:cubicBezTo>
                        <a:pt x="422" y="5"/>
                        <a:pt x="392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284293" y="3653090"/>
                  <a:ext cx="19384" cy="1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683" extrusionOk="0">
                      <a:moveTo>
                        <a:pt x="331" y="0"/>
                      </a:moveTo>
                      <a:cubicBezTo>
                        <a:pt x="287" y="0"/>
                        <a:pt x="247" y="9"/>
                        <a:pt x="211" y="30"/>
                      </a:cubicBezTo>
                      <a:cubicBezTo>
                        <a:pt x="169" y="44"/>
                        <a:pt x="132" y="66"/>
                        <a:pt x="102" y="101"/>
                      </a:cubicBezTo>
                      <a:cubicBezTo>
                        <a:pt x="68" y="131"/>
                        <a:pt x="45" y="168"/>
                        <a:pt x="31" y="210"/>
                      </a:cubicBezTo>
                      <a:cubicBezTo>
                        <a:pt x="9" y="249"/>
                        <a:pt x="0" y="293"/>
                        <a:pt x="1" y="341"/>
                      </a:cubicBezTo>
                      <a:cubicBezTo>
                        <a:pt x="6" y="371"/>
                        <a:pt x="9" y="400"/>
                        <a:pt x="15" y="431"/>
                      </a:cubicBezTo>
                      <a:cubicBezTo>
                        <a:pt x="31" y="489"/>
                        <a:pt x="60" y="538"/>
                        <a:pt x="102" y="582"/>
                      </a:cubicBezTo>
                      <a:cubicBezTo>
                        <a:pt x="125" y="599"/>
                        <a:pt x="147" y="618"/>
                        <a:pt x="170" y="634"/>
                      </a:cubicBezTo>
                      <a:cubicBezTo>
                        <a:pt x="224" y="665"/>
                        <a:pt x="282" y="679"/>
                        <a:pt x="343" y="682"/>
                      </a:cubicBezTo>
                      <a:cubicBezTo>
                        <a:pt x="346" y="682"/>
                        <a:pt x="350" y="682"/>
                        <a:pt x="353" y="682"/>
                      </a:cubicBezTo>
                      <a:cubicBezTo>
                        <a:pt x="397" y="682"/>
                        <a:pt x="437" y="673"/>
                        <a:pt x="474" y="653"/>
                      </a:cubicBezTo>
                      <a:cubicBezTo>
                        <a:pt x="516" y="637"/>
                        <a:pt x="552" y="617"/>
                        <a:pt x="583" y="582"/>
                      </a:cubicBezTo>
                      <a:cubicBezTo>
                        <a:pt x="616" y="551"/>
                        <a:pt x="639" y="515"/>
                        <a:pt x="654" y="473"/>
                      </a:cubicBezTo>
                      <a:cubicBezTo>
                        <a:pt x="676" y="432"/>
                        <a:pt x="684" y="388"/>
                        <a:pt x="683" y="342"/>
                      </a:cubicBezTo>
                      <a:cubicBezTo>
                        <a:pt x="677" y="310"/>
                        <a:pt x="674" y="282"/>
                        <a:pt x="670" y="250"/>
                      </a:cubicBezTo>
                      <a:cubicBezTo>
                        <a:pt x="654" y="192"/>
                        <a:pt x="625" y="144"/>
                        <a:pt x="583" y="101"/>
                      </a:cubicBezTo>
                      <a:cubicBezTo>
                        <a:pt x="560" y="82"/>
                        <a:pt x="538" y="64"/>
                        <a:pt x="514" y="47"/>
                      </a:cubicBezTo>
                      <a:cubicBezTo>
                        <a:pt x="461" y="16"/>
                        <a:pt x="403" y="2"/>
                        <a:pt x="342" y="0"/>
                      </a:cubicBezTo>
                      <a:cubicBezTo>
                        <a:pt x="338" y="0"/>
                        <a:pt x="335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8251015" y="3638121"/>
                  <a:ext cx="19384" cy="20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716" extrusionOk="0">
                      <a:moveTo>
                        <a:pt x="335" y="0"/>
                      </a:moveTo>
                      <a:cubicBezTo>
                        <a:pt x="275" y="0"/>
                        <a:pt x="218" y="15"/>
                        <a:pt x="166" y="46"/>
                      </a:cubicBezTo>
                      <a:cubicBezTo>
                        <a:pt x="115" y="75"/>
                        <a:pt x="74" y="115"/>
                        <a:pt x="45" y="166"/>
                      </a:cubicBezTo>
                      <a:cubicBezTo>
                        <a:pt x="32" y="192"/>
                        <a:pt x="18" y="218"/>
                        <a:pt x="11" y="248"/>
                      </a:cubicBezTo>
                      <a:cubicBezTo>
                        <a:pt x="9" y="262"/>
                        <a:pt x="8" y="278"/>
                        <a:pt x="6" y="293"/>
                      </a:cubicBezTo>
                      <a:cubicBezTo>
                        <a:pt x="3" y="307"/>
                        <a:pt x="2" y="323"/>
                        <a:pt x="0" y="338"/>
                      </a:cubicBezTo>
                      <a:lnTo>
                        <a:pt x="0" y="345"/>
                      </a:lnTo>
                      <a:lnTo>
                        <a:pt x="0" y="352"/>
                      </a:lnTo>
                      <a:cubicBezTo>
                        <a:pt x="6" y="436"/>
                        <a:pt x="6" y="425"/>
                        <a:pt x="29" y="486"/>
                      </a:cubicBezTo>
                      <a:cubicBezTo>
                        <a:pt x="35" y="497"/>
                        <a:pt x="40" y="515"/>
                        <a:pt x="47" y="529"/>
                      </a:cubicBezTo>
                      <a:cubicBezTo>
                        <a:pt x="64" y="556"/>
                        <a:pt x="86" y="582"/>
                        <a:pt x="108" y="606"/>
                      </a:cubicBezTo>
                      <a:lnTo>
                        <a:pt x="118" y="618"/>
                      </a:lnTo>
                      <a:cubicBezTo>
                        <a:pt x="149" y="650"/>
                        <a:pt x="183" y="672"/>
                        <a:pt x="226" y="686"/>
                      </a:cubicBezTo>
                      <a:cubicBezTo>
                        <a:pt x="261" y="705"/>
                        <a:pt x="298" y="716"/>
                        <a:pt x="338" y="716"/>
                      </a:cubicBezTo>
                      <a:cubicBezTo>
                        <a:pt x="343" y="716"/>
                        <a:pt x="347" y="716"/>
                        <a:pt x="352" y="715"/>
                      </a:cubicBezTo>
                      <a:cubicBezTo>
                        <a:pt x="383" y="713"/>
                        <a:pt x="410" y="710"/>
                        <a:pt x="439" y="704"/>
                      </a:cubicBezTo>
                      <a:cubicBezTo>
                        <a:pt x="483" y="692"/>
                        <a:pt x="519" y="673"/>
                        <a:pt x="553" y="643"/>
                      </a:cubicBezTo>
                      <a:cubicBezTo>
                        <a:pt x="577" y="628"/>
                        <a:pt x="598" y="609"/>
                        <a:pt x="612" y="583"/>
                      </a:cubicBezTo>
                      <a:cubicBezTo>
                        <a:pt x="641" y="551"/>
                        <a:pt x="662" y="515"/>
                        <a:pt x="673" y="471"/>
                      </a:cubicBezTo>
                      <a:lnTo>
                        <a:pt x="683" y="384"/>
                      </a:lnTo>
                      <a:cubicBezTo>
                        <a:pt x="685" y="348"/>
                        <a:pt x="678" y="314"/>
                        <a:pt x="667" y="282"/>
                      </a:cubicBezTo>
                      <a:lnTo>
                        <a:pt x="667" y="282"/>
                      </a:lnTo>
                      <a:cubicBezTo>
                        <a:pt x="669" y="284"/>
                        <a:pt x="669" y="288"/>
                        <a:pt x="670" y="290"/>
                      </a:cubicBezTo>
                      <a:lnTo>
                        <a:pt x="666" y="274"/>
                      </a:lnTo>
                      <a:cubicBezTo>
                        <a:pt x="666" y="271"/>
                        <a:pt x="666" y="268"/>
                        <a:pt x="663" y="266"/>
                      </a:cubicBezTo>
                      <a:lnTo>
                        <a:pt x="663" y="264"/>
                      </a:lnTo>
                      <a:cubicBezTo>
                        <a:pt x="657" y="243"/>
                        <a:pt x="653" y="230"/>
                        <a:pt x="646" y="217"/>
                      </a:cubicBezTo>
                      <a:cubicBezTo>
                        <a:pt x="638" y="201"/>
                        <a:pt x="631" y="184"/>
                        <a:pt x="624" y="166"/>
                      </a:cubicBezTo>
                      <a:cubicBezTo>
                        <a:pt x="595" y="115"/>
                        <a:pt x="554" y="75"/>
                        <a:pt x="503" y="46"/>
                      </a:cubicBezTo>
                      <a:cubicBezTo>
                        <a:pt x="451" y="15"/>
                        <a:pt x="394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8217907" y="3624057"/>
                  <a:ext cx="18903" cy="1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62" extrusionOk="0">
                      <a:moveTo>
                        <a:pt x="320" y="0"/>
                      </a:moveTo>
                      <a:cubicBezTo>
                        <a:pt x="280" y="0"/>
                        <a:pt x="243" y="10"/>
                        <a:pt x="208" y="30"/>
                      </a:cubicBezTo>
                      <a:cubicBezTo>
                        <a:pt x="166" y="41"/>
                        <a:pt x="131" y="66"/>
                        <a:pt x="101" y="98"/>
                      </a:cubicBezTo>
                      <a:cubicBezTo>
                        <a:pt x="67" y="127"/>
                        <a:pt x="46" y="163"/>
                        <a:pt x="31" y="205"/>
                      </a:cubicBezTo>
                      <a:cubicBezTo>
                        <a:pt x="12" y="245"/>
                        <a:pt x="1" y="287"/>
                        <a:pt x="2" y="332"/>
                      </a:cubicBezTo>
                      <a:lnTo>
                        <a:pt x="14" y="419"/>
                      </a:lnTo>
                      <a:cubicBezTo>
                        <a:pt x="30" y="476"/>
                        <a:pt x="57" y="525"/>
                        <a:pt x="99" y="564"/>
                      </a:cubicBezTo>
                      <a:cubicBezTo>
                        <a:pt x="121" y="582"/>
                        <a:pt x="144" y="599"/>
                        <a:pt x="166" y="615"/>
                      </a:cubicBezTo>
                      <a:cubicBezTo>
                        <a:pt x="217" y="644"/>
                        <a:pt x="274" y="662"/>
                        <a:pt x="333" y="662"/>
                      </a:cubicBezTo>
                      <a:cubicBezTo>
                        <a:pt x="337" y="662"/>
                        <a:pt x="340" y="662"/>
                        <a:pt x="343" y="662"/>
                      </a:cubicBezTo>
                      <a:cubicBezTo>
                        <a:pt x="384" y="662"/>
                        <a:pt x="423" y="653"/>
                        <a:pt x="460" y="633"/>
                      </a:cubicBezTo>
                      <a:cubicBezTo>
                        <a:pt x="502" y="620"/>
                        <a:pt x="537" y="596"/>
                        <a:pt x="567" y="563"/>
                      </a:cubicBezTo>
                      <a:cubicBezTo>
                        <a:pt x="601" y="534"/>
                        <a:pt x="623" y="497"/>
                        <a:pt x="637" y="455"/>
                      </a:cubicBezTo>
                      <a:cubicBezTo>
                        <a:pt x="656" y="416"/>
                        <a:pt x="668" y="374"/>
                        <a:pt x="666" y="329"/>
                      </a:cubicBezTo>
                      <a:cubicBezTo>
                        <a:pt x="662" y="301"/>
                        <a:pt x="659" y="272"/>
                        <a:pt x="654" y="242"/>
                      </a:cubicBezTo>
                      <a:cubicBezTo>
                        <a:pt x="639" y="185"/>
                        <a:pt x="611" y="136"/>
                        <a:pt x="569" y="96"/>
                      </a:cubicBezTo>
                      <a:cubicBezTo>
                        <a:pt x="547" y="80"/>
                        <a:pt x="524" y="62"/>
                        <a:pt x="502" y="46"/>
                      </a:cubicBezTo>
                      <a:cubicBezTo>
                        <a:pt x="451" y="16"/>
                        <a:pt x="394" y="0"/>
                        <a:pt x="335" y="0"/>
                      </a:cubicBezTo>
                      <a:cubicBezTo>
                        <a:pt x="330" y="0"/>
                        <a:pt x="325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8186582" y="3608635"/>
                  <a:ext cx="19016" cy="1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71" extrusionOk="0">
                      <a:moveTo>
                        <a:pt x="319" y="0"/>
                      </a:moveTo>
                      <a:cubicBezTo>
                        <a:pt x="278" y="0"/>
                        <a:pt x="240" y="10"/>
                        <a:pt x="205" y="30"/>
                      </a:cubicBezTo>
                      <a:cubicBezTo>
                        <a:pt x="163" y="41"/>
                        <a:pt x="127" y="66"/>
                        <a:pt x="98" y="98"/>
                      </a:cubicBezTo>
                      <a:cubicBezTo>
                        <a:pt x="55" y="140"/>
                        <a:pt x="26" y="189"/>
                        <a:pt x="12" y="245"/>
                      </a:cubicBezTo>
                      <a:cubicBezTo>
                        <a:pt x="9" y="274"/>
                        <a:pt x="5" y="306"/>
                        <a:pt x="0" y="335"/>
                      </a:cubicBezTo>
                      <a:cubicBezTo>
                        <a:pt x="0" y="394"/>
                        <a:pt x="15" y="451"/>
                        <a:pt x="45" y="503"/>
                      </a:cubicBezTo>
                      <a:cubicBezTo>
                        <a:pt x="74" y="554"/>
                        <a:pt x="114" y="593"/>
                        <a:pt x="164" y="623"/>
                      </a:cubicBezTo>
                      <a:cubicBezTo>
                        <a:pt x="192" y="634"/>
                        <a:pt x="218" y="644"/>
                        <a:pt x="244" y="657"/>
                      </a:cubicBezTo>
                      <a:cubicBezTo>
                        <a:pt x="249" y="659"/>
                        <a:pt x="252" y="659"/>
                        <a:pt x="256" y="659"/>
                      </a:cubicBezTo>
                      <a:cubicBezTo>
                        <a:pt x="257" y="659"/>
                        <a:pt x="259" y="662"/>
                        <a:pt x="262" y="662"/>
                      </a:cubicBezTo>
                      <a:cubicBezTo>
                        <a:pt x="263" y="662"/>
                        <a:pt x="265" y="662"/>
                        <a:pt x="268" y="662"/>
                      </a:cubicBezTo>
                      <a:cubicBezTo>
                        <a:pt x="270" y="662"/>
                        <a:pt x="272" y="662"/>
                        <a:pt x="273" y="663"/>
                      </a:cubicBezTo>
                      <a:cubicBezTo>
                        <a:pt x="284" y="665"/>
                        <a:pt x="292" y="666"/>
                        <a:pt x="302" y="666"/>
                      </a:cubicBezTo>
                      <a:cubicBezTo>
                        <a:pt x="321" y="669"/>
                        <a:pt x="338" y="670"/>
                        <a:pt x="356" y="670"/>
                      </a:cubicBezTo>
                      <a:cubicBezTo>
                        <a:pt x="380" y="670"/>
                        <a:pt x="403" y="668"/>
                        <a:pt x="426" y="662"/>
                      </a:cubicBezTo>
                      <a:cubicBezTo>
                        <a:pt x="480" y="647"/>
                        <a:pt x="525" y="620"/>
                        <a:pt x="564" y="582"/>
                      </a:cubicBezTo>
                      <a:cubicBezTo>
                        <a:pt x="570" y="576"/>
                        <a:pt x="574" y="569"/>
                        <a:pt x="579" y="561"/>
                      </a:cubicBezTo>
                      <a:cubicBezTo>
                        <a:pt x="597" y="541"/>
                        <a:pt x="613" y="519"/>
                        <a:pt x="622" y="503"/>
                      </a:cubicBezTo>
                      <a:cubicBezTo>
                        <a:pt x="634" y="476"/>
                        <a:pt x="644" y="451"/>
                        <a:pt x="657" y="423"/>
                      </a:cubicBezTo>
                      <a:cubicBezTo>
                        <a:pt x="672" y="364"/>
                        <a:pt x="672" y="303"/>
                        <a:pt x="657" y="245"/>
                      </a:cubicBezTo>
                      <a:cubicBezTo>
                        <a:pt x="645" y="201"/>
                        <a:pt x="627" y="163"/>
                        <a:pt x="597" y="131"/>
                      </a:cubicBezTo>
                      <a:cubicBezTo>
                        <a:pt x="573" y="95"/>
                        <a:pt x="542" y="64"/>
                        <a:pt x="503" y="46"/>
                      </a:cubicBezTo>
                      <a:cubicBezTo>
                        <a:pt x="451" y="15"/>
                        <a:pt x="394" y="1"/>
                        <a:pt x="334" y="1"/>
                      </a:cubicBezTo>
                      <a:cubicBezTo>
                        <a:pt x="329" y="0"/>
                        <a:pt x="324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8150644" y="3590468"/>
                  <a:ext cx="19837" cy="19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686" extrusionOk="0">
                      <a:moveTo>
                        <a:pt x="386" y="0"/>
                      </a:moveTo>
                      <a:cubicBezTo>
                        <a:pt x="383" y="0"/>
                        <a:pt x="380" y="0"/>
                        <a:pt x="376" y="0"/>
                      </a:cubicBezTo>
                      <a:lnTo>
                        <a:pt x="365" y="0"/>
                      </a:lnTo>
                      <a:cubicBezTo>
                        <a:pt x="349" y="3"/>
                        <a:pt x="330" y="5"/>
                        <a:pt x="315" y="8"/>
                      </a:cubicBezTo>
                      <a:cubicBezTo>
                        <a:pt x="301" y="10"/>
                        <a:pt x="283" y="12"/>
                        <a:pt x="267" y="15"/>
                      </a:cubicBezTo>
                      <a:cubicBezTo>
                        <a:pt x="263" y="15"/>
                        <a:pt x="260" y="16"/>
                        <a:pt x="256" y="19"/>
                      </a:cubicBezTo>
                      <a:cubicBezTo>
                        <a:pt x="225" y="29"/>
                        <a:pt x="196" y="42"/>
                        <a:pt x="167" y="57"/>
                      </a:cubicBezTo>
                      <a:cubicBezTo>
                        <a:pt x="116" y="87"/>
                        <a:pt x="76" y="128"/>
                        <a:pt x="45" y="179"/>
                      </a:cubicBezTo>
                      <a:cubicBezTo>
                        <a:pt x="15" y="231"/>
                        <a:pt x="0" y="288"/>
                        <a:pt x="0" y="349"/>
                      </a:cubicBezTo>
                      <a:cubicBezTo>
                        <a:pt x="3" y="378"/>
                        <a:pt x="7" y="409"/>
                        <a:pt x="13" y="438"/>
                      </a:cubicBezTo>
                      <a:cubicBezTo>
                        <a:pt x="29" y="496"/>
                        <a:pt x="58" y="545"/>
                        <a:pt x="100" y="587"/>
                      </a:cubicBezTo>
                      <a:cubicBezTo>
                        <a:pt x="131" y="619"/>
                        <a:pt x="167" y="644"/>
                        <a:pt x="209" y="656"/>
                      </a:cubicBezTo>
                      <a:cubicBezTo>
                        <a:pt x="244" y="675"/>
                        <a:pt x="282" y="685"/>
                        <a:pt x="324" y="685"/>
                      </a:cubicBezTo>
                      <a:cubicBezTo>
                        <a:pt x="329" y="685"/>
                        <a:pt x="335" y="685"/>
                        <a:pt x="340" y="685"/>
                      </a:cubicBezTo>
                      <a:cubicBezTo>
                        <a:pt x="401" y="685"/>
                        <a:pt x="458" y="669"/>
                        <a:pt x="510" y="640"/>
                      </a:cubicBezTo>
                      <a:cubicBezTo>
                        <a:pt x="545" y="619"/>
                        <a:pt x="571" y="595"/>
                        <a:pt x="596" y="566"/>
                      </a:cubicBezTo>
                      <a:lnTo>
                        <a:pt x="602" y="560"/>
                      </a:lnTo>
                      <a:cubicBezTo>
                        <a:pt x="603" y="558"/>
                        <a:pt x="606" y="557"/>
                        <a:pt x="608" y="554"/>
                      </a:cubicBezTo>
                      <a:cubicBezTo>
                        <a:pt x="640" y="525"/>
                        <a:pt x="663" y="491"/>
                        <a:pt x="676" y="451"/>
                      </a:cubicBezTo>
                      <a:cubicBezTo>
                        <a:pt x="690" y="426"/>
                        <a:pt x="698" y="398"/>
                        <a:pt x="698" y="369"/>
                      </a:cubicBezTo>
                      <a:cubicBezTo>
                        <a:pt x="701" y="323"/>
                        <a:pt x="699" y="279"/>
                        <a:pt x="686" y="237"/>
                      </a:cubicBezTo>
                      <a:lnTo>
                        <a:pt x="654" y="160"/>
                      </a:lnTo>
                      <a:cubicBezTo>
                        <a:pt x="638" y="138"/>
                        <a:pt x="619" y="116"/>
                        <a:pt x="603" y="95"/>
                      </a:cubicBezTo>
                      <a:cubicBezTo>
                        <a:pt x="574" y="64"/>
                        <a:pt x="539" y="41"/>
                        <a:pt x="500" y="28"/>
                      </a:cubicBezTo>
                      <a:cubicBezTo>
                        <a:pt x="464" y="9"/>
                        <a:pt x="42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39;p2"/>
              <p:cNvGrpSpPr/>
              <p:nvPr/>
            </p:nvGrpSpPr>
            <p:grpSpPr>
              <a:xfrm>
                <a:off x="247265" y="80706"/>
                <a:ext cx="8728073" cy="4943776"/>
                <a:chOff x="247265" y="80706"/>
                <a:chExt cx="8728073" cy="4943776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754006" y="1013872"/>
                  <a:ext cx="207260" cy="20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4584" extrusionOk="0">
                      <a:moveTo>
                        <a:pt x="1619" y="667"/>
                      </a:moveTo>
                      <a:lnTo>
                        <a:pt x="2413" y="1444"/>
                      </a:lnTo>
                      <a:cubicBezTo>
                        <a:pt x="2445" y="1476"/>
                        <a:pt x="2489" y="1493"/>
                        <a:pt x="2534" y="1493"/>
                      </a:cubicBezTo>
                      <a:cubicBezTo>
                        <a:pt x="2561" y="1493"/>
                        <a:pt x="2588" y="1486"/>
                        <a:pt x="2613" y="1473"/>
                      </a:cubicBezTo>
                      <a:lnTo>
                        <a:pt x="3597" y="960"/>
                      </a:lnTo>
                      <a:lnTo>
                        <a:pt x="3101" y="1956"/>
                      </a:lnTo>
                      <a:cubicBezTo>
                        <a:pt x="3068" y="2022"/>
                        <a:pt x="3081" y="2102"/>
                        <a:pt x="3133" y="2155"/>
                      </a:cubicBezTo>
                      <a:lnTo>
                        <a:pt x="3928" y="2932"/>
                      </a:lnTo>
                      <a:lnTo>
                        <a:pt x="3928" y="2932"/>
                      </a:lnTo>
                      <a:lnTo>
                        <a:pt x="2831" y="2771"/>
                      </a:lnTo>
                      <a:cubicBezTo>
                        <a:pt x="2822" y="2769"/>
                        <a:pt x="2813" y="2769"/>
                        <a:pt x="2805" y="2769"/>
                      </a:cubicBezTo>
                      <a:cubicBezTo>
                        <a:pt x="2740" y="2769"/>
                        <a:pt x="2682" y="2806"/>
                        <a:pt x="2651" y="2864"/>
                      </a:cubicBezTo>
                      <a:lnTo>
                        <a:pt x="2155" y="3859"/>
                      </a:lnTo>
                      <a:lnTo>
                        <a:pt x="1971" y="2764"/>
                      </a:lnTo>
                      <a:cubicBezTo>
                        <a:pt x="1964" y="2721"/>
                        <a:pt x="1942" y="2685"/>
                        <a:pt x="1911" y="2660"/>
                      </a:cubicBezTo>
                      <a:cubicBezTo>
                        <a:pt x="1888" y="2640"/>
                        <a:pt x="1859" y="2627"/>
                        <a:pt x="1825" y="2621"/>
                      </a:cubicBezTo>
                      <a:lnTo>
                        <a:pt x="727" y="2458"/>
                      </a:lnTo>
                      <a:lnTo>
                        <a:pt x="1712" y="1944"/>
                      </a:lnTo>
                      <a:cubicBezTo>
                        <a:pt x="1778" y="1909"/>
                        <a:pt x="1814" y="1836"/>
                        <a:pt x="1802" y="1762"/>
                      </a:cubicBezTo>
                      <a:lnTo>
                        <a:pt x="1619" y="667"/>
                      </a:lnTo>
                      <a:close/>
                      <a:moveTo>
                        <a:pt x="1367" y="1"/>
                      </a:moveTo>
                      <a:cubicBezTo>
                        <a:pt x="1339" y="1"/>
                        <a:pt x="1312" y="7"/>
                        <a:pt x="1286" y="20"/>
                      </a:cubicBezTo>
                      <a:cubicBezTo>
                        <a:pt x="1221" y="55"/>
                        <a:pt x="1185" y="127"/>
                        <a:pt x="1195" y="202"/>
                      </a:cubicBezTo>
                      <a:lnTo>
                        <a:pt x="1446" y="1697"/>
                      </a:lnTo>
                      <a:lnTo>
                        <a:pt x="102" y="2399"/>
                      </a:lnTo>
                      <a:cubicBezTo>
                        <a:pt x="37" y="2432"/>
                        <a:pt x="0" y="2505"/>
                        <a:pt x="10" y="2580"/>
                      </a:cubicBezTo>
                      <a:cubicBezTo>
                        <a:pt x="24" y="2655"/>
                        <a:pt x="82" y="2711"/>
                        <a:pt x="154" y="2721"/>
                      </a:cubicBezTo>
                      <a:lnTo>
                        <a:pt x="1654" y="2945"/>
                      </a:lnTo>
                      <a:lnTo>
                        <a:pt x="1904" y="4439"/>
                      </a:lnTo>
                      <a:cubicBezTo>
                        <a:pt x="1911" y="4481"/>
                        <a:pt x="1933" y="4518"/>
                        <a:pt x="1964" y="4544"/>
                      </a:cubicBezTo>
                      <a:cubicBezTo>
                        <a:pt x="1988" y="4563"/>
                        <a:pt x="2017" y="4576"/>
                        <a:pt x="2049" y="4582"/>
                      </a:cubicBezTo>
                      <a:cubicBezTo>
                        <a:pt x="2057" y="4583"/>
                        <a:pt x="2065" y="4583"/>
                        <a:pt x="2073" y="4583"/>
                      </a:cubicBezTo>
                      <a:cubicBezTo>
                        <a:pt x="2138" y="4583"/>
                        <a:pt x="2198" y="4547"/>
                        <a:pt x="2229" y="4489"/>
                      </a:cubicBezTo>
                      <a:lnTo>
                        <a:pt x="2905" y="3131"/>
                      </a:lnTo>
                      <a:lnTo>
                        <a:pt x="4403" y="3355"/>
                      </a:lnTo>
                      <a:cubicBezTo>
                        <a:pt x="4411" y="3356"/>
                        <a:pt x="4419" y="3357"/>
                        <a:pt x="4426" y="3357"/>
                      </a:cubicBezTo>
                      <a:cubicBezTo>
                        <a:pt x="4491" y="3357"/>
                        <a:pt x="4552" y="3319"/>
                        <a:pt x="4582" y="3259"/>
                      </a:cubicBezTo>
                      <a:cubicBezTo>
                        <a:pt x="4614" y="3192"/>
                        <a:pt x="4601" y="3112"/>
                        <a:pt x="4549" y="3060"/>
                      </a:cubicBezTo>
                      <a:lnTo>
                        <a:pt x="3468" y="1996"/>
                      </a:lnTo>
                      <a:lnTo>
                        <a:pt x="4143" y="640"/>
                      </a:lnTo>
                      <a:cubicBezTo>
                        <a:pt x="4177" y="572"/>
                        <a:pt x="4164" y="492"/>
                        <a:pt x="4111" y="440"/>
                      </a:cubicBezTo>
                      <a:cubicBezTo>
                        <a:pt x="4079" y="408"/>
                        <a:pt x="4035" y="391"/>
                        <a:pt x="3991" y="391"/>
                      </a:cubicBezTo>
                      <a:cubicBezTo>
                        <a:pt x="3964" y="391"/>
                        <a:pt x="3936" y="397"/>
                        <a:pt x="3911" y="411"/>
                      </a:cubicBezTo>
                      <a:lnTo>
                        <a:pt x="2567" y="1113"/>
                      </a:lnTo>
                      <a:lnTo>
                        <a:pt x="1485" y="49"/>
                      </a:lnTo>
                      <a:cubicBezTo>
                        <a:pt x="1453" y="17"/>
                        <a:pt x="1410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37884" y="4769954"/>
                  <a:ext cx="176721" cy="18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4066" extrusionOk="0">
                      <a:moveTo>
                        <a:pt x="1597" y="541"/>
                      </a:moveTo>
                      <a:lnTo>
                        <a:pt x="2285" y="1198"/>
                      </a:lnTo>
                      <a:cubicBezTo>
                        <a:pt x="2316" y="1230"/>
                        <a:pt x="2358" y="1247"/>
                        <a:pt x="2402" y="1247"/>
                      </a:cubicBezTo>
                      <a:cubicBezTo>
                        <a:pt x="2414" y="1247"/>
                        <a:pt x="2427" y="1246"/>
                        <a:pt x="2439" y="1243"/>
                      </a:cubicBezTo>
                      <a:lnTo>
                        <a:pt x="3370" y="1053"/>
                      </a:lnTo>
                      <a:lnTo>
                        <a:pt x="2956" y="1909"/>
                      </a:lnTo>
                      <a:cubicBezTo>
                        <a:pt x="2931" y="1959"/>
                        <a:pt x="2933" y="2019"/>
                        <a:pt x="2962" y="2068"/>
                      </a:cubicBezTo>
                      <a:lnTo>
                        <a:pt x="3433" y="2895"/>
                      </a:lnTo>
                      <a:lnTo>
                        <a:pt x="2488" y="2765"/>
                      </a:lnTo>
                      <a:cubicBezTo>
                        <a:pt x="2480" y="2764"/>
                        <a:pt x="2472" y="2763"/>
                        <a:pt x="2464" y="2763"/>
                      </a:cubicBezTo>
                      <a:cubicBezTo>
                        <a:pt x="2416" y="2763"/>
                        <a:pt x="2369" y="2782"/>
                        <a:pt x="2337" y="2818"/>
                      </a:cubicBezTo>
                      <a:lnTo>
                        <a:pt x="1696" y="3522"/>
                      </a:lnTo>
                      <a:lnTo>
                        <a:pt x="1529" y="2586"/>
                      </a:lnTo>
                      <a:cubicBezTo>
                        <a:pt x="1519" y="2529"/>
                        <a:pt x="1481" y="2483"/>
                        <a:pt x="1430" y="2458"/>
                      </a:cubicBezTo>
                      <a:lnTo>
                        <a:pt x="564" y="2067"/>
                      </a:lnTo>
                      <a:lnTo>
                        <a:pt x="1403" y="1618"/>
                      </a:lnTo>
                      <a:cubicBezTo>
                        <a:pt x="1452" y="1590"/>
                        <a:pt x="1487" y="1541"/>
                        <a:pt x="1493" y="1486"/>
                      </a:cubicBezTo>
                      <a:lnTo>
                        <a:pt x="1597" y="541"/>
                      </a:lnTo>
                      <a:close/>
                      <a:moveTo>
                        <a:pt x="1465" y="0"/>
                      </a:moveTo>
                      <a:cubicBezTo>
                        <a:pt x="1445" y="0"/>
                        <a:pt x="1426" y="4"/>
                        <a:pt x="1407" y="11"/>
                      </a:cubicBezTo>
                      <a:cubicBezTo>
                        <a:pt x="1344" y="33"/>
                        <a:pt x="1301" y="88"/>
                        <a:pt x="1294" y="153"/>
                      </a:cubicBezTo>
                      <a:lnTo>
                        <a:pt x="1160" y="1356"/>
                      </a:lnTo>
                      <a:lnTo>
                        <a:pt x="93" y="1926"/>
                      </a:lnTo>
                      <a:cubicBezTo>
                        <a:pt x="35" y="1958"/>
                        <a:pt x="0" y="2019"/>
                        <a:pt x="3" y="2084"/>
                      </a:cubicBezTo>
                      <a:cubicBezTo>
                        <a:pt x="5" y="2150"/>
                        <a:pt x="44" y="2208"/>
                        <a:pt x="105" y="2236"/>
                      </a:cubicBezTo>
                      <a:lnTo>
                        <a:pt x="1205" y="2735"/>
                      </a:lnTo>
                      <a:lnTo>
                        <a:pt x="1417" y="3924"/>
                      </a:lnTo>
                      <a:cubicBezTo>
                        <a:pt x="1423" y="3952"/>
                        <a:pt x="1435" y="3979"/>
                        <a:pt x="1450" y="4000"/>
                      </a:cubicBezTo>
                      <a:cubicBezTo>
                        <a:pt x="1472" y="4026"/>
                        <a:pt x="1503" y="4048"/>
                        <a:pt x="1538" y="4059"/>
                      </a:cubicBezTo>
                      <a:cubicBezTo>
                        <a:pt x="1553" y="4064"/>
                        <a:pt x="1569" y="4066"/>
                        <a:pt x="1585" y="4066"/>
                      </a:cubicBezTo>
                      <a:cubicBezTo>
                        <a:pt x="1633" y="4066"/>
                        <a:pt x="1679" y="4046"/>
                        <a:pt x="1712" y="4010"/>
                      </a:cubicBezTo>
                      <a:lnTo>
                        <a:pt x="2527" y="3116"/>
                      </a:lnTo>
                      <a:lnTo>
                        <a:pt x="3725" y="3282"/>
                      </a:lnTo>
                      <a:cubicBezTo>
                        <a:pt x="3733" y="3283"/>
                        <a:pt x="3741" y="3283"/>
                        <a:pt x="3749" y="3283"/>
                      </a:cubicBezTo>
                      <a:cubicBezTo>
                        <a:pt x="3808" y="3283"/>
                        <a:pt x="3861" y="3255"/>
                        <a:pt x="3893" y="3209"/>
                      </a:cubicBezTo>
                      <a:cubicBezTo>
                        <a:pt x="3930" y="3154"/>
                        <a:pt x="3934" y="3084"/>
                        <a:pt x="3901" y="3028"/>
                      </a:cubicBezTo>
                      <a:lnTo>
                        <a:pt x="3303" y="1975"/>
                      </a:lnTo>
                      <a:lnTo>
                        <a:pt x="3829" y="887"/>
                      </a:lnTo>
                      <a:cubicBezTo>
                        <a:pt x="3858" y="829"/>
                        <a:pt x="3851" y="759"/>
                        <a:pt x="3812" y="705"/>
                      </a:cubicBezTo>
                      <a:cubicBezTo>
                        <a:pt x="3778" y="663"/>
                        <a:pt x="3726" y="639"/>
                        <a:pt x="3672" y="639"/>
                      </a:cubicBezTo>
                      <a:cubicBezTo>
                        <a:pt x="3661" y="639"/>
                        <a:pt x="3651" y="640"/>
                        <a:pt x="3640" y="641"/>
                      </a:cubicBezTo>
                      <a:lnTo>
                        <a:pt x="2456" y="886"/>
                      </a:lnTo>
                      <a:lnTo>
                        <a:pt x="1584" y="49"/>
                      </a:lnTo>
                      <a:cubicBezTo>
                        <a:pt x="1552" y="17"/>
                        <a:pt x="1509" y="0"/>
                        <a:pt x="14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 rot="-5400000">
                  <a:off x="6685325" y="80704"/>
                  <a:ext cx="274325" cy="27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" h="9047" extrusionOk="0">
                      <a:moveTo>
                        <a:pt x="2878" y="1"/>
                      </a:moveTo>
                      <a:cubicBezTo>
                        <a:pt x="2563" y="1"/>
                        <a:pt x="2250" y="55"/>
                        <a:pt x="1955" y="175"/>
                      </a:cubicBezTo>
                      <a:cubicBezTo>
                        <a:pt x="939" y="583"/>
                        <a:pt x="414" y="1612"/>
                        <a:pt x="157" y="2619"/>
                      </a:cubicBezTo>
                      <a:cubicBezTo>
                        <a:pt x="92" y="2877"/>
                        <a:pt x="42" y="3133"/>
                        <a:pt x="9" y="3396"/>
                      </a:cubicBezTo>
                      <a:cubicBezTo>
                        <a:pt x="0" y="3462"/>
                        <a:pt x="48" y="3494"/>
                        <a:pt x="101" y="3494"/>
                      </a:cubicBezTo>
                      <a:cubicBezTo>
                        <a:pt x="146" y="3494"/>
                        <a:pt x="195" y="3470"/>
                        <a:pt x="212" y="3424"/>
                      </a:cubicBezTo>
                      <a:cubicBezTo>
                        <a:pt x="535" y="2566"/>
                        <a:pt x="760" y="1599"/>
                        <a:pt x="1455" y="951"/>
                      </a:cubicBezTo>
                      <a:cubicBezTo>
                        <a:pt x="1856" y="574"/>
                        <a:pt x="2358" y="409"/>
                        <a:pt x="2873" y="409"/>
                      </a:cubicBezTo>
                      <a:cubicBezTo>
                        <a:pt x="3198" y="409"/>
                        <a:pt x="3527" y="475"/>
                        <a:pt x="3839" y="594"/>
                      </a:cubicBezTo>
                      <a:cubicBezTo>
                        <a:pt x="5829" y="1353"/>
                        <a:pt x="6170" y="3764"/>
                        <a:pt x="6047" y="5620"/>
                      </a:cubicBezTo>
                      <a:cubicBezTo>
                        <a:pt x="5980" y="6621"/>
                        <a:pt x="5711" y="7738"/>
                        <a:pt x="4815" y="8321"/>
                      </a:cubicBezTo>
                      <a:cubicBezTo>
                        <a:pt x="4533" y="8504"/>
                        <a:pt x="4211" y="8609"/>
                        <a:pt x="3882" y="8609"/>
                      </a:cubicBezTo>
                      <a:cubicBezTo>
                        <a:pt x="3765" y="8609"/>
                        <a:pt x="3646" y="8596"/>
                        <a:pt x="3528" y="8568"/>
                      </a:cubicBezTo>
                      <a:cubicBezTo>
                        <a:pt x="3082" y="8465"/>
                        <a:pt x="2693" y="8198"/>
                        <a:pt x="2398" y="7855"/>
                      </a:cubicBezTo>
                      <a:cubicBezTo>
                        <a:pt x="1699" y="7044"/>
                        <a:pt x="1681" y="5848"/>
                        <a:pt x="1891" y="4854"/>
                      </a:cubicBezTo>
                      <a:cubicBezTo>
                        <a:pt x="1995" y="4355"/>
                        <a:pt x="2168" y="3839"/>
                        <a:pt x="2561" y="3495"/>
                      </a:cubicBezTo>
                      <a:cubicBezTo>
                        <a:pt x="2779" y="3303"/>
                        <a:pt x="3043" y="3195"/>
                        <a:pt x="3311" y="3195"/>
                      </a:cubicBezTo>
                      <a:cubicBezTo>
                        <a:pt x="3488" y="3195"/>
                        <a:pt x="3667" y="3242"/>
                        <a:pt x="3835" y="3342"/>
                      </a:cubicBezTo>
                      <a:cubicBezTo>
                        <a:pt x="4594" y="3790"/>
                        <a:pt x="4874" y="4812"/>
                        <a:pt x="4579" y="5617"/>
                      </a:cubicBezTo>
                      <a:cubicBezTo>
                        <a:pt x="4444" y="5983"/>
                        <a:pt x="4142" y="6303"/>
                        <a:pt x="3752" y="6394"/>
                      </a:cubicBezTo>
                      <a:cubicBezTo>
                        <a:pt x="3705" y="6406"/>
                        <a:pt x="3656" y="6412"/>
                        <a:pt x="3607" y="6412"/>
                      </a:cubicBezTo>
                      <a:cubicBezTo>
                        <a:pt x="3494" y="6412"/>
                        <a:pt x="3384" y="6379"/>
                        <a:pt x="3294" y="6303"/>
                      </a:cubicBezTo>
                      <a:cubicBezTo>
                        <a:pt x="3143" y="6175"/>
                        <a:pt x="3095" y="5974"/>
                        <a:pt x="3090" y="5784"/>
                      </a:cubicBezTo>
                      <a:cubicBezTo>
                        <a:pt x="3085" y="5671"/>
                        <a:pt x="3097" y="5560"/>
                        <a:pt x="3106" y="5450"/>
                      </a:cubicBezTo>
                      <a:cubicBezTo>
                        <a:pt x="3114" y="5335"/>
                        <a:pt x="3100" y="5217"/>
                        <a:pt x="3098" y="5102"/>
                      </a:cubicBezTo>
                      <a:cubicBezTo>
                        <a:pt x="3097" y="5010"/>
                        <a:pt x="3004" y="4940"/>
                        <a:pt x="2920" y="4940"/>
                      </a:cubicBezTo>
                      <a:cubicBezTo>
                        <a:pt x="2870" y="4940"/>
                        <a:pt x="2823" y="4964"/>
                        <a:pt x="2799" y="5021"/>
                      </a:cubicBezTo>
                      <a:cubicBezTo>
                        <a:pt x="2748" y="5142"/>
                        <a:pt x="2683" y="5269"/>
                        <a:pt x="2661" y="5400"/>
                      </a:cubicBezTo>
                      <a:cubicBezTo>
                        <a:pt x="2641" y="5531"/>
                        <a:pt x="2633" y="5669"/>
                        <a:pt x="2639" y="5801"/>
                      </a:cubicBezTo>
                      <a:cubicBezTo>
                        <a:pt x="2652" y="6073"/>
                        <a:pt x="2725" y="6336"/>
                        <a:pt x="2902" y="6545"/>
                      </a:cubicBezTo>
                      <a:cubicBezTo>
                        <a:pt x="3089" y="6763"/>
                        <a:pt x="3341" y="6855"/>
                        <a:pt x="3601" y="6855"/>
                      </a:cubicBezTo>
                      <a:cubicBezTo>
                        <a:pt x="3835" y="6855"/>
                        <a:pt x="4076" y="6780"/>
                        <a:pt x="4281" y="6656"/>
                      </a:cubicBezTo>
                      <a:cubicBezTo>
                        <a:pt x="5213" y="6089"/>
                        <a:pt x="5336" y="4803"/>
                        <a:pt x="4902" y="3883"/>
                      </a:cubicBezTo>
                      <a:cubicBezTo>
                        <a:pt x="4669" y="3392"/>
                        <a:pt x="4238" y="2953"/>
                        <a:pt x="3710" y="2792"/>
                      </a:cubicBezTo>
                      <a:cubicBezTo>
                        <a:pt x="3583" y="2753"/>
                        <a:pt x="3454" y="2734"/>
                        <a:pt x="3326" y="2734"/>
                      </a:cubicBezTo>
                      <a:cubicBezTo>
                        <a:pt x="2877" y="2734"/>
                        <a:pt x="2436" y="2957"/>
                        <a:pt x="2126" y="3284"/>
                      </a:cubicBezTo>
                      <a:cubicBezTo>
                        <a:pt x="1703" y="3735"/>
                        <a:pt x="1516" y="4350"/>
                        <a:pt x="1417" y="4947"/>
                      </a:cubicBezTo>
                      <a:cubicBezTo>
                        <a:pt x="1311" y="5566"/>
                        <a:pt x="1293" y="6201"/>
                        <a:pt x="1429" y="6817"/>
                      </a:cubicBezTo>
                      <a:cubicBezTo>
                        <a:pt x="1673" y="7920"/>
                        <a:pt x="2524" y="8908"/>
                        <a:pt x="3691" y="9035"/>
                      </a:cubicBezTo>
                      <a:cubicBezTo>
                        <a:pt x="3764" y="9043"/>
                        <a:pt x="3836" y="9046"/>
                        <a:pt x="3907" y="9046"/>
                      </a:cubicBezTo>
                      <a:cubicBezTo>
                        <a:pt x="4985" y="9046"/>
                        <a:pt x="5833" y="8150"/>
                        <a:pt x="6191" y="7182"/>
                      </a:cubicBezTo>
                      <a:cubicBezTo>
                        <a:pt x="6410" y="6585"/>
                        <a:pt x="6477" y="5936"/>
                        <a:pt x="6500" y="5304"/>
                      </a:cubicBezTo>
                      <a:cubicBezTo>
                        <a:pt x="6522" y="4710"/>
                        <a:pt x="6496" y="4116"/>
                        <a:pt x="6397" y="3531"/>
                      </a:cubicBezTo>
                      <a:cubicBezTo>
                        <a:pt x="6214" y="2426"/>
                        <a:pt x="5727" y="1328"/>
                        <a:pt x="4800" y="654"/>
                      </a:cubicBezTo>
                      <a:cubicBezTo>
                        <a:pt x="4255" y="257"/>
                        <a:pt x="3562" y="1"/>
                        <a:pt x="28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" name="Google Shape;43;p2"/>
                <p:cNvGrpSpPr/>
                <p:nvPr/>
              </p:nvGrpSpPr>
              <p:grpSpPr>
                <a:xfrm>
                  <a:off x="1316826" y="134500"/>
                  <a:ext cx="222669" cy="175544"/>
                  <a:chOff x="2086440" y="896308"/>
                  <a:chExt cx="140299" cy="111520"/>
                </a:xfrm>
              </p:grpSpPr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086440" y="978144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092270" y="896308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33358" y="953186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8385" y="962439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" name="Google Shape;48;p2"/>
                <p:cNvSpPr/>
                <p:nvPr/>
              </p:nvSpPr>
              <p:spPr>
                <a:xfrm>
                  <a:off x="293555" y="1122329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" name="Google Shape;49;p2"/>
                <p:cNvGrpSpPr/>
                <p:nvPr/>
              </p:nvGrpSpPr>
              <p:grpSpPr>
                <a:xfrm>
                  <a:off x="247270" y="3685658"/>
                  <a:ext cx="138371" cy="189664"/>
                  <a:chOff x="733763" y="2863041"/>
                  <a:chExt cx="87185" cy="120491"/>
                </a:xfrm>
              </p:grpSpPr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733763" y="2947792"/>
                    <a:ext cx="36023" cy="35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" h="1263" extrusionOk="0">
                        <a:moveTo>
                          <a:pt x="636" y="1"/>
                        </a:moveTo>
                        <a:cubicBezTo>
                          <a:pt x="475" y="1"/>
                          <a:pt x="306" y="72"/>
                          <a:pt x="191" y="187"/>
                        </a:cubicBezTo>
                        <a:cubicBezTo>
                          <a:pt x="82" y="296"/>
                          <a:pt x="1" y="475"/>
                          <a:pt x="7" y="632"/>
                        </a:cubicBezTo>
                        <a:cubicBezTo>
                          <a:pt x="21" y="973"/>
                          <a:pt x="283" y="1262"/>
                          <a:pt x="636" y="1262"/>
                        </a:cubicBezTo>
                        <a:cubicBezTo>
                          <a:pt x="799" y="1262"/>
                          <a:pt x="967" y="1191"/>
                          <a:pt x="1082" y="1076"/>
                        </a:cubicBezTo>
                        <a:cubicBezTo>
                          <a:pt x="1191" y="967"/>
                          <a:pt x="1272" y="789"/>
                          <a:pt x="1267" y="632"/>
                        </a:cubicBezTo>
                        <a:cubicBezTo>
                          <a:pt x="1252" y="290"/>
                          <a:pt x="990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752553" y="2863041"/>
                    <a:ext cx="34381" cy="33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5" h="1199" extrusionOk="0">
                        <a:moveTo>
                          <a:pt x="626" y="0"/>
                        </a:moveTo>
                        <a:cubicBezTo>
                          <a:pt x="593" y="0"/>
                          <a:pt x="560" y="4"/>
                          <a:pt x="527" y="11"/>
                        </a:cubicBezTo>
                        <a:cubicBezTo>
                          <a:pt x="447" y="15"/>
                          <a:pt x="371" y="39"/>
                          <a:pt x="305" y="82"/>
                        </a:cubicBezTo>
                        <a:cubicBezTo>
                          <a:pt x="236" y="120"/>
                          <a:pt x="180" y="171"/>
                          <a:pt x="138" y="236"/>
                        </a:cubicBezTo>
                        <a:cubicBezTo>
                          <a:pt x="85" y="294"/>
                          <a:pt x="49" y="363"/>
                          <a:pt x="30" y="440"/>
                        </a:cubicBezTo>
                        <a:cubicBezTo>
                          <a:pt x="5" y="520"/>
                          <a:pt x="1" y="598"/>
                          <a:pt x="20" y="678"/>
                        </a:cubicBezTo>
                        <a:cubicBezTo>
                          <a:pt x="23" y="758"/>
                          <a:pt x="47" y="832"/>
                          <a:pt x="91" y="900"/>
                        </a:cubicBezTo>
                        <a:cubicBezTo>
                          <a:pt x="122" y="940"/>
                          <a:pt x="152" y="980"/>
                          <a:pt x="183" y="1021"/>
                        </a:cubicBezTo>
                        <a:cubicBezTo>
                          <a:pt x="258" y="1097"/>
                          <a:pt x="345" y="1147"/>
                          <a:pt x="447" y="1177"/>
                        </a:cubicBezTo>
                        <a:lnTo>
                          <a:pt x="604" y="1198"/>
                        </a:lnTo>
                        <a:cubicBezTo>
                          <a:pt x="610" y="1199"/>
                          <a:pt x="616" y="1199"/>
                          <a:pt x="622" y="1199"/>
                        </a:cubicBezTo>
                        <a:cubicBezTo>
                          <a:pt x="698" y="1199"/>
                          <a:pt x="769" y="1181"/>
                          <a:pt x="835" y="1147"/>
                        </a:cubicBezTo>
                        <a:cubicBezTo>
                          <a:pt x="909" y="1123"/>
                          <a:pt x="973" y="1082"/>
                          <a:pt x="1028" y="1024"/>
                        </a:cubicBezTo>
                        <a:cubicBezTo>
                          <a:pt x="1069" y="982"/>
                          <a:pt x="1104" y="934"/>
                          <a:pt x="1132" y="883"/>
                        </a:cubicBezTo>
                        <a:cubicBezTo>
                          <a:pt x="1155" y="845"/>
                          <a:pt x="1175" y="802"/>
                          <a:pt x="1185" y="757"/>
                        </a:cubicBezTo>
                        <a:cubicBezTo>
                          <a:pt x="1214" y="648"/>
                          <a:pt x="1211" y="555"/>
                          <a:pt x="1185" y="450"/>
                        </a:cubicBezTo>
                        <a:cubicBezTo>
                          <a:pt x="1174" y="398"/>
                          <a:pt x="1152" y="347"/>
                          <a:pt x="1124" y="299"/>
                        </a:cubicBezTo>
                        <a:cubicBezTo>
                          <a:pt x="1124" y="299"/>
                          <a:pt x="1124" y="297"/>
                          <a:pt x="1123" y="297"/>
                        </a:cubicBezTo>
                        <a:cubicBezTo>
                          <a:pt x="1069" y="207"/>
                          <a:pt x="996" y="135"/>
                          <a:pt x="908" y="82"/>
                        </a:cubicBezTo>
                        <a:lnTo>
                          <a:pt x="764" y="23"/>
                        </a:lnTo>
                        <a:cubicBezTo>
                          <a:pt x="717" y="7"/>
                          <a:pt x="672" y="0"/>
                          <a:pt x="62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802866" y="2920881"/>
                    <a:ext cx="18082" cy="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652" extrusionOk="0">
                        <a:moveTo>
                          <a:pt x="321" y="0"/>
                        </a:moveTo>
                        <a:cubicBezTo>
                          <a:pt x="306" y="0"/>
                          <a:pt x="292" y="2"/>
                          <a:pt x="278" y="6"/>
                        </a:cubicBezTo>
                        <a:cubicBezTo>
                          <a:pt x="249" y="6"/>
                          <a:pt x="221" y="13"/>
                          <a:pt x="198" y="28"/>
                        </a:cubicBezTo>
                        <a:cubicBezTo>
                          <a:pt x="170" y="35"/>
                          <a:pt x="147" y="49"/>
                          <a:pt x="127" y="70"/>
                        </a:cubicBezTo>
                        <a:cubicBezTo>
                          <a:pt x="103" y="84"/>
                          <a:pt x="83" y="102"/>
                          <a:pt x="71" y="127"/>
                        </a:cubicBezTo>
                        <a:cubicBezTo>
                          <a:pt x="51" y="145"/>
                          <a:pt x="38" y="170"/>
                          <a:pt x="29" y="196"/>
                        </a:cubicBezTo>
                        <a:cubicBezTo>
                          <a:pt x="15" y="222"/>
                          <a:pt x="7" y="247"/>
                          <a:pt x="7" y="276"/>
                        </a:cubicBezTo>
                        <a:cubicBezTo>
                          <a:pt x="0" y="305"/>
                          <a:pt x="0" y="333"/>
                          <a:pt x="7" y="362"/>
                        </a:cubicBezTo>
                        <a:cubicBezTo>
                          <a:pt x="9" y="404"/>
                          <a:pt x="22" y="443"/>
                          <a:pt x="45" y="480"/>
                        </a:cubicBezTo>
                        <a:cubicBezTo>
                          <a:pt x="51" y="488"/>
                          <a:pt x="54" y="496"/>
                          <a:pt x="60" y="506"/>
                        </a:cubicBezTo>
                        <a:cubicBezTo>
                          <a:pt x="114" y="599"/>
                          <a:pt x="219" y="651"/>
                          <a:pt x="322" y="651"/>
                        </a:cubicBezTo>
                        <a:cubicBezTo>
                          <a:pt x="397" y="651"/>
                          <a:pt x="471" y="624"/>
                          <a:pt x="525" y="565"/>
                        </a:cubicBezTo>
                        <a:cubicBezTo>
                          <a:pt x="532" y="558"/>
                          <a:pt x="538" y="551"/>
                          <a:pt x="545" y="544"/>
                        </a:cubicBezTo>
                        <a:cubicBezTo>
                          <a:pt x="581" y="504"/>
                          <a:pt x="612" y="455"/>
                          <a:pt x="627" y="404"/>
                        </a:cubicBezTo>
                        <a:cubicBezTo>
                          <a:pt x="631" y="375"/>
                          <a:pt x="634" y="347"/>
                          <a:pt x="638" y="318"/>
                        </a:cubicBezTo>
                        <a:cubicBezTo>
                          <a:pt x="634" y="289"/>
                          <a:pt x="629" y="262"/>
                          <a:pt x="627" y="233"/>
                        </a:cubicBezTo>
                        <a:lnTo>
                          <a:pt x="595" y="157"/>
                        </a:lnTo>
                        <a:lnTo>
                          <a:pt x="545" y="93"/>
                        </a:lnTo>
                        <a:cubicBezTo>
                          <a:pt x="523" y="77"/>
                          <a:pt x="502" y="61"/>
                          <a:pt x="481" y="44"/>
                        </a:cubicBezTo>
                        <a:cubicBezTo>
                          <a:pt x="445" y="20"/>
                          <a:pt x="406" y="7"/>
                          <a:pt x="363" y="6"/>
                        </a:cubicBezTo>
                        <a:cubicBezTo>
                          <a:pt x="349" y="2"/>
                          <a:pt x="335" y="0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" name="Google Shape;53;p2"/>
                <p:cNvGrpSpPr/>
                <p:nvPr/>
              </p:nvGrpSpPr>
              <p:grpSpPr>
                <a:xfrm>
                  <a:off x="8495461" y="433963"/>
                  <a:ext cx="277954" cy="212070"/>
                  <a:chOff x="3849405" y="2508784"/>
                  <a:chExt cx="175133" cy="134724"/>
                </a:xfrm>
              </p:grpSpPr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3942589" y="2605703"/>
                    <a:ext cx="37494" cy="37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5" h="1336" extrusionOk="0">
                        <a:moveTo>
                          <a:pt x="691" y="0"/>
                        </a:moveTo>
                        <a:cubicBezTo>
                          <a:pt x="661" y="0"/>
                          <a:pt x="631" y="2"/>
                          <a:pt x="601" y="7"/>
                        </a:cubicBezTo>
                        <a:cubicBezTo>
                          <a:pt x="510" y="17"/>
                          <a:pt x="422" y="43"/>
                          <a:pt x="338" y="92"/>
                        </a:cubicBezTo>
                        <a:cubicBezTo>
                          <a:pt x="241" y="150"/>
                          <a:pt x="162" y="229"/>
                          <a:pt x="104" y="326"/>
                        </a:cubicBezTo>
                        <a:cubicBezTo>
                          <a:pt x="76" y="387"/>
                          <a:pt x="42" y="453"/>
                          <a:pt x="27" y="518"/>
                        </a:cubicBezTo>
                        <a:cubicBezTo>
                          <a:pt x="20" y="576"/>
                          <a:pt x="13" y="631"/>
                          <a:pt x="4" y="688"/>
                        </a:cubicBezTo>
                        <a:cubicBezTo>
                          <a:pt x="1" y="777"/>
                          <a:pt x="18" y="861"/>
                          <a:pt x="60" y="937"/>
                        </a:cubicBezTo>
                        <a:cubicBezTo>
                          <a:pt x="75" y="992"/>
                          <a:pt x="104" y="1038"/>
                          <a:pt x="143" y="1079"/>
                        </a:cubicBezTo>
                        <a:cubicBezTo>
                          <a:pt x="190" y="1149"/>
                          <a:pt x="249" y="1204"/>
                          <a:pt x="325" y="1246"/>
                        </a:cubicBezTo>
                        <a:cubicBezTo>
                          <a:pt x="427" y="1300"/>
                          <a:pt x="536" y="1329"/>
                          <a:pt x="650" y="1335"/>
                        </a:cubicBezTo>
                        <a:cubicBezTo>
                          <a:pt x="657" y="1335"/>
                          <a:pt x="663" y="1335"/>
                          <a:pt x="669" y="1335"/>
                        </a:cubicBezTo>
                        <a:cubicBezTo>
                          <a:pt x="751" y="1335"/>
                          <a:pt x="829" y="1317"/>
                          <a:pt x="899" y="1278"/>
                        </a:cubicBezTo>
                        <a:cubicBezTo>
                          <a:pt x="979" y="1253"/>
                          <a:pt x="1049" y="1207"/>
                          <a:pt x="1107" y="1144"/>
                        </a:cubicBezTo>
                        <a:cubicBezTo>
                          <a:pt x="1149" y="1095"/>
                          <a:pt x="1197" y="1040"/>
                          <a:pt x="1229" y="982"/>
                        </a:cubicBezTo>
                        <a:cubicBezTo>
                          <a:pt x="1251" y="929"/>
                          <a:pt x="1272" y="879"/>
                          <a:pt x="1294" y="826"/>
                        </a:cubicBezTo>
                        <a:cubicBezTo>
                          <a:pt x="1320" y="740"/>
                          <a:pt x="1325" y="655"/>
                          <a:pt x="1304" y="569"/>
                        </a:cubicBezTo>
                        <a:cubicBezTo>
                          <a:pt x="1304" y="511"/>
                          <a:pt x="1290" y="456"/>
                          <a:pt x="1261" y="405"/>
                        </a:cubicBezTo>
                        <a:cubicBezTo>
                          <a:pt x="1245" y="354"/>
                          <a:pt x="1219" y="309"/>
                          <a:pt x="1188" y="265"/>
                        </a:cubicBezTo>
                        <a:cubicBezTo>
                          <a:pt x="1137" y="188"/>
                          <a:pt x="1070" y="123"/>
                          <a:pt x="996" y="84"/>
                        </a:cubicBezTo>
                        <a:lnTo>
                          <a:pt x="852" y="21"/>
                        </a:lnTo>
                        <a:cubicBezTo>
                          <a:pt x="798" y="7"/>
                          <a:pt x="745" y="0"/>
                          <a:pt x="69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3951842" y="2508784"/>
                    <a:ext cx="32372" cy="32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" h="1139" extrusionOk="0">
                        <a:moveTo>
                          <a:pt x="554" y="0"/>
                        </a:moveTo>
                        <a:cubicBezTo>
                          <a:pt x="484" y="0"/>
                          <a:pt x="417" y="16"/>
                          <a:pt x="354" y="50"/>
                        </a:cubicBezTo>
                        <a:cubicBezTo>
                          <a:pt x="284" y="73"/>
                          <a:pt x="223" y="111"/>
                          <a:pt x="171" y="168"/>
                        </a:cubicBezTo>
                        <a:cubicBezTo>
                          <a:pt x="117" y="219"/>
                          <a:pt x="76" y="280"/>
                          <a:pt x="53" y="351"/>
                        </a:cubicBezTo>
                        <a:cubicBezTo>
                          <a:pt x="17" y="418"/>
                          <a:pt x="1" y="490"/>
                          <a:pt x="4" y="569"/>
                        </a:cubicBezTo>
                        <a:cubicBezTo>
                          <a:pt x="11" y="620"/>
                          <a:pt x="17" y="669"/>
                          <a:pt x="24" y="720"/>
                        </a:cubicBezTo>
                        <a:cubicBezTo>
                          <a:pt x="52" y="816"/>
                          <a:pt x="100" y="900"/>
                          <a:pt x="169" y="971"/>
                        </a:cubicBezTo>
                        <a:cubicBezTo>
                          <a:pt x="207" y="1000"/>
                          <a:pt x="245" y="1031"/>
                          <a:pt x="284" y="1060"/>
                        </a:cubicBezTo>
                        <a:cubicBezTo>
                          <a:pt x="373" y="1111"/>
                          <a:pt x="467" y="1138"/>
                          <a:pt x="571" y="1138"/>
                        </a:cubicBezTo>
                        <a:cubicBezTo>
                          <a:pt x="577" y="1139"/>
                          <a:pt x="583" y="1139"/>
                          <a:pt x="588" y="1139"/>
                        </a:cubicBezTo>
                        <a:cubicBezTo>
                          <a:pt x="660" y="1139"/>
                          <a:pt x="727" y="1123"/>
                          <a:pt x="789" y="1089"/>
                        </a:cubicBezTo>
                        <a:cubicBezTo>
                          <a:pt x="860" y="1066"/>
                          <a:pt x="919" y="1027"/>
                          <a:pt x="972" y="971"/>
                        </a:cubicBezTo>
                        <a:cubicBezTo>
                          <a:pt x="1028" y="920"/>
                          <a:pt x="1066" y="858"/>
                          <a:pt x="1091" y="787"/>
                        </a:cubicBezTo>
                        <a:cubicBezTo>
                          <a:pt x="1127" y="720"/>
                          <a:pt x="1143" y="647"/>
                          <a:pt x="1139" y="569"/>
                        </a:cubicBezTo>
                        <a:cubicBezTo>
                          <a:pt x="1131" y="521"/>
                          <a:pt x="1124" y="470"/>
                          <a:pt x="1120" y="419"/>
                        </a:cubicBezTo>
                        <a:cubicBezTo>
                          <a:pt x="1092" y="322"/>
                          <a:pt x="1043" y="239"/>
                          <a:pt x="975" y="168"/>
                        </a:cubicBezTo>
                        <a:cubicBezTo>
                          <a:pt x="935" y="139"/>
                          <a:pt x="898" y="108"/>
                          <a:pt x="860" y="79"/>
                        </a:cubicBezTo>
                        <a:cubicBezTo>
                          <a:pt x="771" y="28"/>
                          <a:pt x="677" y="1"/>
                          <a:pt x="572" y="1"/>
                        </a:cubicBezTo>
                        <a:cubicBezTo>
                          <a:pt x="566" y="0"/>
                          <a:pt x="560" y="0"/>
                          <a:pt x="55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3995024" y="2565125"/>
                    <a:ext cx="29514" cy="29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" h="1040" extrusionOk="0">
                        <a:moveTo>
                          <a:pt x="512" y="0"/>
                        </a:moveTo>
                        <a:cubicBezTo>
                          <a:pt x="445" y="0"/>
                          <a:pt x="380" y="15"/>
                          <a:pt x="322" y="46"/>
                        </a:cubicBezTo>
                        <a:cubicBezTo>
                          <a:pt x="258" y="67"/>
                          <a:pt x="201" y="102"/>
                          <a:pt x="155" y="153"/>
                        </a:cubicBezTo>
                        <a:cubicBezTo>
                          <a:pt x="104" y="201"/>
                          <a:pt x="68" y="256"/>
                          <a:pt x="47" y="320"/>
                        </a:cubicBezTo>
                        <a:cubicBezTo>
                          <a:pt x="15" y="383"/>
                          <a:pt x="1" y="450"/>
                          <a:pt x="2" y="521"/>
                        </a:cubicBezTo>
                        <a:cubicBezTo>
                          <a:pt x="8" y="566"/>
                          <a:pt x="15" y="612"/>
                          <a:pt x="20" y="659"/>
                        </a:cubicBezTo>
                        <a:cubicBezTo>
                          <a:pt x="46" y="746"/>
                          <a:pt x="89" y="823"/>
                          <a:pt x="155" y="887"/>
                        </a:cubicBezTo>
                        <a:cubicBezTo>
                          <a:pt x="190" y="915"/>
                          <a:pt x="226" y="942"/>
                          <a:pt x="259" y="968"/>
                        </a:cubicBezTo>
                        <a:cubicBezTo>
                          <a:pt x="342" y="1016"/>
                          <a:pt x="429" y="1039"/>
                          <a:pt x="521" y="1039"/>
                        </a:cubicBezTo>
                        <a:cubicBezTo>
                          <a:pt x="524" y="1040"/>
                          <a:pt x="527" y="1040"/>
                          <a:pt x="531" y="1040"/>
                        </a:cubicBezTo>
                        <a:cubicBezTo>
                          <a:pt x="598" y="1040"/>
                          <a:pt x="662" y="1025"/>
                          <a:pt x="722" y="994"/>
                        </a:cubicBezTo>
                        <a:cubicBezTo>
                          <a:pt x="785" y="973"/>
                          <a:pt x="841" y="938"/>
                          <a:pt x="889" y="887"/>
                        </a:cubicBezTo>
                        <a:cubicBezTo>
                          <a:pt x="940" y="840"/>
                          <a:pt x="976" y="784"/>
                          <a:pt x="996" y="720"/>
                        </a:cubicBezTo>
                        <a:cubicBezTo>
                          <a:pt x="1028" y="659"/>
                          <a:pt x="1043" y="590"/>
                          <a:pt x="1041" y="521"/>
                        </a:cubicBezTo>
                        <a:cubicBezTo>
                          <a:pt x="1035" y="473"/>
                          <a:pt x="1030" y="428"/>
                          <a:pt x="1022" y="383"/>
                        </a:cubicBezTo>
                        <a:cubicBezTo>
                          <a:pt x="998" y="295"/>
                          <a:pt x="954" y="217"/>
                          <a:pt x="889" y="153"/>
                        </a:cubicBezTo>
                        <a:cubicBezTo>
                          <a:pt x="854" y="125"/>
                          <a:pt x="817" y="99"/>
                          <a:pt x="783" y="72"/>
                        </a:cubicBezTo>
                        <a:cubicBezTo>
                          <a:pt x="701" y="24"/>
                          <a:pt x="614" y="0"/>
                          <a:pt x="521" y="0"/>
                        </a:cubicBezTo>
                        <a:cubicBezTo>
                          <a:pt x="518" y="0"/>
                          <a:pt x="515" y="0"/>
                          <a:pt x="51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3849405" y="2581339"/>
                    <a:ext cx="1969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676" extrusionOk="0">
                        <a:moveTo>
                          <a:pt x="348" y="0"/>
                        </a:moveTo>
                        <a:cubicBezTo>
                          <a:pt x="172" y="0"/>
                          <a:pt x="1" y="156"/>
                          <a:pt x="11" y="337"/>
                        </a:cubicBezTo>
                        <a:cubicBezTo>
                          <a:pt x="20" y="522"/>
                          <a:pt x="159" y="676"/>
                          <a:pt x="348" y="676"/>
                        </a:cubicBezTo>
                        <a:cubicBezTo>
                          <a:pt x="526" y="676"/>
                          <a:pt x="696" y="519"/>
                          <a:pt x="687" y="337"/>
                        </a:cubicBezTo>
                        <a:cubicBezTo>
                          <a:pt x="680" y="154"/>
                          <a:pt x="537" y="0"/>
                          <a:pt x="3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" name="Google Shape;58;p2"/>
                <p:cNvSpPr/>
                <p:nvPr/>
              </p:nvSpPr>
              <p:spPr>
                <a:xfrm rot="10800000">
                  <a:off x="247265" y="4442070"/>
                  <a:ext cx="292948" cy="32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" h="9047" extrusionOk="0">
                      <a:moveTo>
                        <a:pt x="2878" y="1"/>
                      </a:moveTo>
                      <a:cubicBezTo>
                        <a:pt x="2563" y="1"/>
                        <a:pt x="2250" y="55"/>
                        <a:pt x="1955" y="175"/>
                      </a:cubicBezTo>
                      <a:cubicBezTo>
                        <a:pt x="939" y="583"/>
                        <a:pt x="414" y="1612"/>
                        <a:pt x="157" y="2619"/>
                      </a:cubicBezTo>
                      <a:cubicBezTo>
                        <a:pt x="92" y="2877"/>
                        <a:pt x="42" y="3133"/>
                        <a:pt x="9" y="3396"/>
                      </a:cubicBezTo>
                      <a:cubicBezTo>
                        <a:pt x="0" y="3462"/>
                        <a:pt x="48" y="3494"/>
                        <a:pt x="101" y="3494"/>
                      </a:cubicBezTo>
                      <a:cubicBezTo>
                        <a:pt x="146" y="3494"/>
                        <a:pt x="195" y="3470"/>
                        <a:pt x="212" y="3424"/>
                      </a:cubicBezTo>
                      <a:cubicBezTo>
                        <a:pt x="535" y="2566"/>
                        <a:pt x="760" y="1599"/>
                        <a:pt x="1455" y="951"/>
                      </a:cubicBezTo>
                      <a:cubicBezTo>
                        <a:pt x="1856" y="574"/>
                        <a:pt x="2358" y="409"/>
                        <a:pt x="2873" y="409"/>
                      </a:cubicBezTo>
                      <a:cubicBezTo>
                        <a:pt x="3198" y="409"/>
                        <a:pt x="3527" y="475"/>
                        <a:pt x="3839" y="594"/>
                      </a:cubicBezTo>
                      <a:cubicBezTo>
                        <a:pt x="5829" y="1353"/>
                        <a:pt x="6170" y="3764"/>
                        <a:pt x="6047" y="5620"/>
                      </a:cubicBezTo>
                      <a:cubicBezTo>
                        <a:pt x="5980" y="6621"/>
                        <a:pt x="5711" y="7738"/>
                        <a:pt x="4815" y="8321"/>
                      </a:cubicBezTo>
                      <a:cubicBezTo>
                        <a:pt x="4533" y="8504"/>
                        <a:pt x="4211" y="8609"/>
                        <a:pt x="3882" y="8609"/>
                      </a:cubicBezTo>
                      <a:cubicBezTo>
                        <a:pt x="3765" y="8609"/>
                        <a:pt x="3646" y="8596"/>
                        <a:pt x="3528" y="8568"/>
                      </a:cubicBezTo>
                      <a:cubicBezTo>
                        <a:pt x="3082" y="8465"/>
                        <a:pt x="2693" y="8198"/>
                        <a:pt x="2398" y="7855"/>
                      </a:cubicBezTo>
                      <a:cubicBezTo>
                        <a:pt x="1699" y="7044"/>
                        <a:pt x="1681" y="5848"/>
                        <a:pt x="1891" y="4854"/>
                      </a:cubicBezTo>
                      <a:cubicBezTo>
                        <a:pt x="1995" y="4355"/>
                        <a:pt x="2168" y="3839"/>
                        <a:pt x="2561" y="3495"/>
                      </a:cubicBezTo>
                      <a:cubicBezTo>
                        <a:pt x="2779" y="3303"/>
                        <a:pt x="3043" y="3195"/>
                        <a:pt x="3311" y="3195"/>
                      </a:cubicBezTo>
                      <a:cubicBezTo>
                        <a:pt x="3488" y="3195"/>
                        <a:pt x="3667" y="3242"/>
                        <a:pt x="3835" y="3342"/>
                      </a:cubicBezTo>
                      <a:cubicBezTo>
                        <a:pt x="4594" y="3790"/>
                        <a:pt x="4874" y="4812"/>
                        <a:pt x="4579" y="5617"/>
                      </a:cubicBezTo>
                      <a:cubicBezTo>
                        <a:pt x="4444" y="5983"/>
                        <a:pt x="4142" y="6303"/>
                        <a:pt x="3752" y="6394"/>
                      </a:cubicBezTo>
                      <a:cubicBezTo>
                        <a:pt x="3705" y="6406"/>
                        <a:pt x="3656" y="6412"/>
                        <a:pt x="3607" y="6412"/>
                      </a:cubicBezTo>
                      <a:cubicBezTo>
                        <a:pt x="3494" y="6412"/>
                        <a:pt x="3384" y="6379"/>
                        <a:pt x="3294" y="6303"/>
                      </a:cubicBezTo>
                      <a:cubicBezTo>
                        <a:pt x="3143" y="6175"/>
                        <a:pt x="3095" y="5974"/>
                        <a:pt x="3090" y="5784"/>
                      </a:cubicBezTo>
                      <a:cubicBezTo>
                        <a:pt x="3085" y="5671"/>
                        <a:pt x="3097" y="5560"/>
                        <a:pt x="3106" y="5450"/>
                      </a:cubicBezTo>
                      <a:cubicBezTo>
                        <a:pt x="3114" y="5335"/>
                        <a:pt x="3100" y="5217"/>
                        <a:pt x="3098" y="5102"/>
                      </a:cubicBezTo>
                      <a:cubicBezTo>
                        <a:pt x="3097" y="5010"/>
                        <a:pt x="3004" y="4940"/>
                        <a:pt x="2920" y="4940"/>
                      </a:cubicBezTo>
                      <a:cubicBezTo>
                        <a:pt x="2870" y="4940"/>
                        <a:pt x="2823" y="4964"/>
                        <a:pt x="2799" y="5021"/>
                      </a:cubicBezTo>
                      <a:cubicBezTo>
                        <a:pt x="2748" y="5142"/>
                        <a:pt x="2683" y="5269"/>
                        <a:pt x="2661" y="5400"/>
                      </a:cubicBezTo>
                      <a:cubicBezTo>
                        <a:pt x="2641" y="5531"/>
                        <a:pt x="2633" y="5669"/>
                        <a:pt x="2639" y="5801"/>
                      </a:cubicBezTo>
                      <a:cubicBezTo>
                        <a:pt x="2652" y="6073"/>
                        <a:pt x="2725" y="6336"/>
                        <a:pt x="2902" y="6545"/>
                      </a:cubicBezTo>
                      <a:cubicBezTo>
                        <a:pt x="3089" y="6763"/>
                        <a:pt x="3341" y="6855"/>
                        <a:pt x="3601" y="6855"/>
                      </a:cubicBezTo>
                      <a:cubicBezTo>
                        <a:pt x="3835" y="6855"/>
                        <a:pt x="4076" y="6780"/>
                        <a:pt x="4281" y="6656"/>
                      </a:cubicBezTo>
                      <a:cubicBezTo>
                        <a:pt x="5213" y="6089"/>
                        <a:pt x="5336" y="4803"/>
                        <a:pt x="4902" y="3883"/>
                      </a:cubicBezTo>
                      <a:cubicBezTo>
                        <a:pt x="4669" y="3392"/>
                        <a:pt x="4238" y="2953"/>
                        <a:pt x="3710" y="2792"/>
                      </a:cubicBezTo>
                      <a:cubicBezTo>
                        <a:pt x="3583" y="2753"/>
                        <a:pt x="3454" y="2734"/>
                        <a:pt x="3326" y="2734"/>
                      </a:cubicBezTo>
                      <a:cubicBezTo>
                        <a:pt x="2877" y="2734"/>
                        <a:pt x="2436" y="2957"/>
                        <a:pt x="2126" y="3284"/>
                      </a:cubicBezTo>
                      <a:cubicBezTo>
                        <a:pt x="1703" y="3735"/>
                        <a:pt x="1516" y="4350"/>
                        <a:pt x="1417" y="4947"/>
                      </a:cubicBezTo>
                      <a:cubicBezTo>
                        <a:pt x="1311" y="5566"/>
                        <a:pt x="1293" y="6201"/>
                        <a:pt x="1429" y="6817"/>
                      </a:cubicBezTo>
                      <a:cubicBezTo>
                        <a:pt x="1673" y="7920"/>
                        <a:pt x="2524" y="8908"/>
                        <a:pt x="3691" y="9035"/>
                      </a:cubicBezTo>
                      <a:cubicBezTo>
                        <a:pt x="3764" y="9043"/>
                        <a:pt x="3836" y="9046"/>
                        <a:pt x="3907" y="9046"/>
                      </a:cubicBezTo>
                      <a:cubicBezTo>
                        <a:pt x="4985" y="9046"/>
                        <a:pt x="5833" y="8150"/>
                        <a:pt x="6191" y="7182"/>
                      </a:cubicBezTo>
                      <a:cubicBezTo>
                        <a:pt x="6410" y="6585"/>
                        <a:pt x="6477" y="5936"/>
                        <a:pt x="6500" y="5304"/>
                      </a:cubicBezTo>
                      <a:cubicBezTo>
                        <a:pt x="6522" y="4710"/>
                        <a:pt x="6496" y="4116"/>
                        <a:pt x="6397" y="3531"/>
                      </a:cubicBezTo>
                      <a:cubicBezTo>
                        <a:pt x="6214" y="2426"/>
                        <a:pt x="5727" y="1328"/>
                        <a:pt x="4800" y="654"/>
                      </a:cubicBezTo>
                      <a:cubicBezTo>
                        <a:pt x="4255" y="257"/>
                        <a:pt x="3562" y="1"/>
                        <a:pt x="28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55205" y="2073854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" name="Google Shape;60;p2"/>
                <p:cNvGrpSpPr/>
                <p:nvPr/>
              </p:nvGrpSpPr>
              <p:grpSpPr>
                <a:xfrm rot="-5400000">
                  <a:off x="8730426" y="4515725"/>
                  <a:ext cx="222669" cy="175544"/>
                  <a:chOff x="2086440" y="896308"/>
                  <a:chExt cx="140299" cy="111520"/>
                </a:xfrm>
              </p:grpSpPr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2086440" y="978144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2092270" y="896308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2133358" y="953186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2198385" y="962439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" name="Google Shape;65;p2"/>
                <p:cNvGrpSpPr/>
                <p:nvPr/>
              </p:nvGrpSpPr>
              <p:grpSpPr>
                <a:xfrm rot="10800000" flipH="1">
                  <a:off x="3609351" y="4848938"/>
                  <a:ext cx="222669" cy="175544"/>
                  <a:chOff x="1942404" y="847899"/>
                  <a:chExt cx="140299" cy="111520"/>
                </a:xfrm>
              </p:grpSpPr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942404" y="929736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948233" y="847899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989321" y="904777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2054349" y="914030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0" name="Google Shape;70;p2"/>
                <p:cNvSpPr/>
                <p:nvPr/>
              </p:nvSpPr>
              <p:spPr>
                <a:xfrm>
                  <a:off x="2598997" y="131028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93547" y="1596978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8824122" y="3685653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591655" y="3303304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929530" y="2305729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823605" y="27991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" name="Google Shape;76;p2"/>
                <p:cNvGrpSpPr/>
                <p:nvPr/>
              </p:nvGrpSpPr>
              <p:grpSpPr>
                <a:xfrm>
                  <a:off x="3746320" y="131395"/>
                  <a:ext cx="142721" cy="162526"/>
                  <a:chOff x="731022" y="2814632"/>
                  <a:chExt cx="89925" cy="103250"/>
                </a:xfrm>
              </p:grpSpPr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731022" y="2882143"/>
                    <a:ext cx="36023" cy="35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" h="1263" extrusionOk="0">
                        <a:moveTo>
                          <a:pt x="636" y="1"/>
                        </a:moveTo>
                        <a:cubicBezTo>
                          <a:pt x="475" y="1"/>
                          <a:pt x="306" y="72"/>
                          <a:pt x="191" y="187"/>
                        </a:cubicBezTo>
                        <a:cubicBezTo>
                          <a:pt x="82" y="296"/>
                          <a:pt x="1" y="475"/>
                          <a:pt x="7" y="632"/>
                        </a:cubicBezTo>
                        <a:cubicBezTo>
                          <a:pt x="21" y="973"/>
                          <a:pt x="283" y="1262"/>
                          <a:pt x="636" y="1262"/>
                        </a:cubicBezTo>
                        <a:cubicBezTo>
                          <a:pt x="799" y="1262"/>
                          <a:pt x="967" y="1191"/>
                          <a:pt x="1082" y="1076"/>
                        </a:cubicBezTo>
                        <a:cubicBezTo>
                          <a:pt x="1191" y="967"/>
                          <a:pt x="1272" y="789"/>
                          <a:pt x="1267" y="632"/>
                        </a:cubicBezTo>
                        <a:cubicBezTo>
                          <a:pt x="1252" y="290"/>
                          <a:pt x="990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752553" y="2814632"/>
                    <a:ext cx="34381" cy="33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5" h="1199" extrusionOk="0">
                        <a:moveTo>
                          <a:pt x="626" y="0"/>
                        </a:moveTo>
                        <a:cubicBezTo>
                          <a:pt x="593" y="0"/>
                          <a:pt x="560" y="4"/>
                          <a:pt x="527" y="11"/>
                        </a:cubicBezTo>
                        <a:cubicBezTo>
                          <a:pt x="447" y="15"/>
                          <a:pt x="371" y="39"/>
                          <a:pt x="305" y="82"/>
                        </a:cubicBezTo>
                        <a:cubicBezTo>
                          <a:pt x="236" y="120"/>
                          <a:pt x="180" y="171"/>
                          <a:pt x="138" y="236"/>
                        </a:cubicBezTo>
                        <a:cubicBezTo>
                          <a:pt x="85" y="294"/>
                          <a:pt x="49" y="363"/>
                          <a:pt x="30" y="440"/>
                        </a:cubicBezTo>
                        <a:cubicBezTo>
                          <a:pt x="5" y="520"/>
                          <a:pt x="1" y="598"/>
                          <a:pt x="20" y="678"/>
                        </a:cubicBezTo>
                        <a:cubicBezTo>
                          <a:pt x="23" y="758"/>
                          <a:pt x="47" y="832"/>
                          <a:pt x="91" y="900"/>
                        </a:cubicBezTo>
                        <a:cubicBezTo>
                          <a:pt x="122" y="940"/>
                          <a:pt x="152" y="980"/>
                          <a:pt x="183" y="1021"/>
                        </a:cubicBezTo>
                        <a:cubicBezTo>
                          <a:pt x="258" y="1097"/>
                          <a:pt x="345" y="1147"/>
                          <a:pt x="447" y="1177"/>
                        </a:cubicBezTo>
                        <a:lnTo>
                          <a:pt x="604" y="1198"/>
                        </a:lnTo>
                        <a:cubicBezTo>
                          <a:pt x="610" y="1199"/>
                          <a:pt x="616" y="1199"/>
                          <a:pt x="622" y="1199"/>
                        </a:cubicBezTo>
                        <a:cubicBezTo>
                          <a:pt x="698" y="1199"/>
                          <a:pt x="769" y="1181"/>
                          <a:pt x="835" y="1147"/>
                        </a:cubicBezTo>
                        <a:cubicBezTo>
                          <a:pt x="909" y="1123"/>
                          <a:pt x="973" y="1082"/>
                          <a:pt x="1028" y="1024"/>
                        </a:cubicBezTo>
                        <a:cubicBezTo>
                          <a:pt x="1069" y="982"/>
                          <a:pt x="1104" y="934"/>
                          <a:pt x="1132" y="883"/>
                        </a:cubicBezTo>
                        <a:cubicBezTo>
                          <a:pt x="1155" y="845"/>
                          <a:pt x="1175" y="802"/>
                          <a:pt x="1185" y="757"/>
                        </a:cubicBezTo>
                        <a:cubicBezTo>
                          <a:pt x="1214" y="648"/>
                          <a:pt x="1211" y="555"/>
                          <a:pt x="1185" y="450"/>
                        </a:cubicBezTo>
                        <a:cubicBezTo>
                          <a:pt x="1174" y="398"/>
                          <a:pt x="1152" y="347"/>
                          <a:pt x="1124" y="299"/>
                        </a:cubicBezTo>
                        <a:cubicBezTo>
                          <a:pt x="1124" y="299"/>
                          <a:pt x="1124" y="297"/>
                          <a:pt x="1123" y="297"/>
                        </a:cubicBezTo>
                        <a:cubicBezTo>
                          <a:pt x="1069" y="207"/>
                          <a:pt x="996" y="135"/>
                          <a:pt x="908" y="82"/>
                        </a:cubicBezTo>
                        <a:lnTo>
                          <a:pt x="764" y="23"/>
                        </a:lnTo>
                        <a:cubicBezTo>
                          <a:pt x="717" y="7"/>
                          <a:pt x="672" y="0"/>
                          <a:pt x="62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802866" y="2872472"/>
                    <a:ext cx="18082" cy="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652" extrusionOk="0">
                        <a:moveTo>
                          <a:pt x="321" y="0"/>
                        </a:moveTo>
                        <a:cubicBezTo>
                          <a:pt x="306" y="0"/>
                          <a:pt x="292" y="2"/>
                          <a:pt x="278" y="6"/>
                        </a:cubicBezTo>
                        <a:cubicBezTo>
                          <a:pt x="249" y="6"/>
                          <a:pt x="221" y="13"/>
                          <a:pt x="198" y="28"/>
                        </a:cubicBezTo>
                        <a:cubicBezTo>
                          <a:pt x="170" y="35"/>
                          <a:pt x="147" y="49"/>
                          <a:pt x="127" y="70"/>
                        </a:cubicBezTo>
                        <a:cubicBezTo>
                          <a:pt x="103" y="84"/>
                          <a:pt x="83" y="102"/>
                          <a:pt x="71" y="127"/>
                        </a:cubicBezTo>
                        <a:cubicBezTo>
                          <a:pt x="51" y="145"/>
                          <a:pt x="38" y="170"/>
                          <a:pt x="29" y="196"/>
                        </a:cubicBezTo>
                        <a:cubicBezTo>
                          <a:pt x="15" y="222"/>
                          <a:pt x="7" y="247"/>
                          <a:pt x="7" y="276"/>
                        </a:cubicBezTo>
                        <a:cubicBezTo>
                          <a:pt x="0" y="305"/>
                          <a:pt x="0" y="333"/>
                          <a:pt x="7" y="362"/>
                        </a:cubicBezTo>
                        <a:cubicBezTo>
                          <a:pt x="9" y="404"/>
                          <a:pt x="22" y="443"/>
                          <a:pt x="45" y="480"/>
                        </a:cubicBezTo>
                        <a:cubicBezTo>
                          <a:pt x="51" y="488"/>
                          <a:pt x="54" y="496"/>
                          <a:pt x="60" y="506"/>
                        </a:cubicBezTo>
                        <a:cubicBezTo>
                          <a:pt x="114" y="599"/>
                          <a:pt x="219" y="651"/>
                          <a:pt x="322" y="651"/>
                        </a:cubicBezTo>
                        <a:cubicBezTo>
                          <a:pt x="397" y="651"/>
                          <a:pt x="471" y="624"/>
                          <a:pt x="525" y="565"/>
                        </a:cubicBezTo>
                        <a:cubicBezTo>
                          <a:pt x="532" y="558"/>
                          <a:pt x="538" y="551"/>
                          <a:pt x="545" y="544"/>
                        </a:cubicBezTo>
                        <a:cubicBezTo>
                          <a:pt x="581" y="504"/>
                          <a:pt x="612" y="455"/>
                          <a:pt x="627" y="404"/>
                        </a:cubicBezTo>
                        <a:cubicBezTo>
                          <a:pt x="631" y="375"/>
                          <a:pt x="634" y="347"/>
                          <a:pt x="638" y="318"/>
                        </a:cubicBezTo>
                        <a:cubicBezTo>
                          <a:pt x="634" y="289"/>
                          <a:pt x="629" y="262"/>
                          <a:pt x="627" y="233"/>
                        </a:cubicBezTo>
                        <a:lnTo>
                          <a:pt x="595" y="157"/>
                        </a:lnTo>
                        <a:lnTo>
                          <a:pt x="545" y="93"/>
                        </a:lnTo>
                        <a:cubicBezTo>
                          <a:pt x="523" y="77"/>
                          <a:pt x="502" y="61"/>
                          <a:pt x="481" y="44"/>
                        </a:cubicBezTo>
                        <a:cubicBezTo>
                          <a:pt x="445" y="20"/>
                          <a:pt x="406" y="7"/>
                          <a:pt x="363" y="6"/>
                        </a:cubicBezTo>
                        <a:cubicBezTo>
                          <a:pt x="349" y="2"/>
                          <a:pt x="335" y="0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0" name="Google Shape;80;p2"/>
                <p:cNvSpPr/>
                <p:nvPr/>
              </p:nvSpPr>
              <p:spPr>
                <a:xfrm>
                  <a:off x="8022455" y="480106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7791005" y="27991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" name="Google Shape;82;p2"/>
            <p:cNvGrpSpPr/>
            <p:nvPr/>
          </p:nvGrpSpPr>
          <p:grpSpPr>
            <a:xfrm>
              <a:off x="8034926" y="3868575"/>
              <a:ext cx="222669" cy="175544"/>
              <a:chOff x="2086440" y="896308"/>
              <a:chExt cx="140299" cy="111520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 rot="10800000">
              <a:off x="7122876" y="1010800"/>
              <a:ext cx="222669" cy="175544"/>
              <a:chOff x="2086440" y="896308"/>
              <a:chExt cx="140299" cy="111520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2"/>
            <p:cNvGrpSpPr/>
            <p:nvPr/>
          </p:nvGrpSpPr>
          <p:grpSpPr>
            <a:xfrm>
              <a:off x="1154551" y="4044125"/>
              <a:ext cx="222669" cy="175544"/>
              <a:chOff x="2086440" y="896308"/>
              <a:chExt cx="140299" cy="11152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2"/>
            <p:cNvSpPr/>
            <p:nvPr/>
          </p:nvSpPr>
          <p:spPr>
            <a:xfrm>
              <a:off x="1240072" y="962203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290297" y="421967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434897" y="91962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90930" y="1274291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76180" y="3621091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572055" y="4311816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9147" y="4785616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>
              <a:off x="1690936" y="4785613"/>
              <a:ext cx="277954" cy="212070"/>
              <a:chOff x="3849405" y="2508784"/>
              <a:chExt cx="175133" cy="134724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3942589" y="2605703"/>
                <a:ext cx="37494" cy="3780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36" extrusionOk="0">
                    <a:moveTo>
                      <a:pt x="691" y="0"/>
                    </a:moveTo>
                    <a:cubicBezTo>
                      <a:pt x="661" y="0"/>
                      <a:pt x="631" y="2"/>
                      <a:pt x="601" y="7"/>
                    </a:cubicBezTo>
                    <a:cubicBezTo>
                      <a:pt x="510" y="17"/>
                      <a:pt x="422" y="43"/>
                      <a:pt x="338" y="92"/>
                    </a:cubicBezTo>
                    <a:cubicBezTo>
                      <a:pt x="241" y="150"/>
                      <a:pt x="162" y="229"/>
                      <a:pt x="104" y="326"/>
                    </a:cubicBezTo>
                    <a:cubicBezTo>
                      <a:pt x="76" y="387"/>
                      <a:pt x="42" y="453"/>
                      <a:pt x="27" y="518"/>
                    </a:cubicBezTo>
                    <a:cubicBezTo>
                      <a:pt x="20" y="576"/>
                      <a:pt x="13" y="631"/>
                      <a:pt x="4" y="688"/>
                    </a:cubicBezTo>
                    <a:cubicBezTo>
                      <a:pt x="1" y="777"/>
                      <a:pt x="18" y="861"/>
                      <a:pt x="60" y="937"/>
                    </a:cubicBezTo>
                    <a:cubicBezTo>
                      <a:pt x="75" y="992"/>
                      <a:pt x="104" y="1038"/>
                      <a:pt x="143" y="1079"/>
                    </a:cubicBezTo>
                    <a:cubicBezTo>
                      <a:pt x="190" y="1149"/>
                      <a:pt x="249" y="1204"/>
                      <a:pt x="325" y="1246"/>
                    </a:cubicBezTo>
                    <a:cubicBezTo>
                      <a:pt x="427" y="1300"/>
                      <a:pt x="536" y="1329"/>
                      <a:pt x="650" y="1335"/>
                    </a:cubicBezTo>
                    <a:cubicBezTo>
                      <a:pt x="657" y="1335"/>
                      <a:pt x="663" y="1335"/>
                      <a:pt x="669" y="1335"/>
                    </a:cubicBezTo>
                    <a:cubicBezTo>
                      <a:pt x="751" y="1335"/>
                      <a:pt x="829" y="1317"/>
                      <a:pt x="899" y="1278"/>
                    </a:cubicBezTo>
                    <a:cubicBezTo>
                      <a:pt x="979" y="1253"/>
                      <a:pt x="1049" y="1207"/>
                      <a:pt x="1107" y="1144"/>
                    </a:cubicBezTo>
                    <a:cubicBezTo>
                      <a:pt x="1149" y="1095"/>
                      <a:pt x="1197" y="1040"/>
                      <a:pt x="1229" y="982"/>
                    </a:cubicBezTo>
                    <a:cubicBezTo>
                      <a:pt x="1251" y="929"/>
                      <a:pt x="1272" y="879"/>
                      <a:pt x="1294" y="826"/>
                    </a:cubicBezTo>
                    <a:cubicBezTo>
                      <a:pt x="1320" y="740"/>
                      <a:pt x="1325" y="655"/>
                      <a:pt x="1304" y="569"/>
                    </a:cubicBezTo>
                    <a:cubicBezTo>
                      <a:pt x="1304" y="511"/>
                      <a:pt x="1290" y="456"/>
                      <a:pt x="1261" y="405"/>
                    </a:cubicBezTo>
                    <a:cubicBezTo>
                      <a:pt x="1245" y="354"/>
                      <a:pt x="1219" y="309"/>
                      <a:pt x="1188" y="265"/>
                    </a:cubicBezTo>
                    <a:cubicBezTo>
                      <a:pt x="1137" y="188"/>
                      <a:pt x="1070" y="123"/>
                      <a:pt x="996" y="84"/>
                    </a:cubicBezTo>
                    <a:lnTo>
                      <a:pt x="852" y="21"/>
                    </a:lnTo>
                    <a:cubicBezTo>
                      <a:pt x="798" y="7"/>
                      <a:pt x="745" y="0"/>
                      <a:pt x="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951842" y="2508784"/>
                <a:ext cx="32372" cy="32231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9" extrusionOk="0">
                    <a:moveTo>
                      <a:pt x="554" y="0"/>
                    </a:moveTo>
                    <a:cubicBezTo>
                      <a:pt x="484" y="0"/>
                      <a:pt x="417" y="16"/>
                      <a:pt x="354" y="50"/>
                    </a:cubicBezTo>
                    <a:cubicBezTo>
                      <a:pt x="284" y="73"/>
                      <a:pt x="223" y="111"/>
                      <a:pt x="171" y="168"/>
                    </a:cubicBezTo>
                    <a:cubicBezTo>
                      <a:pt x="117" y="219"/>
                      <a:pt x="76" y="280"/>
                      <a:pt x="53" y="351"/>
                    </a:cubicBezTo>
                    <a:cubicBezTo>
                      <a:pt x="17" y="418"/>
                      <a:pt x="1" y="490"/>
                      <a:pt x="4" y="569"/>
                    </a:cubicBezTo>
                    <a:cubicBezTo>
                      <a:pt x="11" y="620"/>
                      <a:pt x="17" y="669"/>
                      <a:pt x="24" y="720"/>
                    </a:cubicBezTo>
                    <a:cubicBezTo>
                      <a:pt x="52" y="816"/>
                      <a:pt x="100" y="900"/>
                      <a:pt x="169" y="971"/>
                    </a:cubicBezTo>
                    <a:cubicBezTo>
                      <a:pt x="207" y="1000"/>
                      <a:pt x="245" y="1031"/>
                      <a:pt x="284" y="1060"/>
                    </a:cubicBezTo>
                    <a:cubicBezTo>
                      <a:pt x="373" y="1111"/>
                      <a:pt x="467" y="1138"/>
                      <a:pt x="571" y="1138"/>
                    </a:cubicBezTo>
                    <a:cubicBezTo>
                      <a:pt x="577" y="1139"/>
                      <a:pt x="583" y="1139"/>
                      <a:pt x="588" y="1139"/>
                    </a:cubicBezTo>
                    <a:cubicBezTo>
                      <a:pt x="660" y="1139"/>
                      <a:pt x="727" y="1123"/>
                      <a:pt x="789" y="1089"/>
                    </a:cubicBezTo>
                    <a:cubicBezTo>
                      <a:pt x="860" y="1066"/>
                      <a:pt x="919" y="1027"/>
                      <a:pt x="972" y="971"/>
                    </a:cubicBezTo>
                    <a:cubicBezTo>
                      <a:pt x="1028" y="920"/>
                      <a:pt x="1066" y="858"/>
                      <a:pt x="1091" y="787"/>
                    </a:cubicBezTo>
                    <a:cubicBezTo>
                      <a:pt x="1127" y="720"/>
                      <a:pt x="1143" y="647"/>
                      <a:pt x="1139" y="569"/>
                    </a:cubicBezTo>
                    <a:cubicBezTo>
                      <a:pt x="1131" y="521"/>
                      <a:pt x="1124" y="470"/>
                      <a:pt x="1120" y="419"/>
                    </a:cubicBezTo>
                    <a:cubicBezTo>
                      <a:pt x="1092" y="322"/>
                      <a:pt x="1043" y="239"/>
                      <a:pt x="975" y="168"/>
                    </a:cubicBezTo>
                    <a:cubicBezTo>
                      <a:pt x="935" y="139"/>
                      <a:pt x="898" y="108"/>
                      <a:pt x="860" y="79"/>
                    </a:cubicBezTo>
                    <a:cubicBezTo>
                      <a:pt x="771" y="28"/>
                      <a:pt x="677" y="1"/>
                      <a:pt x="572" y="1"/>
                    </a:cubicBezTo>
                    <a:cubicBezTo>
                      <a:pt x="566" y="0"/>
                      <a:pt x="560" y="0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995024" y="2565125"/>
                <a:ext cx="29514" cy="29429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0" extrusionOk="0">
                    <a:moveTo>
                      <a:pt x="512" y="0"/>
                    </a:moveTo>
                    <a:cubicBezTo>
                      <a:pt x="445" y="0"/>
                      <a:pt x="380" y="15"/>
                      <a:pt x="322" y="46"/>
                    </a:cubicBezTo>
                    <a:cubicBezTo>
                      <a:pt x="258" y="67"/>
                      <a:pt x="201" y="102"/>
                      <a:pt x="155" y="153"/>
                    </a:cubicBezTo>
                    <a:cubicBezTo>
                      <a:pt x="104" y="201"/>
                      <a:pt x="68" y="256"/>
                      <a:pt x="47" y="320"/>
                    </a:cubicBezTo>
                    <a:cubicBezTo>
                      <a:pt x="15" y="383"/>
                      <a:pt x="1" y="450"/>
                      <a:pt x="2" y="521"/>
                    </a:cubicBezTo>
                    <a:cubicBezTo>
                      <a:pt x="8" y="566"/>
                      <a:pt x="15" y="612"/>
                      <a:pt x="20" y="659"/>
                    </a:cubicBezTo>
                    <a:cubicBezTo>
                      <a:pt x="46" y="746"/>
                      <a:pt x="89" y="823"/>
                      <a:pt x="155" y="887"/>
                    </a:cubicBezTo>
                    <a:cubicBezTo>
                      <a:pt x="190" y="915"/>
                      <a:pt x="226" y="942"/>
                      <a:pt x="259" y="968"/>
                    </a:cubicBezTo>
                    <a:cubicBezTo>
                      <a:pt x="342" y="1016"/>
                      <a:pt x="429" y="1039"/>
                      <a:pt x="521" y="1039"/>
                    </a:cubicBezTo>
                    <a:cubicBezTo>
                      <a:pt x="524" y="1040"/>
                      <a:pt x="527" y="1040"/>
                      <a:pt x="531" y="1040"/>
                    </a:cubicBezTo>
                    <a:cubicBezTo>
                      <a:pt x="598" y="1040"/>
                      <a:pt x="662" y="1025"/>
                      <a:pt x="722" y="994"/>
                    </a:cubicBezTo>
                    <a:cubicBezTo>
                      <a:pt x="785" y="973"/>
                      <a:pt x="841" y="938"/>
                      <a:pt x="889" y="887"/>
                    </a:cubicBezTo>
                    <a:cubicBezTo>
                      <a:pt x="940" y="840"/>
                      <a:pt x="976" y="784"/>
                      <a:pt x="996" y="720"/>
                    </a:cubicBezTo>
                    <a:cubicBezTo>
                      <a:pt x="1028" y="659"/>
                      <a:pt x="1043" y="590"/>
                      <a:pt x="1041" y="521"/>
                    </a:cubicBezTo>
                    <a:cubicBezTo>
                      <a:pt x="1035" y="473"/>
                      <a:pt x="1030" y="428"/>
                      <a:pt x="1022" y="383"/>
                    </a:cubicBezTo>
                    <a:cubicBezTo>
                      <a:pt x="998" y="295"/>
                      <a:pt x="954" y="217"/>
                      <a:pt x="889" y="153"/>
                    </a:cubicBezTo>
                    <a:cubicBezTo>
                      <a:pt x="854" y="125"/>
                      <a:pt x="817" y="99"/>
                      <a:pt x="783" y="72"/>
                    </a:cubicBezTo>
                    <a:cubicBezTo>
                      <a:pt x="701" y="24"/>
                      <a:pt x="614" y="0"/>
                      <a:pt x="521" y="0"/>
                    </a:cubicBezTo>
                    <a:cubicBezTo>
                      <a:pt x="518" y="0"/>
                      <a:pt x="515" y="0"/>
                      <a:pt x="5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849405" y="2581339"/>
                <a:ext cx="19695" cy="1912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76" extrusionOk="0">
                    <a:moveTo>
                      <a:pt x="348" y="0"/>
                    </a:moveTo>
                    <a:cubicBezTo>
                      <a:pt x="172" y="0"/>
                      <a:pt x="1" y="156"/>
                      <a:pt x="11" y="337"/>
                    </a:cubicBezTo>
                    <a:cubicBezTo>
                      <a:pt x="20" y="522"/>
                      <a:pt x="159" y="676"/>
                      <a:pt x="348" y="676"/>
                    </a:cubicBezTo>
                    <a:cubicBezTo>
                      <a:pt x="526" y="676"/>
                      <a:pt x="696" y="519"/>
                      <a:pt x="687" y="337"/>
                    </a:cubicBezTo>
                    <a:cubicBezTo>
                      <a:pt x="680" y="154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2"/>
            <p:cNvSpPr/>
            <p:nvPr/>
          </p:nvSpPr>
          <p:spPr>
            <a:xfrm>
              <a:off x="3190372" y="468972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2"/>
            <p:cNvGrpSpPr/>
            <p:nvPr/>
          </p:nvGrpSpPr>
          <p:grpSpPr>
            <a:xfrm>
              <a:off x="6686420" y="4677045"/>
              <a:ext cx="142721" cy="162526"/>
              <a:chOff x="731022" y="2814632"/>
              <a:chExt cx="89925" cy="103250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731022" y="2882143"/>
                <a:ext cx="36023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263" extrusionOk="0">
                    <a:moveTo>
                      <a:pt x="636" y="1"/>
                    </a:moveTo>
                    <a:cubicBezTo>
                      <a:pt x="475" y="1"/>
                      <a:pt x="306" y="72"/>
                      <a:pt x="191" y="187"/>
                    </a:cubicBezTo>
                    <a:cubicBezTo>
                      <a:pt x="82" y="296"/>
                      <a:pt x="1" y="475"/>
                      <a:pt x="7" y="632"/>
                    </a:cubicBezTo>
                    <a:cubicBezTo>
                      <a:pt x="21" y="973"/>
                      <a:pt x="283" y="1262"/>
                      <a:pt x="636" y="1262"/>
                    </a:cubicBezTo>
                    <a:cubicBezTo>
                      <a:pt x="799" y="1262"/>
                      <a:pt x="967" y="1191"/>
                      <a:pt x="1082" y="1076"/>
                    </a:cubicBezTo>
                    <a:cubicBezTo>
                      <a:pt x="1191" y="967"/>
                      <a:pt x="1272" y="789"/>
                      <a:pt x="1267" y="632"/>
                    </a:cubicBezTo>
                    <a:cubicBezTo>
                      <a:pt x="1252" y="290"/>
                      <a:pt x="990" y="1"/>
                      <a:pt x="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52553" y="2814632"/>
                <a:ext cx="34381" cy="33929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9" extrusionOk="0">
                    <a:moveTo>
                      <a:pt x="626" y="0"/>
                    </a:moveTo>
                    <a:cubicBezTo>
                      <a:pt x="593" y="0"/>
                      <a:pt x="560" y="4"/>
                      <a:pt x="527" y="11"/>
                    </a:cubicBezTo>
                    <a:cubicBezTo>
                      <a:pt x="447" y="15"/>
                      <a:pt x="371" y="39"/>
                      <a:pt x="305" y="82"/>
                    </a:cubicBezTo>
                    <a:cubicBezTo>
                      <a:pt x="236" y="120"/>
                      <a:pt x="180" y="171"/>
                      <a:pt x="138" y="236"/>
                    </a:cubicBezTo>
                    <a:cubicBezTo>
                      <a:pt x="85" y="294"/>
                      <a:pt x="49" y="363"/>
                      <a:pt x="30" y="440"/>
                    </a:cubicBezTo>
                    <a:cubicBezTo>
                      <a:pt x="5" y="520"/>
                      <a:pt x="1" y="598"/>
                      <a:pt x="20" y="678"/>
                    </a:cubicBezTo>
                    <a:cubicBezTo>
                      <a:pt x="23" y="758"/>
                      <a:pt x="47" y="832"/>
                      <a:pt x="91" y="900"/>
                    </a:cubicBezTo>
                    <a:cubicBezTo>
                      <a:pt x="122" y="940"/>
                      <a:pt x="152" y="980"/>
                      <a:pt x="183" y="1021"/>
                    </a:cubicBezTo>
                    <a:cubicBezTo>
                      <a:pt x="258" y="1097"/>
                      <a:pt x="345" y="1147"/>
                      <a:pt x="447" y="1177"/>
                    </a:cubicBezTo>
                    <a:lnTo>
                      <a:pt x="604" y="1198"/>
                    </a:lnTo>
                    <a:cubicBezTo>
                      <a:pt x="610" y="1199"/>
                      <a:pt x="616" y="1199"/>
                      <a:pt x="622" y="1199"/>
                    </a:cubicBezTo>
                    <a:cubicBezTo>
                      <a:pt x="698" y="1199"/>
                      <a:pt x="769" y="1181"/>
                      <a:pt x="835" y="1147"/>
                    </a:cubicBezTo>
                    <a:cubicBezTo>
                      <a:pt x="909" y="1123"/>
                      <a:pt x="973" y="1082"/>
                      <a:pt x="1028" y="1024"/>
                    </a:cubicBezTo>
                    <a:cubicBezTo>
                      <a:pt x="1069" y="982"/>
                      <a:pt x="1104" y="934"/>
                      <a:pt x="1132" y="883"/>
                    </a:cubicBezTo>
                    <a:cubicBezTo>
                      <a:pt x="1155" y="845"/>
                      <a:pt x="1175" y="802"/>
                      <a:pt x="1185" y="757"/>
                    </a:cubicBezTo>
                    <a:cubicBezTo>
                      <a:pt x="1214" y="648"/>
                      <a:pt x="1211" y="555"/>
                      <a:pt x="1185" y="450"/>
                    </a:cubicBezTo>
                    <a:cubicBezTo>
                      <a:pt x="1174" y="398"/>
                      <a:pt x="1152" y="347"/>
                      <a:pt x="1124" y="299"/>
                    </a:cubicBezTo>
                    <a:cubicBezTo>
                      <a:pt x="1124" y="299"/>
                      <a:pt x="1124" y="297"/>
                      <a:pt x="1123" y="297"/>
                    </a:cubicBezTo>
                    <a:cubicBezTo>
                      <a:pt x="1069" y="207"/>
                      <a:pt x="996" y="135"/>
                      <a:pt x="908" y="82"/>
                    </a:cubicBezTo>
                    <a:lnTo>
                      <a:pt x="764" y="23"/>
                    </a:lnTo>
                    <a:cubicBezTo>
                      <a:pt x="717" y="7"/>
                      <a:pt x="672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02866" y="2872472"/>
                <a:ext cx="18082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52" extrusionOk="0">
                    <a:moveTo>
                      <a:pt x="321" y="0"/>
                    </a:moveTo>
                    <a:cubicBezTo>
                      <a:pt x="306" y="0"/>
                      <a:pt x="292" y="2"/>
                      <a:pt x="278" y="6"/>
                    </a:cubicBezTo>
                    <a:cubicBezTo>
                      <a:pt x="249" y="6"/>
                      <a:pt x="221" y="13"/>
                      <a:pt x="198" y="28"/>
                    </a:cubicBezTo>
                    <a:cubicBezTo>
                      <a:pt x="170" y="35"/>
                      <a:pt x="147" y="49"/>
                      <a:pt x="127" y="70"/>
                    </a:cubicBezTo>
                    <a:cubicBezTo>
                      <a:pt x="103" y="84"/>
                      <a:pt x="83" y="102"/>
                      <a:pt x="71" y="127"/>
                    </a:cubicBezTo>
                    <a:cubicBezTo>
                      <a:pt x="51" y="145"/>
                      <a:pt x="38" y="170"/>
                      <a:pt x="29" y="196"/>
                    </a:cubicBezTo>
                    <a:cubicBezTo>
                      <a:pt x="15" y="222"/>
                      <a:pt x="7" y="247"/>
                      <a:pt x="7" y="276"/>
                    </a:cubicBezTo>
                    <a:cubicBezTo>
                      <a:pt x="0" y="305"/>
                      <a:pt x="0" y="333"/>
                      <a:pt x="7" y="362"/>
                    </a:cubicBezTo>
                    <a:cubicBezTo>
                      <a:pt x="9" y="404"/>
                      <a:pt x="22" y="443"/>
                      <a:pt x="45" y="480"/>
                    </a:cubicBezTo>
                    <a:cubicBezTo>
                      <a:pt x="51" y="488"/>
                      <a:pt x="54" y="496"/>
                      <a:pt x="60" y="506"/>
                    </a:cubicBezTo>
                    <a:cubicBezTo>
                      <a:pt x="114" y="599"/>
                      <a:pt x="219" y="651"/>
                      <a:pt x="322" y="651"/>
                    </a:cubicBezTo>
                    <a:cubicBezTo>
                      <a:pt x="397" y="651"/>
                      <a:pt x="471" y="624"/>
                      <a:pt x="525" y="565"/>
                    </a:cubicBezTo>
                    <a:cubicBezTo>
                      <a:pt x="532" y="558"/>
                      <a:pt x="538" y="551"/>
                      <a:pt x="545" y="544"/>
                    </a:cubicBezTo>
                    <a:cubicBezTo>
                      <a:pt x="581" y="504"/>
                      <a:pt x="612" y="455"/>
                      <a:pt x="627" y="404"/>
                    </a:cubicBezTo>
                    <a:cubicBezTo>
                      <a:pt x="631" y="375"/>
                      <a:pt x="634" y="347"/>
                      <a:pt x="638" y="318"/>
                    </a:cubicBezTo>
                    <a:cubicBezTo>
                      <a:pt x="634" y="289"/>
                      <a:pt x="629" y="262"/>
                      <a:pt x="627" y="233"/>
                    </a:cubicBezTo>
                    <a:lnTo>
                      <a:pt x="595" y="157"/>
                    </a:lnTo>
                    <a:lnTo>
                      <a:pt x="545" y="93"/>
                    </a:lnTo>
                    <a:cubicBezTo>
                      <a:pt x="523" y="77"/>
                      <a:pt x="502" y="61"/>
                      <a:pt x="481" y="44"/>
                    </a:cubicBezTo>
                    <a:cubicBezTo>
                      <a:pt x="445" y="20"/>
                      <a:pt x="406" y="7"/>
                      <a:pt x="363" y="6"/>
                    </a:cubicBezTo>
                    <a:cubicBezTo>
                      <a:pt x="349" y="2"/>
                      <a:pt x="335" y="0"/>
                      <a:pt x="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2"/>
          <p:cNvSpPr txBox="1">
            <a:spLocks noGrp="1"/>
          </p:cNvSpPr>
          <p:nvPr>
            <p:ph type="ctrTitle"/>
          </p:nvPr>
        </p:nvSpPr>
        <p:spPr>
          <a:xfrm>
            <a:off x="1598050" y="1483625"/>
            <a:ext cx="5947800" cy="164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subTitle" idx="1"/>
          </p:nvPr>
        </p:nvSpPr>
        <p:spPr>
          <a:xfrm>
            <a:off x="2134575" y="3250375"/>
            <a:ext cx="4875000" cy="490500"/>
          </a:xfrm>
          <a:prstGeom prst="rect">
            <a:avLst/>
          </a:prstGeom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"/>
          <p:cNvGrpSpPr/>
          <p:nvPr/>
        </p:nvGrpSpPr>
        <p:grpSpPr>
          <a:xfrm>
            <a:off x="221991" y="62823"/>
            <a:ext cx="8753347" cy="4888240"/>
            <a:chOff x="221991" y="62823"/>
            <a:chExt cx="8753347" cy="4888240"/>
          </a:xfrm>
        </p:grpSpPr>
        <p:grpSp>
          <p:nvGrpSpPr>
            <p:cNvPr id="228" name="Google Shape;228;p4"/>
            <p:cNvGrpSpPr/>
            <p:nvPr/>
          </p:nvGrpSpPr>
          <p:grpSpPr>
            <a:xfrm rot="-662012" flipH="1">
              <a:off x="278016" y="102349"/>
              <a:ext cx="474024" cy="631254"/>
              <a:chOff x="8014137" y="3246346"/>
              <a:chExt cx="473983" cy="631200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373713" y="3656854"/>
                <a:ext cx="114407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874" extrusionOk="0">
                    <a:moveTo>
                      <a:pt x="2888" y="491"/>
                    </a:moveTo>
                    <a:lnTo>
                      <a:pt x="2750" y="1421"/>
                    </a:lnTo>
                    <a:cubicBezTo>
                      <a:pt x="2741" y="1476"/>
                      <a:pt x="2762" y="1533"/>
                      <a:pt x="2804" y="1571"/>
                    </a:cubicBezTo>
                    <a:lnTo>
                      <a:pt x="3491" y="2213"/>
                    </a:lnTo>
                    <a:lnTo>
                      <a:pt x="2564" y="2367"/>
                    </a:lnTo>
                    <a:cubicBezTo>
                      <a:pt x="2508" y="2376"/>
                      <a:pt x="2460" y="2412"/>
                      <a:pt x="2436" y="2463"/>
                    </a:cubicBezTo>
                    <a:lnTo>
                      <a:pt x="2038" y="3317"/>
                    </a:lnTo>
                    <a:lnTo>
                      <a:pt x="1602" y="2483"/>
                    </a:lnTo>
                    <a:cubicBezTo>
                      <a:pt x="1577" y="2434"/>
                      <a:pt x="1528" y="2399"/>
                      <a:pt x="1471" y="2392"/>
                    </a:cubicBezTo>
                    <a:lnTo>
                      <a:pt x="538" y="2278"/>
                    </a:lnTo>
                    <a:lnTo>
                      <a:pt x="1198" y="1605"/>
                    </a:lnTo>
                    <a:cubicBezTo>
                      <a:pt x="1217" y="1585"/>
                      <a:pt x="1232" y="1562"/>
                      <a:pt x="1239" y="1534"/>
                    </a:cubicBezTo>
                    <a:cubicBezTo>
                      <a:pt x="1246" y="1510"/>
                      <a:pt x="1249" y="1481"/>
                      <a:pt x="1243" y="1453"/>
                    </a:cubicBezTo>
                    <a:lnTo>
                      <a:pt x="1063" y="530"/>
                    </a:lnTo>
                    <a:lnTo>
                      <a:pt x="1063" y="530"/>
                    </a:lnTo>
                    <a:lnTo>
                      <a:pt x="1906" y="950"/>
                    </a:lnTo>
                    <a:cubicBezTo>
                      <a:pt x="1930" y="962"/>
                      <a:pt x="1956" y="968"/>
                      <a:pt x="1981" y="968"/>
                    </a:cubicBezTo>
                    <a:cubicBezTo>
                      <a:pt x="2010" y="968"/>
                      <a:pt x="2039" y="960"/>
                      <a:pt x="2066" y="946"/>
                    </a:cubicBezTo>
                    <a:lnTo>
                      <a:pt x="2888" y="491"/>
                    </a:lnTo>
                    <a:close/>
                    <a:moveTo>
                      <a:pt x="3110" y="1"/>
                    </a:moveTo>
                    <a:cubicBezTo>
                      <a:pt x="3081" y="1"/>
                      <a:pt x="3052" y="8"/>
                      <a:pt x="3026" y="21"/>
                    </a:cubicBezTo>
                    <a:lnTo>
                      <a:pt x="1979" y="603"/>
                    </a:lnTo>
                    <a:lnTo>
                      <a:pt x="908" y="68"/>
                    </a:lnTo>
                    <a:cubicBezTo>
                      <a:pt x="884" y="56"/>
                      <a:pt x="859" y="51"/>
                      <a:pt x="833" y="51"/>
                    </a:cubicBezTo>
                    <a:cubicBezTo>
                      <a:pt x="796" y="51"/>
                      <a:pt x="759" y="63"/>
                      <a:pt x="727" y="85"/>
                    </a:cubicBezTo>
                    <a:cubicBezTo>
                      <a:pt x="676" y="125"/>
                      <a:pt x="650" y="190"/>
                      <a:pt x="663" y="254"/>
                    </a:cubicBezTo>
                    <a:lnTo>
                      <a:pt x="893" y="1430"/>
                    </a:lnTo>
                    <a:lnTo>
                      <a:pt x="53" y="2284"/>
                    </a:lnTo>
                    <a:cubicBezTo>
                      <a:pt x="33" y="2304"/>
                      <a:pt x="18" y="2331"/>
                      <a:pt x="11" y="2355"/>
                    </a:cubicBezTo>
                    <a:cubicBezTo>
                      <a:pt x="1" y="2390"/>
                      <a:pt x="2" y="2427"/>
                      <a:pt x="14" y="2461"/>
                    </a:cubicBezTo>
                    <a:cubicBezTo>
                      <a:pt x="36" y="2522"/>
                      <a:pt x="89" y="2566"/>
                      <a:pt x="153" y="2573"/>
                    </a:cubicBezTo>
                    <a:lnTo>
                      <a:pt x="1341" y="2719"/>
                    </a:lnTo>
                    <a:lnTo>
                      <a:pt x="1896" y="3781"/>
                    </a:lnTo>
                    <a:cubicBezTo>
                      <a:pt x="1926" y="3839"/>
                      <a:pt x="1986" y="3874"/>
                      <a:pt x="2051" y="3874"/>
                    </a:cubicBezTo>
                    <a:cubicBezTo>
                      <a:pt x="2117" y="3872"/>
                      <a:pt x="2175" y="3835"/>
                      <a:pt x="2202" y="3777"/>
                    </a:cubicBezTo>
                    <a:lnTo>
                      <a:pt x="2707" y="2690"/>
                    </a:lnTo>
                    <a:lnTo>
                      <a:pt x="3888" y="2492"/>
                    </a:lnTo>
                    <a:cubicBezTo>
                      <a:pt x="3952" y="2482"/>
                      <a:pt x="4004" y="2435"/>
                      <a:pt x="4025" y="2373"/>
                    </a:cubicBezTo>
                    <a:cubicBezTo>
                      <a:pt x="4042" y="2310"/>
                      <a:pt x="4025" y="2242"/>
                      <a:pt x="3977" y="2197"/>
                    </a:cubicBezTo>
                    <a:lnTo>
                      <a:pt x="3102" y="1380"/>
                    </a:lnTo>
                    <a:lnTo>
                      <a:pt x="3278" y="196"/>
                    </a:lnTo>
                    <a:cubicBezTo>
                      <a:pt x="3286" y="132"/>
                      <a:pt x="3259" y="67"/>
                      <a:pt x="3207" y="30"/>
                    </a:cubicBezTo>
                    <a:cubicBezTo>
                      <a:pt x="3178" y="10"/>
                      <a:pt x="3144" y="1"/>
                      <a:pt x="3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239951" y="3784702"/>
                <a:ext cx="92646" cy="92844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281" extrusionOk="0">
                    <a:moveTo>
                      <a:pt x="1763" y="553"/>
                    </a:moveTo>
                    <a:lnTo>
                      <a:pt x="1952" y="1215"/>
                    </a:lnTo>
                    <a:cubicBezTo>
                      <a:pt x="1967" y="1270"/>
                      <a:pt x="2009" y="1313"/>
                      <a:pt x="2061" y="1329"/>
                    </a:cubicBezTo>
                    <a:lnTo>
                      <a:pt x="2711" y="1549"/>
                    </a:lnTo>
                    <a:lnTo>
                      <a:pt x="2141" y="1932"/>
                    </a:lnTo>
                    <a:cubicBezTo>
                      <a:pt x="2093" y="1963"/>
                      <a:pt x="2067" y="2015"/>
                      <a:pt x="2064" y="2072"/>
                    </a:cubicBezTo>
                    <a:lnTo>
                      <a:pt x="2057" y="2759"/>
                    </a:lnTo>
                    <a:lnTo>
                      <a:pt x="1516" y="2334"/>
                    </a:lnTo>
                    <a:cubicBezTo>
                      <a:pt x="1494" y="2316"/>
                      <a:pt x="1468" y="2304"/>
                      <a:pt x="1442" y="2299"/>
                    </a:cubicBezTo>
                    <a:cubicBezTo>
                      <a:pt x="1432" y="2297"/>
                      <a:pt x="1422" y="2296"/>
                      <a:pt x="1412" y="2296"/>
                    </a:cubicBezTo>
                    <a:cubicBezTo>
                      <a:pt x="1395" y="2296"/>
                      <a:pt x="1377" y="2299"/>
                      <a:pt x="1359" y="2304"/>
                    </a:cubicBezTo>
                    <a:lnTo>
                      <a:pt x="704" y="2509"/>
                    </a:lnTo>
                    <a:lnTo>
                      <a:pt x="704" y="2509"/>
                    </a:lnTo>
                    <a:lnTo>
                      <a:pt x="941" y="1866"/>
                    </a:lnTo>
                    <a:cubicBezTo>
                      <a:pt x="960" y="1812"/>
                      <a:pt x="951" y="1752"/>
                      <a:pt x="919" y="1707"/>
                    </a:cubicBezTo>
                    <a:lnTo>
                      <a:pt x="521" y="1146"/>
                    </a:lnTo>
                    <a:lnTo>
                      <a:pt x="1210" y="1175"/>
                    </a:lnTo>
                    <a:cubicBezTo>
                      <a:pt x="1211" y="1175"/>
                      <a:pt x="1212" y="1175"/>
                      <a:pt x="1214" y="1175"/>
                    </a:cubicBezTo>
                    <a:cubicBezTo>
                      <a:pt x="1268" y="1175"/>
                      <a:pt x="1321" y="1149"/>
                      <a:pt x="1352" y="1106"/>
                    </a:cubicBezTo>
                    <a:lnTo>
                      <a:pt x="1763" y="553"/>
                    </a:lnTo>
                    <a:close/>
                    <a:moveTo>
                      <a:pt x="1835" y="0"/>
                    </a:moveTo>
                    <a:cubicBezTo>
                      <a:pt x="1781" y="0"/>
                      <a:pt x="1728" y="25"/>
                      <a:pt x="1693" y="68"/>
                    </a:cubicBezTo>
                    <a:lnTo>
                      <a:pt x="1131" y="827"/>
                    </a:lnTo>
                    <a:lnTo>
                      <a:pt x="188" y="792"/>
                    </a:lnTo>
                    <a:cubicBezTo>
                      <a:pt x="123" y="792"/>
                      <a:pt x="63" y="827"/>
                      <a:pt x="32" y="885"/>
                    </a:cubicBezTo>
                    <a:cubicBezTo>
                      <a:pt x="0" y="943"/>
                      <a:pt x="5" y="1011"/>
                      <a:pt x="43" y="1063"/>
                    </a:cubicBezTo>
                    <a:lnTo>
                      <a:pt x="589" y="1834"/>
                    </a:lnTo>
                    <a:lnTo>
                      <a:pt x="265" y="2720"/>
                    </a:lnTo>
                    <a:cubicBezTo>
                      <a:pt x="243" y="2783"/>
                      <a:pt x="258" y="2849"/>
                      <a:pt x="301" y="2896"/>
                    </a:cubicBezTo>
                    <a:cubicBezTo>
                      <a:pt x="326" y="2924"/>
                      <a:pt x="359" y="2940"/>
                      <a:pt x="393" y="2948"/>
                    </a:cubicBezTo>
                    <a:cubicBezTo>
                      <a:pt x="403" y="2950"/>
                      <a:pt x="413" y="2951"/>
                      <a:pt x="423" y="2951"/>
                    </a:cubicBezTo>
                    <a:cubicBezTo>
                      <a:pt x="440" y="2951"/>
                      <a:pt x="458" y="2948"/>
                      <a:pt x="476" y="2942"/>
                    </a:cubicBezTo>
                    <a:lnTo>
                      <a:pt x="1377" y="2660"/>
                    </a:lnTo>
                    <a:lnTo>
                      <a:pt x="2119" y="3243"/>
                    </a:lnTo>
                    <a:cubicBezTo>
                      <a:pt x="2150" y="3268"/>
                      <a:pt x="2187" y="3280"/>
                      <a:pt x="2224" y="3280"/>
                    </a:cubicBezTo>
                    <a:cubicBezTo>
                      <a:pt x="2250" y="3280"/>
                      <a:pt x="2275" y="3275"/>
                      <a:pt x="2299" y="3264"/>
                    </a:cubicBezTo>
                    <a:cubicBezTo>
                      <a:pt x="2358" y="3235"/>
                      <a:pt x="2395" y="3176"/>
                      <a:pt x="2395" y="3111"/>
                    </a:cubicBezTo>
                    <a:lnTo>
                      <a:pt x="2406" y="2166"/>
                    </a:lnTo>
                    <a:lnTo>
                      <a:pt x="3189" y="1640"/>
                    </a:lnTo>
                    <a:cubicBezTo>
                      <a:pt x="3244" y="1604"/>
                      <a:pt x="3273" y="1540"/>
                      <a:pt x="3263" y="1475"/>
                    </a:cubicBezTo>
                    <a:cubicBezTo>
                      <a:pt x="3254" y="1409"/>
                      <a:pt x="3211" y="1357"/>
                      <a:pt x="3150" y="1335"/>
                    </a:cubicBezTo>
                    <a:lnTo>
                      <a:pt x="2256" y="1033"/>
                    </a:lnTo>
                    <a:lnTo>
                      <a:pt x="1997" y="125"/>
                    </a:lnTo>
                    <a:cubicBezTo>
                      <a:pt x="1980" y="64"/>
                      <a:pt x="1929" y="16"/>
                      <a:pt x="1863" y="3"/>
                    </a:cubicBezTo>
                    <a:cubicBezTo>
                      <a:pt x="1854" y="1"/>
                      <a:pt x="184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8014137" y="3486474"/>
                <a:ext cx="92618" cy="92816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280" extrusionOk="0">
                    <a:moveTo>
                      <a:pt x="1764" y="554"/>
                    </a:moveTo>
                    <a:lnTo>
                      <a:pt x="1953" y="1215"/>
                    </a:lnTo>
                    <a:cubicBezTo>
                      <a:pt x="1967" y="1269"/>
                      <a:pt x="2008" y="1312"/>
                      <a:pt x="2062" y="1328"/>
                    </a:cubicBezTo>
                    <a:lnTo>
                      <a:pt x="2711" y="1549"/>
                    </a:lnTo>
                    <a:lnTo>
                      <a:pt x="2141" y="1931"/>
                    </a:lnTo>
                    <a:cubicBezTo>
                      <a:pt x="2094" y="1963"/>
                      <a:pt x="2066" y="2016"/>
                      <a:pt x="2064" y="2072"/>
                    </a:cubicBezTo>
                    <a:lnTo>
                      <a:pt x="2057" y="2758"/>
                    </a:lnTo>
                    <a:lnTo>
                      <a:pt x="1517" y="2334"/>
                    </a:lnTo>
                    <a:cubicBezTo>
                      <a:pt x="1495" y="2315"/>
                      <a:pt x="1469" y="2305"/>
                      <a:pt x="1441" y="2299"/>
                    </a:cubicBezTo>
                    <a:cubicBezTo>
                      <a:pt x="1431" y="2297"/>
                      <a:pt x="1421" y="2296"/>
                      <a:pt x="1410" y="2296"/>
                    </a:cubicBezTo>
                    <a:cubicBezTo>
                      <a:pt x="1394" y="2296"/>
                      <a:pt x="1377" y="2299"/>
                      <a:pt x="1360" y="2305"/>
                    </a:cubicBezTo>
                    <a:lnTo>
                      <a:pt x="704" y="2510"/>
                    </a:lnTo>
                    <a:lnTo>
                      <a:pt x="940" y="1865"/>
                    </a:lnTo>
                    <a:cubicBezTo>
                      <a:pt x="960" y="1812"/>
                      <a:pt x="951" y="1753"/>
                      <a:pt x="918" y="1706"/>
                    </a:cubicBezTo>
                    <a:lnTo>
                      <a:pt x="521" y="1145"/>
                    </a:lnTo>
                    <a:lnTo>
                      <a:pt x="1209" y="1174"/>
                    </a:lnTo>
                    <a:cubicBezTo>
                      <a:pt x="1210" y="1174"/>
                      <a:pt x="1212" y="1174"/>
                      <a:pt x="1213" y="1174"/>
                    </a:cubicBezTo>
                    <a:cubicBezTo>
                      <a:pt x="1268" y="1174"/>
                      <a:pt x="1321" y="1150"/>
                      <a:pt x="1352" y="1106"/>
                    </a:cubicBezTo>
                    <a:lnTo>
                      <a:pt x="1764" y="554"/>
                    </a:lnTo>
                    <a:close/>
                    <a:moveTo>
                      <a:pt x="1833" y="0"/>
                    </a:moveTo>
                    <a:cubicBezTo>
                      <a:pt x="1780" y="0"/>
                      <a:pt x="1728" y="26"/>
                      <a:pt x="1694" y="68"/>
                    </a:cubicBezTo>
                    <a:lnTo>
                      <a:pt x="1131" y="826"/>
                    </a:lnTo>
                    <a:lnTo>
                      <a:pt x="188" y="791"/>
                    </a:lnTo>
                    <a:cubicBezTo>
                      <a:pt x="124" y="791"/>
                      <a:pt x="63" y="826"/>
                      <a:pt x="31" y="884"/>
                    </a:cubicBezTo>
                    <a:cubicBezTo>
                      <a:pt x="1" y="942"/>
                      <a:pt x="5" y="1012"/>
                      <a:pt x="43" y="1064"/>
                    </a:cubicBezTo>
                    <a:lnTo>
                      <a:pt x="589" y="1834"/>
                    </a:lnTo>
                    <a:lnTo>
                      <a:pt x="264" y="2720"/>
                    </a:lnTo>
                    <a:cubicBezTo>
                      <a:pt x="242" y="2782"/>
                      <a:pt x="257" y="2850"/>
                      <a:pt x="300" y="2896"/>
                    </a:cubicBezTo>
                    <a:cubicBezTo>
                      <a:pt x="326" y="2924"/>
                      <a:pt x="358" y="2940"/>
                      <a:pt x="393" y="2947"/>
                    </a:cubicBezTo>
                    <a:cubicBezTo>
                      <a:pt x="403" y="2949"/>
                      <a:pt x="413" y="2950"/>
                      <a:pt x="423" y="2950"/>
                    </a:cubicBezTo>
                    <a:cubicBezTo>
                      <a:pt x="440" y="2950"/>
                      <a:pt x="458" y="2947"/>
                      <a:pt x="475" y="2941"/>
                    </a:cubicBezTo>
                    <a:lnTo>
                      <a:pt x="1376" y="2659"/>
                    </a:lnTo>
                    <a:lnTo>
                      <a:pt x="2120" y="3244"/>
                    </a:lnTo>
                    <a:cubicBezTo>
                      <a:pt x="2150" y="3267"/>
                      <a:pt x="2188" y="3279"/>
                      <a:pt x="2225" y="3279"/>
                    </a:cubicBezTo>
                    <a:cubicBezTo>
                      <a:pt x="2250" y="3279"/>
                      <a:pt x="2275" y="3274"/>
                      <a:pt x="2298" y="3264"/>
                    </a:cubicBezTo>
                    <a:cubicBezTo>
                      <a:pt x="2357" y="3235"/>
                      <a:pt x="2396" y="3177"/>
                      <a:pt x="2396" y="3111"/>
                    </a:cubicBezTo>
                    <a:lnTo>
                      <a:pt x="2406" y="2167"/>
                    </a:lnTo>
                    <a:lnTo>
                      <a:pt x="3189" y="1639"/>
                    </a:lnTo>
                    <a:cubicBezTo>
                      <a:pt x="3243" y="1603"/>
                      <a:pt x="3272" y="1539"/>
                      <a:pt x="3263" y="1474"/>
                    </a:cubicBezTo>
                    <a:cubicBezTo>
                      <a:pt x="3255" y="1408"/>
                      <a:pt x="3211" y="1356"/>
                      <a:pt x="3149" y="1334"/>
                    </a:cubicBezTo>
                    <a:lnTo>
                      <a:pt x="2255" y="1033"/>
                    </a:lnTo>
                    <a:lnTo>
                      <a:pt x="1998" y="125"/>
                    </a:lnTo>
                    <a:cubicBezTo>
                      <a:pt x="1979" y="63"/>
                      <a:pt x="1928" y="16"/>
                      <a:pt x="1862" y="3"/>
                    </a:cubicBezTo>
                    <a:cubicBezTo>
                      <a:pt x="1853" y="1"/>
                      <a:pt x="1843" y="0"/>
                      <a:pt x="1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" name="Google Shape;232;p4"/>
              <p:cNvGrpSpPr/>
              <p:nvPr/>
            </p:nvGrpSpPr>
            <p:grpSpPr>
              <a:xfrm rot="10800000">
                <a:off x="8044122" y="3246346"/>
                <a:ext cx="159626" cy="227933"/>
                <a:chOff x="7904686" y="3584412"/>
                <a:chExt cx="159626" cy="227933"/>
              </a:xfrm>
            </p:grpSpPr>
            <p:sp>
              <p:nvSpPr>
                <p:cNvPr id="233" name="Google Shape;233;p4"/>
                <p:cNvSpPr/>
                <p:nvPr/>
              </p:nvSpPr>
              <p:spPr>
                <a:xfrm rot="-2617960">
                  <a:off x="7928254" y="3675849"/>
                  <a:ext cx="112490" cy="11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" h="4005" extrusionOk="0">
                      <a:moveTo>
                        <a:pt x="1795" y="550"/>
                      </a:moveTo>
                      <a:lnTo>
                        <a:pt x="2371" y="1294"/>
                      </a:lnTo>
                      <a:cubicBezTo>
                        <a:pt x="2403" y="1339"/>
                        <a:pt x="2456" y="1362"/>
                        <a:pt x="2511" y="1362"/>
                      </a:cubicBezTo>
                      <a:cubicBezTo>
                        <a:pt x="2513" y="1362"/>
                        <a:pt x="2514" y="1362"/>
                        <a:pt x="2516" y="1362"/>
                      </a:cubicBezTo>
                      <a:lnTo>
                        <a:pt x="3455" y="1312"/>
                      </a:lnTo>
                      <a:lnTo>
                        <a:pt x="2924" y="2089"/>
                      </a:lnTo>
                      <a:cubicBezTo>
                        <a:pt x="2891" y="2135"/>
                        <a:pt x="2885" y="2194"/>
                        <a:pt x="2905" y="2246"/>
                      </a:cubicBezTo>
                      <a:lnTo>
                        <a:pt x="3244" y="3124"/>
                      </a:lnTo>
                      <a:lnTo>
                        <a:pt x="2343" y="2858"/>
                      </a:lnTo>
                      <a:cubicBezTo>
                        <a:pt x="2325" y="2853"/>
                        <a:pt x="2308" y="2850"/>
                        <a:pt x="2291" y="2850"/>
                      </a:cubicBezTo>
                      <a:cubicBezTo>
                        <a:pt x="2281" y="2850"/>
                        <a:pt x="2271" y="2851"/>
                        <a:pt x="2262" y="2853"/>
                      </a:cubicBezTo>
                      <a:cubicBezTo>
                        <a:pt x="2234" y="2859"/>
                        <a:pt x="2208" y="2869"/>
                        <a:pt x="2186" y="2888"/>
                      </a:cubicBezTo>
                      <a:lnTo>
                        <a:pt x="1456" y="3483"/>
                      </a:lnTo>
                      <a:lnTo>
                        <a:pt x="1429" y="2541"/>
                      </a:lnTo>
                      <a:cubicBezTo>
                        <a:pt x="1427" y="2484"/>
                        <a:pt x="1398" y="2432"/>
                        <a:pt x="1350" y="2403"/>
                      </a:cubicBezTo>
                      <a:lnTo>
                        <a:pt x="560" y="1893"/>
                      </a:lnTo>
                      <a:lnTo>
                        <a:pt x="1448" y="1576"/>
                      </a:lnTo>
                      <a:cubicBezTo>
                        <a:pt x="1500" y="1559"/>
                        <a:pt x="1539" y="1512"/>
                        <a:pt x="1554" y="1460"/>
                      </a:cubicBezTo>
                      <a:lnTo>
                        <a:pt x="1795" y="550"/>
                      </a:lnTo>
                      <a:close/>
                      <a:moveTo>
                        <a:pt x="1721" y="0"/>
                      </a:moveTo>
                      <a:cubicBezTo>
                        <a:pt x="1711" y="0"/>
                        <a:pt x="1700" y="1"/>
                        <a:pt x="1689" y="4"/>
                      </a:cubicBezTo>
                      <a:cubicBezTo>
                        <a:pt x="1625" y="17"/>
                        <a:pt x="1574" y="63"/>
                        <a:pt x="1558" y="127"/>
                      </a:cubicBezTo>
                      <a:lnTo>
                        <a:pt x="1249" y="1284"/>
                      </a:lnTo>
                      <a:lnTo>
                        <a:pt x="121" y="1685"/>
                      </a:lnTo>
                      <a:cubicBezTo>
                        <a:pt x="58" y="1707"/>
                        <a:pt x="15" y="1762"/>
                        <a:pt x="8" y="1827"/>
                      </a:cubicBezTo>
                      <a:cubicBezTo>
                        <a:pt x="0" y="1893"/>
                        <a:pt x="29" y="1954"/>
                        <a:pt x="85" y="1990"/>
                      </a:cubicBezTo>
                      <a:lnTo>
                        <a:pt x="1090" y="2641"/>
                      </a:lnTo>
                      <a:lnTo>
                        <a:pt x="1125" y="3839"/>
                      </a:lnTo>
                      <a:cubicBezTo>
                        <a:pt x="1127" y="3904"/>
                        <a:pt x="1166" y="3962"/>
                        <a:pt x="1225" y="3988"/>
                      </a:cubicBezTo>
                      <a:cubicBezTo>
                        <a:pt x="1248" y="3999"/>
                        <a:pt x="1273" y="4004"/>
                        <a:pt x="1297" y="4004"/>
                      </a:cubicBezTo>
                      <a:cubicBezTo>
                        <a:pt x="1336" y="4004"/>
                        <a:pt x="1374" y="3991"/>
                        <a:pt x="1406" y="3965"/>
                      </a:cubicBezTo>
                      <a:lnTo>
                        <a:pt x="2336" y="3209"/>
                      </a:lnTo>
                      <a:lnTo>
                        <a:pt x="3485" y="3548"/>
                      </a:lnTo>
                      <a:cubicBezTo>
                        <a:pt x="3501" y="3552"/>
                        <a:pt x="3517" y="3554"/>
                        <a:pt x="3532" y="3554"/>
                      </a:cubicBezTo>
                      <a:cubicBezTo>
                        <a:pt x="3544" y="3554"/>
                        <a:pt x="3555" y="3553"/>
                        <a:pt x="3567" y="3551"/>
                      </a:cubicBezTo>
                      <a:cubicBezTo>
                        <a:pt x="3601" y="3544"/>
                        <a:pt x="3633" y="3526"/>
                        <a:pt x="3660" y="3499"/>
                      </a:cubicBezTo>
                      <a:cubicBezTo>
                        <a:pt x="3703" y="3451"/>
                        <a:pt x="3716" y="3382"/>
                        <a:pt x="3694" y="3320"/>
                      </a:cubicBezTo>
                      <a:lnTo>
                        <a:pt x="3260" y="2205"/>
                      </a:lnTo>
                      <a:lnTo>
                        <a:pt x="3936" y="1217"/>
                      </a:lnTo>
                      <a:cubicBezTo>
                        <a:pt x="3972" y="1162"/>
                        <a:pt x="3975" y="1094"/>
                        <a:pt x="3943" y="1037"/>
                      </a:cubicBezTo>
                      <a:cubicBezTo>
                        <a:pt x="3911" y="982"/>
                        <a:pt x="3855" y="950"/>
                        <a:pt x="3792" y="950"/>
                      </a:cubicBezTo>
                      <a:cubicBezTo>
                        <a:pt x="3790" y="950"/>
                        <a:pt x="3787" y="950"/>
                        <a:pt x="3784" y="950"/>
                      </a:cubicBezTo>
                      <a:lnTo>
                        <a:pt x="2590" y="1015"/>
                      </a:lnTo>
                      <a:lnTo>
                        <a:pt x="1858" y="68"/>
                      </a:lnTo>
                      <a:cubicBezTo>
                        <a:pt x="1824" y="25"/>
                        <a:pt x="1773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4"/>
                <p:cNvSpPr/>
                <p:nvPr/>
              </p:nvSpPr>
              <p:spPr>
                <a:xfrm rot="-2617960">
                  <a:off x="8006016" y="3649803"/>
                  <a:ext cx="19640" cy="1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67" extrusionOk="0">
                      <a:moveTo>
                        <a:pt x="367" y="0"/>
                      </a:moveTo>
                      <a:cubicBezTo>
                        <a:pt x="338" y="0"/>
                        <a:pt x="310" y="4"/>
                        <a:pt x="281" y="11"/>
                      </a:cubicBezTo>
                      <a:cubicBezTo>
                        <a:pt x="268" y="13"/>
                        <a:pt x="257" y="17"/>
                        <a:pt x="244" y="22"/>
                      </a:cubicBezTo>
                      <a:cubicBezTo>
                        <a:pt x="188" y="39"/>
                        <a:pt x="141" y="65"/>
                        <a:pt x="99" y="106"/>
                      </a:cubicBezTo>
                      <a:cubicBezTo>
                        <a:pt x="83" y="128"/>
                        <a:pt x="64" y="149"/>
                        <a:pt x="48" y="173"/>
                      </a:cubicBezTo>
                      <a:cubicBezTo>
                        <a:pt x="19" y="224"/>
                        <a:pt x="3" y="280"/>
                        <a:pt x="3" y="338"/>
                      </a:cubicBezTo>
                      <a:cubicBezTo>
                        <a:pt x="0" y="383"/>
                        <a:pt x="10" y="426"/>
                        <a:pt x="32" y="465"/>
                      </a:cubicBezTo>
                      <a:cubicBezTo>
                        <a:pt x="45" y="505"/>
                        <a:pt x="68" y="542"/>
                        <a:pt x="99" y="571"/>
                      </a:cubicBezTo>
                      <a:cubicBezTo>
                        <a:pt x="128" y="603"/>
                        <a:pt x="164" y="625"/>
                        <a:pt x="205" y="638"/>
                      </a:cubicBezTo>
                      <a:cubicBezTo>
                        <a:pt x="242" y="657"/>
                        <a:pt x="281" y="667"/>
                        <a:pt x="323" y="667"/>
                      </a:cubicBezTo>
                      <a:cubicBezTo>
                        <a:pt x="326" y="667"/>
                        <a:pt x="329" y="667"/>
                        <a:pt x="332" y="667"/>
                      </a:cubicBezTo>
                      <a:cubicBezTo>
                        <a:pt x="391" y="667"/>
                        <a:pt x="446" y="652"/>
                        <a:pt x="497" y="622"/>
                      </a:cubicBezTo>
                      <a:cubicBezTo>
                        <a:pt x="507" y="614"/>
                        <a:pt x="519" y="609"/>
                        <a:pt x="529" y="603"/>
                      </a:cubicBezTo>
                      <a:cubicBezTo>
                        <a:pt x="568" y="584"/>
                        <a:pt x="597" y="555"/>
                        <a:pt x="621" y="520"/>
                      </a:cubicBezTo>
                      <a:cubicBezTo>
                        <a:pt x="650" y="490"/>
                        <a:pt x="667" y="453"/>
                        <a:pt x="679" y="410"/>
                      </a:cubicBezTo>
                      <a:cubicBezTo>
                        <a:pt x="682" y="381"/>
                        <a:pt x="686" y="351"/>
                        <a:pt x="689" y="324"/>
                      </a:cubicBezTo>
                      <a:cubicBezTo>
                        <a:pt x="693" y="279"/>
                        <a:pt x="685" y="237"/>
                        <a:pt x="664" y="199"/>
                      </a:cubicBezTo>
                      <a:cubicBezTo>
                        <a:pt x="657" y="171"/>
                        <a:pt x="642" y="148"/>
                        <a:pt x="622" y="128"/>
                      </a:cubicBezTo>
                      <a:cubicBezTo>
                        <a:pt x="599" y="93"/>
                        <a:pt x="570" y="64"/>
                        <a:pt x="532" y="43"/>
                      </a:cubicBezTo>
                      <a:cubicBezTo>
                        <a:pt x="506" y="33"/>
                        <a:pt x="481" y="22"/>
                        <a:pt x="454" y="11"/>
                      </a:cubicBezTo>
                      <a:cubicBezTo>
                        <a:pt x="425" y="4"/>
                        <a:pt x="396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4"/>
                <p:cNvSpPr/>
                <p:nvPr/>
              </p:nvSpPr>
              <p:spPr>
                <a:xfrm rot="-2617960">
                  <a:off x="8014821" y="3618425"/>
                  <a:ext cx="19045" cy="1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688" extrusionOk="0">
                      <a:moveTo>
                        <a:pt x="328" y="1"/>
                      </a:moveTo>
                      <a:cubicBezTo>
                        <a:pt x="304" y="1"/>
                        <a:pt x="280" y="4"/>
                        <a:pt x="255" y="12"/>
                      </a:cubicBezTo>
                      <a:cubicBezTo>
                        <a:pt x="203" y="27"/>
                        <a:pt x="158" y="53"/>
                        <a:pt x="120" y="92"/>
                      </a:cubicBezTo>
                      <a:cubicBezTo>
                        <a:pt x="114" y="95"/>
                        <a:pt x="110" y="101"/>
                        <a:pt x="107" y="104"/>
                      </a:cubicBezTo>
                      <a:cubicBezTo>
                        <a:pt x="91" y="125"/>
                        <a:pt x="72" y="147"/>
                        <a:pt x="56" y="169"/>
                      </a:cubicBezTo>
                      <a:cubicBezTo>
                        <a:pt x="45" y="195"/>
                        <a:pt x="34" y="223"/>
                        <a:pt x="23" y="249"/>
                      </a:cubicBezTo>
                      <a:cubicBezTo>
                        <a:pt x="23" y="252"/>
                        <a:pt x="21" y="253"/>
                        <a:pt x="21" y="255"/>
                      </a:cubicBezTo>
                      <a:cubicBezTo>
                        <a:pt x="20" y="259"/>
                        <a:pt x="20" y="262"/>
                        <a:pt x="18" y="266"/>
                      </a:cubicBezTo>
                      <a:cubicBezTo>
                        <a:pt x="1" y="325"/>
                        <a:pt x="1" y="384"/>
                        <a:pt x="18" y="442"/>
                      </a:cubicBezTo>
                      <a:cubicBezTo>
                        <a:pt x="34" y="499"/>
                        <a:pt x="62" y="547"/>
                        <a:pt x="103" y="589"/>
                      </a:cubicBezTo>
                      <a:cubicBezTo>
                        <a:pt x="145" y="631"/>
                        <a:pt x="194" y="659"/>
                        <a:pt x="251" y="675"/>
                      </a:cubicBezTo>
                      <a:cubicBezTo>
                        <a:pt x="276" y="683"/>
                        <a:pt x="301" y="687"/>
                        <a:pt x="327" y="687"/>
                      </a:cubicBezTo>
                      <a:cubicBezTo>
                        <a:pt x="346" y="687"/>
                        <a:pt x="365" y="685"/>
                        <a:pt x="383" y="681"/>
                      </a:cubicBezTo>
                      <a:cubicBezTo>
                        <a:pt x="427" y="678"/>
                        <a:pt x="469" y="666"/>
                        <a:pt x="507" y="640"/>
                      </a:cubicBezTo>
                      <a:cubicBezTo>
                        <a:pt x="556" y="611"/>
                        <a:pt x="595" y="572"/>
                        <a:pt x="626" y="521"/>
                      </a:cubicBezTo>
                      <a:cubicBezTo>
                        <a:pt x="658" y="467"/>
                        <a:pt x="672" y="413"/>
                        <a:pt x="672" y="354"/>
                      </a:cubicBezTo>
                      <a:cubicBezTo>
                        <a:pt x="672" y="293"/>
                        <a:pt x="658" y="237"/>
                        <a:pt x="626" y="187"/>
                      </a:cubicBezTo>
                      <a:cubicBezTo>
                        <a:pt x="623" y="182"/>
                        <a:pt x="621" y="179"/>
                        <a:pt x="619" y="173"/>
                      </a:cubicBezTo>
                      <a:cubicBezTo>
                        <a:pt x="616" y="166"/>
                        <a:pt x="610" y="160"/>
                        <a:pt x="607" y="155"/>
                      </a:cubicBezTo>
                      <a:lnTo>
                        <a:pt x="604" y="153"/>
                      </a:lnTo>
                      <a:cubicBezTo>
                        <a:pt x="595" y="140"/>
                        <a:pt x="585" y="125"/>
                        <a:pt x="573" y="114"/>
                      </a:cubicBezTo>
                      <a:cubicBezTo>
                        <a:pt x="550" y="86"/>
                        <a:pt x="524" y="60"/>
                        <a:pt x="494" y="43"/>
                      </a:cubicBezTo>
                      <a:cubicBezTo>
                        <a:pt x="459" y="21"/>
                        <a:pt x="421" y="8"/>
                        <a:pt x="379" y="6"/>
                      </a:cubicBezTo>
                      <a:cubicBezTo>
                        <a:pt x="362" y="3"/>
                        <a:pt x="345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4"/>
                <p:cNvSpPr/>
                <p:nvPr/>
              </p:nvSpPr>
              <p:spPr>
                <a:xfrm rot="-2617960">
                  <a:off x="8023433" y="3588404"/>
                  <a:ext cx="19159" cy="1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" h="670" extrusionOk="0">
                      <a:moveTo>
                        <a:pt x="332" y="1"/>
                      </a:moveTo>
                      <a:cubicBezTo>
                        <a:pt x="303" y="2"/>
                        <a:pt x="271" y="4"/>
                        <a:pt x="245" y="11"/>
                      </a:cubicBezTo>
                      <a:cubicBezTo>
                        <a:pt x="189" y="26"/>
                        <a:pt x="140" y="55"/>
                        <a:pt x="101" y="95"/>
                      </a:cubicBezTo>
                      <a:cubicBezTo>
                        <a:pt x="80" y="116"/>
                        <a:pt x="65" y="139"/>
                        <a:pt x="49" y="164"/>
                      </a:cubicBezTo>
                      <a:cubicBezTo>
                        <a:pt x="49" y="167"/>
                        <a:pt x="46" y="167"/>
                        <a:pt x="46" y="168"/>
                      </a:cubicBezTo>
                      <a:lnTo>
                        <a:pt x="46" y="169"/>
                      </a:lnTo>
                      <a:lnTo>
                        <a:pt x="14" y="246"/>
                      </a:lnTo>
                      <a:lnTo>
                        <a:pt x="14" y="248"/>
                      </a:lnTo>
                      <a:cubicBezTo>
                        <a:pt x="14" y="249"/>
                        <a:pt x="14" y="251"/>
                        <a:pt x="12" y="251"/>
                      </a:cubicBezTo>
                      <a:cubicBezTo>
                        <a:pt x="6" y="280"/>
                        <a:pt x="1" y="312"/>
                        <a:pt x="1" y="341"/>
                      </a:cubicBezTo>
                      <a:cubicBezTo>
                        <a:pt x="1" y="371"/>
                        <a:pt x="5" y="403"/>
                        <a:pt x="14" y="435"/>
                      </a:cubicBezTo>
                      <a:lnTo>
                        <a:pt x="46" y="511"/>
                      </a:lnTo>
                      <a:cubicBezTo>
                        <a:pt x="66" y="547"/>
                        <a:pt x="94" y="578"/>
                        <a:pt x="128" y="600"/>
                      </a:cubicBezTo>
                      <a:cubicBezTo>
                        <a:pt x="147" y="620"/>
                        <a:pt x="172" y="633"/>
                        <a:pt x="198" y="642"/>
                      </a:cubicBezTo>
                      <a:cubicBezTo>
                        <a:pt x="235" y="661"/>
                        <a:pt x="271" y="669"/>
                        <a:pt x="312" y="669"/>
                      </a:cubicBezTo>
                      <a:cubicBezTo>
                        <a:pt x="315" y="669"/>
                        <a:pt x="319" y="669"/>
                        <a:pt x="322" y="669"/>
                      </a:cubicBezTo>
                      <a:cubicBezTo>
                        <a:pt x="351" y="665"/>
                        <a:pt x="378" y="662"/>
                        <a:pt x="407" y="658"/>
                      </a:cubicBezTo>
                      <a:lnTo>
                        <a:pt x="484" y="626"/>
                      </a:lnTo>
                      <a:cubicBezTo>
                        <a:pt x="515" y="610"/>
                        <a:pt x="540" y="585"/>
                        <a:pt x="560" y="559"/>
                      </a:cubicBezTo>
                      <a:cubicBezTo>
                        <a:pt x="564" y="555"/>
                        <a:pt x="567" y="552"/>
                        <a:pt x="573" y="547"/>
                      </a:cubicBezTo>
                      <a:cubicBezTo>
                        <a:pt x="579" y="544"/>
                        <a:pt x="583" y="539"/>
                        <a:pt x="589" y="534"/>
                      </a:cubicBezTo>
                      <a:cubicBezTo>
                        <a:pt x="605" y="515"/>
                        <a:pt x="623" y="493"/>
                        <a:pt x="639" y="473"/>
                      </a:cubicBezTo>
                      <a:cubicBezTo>
                        <a:pt x="660" y="438"/>
                        <a:pt x="672" y="400"/>
                        <a:pt x="675" y="358"/>
                      </a:cubicBezTo>
                      <a:cubicBezTo>
                        <a:pt x="676" y="335"/>
                        <a:pt x="676" y="307"/>
                        <a:pt x="669" y="280"/>
                      </a:cubicBezTo>
                      <a:cubicBezTo>
                        <a:pt x="669" y="254"/>
                        <a:pt x="662" y="226"/>
                        <a:pt x="647" y="203"/>
                      </a:cubicBezTo>
                      <a:cubicBezTo>
                        <a:pt x="640" y="177"/>
                        <a:pt x="627" y="153"/>
                        <a:pt x="608" y="135"/>
                      </a:cubicBezTo>
                      <a:cubicBezTo>
                        <a:pt x="586" y="103"/>
                        <a:pt x="557" y="75"/>
                        <a:pt x="521" y="55"/>
                      </a:cubicBezTo>
                      <a:cubicBezTo>
                        <a:pt x="518" y="53"/>
                        <a:pt x="515" y="52"/>
                        <a:pt x="514" y="50"/>
                      </a:cubicBezTo>
                      <a:cubicBezTo>
                        <a:pt x="487" y="37"/>
                        <a:pt x="460" y="24"/>
                        <a:pt x="431" y="15"/>
                      </a:cubicBezTo>
                      <a:cubicBezTo>
                        <a:pt x="429" y="15"/>
                        <a:pt x="429" y="15"/>
                        <a:pt x="428" y="14"/>
                      </a:cubicBezTo>
                      <a:cubicBezTo>
                        <a:pt x="399" y="8"/>
                        <a:pt x="370" y="4"/>
                        <a:pt x="3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4"/>
              <p:cNvSpPr/>
              <p:nvPr/>
            </p:nvSpPr>
            <p:spPr>
              <a:xfrm>
                <a:off x="8088333" y="3554700"/>
                <a:ext cx="18790" cy="19299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82" extrusionOk="0">
                    <a:moveTo>
                      <a:pt x="313" y="0"/>
                    </a:moveTo>
                    <a:cubicBezTo>
                      <a:pt x="289" y="0"/>
                      <a:pt x="264" y="4"/>
                      <a:pt x="239" y="12"/>
                    </a:cubicBezTo>
                    <a:lnTo>
                      <a:pt x="162" y="44"/>
                    </a:lnTo>
                    <a:cubicBezTo>
                      <a:pt x="140" y="61"/>
                      <a:pt x="118" y="77"/>
                      <a:pt x="96" y="94"/>
                    </a:cubicBezTo>
                    <a:cubicBezTo>
                      <a:pt x="66" y="123"/>
                      <a:pt x="44" y="158"/>
                      <a:pt x="30" y="199"/>
                    </a:cubicBezTo>
                    <a:cubicBezTo>
                      <a:pt x="9" y="237"/>
                      <a:pt x="0" y="279"/>
                      <a:pt x="2" y="323"/>
                    </a:cubicBezTo>
                    <a:lnTo>
                      <a:pt x="2" y="337"/>
                    </a:lnTo>
                    <a:lnTo>
                      <a:pt x="2" y="346"/>
                    </a:lnTo>
                    <a:lnTo>
                      <a:pt x="14" y="433"/>
                    </a:lnTo>
                    <a:cubicBezTo>
                      <a:pt x="24" y="477"/>
                      <a:pt x="43" y="513"/>
                      <a:pt x="72" y="545"/>
                    </a:cubicBezTo>
                    <a:cubicBezTo>
                      <a:pt x="101" y="584"/>
                      <a:pt x="124" y="615"/>
                      <a:pt x="171" y="635"/>
                    </a:cubicBezTo>
                    <a:cubicBezTo>
                      <a:pt x="200" y="647"/>
                      <a:pt x="229" y="660"/>
                      <a:pt x="258" y="671"/>
                    </a:cubicBezTo>
                    <a:cubicBezTo>
                      <a:pt x="282" y="678"/>
                      <a:pt x="307" y="682"/>
                      <a:pt x="331" y="682"/>
                    </a:cubicBezTo>
                    <a:cubicBezTo>
                      <a:pt x="349" y="682"/>
                      <a:pt x="367" y="680"/>
                      <a:pt x="384" y="676"/>
                    </a:cubicBezTo>
                    <a:cubicBezTo>
                      <a:pt x="425" y="674"/>
                      <a:pt x="464" y="661"/>
                      <a:pt x="500" y="638"/>
                    </a:cubicBezTo>
                    <a:lnTo>
                      <a:pt x="563" y="588"/>
                    </a:lnTo>
                    <a:cubicBezTo>
                      <a:pt x="602" y="549"/>
                      <a:pt x="628" y="504"/>
                      <a:pt x="643" y="450"/>
                    </a:cubicBezTo>
                    <a:cubicBezTo>
                      <a:pt x="650" y="414"/>
                      <a:pt x="662" y="389"/>
                      <a:pt x="659" y="346"/>
                    </a:cubicBezTo>
                    <a:cubicBezTo>
                      <a:pt x="663" y="331"/>
                      <a:pt x="662" y="317"/>
                      <a:pt x="657" y="302"/>
                    </a:cubicBezTo>
                    <a:cubicBezTo>
                      <a:pt x="657" y="273"/>
                      <a:pt x="650" y="244"/>
                      <a:pt x="636" y="218"/>
                    </a:cubicBezTo>
                    <a:cubicBezTo>
                      <a:pt x="628" y="190"/>
                      <a:pt x="614" y="166"/>
                      <a:pt x="595" y="145"/>
                    </a:cubicBezTo>
                    <a:cubicBezTo>
                      <a:pt x="585" y="134"/>
                      <a:pt x="577" y="122"/>
                      <a:pt x="567" y="112"/>
                    </a:cubicBezTo>
                    <a:lnTo>
                      <a:pt x="561" y="106"/>
                    </a:lnTo>
                    <a:cubicBezTo>
                      <a:pt x="559" y="102"/>
                      <a:pt x="556" y="99"/>
                      <a:pt x="553" y="94"/>
                    </a:cubicBezTo>
                    <a:cubicBezTo>
                      <a:pt x="524" y="64"/>
                      <a:pt x="489" y="42"/>
                      <a:pt x="450" y="28"/>
                    </a:cubicBezTo>
                    <a:cubicBezTo>
                      <a:pt x="423" y="13"/>
                      <a:pt x="396" y="6"/>
                      <a:pt x="367" y="6"/>
                    </a:cubicBezTo>
                    <a:cubicBezTo>
                      <a:pt x="349" y="2"/>
                      <a:pt x="331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14395" y="3587779"/>
                <a:ext cx="19044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0" extrusionOk="0">
                    <a:moveTo>
                      <a:pt x="327" y="1"/>
                    </a:moveTo>
                    <a:cubicBezTo>
                      <a:pt x="285" y="1"/>
                      <a:pt x="245" y="10"/>
                      <a:pt x="207" y="30"/>
                    </a:cubicBezTo>
                    <a:cubicBezTo>
                      <a:pt x="165" y="43"/>
                      <a:pt x="132" y="66"/>
                      <a:pt x="100" y="100"/>
                    </a:cubicBezTo>
                    <a:cubicBezTo>
                      <a:pt x="68" y="130"/>
                      <a:pt x="44" y="165"/>
                      <a:pt x="31" y="207"/>
                    </a:cubicBezTo>
                    <a:cubicBezTo>
                      <a:pt x="11" y="246"/>
                      <a:pt x="1" y="289"/>
                      <a:pt x="2" y="335"/>
                    </a:cubicBezTo>
                    <a:cubicBezTo>
                      <a:pt x="5" y="364"/>
                      <a:pt x="10" y="393"/>
                      <a:pt x="15" y="425"/>
                    </a:cubicBezTo>
                    <a:cubicBezTo>
                      <a:pt x="31" y="480"/>
                      <a:pt x="57" y="530"/>
                      <a:pt x="100" y="572"/>
                    </a:cubicBezTo>
                    <a:cubicBezTo>
                      <a:pt x="121" y="589"/>
                      <a:pt x="145" y="607"/>
                      <a:pt x="166" y="624"/>
                    </a:cubicBezTo>
                    <a:cubicBezTo>
                      <a:pt x="220" y="655"/>
                      <a:pt x="274" y="669"/>
                      <a:pt x="337" y="669"/>
                    </a:cubicBezTo>
                    <a:cubicBezTo>
                      <a:pt x="342" y="670"/>
                      <a:pt x="347" y="670"/>
                      <a:pt x="352" y="670"/>
                    </a:cubicBezTo>
                    <a:cubicBezTo>
                      <a:pt x="391" y="670"/>
                      <a:pt x="430" y="660"/>
                      <a:pt x="466" y="640"/>
                    </a:cubicBezTo>
                    <a:cubicBezTo>
                      <a:pt x="507" y="629"/>
                      <a:pt x="541" y="604"/>
                      <a:pt x="572" y="572"/>
                    </a:cubicBezTo>
                    <a:cubicBezTo>
                      <a:pt x="605" y="541"/>
                      <a:pt x="629" y="506"/>
                      <a:pt x="642" y="464"/>
                    </a:cubicBezTo>
                    <a:cubicBezTo>
                      <a:pt x="662" y="425"/>
                      <a:pt x="672" y="383"/>
                      <a:pt x="671" y="335"/>
                    </a:cubicBezTo>
                    <a:cubicBezTo>
                      <a:pt x="665" y="304"/>
                      <a:pt x="662" y="275"/>
                      <a:pt x="658" y="246"/>
                    </a:cubicBezTo>
                    <a:cubicBezTo>
                      <a:pt x="642" y="190"/>
                      <a:pt x="614" y="142"/>
                      <a:pt x="572" y="100"/>
                    </a:cubicBezTo>
                    <a:cubicBezTo>
                      <a:pt x="550" y="81"/>
                      <a:pt x="527" y="65"/>
                      <a:pt x="505" y="47"/>
                    </a:cubicBezTo>
                    <a:cubicBezTo>
                      <a:pt x="453" y="15"/>
                      <a:pt x="398" y="1"/>
                      <a:pt x="337" y="1"/>
                    </a:cubicBezTo>
                    <a:cubicBezTo>
                      <a:pt x="333" y="1"/>
                      <a:pt x="330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136948" y="3618454"/>
                <a:ext cx="19921" cy="2023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29" y="1"/>
                    </a:moveTo>
                    <a:cubicBezTo>
                      <a:pt x="303" y="1"/>
                      <a:pt x="277" y="5"/>
                      <a:pt x="250" y="12"/>
                    </a:cubicBezTo>
                    <a:cubicBezTo>
                      <a:pt x="223" y="24"/>
                      <a:pt x="195" y="34"/>
                      <a:pt x="170" y="47"/>
                    </a:cubicBezTo>
                    <a:cubicBezTo>
                      <a:pt x="130" y="69"/>
                      <a:pt x="99" y="98"/>
                      <a:pt x="76" y="135"/>
                    </a:cubicBezTo>
                    <a:cubicBezTo>
                      <a:pt x="54" y="156"/>
                      <a:pt x="41" y="180"/>
                      <a:pt x="32" y="209"/>
                    </a:cubicBezTo>
                    <a:cubicBezTo>
                      <a:pt x="10" y="249"/>
                      <a:pt x="0" y="293"/>
                      <a:pt x="3" y="339"/>
                    </a:cubicBezTo>
                    <a:cubicBezTo>
                      <a:pt x="6" y="369"/>
                      <a:pt x="10" y="399"/>
                      <a:pt x="15" y="428"/>
                    </a:cubicBezTo>
                    <a:cubicBezTo>
                      <a:pt x="26" y="467"/>
                      <a:pt x="44" y="499"/>
                      <a:pt x="66" y="530"/>
                    </a:cubicBezTo>
                    <a:cubicBezTo>
                      <a:pt x="77" y="550"/>
                      <a:pt x="71" y="552"/>
                      <a:pt x="119" y="598"/>
                    </a:cubicBezTo>
                    <a:lnTo>
                      <a:pt x="121" y="600"/>
                    </a:lnTo>
                    <a:cubicBezTo>
                      <a:pt x="124" y="605"/>
                      <a:pt x="128" y="610"/>
                      <a:pt x="134" y="616"/>
                    </a:cubicBezTo>
                    <a:cubicBezTo>
                      <a:pt x="164" y="649"/>
                      <a:pt x="199" y="672"/>
                      <a:pt x="240" y="685"/>
                    </a:cubicBezTo>
                    <a:cubicBezTo>
                      <a:pt x="266" y="700"/>
                      <a:pt x="295" y="709"/>
                      <a:pt x="324" y="709"/>
                    </a:cubicBezTo>
                    <a:cubicBezTo>
                      <a:pt x="342" y="712"/>
                      <a:pt x="361" y="714"/>
                      <a:pt x="379" y="714"/>
                    </a:cubicBezTo>
                    <a:cubicBezTo>
                      <a:pt x="405" y="714"/>
                      <a:pt x="431" y="710"/>
                      <a:pt x="456" y="703"/>
                    </a:cubicBezTo>
                    <a:cubicBezTo>
                      <a:pt x="484" y="693"/>
                      <a:pt x="509" y="681"/>
                      <a:pt x="536" y="668"/>
                    </a:cubicBezTo>
                    <a:cubicBezTo>
                      <a:pt x="558" y="650"/>
                      <a:pt x="581" y="634"/>
                      <a:pt x="603" y="616"/>
                    </a:cubicBezTo>
                    <a:cubicBezTo>
                      <a:pt x="637" y="585"/>
                      <a:pt x="660" y="550"/>
                      <a:pt x="673" y="508"/>
                    </a:cubicBezTo>
                    <a:cubicBezTo>
                      <a:pt x="695" y="469"/>
                      <a:pt x="704" y="425"/>
                      <a:pt x="702" y="380"/>
                    </a:cubicBezTo>
                    <a:cubicBezTo>
                      <a:pt x="696" y="377"/>
                      <a:pt x="696" y="376"/>
                      <a:pt x="696" y="374"/>
                    </a:cubicBezTo>
                    <a:cubicBezTo>
                      <a:pt x="693" y="345"/>
                      <a:pt x="689" y="315"/>
                      <a:pt x="683" y="286"/>
                    </a:cubicBezTo>
                    <a:lnTo>
                      <a:pt x="683" y="283"/>
                    </a:lnTo>
                    <a:lnTo>
                      <a:pt x="683" y="280"/>
                    </a:lnTo>
                    <a:cubicBezTo>
                      <a:pt x="683" y="278"/>
                      <a:pt x="682" y="274"/>
                      <a:pt x="682" y="273"/>
                    </a:cubicBezTo>
                    <a:lnTo>
                      <a:pt x="682" y="268"/>
                    </a:lnTo>
                    <a:lnTo>
                      <a:pt x="682" y="267"/>
                    </a:lnTo>
                    <a:cubicBezTo>
                      <a:pt x="672" y="223"/>
                      <a:pt x="651" y="184"/>
                      <a:pt x="621" y="151"/>
                    </a:cubicBezTo>
                    <a:cubicBezTo>
                      <a:pt x="611" y="137"/>
                      <a:pt x="599" y="120"/>
                      <a:pt x="586" y="107"/>
                    </a:cubicBezTo>
                    <a:lnTo>
                      <a:pt x="584" y="105"/>
                    </a:lnTo>
                    <a:cubicBezTo>
                      <a:pt x="573" y="97"/>
                      <a:pt x="560" y="87"/>
                      <a:pt x="549" y="78"/>
                    </a:cubicBezTo>
                    <a:cubicBezTo>
                      <a:pt x="538" y="69"/>
                      <a:pt x="526" y="60"/>
                      <a:pt x="515" y="50"/>
                    </a:cubicBezTo>
                    <a:cubicBezTo>
                      <a:pt x="513" y="49"/>
                      <a:pt x="512" y="49"/>
                      <a:pt x="509" y="47"/>
                    </a:cubicBezTo>
                    <a:cubicBezTo>
                      <a:pt x="471" y="21"/>
                      <a:pt x="429" y="10"/>
                      <a:pt x="384" y="7"/>
                    </a:cubicBezTo>
                    <a:cubicBezTo>
                      <a:pt x="365" y="3"/>
                      <a:pt x="347" y="1"/>
                      <a:pt x="3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8159812" y="3651307"/>
                <a:ext cx="19582" cy="1963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4" extrusionOk="0">
                    <a:moveTo>
                      <a:pt x="348" y="1"/>
                    </a:moveTo>
                    <a:cubicBezTo>
                      <a:pt x="345" y="1"/>
                      <a:pt x="342" y="1"/>
                      <a:pt x="339" y="1"/>
                    </a:cubicBezTo>
                    <a:cubicBezTo>
                      <a:pt x="310" y="5"/>
                      <a:pt x="281" y="8"/>
                      <a:pt x="250" y="14"/>
                    </a:cubicBezTo>
                    <a:cubicBezTo>
                      <a:pt x="220" y="23"/>
                      <a:pt x="191" y="36"/>
                      <a:pt x="164" y="52"/>
                    </a:cubicBezTo>
                    <a:cubicBezTo>
                      <a:pt x="143" y="62"/>
                      <a:pt x="121" y="72"/>
                      <a:pt x="105" y="88"/>
                    </a:cubicBezTo>
                    <a:cubicBezTo>
                      <a:pt x="84" y="100"/>
                      <a:pt x="68" y="116"/>
                      <a:pt x="57" y="136"/>
                    </a:cubicBezTo>
                    <a:cubicBezTo>
                      <a:pt x="34" y="161"/>
                      <a:pt x="18" y="193"/>
                      <a:pt x="10" y="226"/>
                    </a:cubicBezTo>
                    <a:cubicBezTo>
                      <a:pt x="6" y="251"/>
                      <a:pt x="5" y="274"/>
                      <a:pt x="0" y="297"/>
                    </a:cubicBezTo>
                    <a:cubicBezTo>
                      <a:pt x="3" y="318"/>
                      <a:pt x="6" y="337"/>
                      <a:pt x="7" y="357"/>
                    </a:cubicBezTo>
                    <a:cubicBezTo>
                      <a:pt x="10" y="379"/>
                      <a:pt x="12" y="404"/>
                      <a:pt x="19" y="425"/>
                    </a:cubicBezTo>
                    <a:cubicBezTo>
                      <a:pt x="35" y="481"/>
                      <a:pt x="63" y="530"/>
                      <a:pt x="105" y="572"/>
                    </a:cubicBezTo>
                    <a:lnTo>
                      <a:pt x="114" y="581"/>
                    </a:lnTo>
                    <a:lnTo>
                      <a:pt x="119" y="587"/>
                    </a:lnTo>
                    <a:lnTo>
                      <a:pt x="127" y="594"/>
                    </a:lnTo>
                    <a:cubicBezTo>
                      <a:pt x="127" y="591"/>
                      <a:pt x="124" y="591"/>
                      <a:pt x="124" y="590"/>
                    </a:cubicBezTo>
                    <a:lnTo>
                      <a:pt x="124" y="590"/>
                    </a:lnTo>
                    <a:cubicBezTo>
                      <a:pt x="137" y="601"/>
                      <a:pt x="148" y="614"/>
                      <a:pt x="163" y="623"/>
                    </a:cubicBezTo>
                    <a:cubicBezTo>
                      <a:pt x="193" y="652"/>
                      <a:pt x="231" y="672"/>
                      <a:pt x="275" y="681"/>
                    </a:cubicBezTo>
                    <a:cubicBezTo>
                      <a:pt x="300" y="689"/>
                      <a:pt x="325" y="693"/>
                      <a:pt x="350" y="693"/>
                    </a:cubicBezTo>
                    <a:cubicBezTo>
                      <a:pt x="368" y="693"/>
                      <a:pt x="387" y="691"/>
                      <a:pt x="406" y="687"/>
                    </a:cubicBezTo>
                    <a:cubicBezTo>
                      <a:pt x="449" y="684"/>
                      <a:pt x="490" y="672"/>
                      <a:pt x="528" y="648"/>
                    </a:cubicBezTo>
                    <a:cubicBezTo>
                      <a:pt x="549" y="632"/>
                      <a:pt x="571" y="614"/>
                      <a:pt x="595" y="597"/>
                    </a:cubicBezTo>
                    <a:cubicBezTo>
                      <a:pt x="635" y="555"/>
                      <a:pt x="664" y="508"/>
                      <a:pt x="680" y="451"/>
                    </a:cubicBezTo>
                    <a:lnTo>
                      <a:pt x="690" y="364"/>
                    </a:lnTo>
                    <a:cubicBezTo>
                      <a:pt x="692" y="306"/>
                      <a:pt x="674" y="252"/>
                      <a:pt x="645" y="200"/>
                    </a:cubicBezTo>
                    <a:cubicBezTo>
                      <a:pt x="644" y="194"/>
                      <a:pt x="641" y="187"/>
                      <a:pt x="637" y="181"/>
                    </a:cubicBezTo>
                    <a:cubicBezTo>
                      <a:pt x="635" y="180"/>
                      <a:pt x="634" y="175"/>
                      <a:pt x="631" y="174"/>
                    </a:cubicBezTo>
                    <a:cubicBezTo>
                      <a:pt x="613" y="149"/>
                      <a:pt x="593" y="124"/>
                      <a:pt x="574" y="100"/>
                    </a:cubicBezTo>
                    <a:cubicBezTo>
                      <a:pt x="544" y="66"/>
                      <a:pt x="509" y="43"/>
                      <a:pt x="468" y="30"/>
                    </a:cubicBezTo>
                    <a:cubicBezTo>
                      <a:pt x="430" y="11"/>
                      <a:pt x="392" y="1"/>
                      <a:pt x="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82252" y="3680708"/>
                <a:ext cx="18959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25" y="1"/>
                    </a:moveTo>
                    <a:cubicBezTo>
                      <a:pt x="282" y="1"/>
                      <a:pt x="242" y="10"/>
                      <a:pt x="207" y="30"/>
                    </a:cubicBezTo>
                    <a:cubicBezTo>
                      <a:pt x="165" y="43"/>
                      <a:pt x="131" y="66"/>
                      <a:pt x="99" y="100"/>
                    </a:cubicBezTo>
                    <a:cubicBezTo>
                      <a:pt x="67" y="130"/>
                      <a:pt x="46" y="165"/>
                      <a:pt x="31" y="207"/>
                    </a:cubicBezTo>
                    <a:cubicBezTo>
                      <a:pt x="11" y="247"/>
                      <a:pt x="1" y="289"/>
                      <a:pt x="2" y="334"/>
                    </a:cubicBezTo>
                    <a:cubicBezTo>
                      <a:pt x="5" y="363"/>
                      <a:pt x="9" y="392"/>
                      <a:pt x="15" y="422"/>
                    </a:cubicBezTo>
                    <a:cubicBezTo>
                      <a:pt x="31" y="479"/>
                      <a:pt x="59" y="529"/>
                      <a:pt x="99" y="571"/>
                    </a:cubicBezTo>
                    <a:cubicBezTo>
                      <a:pt x="121" y="588"/>
                      <a:pt x="146" y="604"/>
                      <a:pt x="168" y="623"/>
                    </a:cubicBezTo>
                    <a:cubicBezTo>
                      <a:pt x="220" y="653"/>
                      <a:pt x="274" y="668"/>
                      <a:pt x="335" y="668"/>
                    </a:cubicBezTo>
                    <a:cubicBezTo>
                      <a:pt x="338" y="668"/>
                      <a:pt x="341" y="668"/>
                      <a:pt x="344" y="668"/>
                    </a:cubicBezTo>
                    <a:cubicBezTo>
                      <a:pt x="386" y="668"/>
                      <a:pt x="426" y="659"/>
                      <a:pt x="461" y="639"/>
                    </a:cubicBezTo>
                    <a:cubicBezTo>
                      <a:pt x="503" y="626"/>
                      <a:pt x="538" y="603"/>
                      <a:pt x="569" y="569"/>
                    </a:cubicBezTo>
                    <a:cubicBezTo>
                      <a:pt x="601" y="539"/>
                      <a:pt x="623" y="504"/>
                      <a:pt x="637" y="463"/>
                    </a:cubicBezTo>
                    <a:cubicBezTo>
                      <a:pt x="657" y="422"/>
                      <a:pt x="669" y="382"/>
                      <a:pt x="666" y="335"/>
                    </a:cubicBezTo>
                    <a:cubicBezTo>
                      <a:pt x="662" y="306"/>
                      <a:pt x="657" y="276"/>
                      <a:pt x="655" y="247"/>
                    </a:cubicBezTo>
                    <a:cubicBezTo>
                      <a:pt x="637" y="190"/>
                      <a:pt x="611" y="142"/>
                      <a:pt x="569" y="100"/>
                    </a:cubicBezTo>
                    <a:lnTo>
                      <a:pt x="502" y="48"/>
                    </a:lnTo>
                    <a:cubicBezTo>
                      <a:pt x="448" y="16"/>
                      <a:pt x="394" y="1"/>
                      <a:pt x="335" y="1"/>
                    </a:cubicBezTo>
                    <a:cubicBezTo>
                      <a:pt x="332" y="1"/>
                      <a:pt x="328" y="1"/>
                      <a:pt x="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201296" y="3714099"/>
                <a:ext cx="19638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70" extrusionOk="0">
                    <a:moveTo>
                      <a:pt x="363" y="0"/>
                    </a:moveTo>
                    <a:cubicBezTo>
                      <a:pt x="334" y="0"/>
                      <a:pt x="306" y="4"/>
                      <a:pt x="277" y="11"/>
                    </a:cubicBezTo>
                    <a:cubicBezTo>
                      <a:pt x="274" y="13"/>
                      <a:pt x="268" y="16"/>
                      <a:pt x="265" y="17"/>
                    </a:cubicBezTo>
                    <a:cubicBezTo>
                      <a:pt x="208" y="33"/>
                      <a:pt x="159" y="61"/>
                      <a:pt x="117" y="103"/>
                    </a:cubicBezTo>
                    <a:cubicBezTo>
                      <a:pt x="76" y="143"/>
                      <a:pt x="48" y="193"/>
                      <a:pt x="32" y="249"/>
                    </a:cubicBezTo>
                    <a:cubicBezTo>
                      <a:pt x="0" y="364"/>
                      <a:pt x="34" y="489"/>
                      <a:pt x="117" y="572"/>
                    </a:cubicBezTo>
                    <a:cubicBezTo>
                      <a:pt x="180" y="635"/>
                      <a:pt x="266" y="669"/>
                      <a:pt x="354" y="669"/>
                    </a:cubicBezTo>
                    <a:cubicBezTo>
                      <a:pt x="383" y="669"/>
                      <a:pt x="412" y="665"/>
                      <a:pt x="441" y="658"/>
                    </a:cubicBezTo>
                    <a:cubicBezTo>
                      <a:pt x="497" y="642"/>
                      <a:pt x="545" y="614"/>
                      <a:pt x="588" y="572"/>
                    </a:cubicBezTo>
                    <a:cubicBezTo>
                      <a:pt x="630" y="531"/>
                      <a:pt x="657" y="482"/>
                      <a:pt x="673" y="425"/>
                    </a:cubicBezTo>
                    <a:lnTo>
                      <a:pt x="676" y="409"/>
                    </a:lnTo>
                    <a:cubicBezTo>
                      <a:pt x="694" y="353"/>
                      <a:pt x="694" y="295"/>
                      <a:pt x="676" y="238"/>
                    </a:cubicBezTo>
                    <a:cubicBezTo>
                      <a:pt x="662" y="184"/>
                      <a:pt x="633" y="136"/>
                      <a:pt x="593" y="95"/>
                    </a:cubicBezTo>
                    <a:cubicBezTo>
                      <a:pt x="553" y="55"/>
                      <a:pt x="506" y="27"/>
                      <a:pt x="449" y="11"/>
                    </a:cubicBezTo>
                    <a:cubicBezTo>
                      <a:pt x="420" y="4"/>
                      <a:pt x="392" y="0"/>
                      <a:pt x="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8223708" y="3742255"/>
                <a:ext cx="18931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9" extrusionOk="0">
                    <a:moveTo>
                      <a:pt x="351" y="1"/>
                    </a:moveTo>
                    <a:cubicBezTo>
                      <a:pt x="332" y="1"/>
                      <a:pt x="313" y="3"/>
                      <a:pt x="294" y="7"/>
                    </a:cubicBezTo>
                    <a:cubicBezTo>
                      <a:pt x="250" y="10"/>
                      <a:pt x="208" y="22"/>
                      <a:pt x="170" y="48"/>
                    </a:cubicBezTo>
                    <a:cubicBezTo>
                      <a:pt x="131" y="68"/>
                      <a:pt x="101" y="97"/>
                      <a:pt x="77" y="134"/>
                    </a:cubicBezTo>
                    <a:cubicBezTo>
                      <a:pt x="48" y="166"/>
                      <a:pt x="28" y="202"/>
                      <a:pt x="18" y="246"/>
                    </a:cubicBezTo>
                    <a:cubicBezTo>
                      <a:pt x="3" y="289"/>
                      <a:pt x="0" y="333"/>
                      <a:pt x="12" y="378"/>
                    </a:cubicBezTo>
                    <a:cubicBezTo>
                      <a:pt x="12" y="397"/>
                      <a:pt x="18" y="414"/>
                      <a:pt x="21" y="432"/>
                    </a:cubicBezTo>
                    <a:cubicBezTo>
                      <a:pt x="28" y="462"/>
                      <a:pt x="37" y="491"/>
                      <a:pt x="54" y="519"/>
                    </a:cubicBezTo>
                    <a:cubicBezTo>
                      <a:pt x="60" y="529"/>
                      <a:pt x="70" y="538"/>
                      <a:pt x="77" y="549"/>
                    </a:cubicBezTo>
                    <a:cubicBezTo>
                      <a:pt x="93" y="577"/>
                      <a:pt x="115" y="600"/>
                      <a:pt x="143" y="618"/>
                    </a:cubicBezTo>
                    <a:cubicBezTo>
                      <a:pt x="160" y="635"/>
                      <a:pt x="181" y="647"/>
                      <a:pt x="204" y="654"/>
                    </a:cubicBezTo>
                    <a:cubicBezTo>
                      <a:pt x="235" y="671"/>
                      <a:pt x="268" y="679"/>
                      <a:pt x="302" y="679"/>
                    </a:cubicBezTo>
                    <a:cubicBezTo>
                      <a:pt x="305" y="679"/>
                      <a:pt x="308" y="679"/>
                      <a:pt x="311" y="679"/>
                    </a:cubicBezTo>
                    <a:cubicBezTo>
                      <a:pt x="336" y="674"/>
                      <a:pt x="361" y="671"/>
                      <a:pt x="386" y="668"/>
                    </a:cubicBezTo>
                    <a:cubicBezTo>
                      <a:pt x="396" y="666"/>
                      <a:pt x="406" y="660"/>
                      <a:pt x="415" y="657"/>
                    </a:cubicBezTo>
                    <a:cubicBezTo>
                      <a:pt x="447" y="650"/>
                      <a:pt x="477" y="638"/>
                      <a:pt x="505" y="622"/>
                    </a:cubicBezTo>
                    <a:cubicBezTo>
                      <a:pt x="527" y="606"/>
                      <a:pt x="550" y="587"/>
                      <a:pt x="572" y="571"/>
                    </a:cubicBezTo>
                    <a:cubicBezTo>
                      <a:pt x="614" y="529"/>
                      <a:pt x="640" y="480"/>
                      <a:pt x="657" y="426"/>
                    </a:cubicBezTo>
                    <a:lnTo>
                      <a:pt x="667" y="339"/>
                    </a:lnTo>
                    <a:cubicBezTo>
                      <a:pt x="669" y="273"/>
                      <a:pt x="654" y="219"/>
                      <a:pt x="624" y="166"/>
                    </a:cubicBezTo>
                    <a:cubicBezTo>
                      <a:pt x="604" y="128"/>
                      <a:pt x="574" y="97"/>
                      <a:pt x="538" y="73"/>
                    </a:cubicBezTo>
                    <a:cubicBezTo>
                      <a:pt x="506" y="44"/>
                      <a:pt x="470" y="25"/>
                      <a:pt x="426" y="13"/>
                    </a:cubicBezTo>
                    <a:cubicBezTo>
                      <a:pt x="401" y="5"/>
                      <a:pt x="37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245384" y="3771770"/>
                <a:ext cx="19384" cy="19299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2" extrusionOk="0">
                    <a:moveTo>
                      <a:pt x="325" y="0"/>
                    </a:moveTo>
                    <a:cubicBezTo>
                      <a:pt x="282" y="0"/>
                      <a:pt x="242" y="9"/>
                      <a:pt x="205" y="29"/>
                    </a:cubicBezTo>
                    <a:cubicBezTo>
                      <a:pt x="163" y="43"/>
                      <a:pt x="128" y="66"/>
                      <a:pt x="98" y="99"/>
                    </a:cubicBezTo>
                    <a:lnTo>
                      <a:pt x="45" y="166"/>
                    </a:lnTo>
                    <a:cubicBezTo>
                      <a:pt x="15" y="218"/>
                      <a:pt x="0" y="274"/>
                      <a:pt x="0" y="335"/>
                    </a:cubicBezTo>
                    <a:cubicBezTo>
                      <a:pt x="3" y="364"/>
                      <a:pt x="8" y="394"/>
                      <a:pt x="12" y="423"/>
                    </a:cubicBezTo>
                    <a:cubicBezTo>
                      <a:pt x="29" y="480"/>
                      <a:pt x="56" y="529"/>
                      <a:pt x="98" y="571"/>
                    </a:cubicBezTo>
                    <a:cubicBezTo>
                      <a:pt x="99" y="573"/>
                      <a:pt x="103" y="574"/>
                      <a:pt x="105" y="576"/>
                    </a:cubicBezTo>
                    <a:cubicBezTo>
                      <a:pt x="118" y="587"/>
                      <a:pt x="130" y="598"/>
                      <a:pt x="146" y="609"/>
                    </a:cubicBezTo>
                    <a:cubicBezTo>
                      <a:pt x="183" y="640"/>
                      <a:pt x="202" y="659"/>
                      <a:pt x="259" y="669"/>
                    </a:cubicBezTo>
                    <a:lnTo>
                      <a:pt x="263" y="669"/>
                    </a:lnTo>
                    <a:cubicBezTo>
                      <a:pt x="266" y="669"/>
                      <a:pt x="269" y="670"/>
                      <a:pt x="272" y="670"/>
                    </a:cubicBezTo>
                    <a:cubicBezTo>
                      <a:pt x="301" y="678"/>
                      <a:pt x="330" y="681"/>
                      <a:pt x="359" y="681"/>
                    </a:cubicBezTo>
                    <a:cubicBezTo>
                      <a:pt x="387" y="681"/>
                      <a:pt x="416" y="678"/>
                      <a:pt x="445" y="670"/>
                    </a:cubicBezTo>
                    <a:cubicBezTo>
                      <a:pt x="499" y="656"/>
                      <a:pt x="547" y="627"/>
                      <a:pt x="587" y="587"/>
                    </a:cubicBezTo>
                    <a:cubicBezTo>
                      <a:pt x="628" y="547"/>
                      <a:pt x="656" y="500"/>
                      <a:pt x="672" y="444"/>
                    </a:cubicBezTo>
                    <a:cubicBezTo>
                      <a:pt x="685" y="387"/>
                      <a:pt x="685" y="332"/>
                      <a:pt x="670" y="274"/>
                    </a:cubicBezTo>
                    <a:lnTo>
                      <a:pt x="669" y="266"/>
                    </a:lnTo>
                    <a:lnTo>
                      <a:pt x="669" y="262"/>
                    </a:lnTo>
                    <a:cubicBezTo>
                      <a:pt x="657" y="205"/>
                      <a:pt x="637" y="186"/>
                      <a:pt x="608" y="146"/>
                    </a:cubicBezTo>
                    <a:cubicBezTo>
                      <a:pt x="598" y="131"/>
                      <a:pt x="587" y="118"/>
                      <a:pt x="577" y="106"/>
                    </a:cubicBezTo>
                    <a:cubicBezTo>
                      <a:pt x="576" y="104"/>
                      <a:pt x="574" y="101"/>
                      <a:pt x="570" y="99"/>
                    </a:cubicBezTo>
                    <a:cubicBezTo>
                      <a:pt x="539" y="66"/>
                      <a:pt x="505" y="43"/>
                      <a:pt x="462" y="29"/>
                    </a:cubicBezTo>
                    <a:cubicBezTo>
                      <a:pt x="426" y="10"/>
                      <a:pt x="386" y="0"/>
                      <a:pt x="343" y="0"/>
                    </a:cubicBezTo>
                    <a:cubicBezTo>
                      <a:pt x="340" y="0"/>
                      <a:pt x="337" y="0"/>
                      <a:pt x="335" y="0"/>
                    </a:cubicBezTo>
                    <a:cubicBezTo>
                      <a:pt x="331" y="0"/>
                      <a:pt x="328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315533" y="3788465"/>
                <a:ext cx="19440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0" extrusionOk="0">
                    <a:moveTo>
                      <a:pt x="351" y="0"/>
                    </a:moveTo>
                    <a:cubicBezTo>
                      <a:pt x="321" y="0"/>
                      <a:pt x="292" y="4"/>
                      <a:pt x="262" y="12"/>
                    </a:cubicBezTo>
                    <a:cubicBezTo>
                      <a:pt x="205" y="28"/>
                      <a:pt x="156" y="57"/>
                      <a:pt x="114" y="98"/>
                    </a:cubicBezTo>
                    <a:cubicBezTo>
                      <a:pt x="109" y="105"/>
                      <a:pt x="102" y="112"/>
                      <a:pt x="96" y="121"/>
                    </a:cubicBezTo>
                    <a:cubicBezTo>
                      <a:pt x="80" y="143"/>
                      <a:pt x="63" y="165"/>
                      <a:pt x="46" y="186"/>
                    </a:cubicBezTo>
                    <a:lnTo>
                      <a:pt x="12" y="262"/>
                    </a:lnTo>
                    <a:cubicBezTo>
                      <a:pt x="9" y="291"/>
                      <a:pt x="5" y="319"/>
                      <a:pt x="2" y="348"/>
                    </a:cubicBezTo>
                    <a:cubicBezTo>
                      <a:pt x="0" y="391"/>
                      <a:pt x="9" y="433"/>
                      <a:pt x="30" y="471"/>
                    </a:cubicBezTo>
                    <a:cubicBezTo>
                      <a:pt x="37" y="499"/>
                      <a:pt x="51" y="522"/>
                      <a:pt x="70" y="542"/>
                    </a:cubicBezTo>
                    <a:cubicBezTo>
                      <a:pt x="85" y="566"/>
                      <a:pt x="104" y="586"/>
                      <a:pt x="128" y="601"/>
                    </a:cubicBezTo>
                    <a:cubicBezTo>
                      <a:pt x="149" y="621"/>
                      <a:pt x="172" y="633"/>
                      <a:pt x="200" y="643"/>
                    </a:cubicBezTo>
                    <a:cubicBezTo>
                      <a:pt x="233" y="659"/>
                      <a:pt x="270" y="669"/>
                      <a:pt x="308" y="669"/>
                    </a:cubicBezTo>
                    <a:cubicBezTo>
                      <a:pt x="313" y="669"/>
                      <a:pt x="318" y="669"/>
                      <a:pt x="323" y="669"/>
                    </a:cubicBezTo>
                    <a:lnTo>
                      <a:pt x="351" y="669"/>
                    </a:lnTo>
                    <a:cubicBezTo>
                      <a:pt x="410" y="669"/>
                      <a:pt x="467" y="654"/>
                      <a:pt x="519" y="624"/>
                    </a:cubicBezTo>
                    <a:cubicBezTo>
                      <a:pt x="570" y="595"/>
                      <a:pt x="611" y="556"/>
                      <a:pt x="640" y="505"/>
                    </a:cubicBezTo>
                    <a:cubicBezTo>
                      <a:pt x="670" y="451"/>
                      <a:pt x="685" y="396"/>
                      <a:pt x="685" y="335"/>
                    </a:cubicBezTo>
                    <a:cubicBezTo>
                      <a:pt x="686" y="288"/>
                      <a:pt x="678" y="245"/>
                      <a:pt x="656" y="204"/>
                    </a:cubicBezTo>
                    <a:cubicBezTo>
                      <a:pt x="643" y="163"/>
                      <a:pt x="620" y="128"/>
                      <a:pt x="588" y="98"/>
                    </a:cubicBezTo>
                    <a:cubicBezTo>
                      <a:pt x="545" y="56"/>
                      <a:pt x="496" y="27"/>
                      <a:pt x="439" y="12"/>
                    </a:cubicBezTo>
                    <a:cubicBezTo>
                      <a:pt x="410" y="4"/>
                      <a:pt x="380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8344312" y="3770638"/>
                <a:ext cx="19808" cy="1915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7" extrusionOk="0">
                    <a:moveTo>
                      <a:pt x="372" y="1"/>
                    </a:moveTo>
                    <a:cubicBezTo>
                      <a:pt x="351" y="1"/>
                      <a:pt x="332" y="5"/>
                      <a:pt x="303" y="8"/>
                    </a:cubicBezTo>
                    <a:cubicBezTo>
                      <a:pt x="287" y="10"/>
                      <a:pt x="272" y="11"/>
                      <a:pt x="256" y="14"/>
                    </a:cubicBezTo>
                    <a:cubicBezTo>
                      <a:pt x="252" y="14"/>
                      <a:pt x="249" y="17"/>
                      <a:pt x="248" y="17"/>
                    </a:cubicBezTo>
                    <a:cubicBezTo>
                      <a:pt x="220" y="27"/>
                      <a:pt x="194" y="39"/>
                      <a:pt x="168" y="49"/>
                    </a:cubicBezTo>
                    <a:lnTo>
                      <a:pt x="101" y="103"/>
                    </a:lnTo>
                    <a:lnTo>
                      <a:pt x="47" y="170"/>
                    </a:lnTo>
                    <a:cubicBezTo>
                      <a:pt x="24" y="207"/>
                      <a:pt x="9" y="250"/>
                      <a:pt x="8" y="293"/>
                    </a:cubicBezTo>
                    <a:cubicBezTo>
                      <a:pt x="1" y="322"/>
                      <a:pt x="1" y="353"/>
                      <a:pt x="8" y="382"/>
                    </a:cubicBezTo>
                    <a:cubicBezTo>
                      <a:pt x="8" y="412"/>
                      <a:pt x="15" y="440"/>
                      <a:pt x="31" y="466"/>
                    </a:cubicBezTo>
                    <a:cubicBezTo>
                      <a:pt x="38" y="495"/>
                      <a:pt x="53" y="518"/>
                      <a:pt x="75" y="539"/>
                    </a:cubicBezTo>
                    <a:cubicBezTo>
                      <a:pt x="98" y="575"/>
                      <a:pt x="130" y="604"/>
                      <a:pt x="168" y="623"/>
                    </a:cubicBezTo>
                    <a:cubicBezTo>
                      <a:pt x="171" y="626"/>
                      <a:pt x="174" y="627"/>
                      <a:pt x="177" y="629"/>
                    </a:cubicBezTo>
                    <a:cubicBezTo>
                      <a:pt x="177" y="629"/>
                      <a:pt x="178" y="629"/>
                      <a:pt x="178" y="630"/>
                    </a:cubicBezTo>
                    <a:cubicBezTo>
                      <a:pt x="217" y="657"/>
                      <a:pt x="258" y="670"/>
                      <a:pt x="304" y="671"/>
                    </a:cubicBezTo>
                    <a:cubicBezTo>
                      <a:pt x="319" y="674"/>
                      <a:pt x="335" y="677"/>
                      <a:pt x="349" y="677"/>
                    </a:cubicBezTo>
                    <a:lnTo>
                      <a:pt x="360" y="677"/>
                    </a:lnTo>
                    <a:cubicBezTo>
                      <a:pt x="377" y="674"/>
                      <a:pt x="392" y="673"/>
                      <a:pt x="408" y="671"/>
                    </a:cubicBezTo>
                    <a:cubicBezTo>
                      <a:pt x="451" y="668"/>
                      <a:pt x="493" y="657"/>
                      <a:pt x="531" y="630"/>
                    </a:cubicBezTo>
                    <a:cubicBezTo>
                      <a:pt x="553" y="613"/>
                      <a:pt x="576" y="597"/>
                      <a:pt x="598" y="578"/>
                    </a:cubicBezTo>
                    <a:cubicBezTo>
                      <a:pt x="599" y="577"/>
                      <a:pt x="602" y="575"/>
                      <a:pt x="602" y="572"/>
                    </a:cubicBezTo>
                    <a:cubicBezTo>
                      <a:pt x="618" y="550"/>
                      <a:pt x="636" y="529"/>
                      <a:pt x="653" y="507"/>
                    </a:cubicBezTo>
                    <a:cubicBezTo>
                      <a:pt x="676" y="469"/>
                      <a:pt x="690" y="430"/>
                      <a:pt x="691" y="386"/>
                    </a:cubicBezTo>
                    <a:cubicBezTo>
                      <a:pt x="700" y="359"/>
                      <a:pt x="700" y="330"/>
                      <a:pt x="692" y="301"/>
                    </a:cubicBezTo>
                    <a:cubicBezTo>
                      <a:pt x="691" y="257"/>
                      <a:pt x="678" y="216"/>
                      <a:pt x="655" y="178"/>
                    </a:cubicBezTo>
                    <a:cubicBezTo>
                      <a:pt x="652" y="177"/>
                      <a:pt x="652" y="176"/>
                      <a:pt x="650" y="173"/>
                    </a:cubicBezTo>
                    <a:cubicBezTo>
                      <a:pt x="639" y="148"/>
                      <a:pt x="620" y="126"/>
                      <a:pt x="598" y="106"/>
                    </a:cubicBezTo>
                    <a:lnTo>
                      <a:pt x="531" y="53"/>
                    </a:lnTo>
                    <a:cubicBezTo>
                      <a:pt x="531" y="53"/>
                      <a:pt x="530" y="53"/>
                      <a:pt x="530" y="52"/>
                    </a:cubicBezTo>
                    <a:cubicBezTo>
                      <a:pt x="527" y="52"/>
                      <a:pt x="525" y="49"/>
                      <a:pt x="524" y="49"/>
                    </a:cubicBezTo>
                    <a:cubicBezTo>
                      <a:pt x="524" y="49"/>
                      <a:pt x="521" y="49"/>
                      <a:pt x="521" y="48"/>
                    </a:cubicBezTo>
                    <a:lnTo>
                      <a:pt x="519" y="48"/>
                    </a:lnTo>
                    <a:cubicBezTo>
                      <a:pt x="492" y="36"/>
                      <a:pt x="466" y="26"/>
                      <a:pt x="440" y="13"/>
                    </a:cubicBezTo>
                    <a:cubicBezTo>
                      <a:pt x="411" y="4"/>
                      <a:pt x="391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370883" y="3753971"/>
                <a:ext cx="19921" cy="191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76" extrusionOk="0">
                    <a:moveTo>
                      <a:pt x="378" y="0"/>
                    </a:moveTo>
                    <a:cubicBezTo>
                      <a:pt x="371" y="0"/>
                      <a:pt x="365" y="1"/>
                      <a:pt x="358" y="2"/>
                    </a:cubicBezTo>
                    <a:cubicBezTo>
                      <a:pt x="354" y="2"/>
                      <a:pt x="349" y="2"/>
                      <a:pt x="343" y="3"/>
                    </a:cubicBezTo>
                    <a:cubicBezTo>
                      <a:pt x="282" y="3"/>
                      <a:pt x="226" y="19"/>
                      <a:pt x="173" y="48"/>
                    </a:cubicBezTo>
                    <a:cubicBezTo>
                      <a:pt x="123" y="79"/>
                      <a:pt x="82" y="119"/>
                      <a:pt x="51" y="170"/>
                    </a:cubicBezTo>
                    <a:cubicBezTo>
                      <a:pt x="41" y="198"/>
                      <a:pt x="30" y="224"/>
                      <a:pt x="16" y="250"/>
                    </a:cubicBezTo>
                    <a:cubicBezTo>
                      <a:pt x="0" y="310"/>
                      <a:pt x="0" y="369"/>
                      <a:pt x="16" y="429"/>
                    </a:cubicBezTo>
                    <a:cubicBezTo>
                      <a:pt x="28" y="472"/>
                      <a:pt x="48" y="512"/>
                      <a:pt x="77" y="544"/>
                    </a:cubicBezTo>
                    <a:cubicBezTo>
                      <a:pt x="101" y="580"/>
                      <a:pt x="131" y="609"/>
                      <a:pt x="172" y="631"/>
                    </a:cubicBezTo>
                    <a:cubicBezTo>
                      <a:pt x="224" y="661"/>
                      <a:pt x="281" y="676"/>
                      <a:pt x="342" y="676"/>
                    </a:cubicBezTo>
                    <a:cubicBezTo>
                      <a:pt x="404" y="676"/>
                      <a:pt x="460" y="660"/>
                      <a:pt x="513" y="631"/>
                    </a:cubicBezTo>
                    <a:cubicBezTo>
                      <a:pt x="516" y="628"/>
                      <a:pt x="522" y="625"/>
                      <a:pt x="525" y="622"/>
                    </a:cubicBezTo>
                    <a:cubicBezTo>
                      <a:pt x="528" y="621"/>
                      <a:pt x="529" y="621"/>
                      <a:pt x="531" y="619"/>
                    </a:cubicBezTo>
                    <a:cubicBezTo>
                      <a:pt x="544" y="609"/>
                      <a:pt x="557" y="600"/>
                      <a:pt x="567" y="592"/>
                    </a:cubicBezTo>
                    <a:cubicBezTo>
                      <a:pt x="582" y="584"/>
                      <a:pt x="593" y="576"/>
                      <a:pt x="602" y="564"/>
                    </a:cubicBezTo>
                    <a:cubicBezTo>
                      <a:pt x="641" y="522"/>
                      <a:pt x="670" y="475"/>
                      <a:pt x="688" y="419"/>
                    </a:cubicBezTo>
                    <a:cubicBezTo>
                      <a:pt x="704" y="359"/>
                      <a:pt x="704" y="301"/>
                      <a:pt x="689" y="243"/>
                    </a:cubicBezTo>
                    <a:cubicBezTo>
                      <a:pt x="673" y="186"/>
                      <a:pt x="646" y="140"/>
                      <a:pt x="604" y="98"/>
                    </a:cubicBezTo>
                    <a:cubicBezTo>
                      <a:pt x="561" y="55"/>
                      <a:pt x="515" y="28"/>
                      <a:pt x="458" y="12"/>
                    </a:cubicBezTo>
                    <a:cubicBezTo>
                      <a:pt x="432" y="7"/>
                      <a:pt x="405" y="0"/>
                      <a:pt x="3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390239" y="3739086"/>
                <a:ext cx="18705" cy="18252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45" extrusionOk="0">
                    <a:moveTo>
                      <a:pt x="324" y="1"/>
                    </a:moveTo>
                    <a:cubicBezTo>
                      <a:pt x="296" y="1"/>
                      <a:pt x="268" y="4"/>
                      <a:pt x="239" y="12"/>
                    </a:cubicBezTo>
                    <a:lnTo>
                      <a:pt x="164" y="44"/>
                    </a:lnTo>
                    <a:cubicBezTo>
                      <a:pt x="116" y="73"/>
                      <a:pt x="78" y="109"/>
                      <a:pt x="49" y="158"/>
                    </a:cubicBezTo>
                    <a:cubicBezTo>
                      <a:pt x="26" y="195"/>
                      <a:pt x="13" y="234"/>
                      <a:pt x="11" y="276"/>
                    </a:cubicBezTo>
                    <a:cubicBezTo>
                      <a:pt x="1" y="318"/>
                      <a:pt x="4" y="360"/>
                      <a:pt x="15" y="404"/>
                    </a:cubicBezTo>
                    <a:cubicBezTo>
                      <a:pt x="26" y="445"/>
                      <a:pt x="45" y="480"/>
                      <a:pt x="72" y="510"/>
                    </a:cubicBezTo>
                    <a:cubicBezTo>
                      <a:pt x="94" y="545"/>
                      <a:pt x="124" y="573"/>
                      <a:pt x="161" y="593"/>
                    </a:cubicBezTo>
                    <a:cubicBezTo>
                      <a:pt x="187" y="608"/>
                      <a:pt x="212" y="618"/>
                      <a:pt x="238" y="625"/>
                    </a:cubicBezTo>
                    <a:cubicBezTo>
                      <a:pt x="260" y="632"/>
                      <a:pt x="281" y="638"/>
                      <a:pt x="305" y="639"/>
                    </a:cubicBezTo>
                    <a:cubicBezTo>
                      <a:pt x="322" y="643"/>
                      <a:pt x="340" y="645"/>
                      <a:pt x="357" y="645"/>
                    </a:cubicBezTo>
                    <a:cubicBezTo>
                      <a:pt x="382" y="645"/>
                      <a:pt x="406" y="641"/>
                      <a:pt x="430" y="634"/>
                    </a:cubicBezTo>
                    <a:cubicBezTo>
                      <a:pt x="456" y="624"/>
                      <a:pt x="479" y="612"/>
                      <a:pt x="505" y="603"/>
                    </a:cubicBezTo>
                    <a:cubicBezTo>
                      <a:pt x="542" y="583"/>
                      <a:pt x="571" y="557"/>
                      <a:pt x="592" y="523"/>
                    </a:cubicBezTo>
                    <a:cubicBezTo>
                      <a:pt x="611" y="503"/>
                      <a:pt x="624" y="481"/>
                      <a:pt x="632" y="455"/>
                    </a:cubicBezTo>
                    <a:cubicBezTo>
                      <a:pt x="652" y="419"/>
                      <a:pt x="661" y="376"/>
                      <a:pt x="659" y="334"/>
                    </a:cubicBezTo>
                    <a:cubicBezTo>
                      <a:pt x="659" y="299"/>
                      <a:pt x="655" y="273"/>
                      <a:pt x="652" y="246"/>
                    </a:cubicBezTo>
                    <a:cubicBezTo>
                      <a:pt x="637" y="193"/>
                      <a:pt x="610" y="147"/>
                      <a:pt x="572" y="108"/>
                    </a:cubicBezTo>
                    <a:lnTo>
                      <a:pt x="566" y="102"/>
                    </a:lnTo>
                    <a:cubicBezTo>
                      <a:pt x="565" y="102"/>
                      <a:pt x="565" y="100"/>
                      <a:pt x="563" y="100"/>
                    </a:cubicBezTo>
                    <a:cubicBezTo>
                      <a:pt x="542" y="81"/>
                      <a:pt x="520" y="65"/>
                      <a:pt x="495" y="49"/>
                    </a:cubicBezTo>
                    <a:cubicBezTo>
                      <a:pt x="494" y="47"/>
                      <a:pt x="492" y="45"/>
                      <a:pt x="491" y="45"/>
                    </a:cubicBezTo>
                    <a:cubicBezTo>
                      <a:pt x="465" y="31"/>
                      <a:pt x="437" y="20"/>
                      <a:pt x="408" y="12"/>
                    </a:cubicBezTo>
                    <a:cubicBezTo>
                      <a:pt x="380" y="4"/>
                      <a:pt x="352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355574" y="3679859"/>
                <a:ext cx="1944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90" extrusionOk="0">
                    <a:moveTo>
                      <a:pt x="353" y="0"/>
                    </a:moveTo>
                    <a:cubicBezTo>
                      <a:pt x="350" y="0"/>
                      <a:pt x="347" y="0"/>
                      <a:pt x="344" y="0"/>
                    </a:cubicBezTo>
                    <a:cubicBezTo>
                      <a:pt x="315" y="5"/>
                      <a:pt x="284" y="8"/>
                      <a:pt x="255" y="14"/>
                    </a:cubicBezTo>
                    <a:cubicBezTo>
                      <a:pt x="228" y="24"/>
                      <a:pt x="201" y="35"/>
                      <a:pt x="175" y="48"/>
                    </a:cubicBezTo>
                    <a:cubicBezTo>
                      <a:pt x="136" y="70"/>
                      <a:pt x="104" y="96"/>
                      <a:pt x="81" y="133"/>
                    </a:cubicBezTo>
                    <a:cubicBezTo>
                      <a:pt x="52" y="166"/>
                      <a:pt x="31" y="204"/>
                      <a:pt x="20" y="248"/>
                    </a:cubicBezTo>
                    <a:cubicBezTo>
                      <a:pt x="18" y="253"/>
                      <a:pt x="18" y="256"/>
                      <a:pt x="17" y="262"/>
                    </a:cubicBezTo>
                    <a:cubicBezTo>
                      <a:pt x="1" y="322"/>
                      <a:pt x="1" y="383"/>
                      <a:pt x="17" y="442"/>
                    </a:cubicBezTo>
                    <a:cubicBezTo>
                      <a:pt x="33" y="500"/>
                      <a:pt x="62" y="548"/>
                      <a:pt x="104" y="590"/>
                    </a:cubicBezTo>
                    <a:cubicBezTo>
                      <a:pt x="127" y="609"/>
                      <a:pt x="149" y="625"/>
                      <a:pt x="172" y="643"/>
                    </a:cubicBezTo>
                    <a:cubicBezTo>
                      <a:pt x="226" y="675"/>
                      <a:pt x="281" y="689"/>
                      <a:pt x="344" y="689"/>
                    </a:cubicBezTo>
                    <a:cubicBezTo>
                      <a:pt x="347" y="689"/>
                      <a:pt x="350" y="689"/>
                      <a:pt x="354" y="689"/>
                    </a:cubicBezTo>
                    <a:cubicBezTo>
                      <a:pt x="396" y="689"/>
                      <a:pt x="435" y="680"/>
                      <a:pt x="475" y="660"/>
                    </a:cubicBezTo>
                    <a:cubicBezTo>
                      <a:pt x="517" y="647"/>
                      <a:pt x="553" y="624"/>
                      <a:pt x="584" y="590"/>
                    </a:cubicBezTo>
                    <a:cubicBezTo>
                      <a:pt x="626" y="548"/>
                      <a:pt x="655" y="497"/>
                      <a:pt x="671" y="442"/>
                    </a:cubicBezTo>
                    <a:cubicBezTo>
                      <a:pt x="687" y="381"/>
                      <a:pt x="687" y="322"/>
                      <a:pt x="671" y="262"/>
                    </a:cubicBezTo>
                    <a:cubicBezTo>
                      <a:pt x="668" y="256"/>
                      <a:pt x="668" y="253"/>
                      <a:pt x="666" y="248"/>
                    </a:cubicBezTo>
                    <a:cubicBezTo>
                      <a:pt x="656" y="220"/>
                      <a:pt x="645" y="195"/>
                      <a:pt x="633" y="168"/>
                    </a:cubicBezTo>
                    <a:cubicBezTo>
                      <a:pt x="611" y="130"/>
                      <a:pt x="584" y="96"/>
                      <a:pt x="547" y="73"/>
                    </a:cubicBezTo>
                    <a:cubicBezTo>
                      <a:pt x="527" y="53"/>
                      <a:pt x="502" y="38"/>
                      <a:pt x="473" y="30"/>
                    </a:cubicBezTo>
                    <a:cubicBezTo>
                      <a:pt x="435" y="9"/>
                      <a:pt x="395" y="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316835" y="3667833"/>
                <a:ext cx="19780" cy="191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78" extrusionOk="0">
                    <a:moveTo>
                      <a:pt x="362" y="1"/>
                    </a:moveTo>
                    <a:cubicBezTo>
                      <a:pt x="332" y="1"/>
                      <a:pt x="303" y="5"/>
                      <a:pt x="273" y="13"/>
                    </a:cubicBezTo>
                    <a:cubicBezTo>
                      <a:pt x="267" y="16"/>
                      <a:pt x="261" y="17"/>
                      <a:pt x="255" y="20"/>
                    </a:cubicBezTo>
                    <a:cubicBezTo>
                      <a:pt x="254" y="23"/>
                      <a:pt x="251" y="23"/>
                      <a:pt x="248" y="24"/>
                    </a:cubicBezTo>
                    <a:lnTo>
                      <a:pt x="247" y="24"/>
                    </a:lnTo>
                    <a:cubicBezTo>
                      <a:pt x="156" y="62"/>
                      <a:pt x="190" y="40"/>
                      <a:pt x="135" y="84"/>
                    </a:cubicBezTo>
                    <a:cubicBezTo>
                      <a:pt x="108" y="99"/>
                      <a:pt x="91" y="119"/>
                      <a:pt x="77" y="142"/>
                    </a:cubicBezTo>
                    <a:cubicBezTo>
                      <a:pt x="65" y="151"/>
                      <a:pt x="56" y="162"/>
                      <a:pt x="50" y="174"/>
                    </a:cubicBezTo>
                    <a:lnTo>
                      <a:pt x="50" y="177"/>
                    </a:lnTo>
                    <a:lnTo>
                      <a:pt x="18" y="255"/>
                    </a:lnTo>
                    <a:cubicBezTo>
                      <a:pt x="5" y="298"/>
                      <a:pt x="1" y="343"/>
                      <a:pt x="13" y="386"/>
                    </a:cubicBezTo>
                    <a:cubicBezTo>
                      <a:pt x="13" y="415"/>
                      <a:pt x="20" y="441"/>
                      <a:pt x="34" y="468"/>
                    </a:cubicBezTo>
                    <a:cubicBezTo>
                      <a:pt x="47" y="507"/>
                      <a:pt x="71" y="542"/>
                      <a:pt x="101" y="572"/>
                    </a:cubicBezTo>
                    <a:lnTo>
                      <a:pt x="101" y="575"/>
                    </a:lnTo>
                    <a:cubicBezTo>
                      <a:pt x="101" y="577"/>
                      <a:pt x="167" y="626"/>
                      <a:pt x="168" y="627"/>
                    </a:cubicBezTo>
                    <a:cubicBezTo>
                      <a:pt x="194" y="638"/>
                      <a:pt x="222" y="649"/>
                      <a:pt x="247" y="659"/>
                    </a:cubicBezTo>
                    <a:lnTo>
                      <a:pt x="248" y="659"/>
                    </a:lnTo>
                    <a:cubicBezTo>
                      <a:pt x="251" y="659"/>
                      <a:pt x="254" y="662"/>
                      <a:pt x="255" y="662"/>
                    </a:cubicBezTo>
                    <a:cubicBezTo>
                      <a:pt x="261" y="664"/>
                      <a:pt x="267" y="664"/>
                      <a:pt x="270" y="665"/>
                    </a:cubicBezTo>
                    <a:cubicBezTo>
                      <a:pt x="300" y="673"/>
                      <a:pt x="330" y="677"/>
                      <a:pt x="360" y="677"/>
                    </a:cubicBezTo>
                    <a:cubicBezTo>
                      <a:pt x="390" y="677"/>
                      <a:pt x="420" y="673"/>
                      <a:pt x="450" y="665"/>
                    </a:cubicBezTo>
                    <a:cubicBezTo>
                      <a:pt x="507" y="649"/>
                      <a:pt x="558" y="620"/>
                      <a:pt x="600" y="578"/>
                    </a:cubicBezTo>
                    <a:cubicBezTo>
                      <a:pt x="617" y="556"/>
                      <a:pt x="633" y="533"/>
                      <a:pt x="652" y="510"/>
                    </a:cubicBezTo>
                    <a:cubicBezTo>
                      <a:pt x="683" y="456"/>
                      <a:pt x="697" y="401"/>
                      <a:pt x="697" y="338"/>
                    </a:cubicBezTo>
                    <a:cubicBezTo>
                      <a:pt x="699" y="293"/>
                      <a:pt x="690" y="250"/>
                      <a:pt x="669" y="209"/>
                    </a:cubicBezTo>
                    <a:cubicBezTo>
                      <a:pt x="658" y="168"/>
                      <a:pt x="633" y="132"/>
                      <a:pt x="601" y="100"/>
                    </a:cubicBezTo>
                    <a:cubicBezTo>
                      <a:pt x="559" y="59"/>
                      <a:pt x="510" y="30"/>
                      <a:pt x="451" y="13"/>
                    </a:cubicBezTo>
                    <a:cubicBezTo>
                      <a:pt x="422" y="5"/>
                      <a:pt x="392" y="1"/>
                      <a:pt x="3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284293" y="3653090"/>
                <a:ext cx="19384" cy="1932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3" extrusionOk="0">
                    <a:moveTo>
                      <a:pt x="331" y="0"/>
                    </a:moveTo>
                    <a:cubicBezTo>
                      <a:pt x="287" y="0"/>
                      <a:pt x="247" y="9"/>
                      <a:pt x="211" y="30"/>
                    </a:cubicBezTo>
                    <a:cubicBezTo>
                      <a:pt x="169" y="44"/>
                      <a:pt x="132" y="66"/>
                      <a:pt x="102" y="101"/>
                    </a:cubicBezTo>
                    <a:cubicBezTo>
                      <a:pt x="68" y="131"/>
                      <a:pt x="45" y="168"/>
                      <a:pt x="31" y="210"/>
                    </a:cubicBezTo>
                    <a:cubicBezTo>
                      <a:pt x="9" y="249"/>
                      <a:pt x="0" y="293"/>
                      <a:pt x="1" y="341"/>
                    </a:cubicBezTo>
                    <a:cubicBezTo>
                      <a:pt x="6" y="371"/>
                      <a:pt x="9" y="400"/>
                      <a:pt x="15" y="431"/>
                    </a:cubicBezTo>
                    <a:cubicBezTo>
                      <a:pt x="31" y="489"/>
                      <a:pt x="60" y="538"/>
                      <a:pt x="102" y="582"/>
                    </a:cubicBezTo>
                    <a:cubicBezTo>
                      <a:pt x="125" y="599"/>
                      <a:pt x="147" y="618"/>
                      <a:pt x="170" y="634"/>
                    </a:cubicBezTo>
                    <a:cubicBezTo>
                      <a:pt x="224" y="665"/>
                      <a:pt x="282" y="679"/>
                      <a:pt x="343" y="682"/>
                    </a:cubicBezTo>
                    <a:cubicBezTo>
                      <a:pt x="346" y="682"/>
                      <a:pt x="350" y="682"/>
                      <a:pt x="353" y="682"/>
                    </a:cubicBezTo>
                    <a:cubicBezTo>
                      <a:pt x="397" y="682"/>
                      <a:pt x="437" y="673"/>
                      <a:pt x="474" y="653"/>
                    </a:cubicBezTo>
                    <a:cubicBezTo>
                      <a:pt x="516" y="637"/>
                      <a:pt x="552" y="617"/>
                      <a:pt x="583" y="582"/>
                    </a:cubicBezTo>
                    <a:cubicBezTo>
                      <a:pt x="616" y="551"/>
                      <a:pt x="639" y="515"/>
                      <a:pt x="654" y="473"/>
                    </a:cubicBezTo>
                    <a:cubicBezTo>
                      <a:pt x="676" y="432"/>
                      <a:pt x="684" y="388"/>
                      <a:pt x="683" y="342"/>
                    </a:cubicBezTo>
                    <a:cubicBezTo>
                      <a:pt x="677" y="310"/>
                      <a:pt x="674" y="282"/>
                      <a:pt x="670" y="250"/>
                    </a:cubicBezTo>
                    <a:cubicBezTo>
                      <a:pt x="654" y="192"/>
                      <a:pt x="625" y="144"/>
                      <a:pt x="583" y="101"/>
                    </a:cubicBezTo>
                    <a:cubicBezTo>
                      <a:pt x="560" y="82"/>
                      <a:pt x="538" y="64"/>
                      <a:pt x="514" y="47"/>
                    </a:cubicBezTo>
                    <a:cubicBezTo>
                      <a:pt x="461" y="16"/>
                      <a:pt x="403" y="2"/>
                      <a:pt x="342" y="0"/>
                    </a:cubicBezTo>
                    <a:cubicBezTo>
                      <a:pt x="338" y="0"/>
                      <a:pt x="33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251015" y="3638121"/>
                <a:ext cx="19384" cy="2026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716" extrusionOk="0">
                    <a:moveTo>
                      <a:pt x="335" y="0"/>
                    </a:moveTo>
                    <a:cubicBezTo>
                      <a:pt x="275" y="0"/>
                      <a:pt x="218" y="15"/>
                      <a:pt x="166" y="46"/>
                    </a:cubicBezTo>
                    <a:cubicBezTo>
                      <a:pt x="115" y="75"/>
                      <a:pt x="74" y="115"/>
                      <a:pt x="45" y="166"/>
                    </a:cubicBezTo>
                    <a:cubicBezTo>
                      <a:pt x="32" y="192"/>
                      <a:pt x="18" y="218"/>
                      <a:pt x="11" y="248"/>
                    </a:cubicBezTo>
                    <a:cubicBezTo>
                      <a:pt x="9" y="262"/>
                      <a:pt x="8" y="278"/>
                      <a:pt x="6" y="293"/>
                    </a:cubicBezTo>
                    <a:cubicBezTo>
                      <a:pt x="3" y="307"/>
                      <a:pt x="2" y="323"/>
                      <a:pt x="0" y="338"/>
                    </a:cubicBezTo>
                    <a:lnTo>
                      <a:pt x="0" y="345"/>
                    </a:lnTo>
                    <a:lnTo>
                      <a:pt x="0" y="352"/>
                    </a:lnTo>
                    <a:cubicBezTo>
                      <a:pt x="6" y="436"/>
                      <a:pt x="6" y="425"/>
                      <a:pt x="29" y="486"/>
                    </a:cubicBezTo>
                    <a:cubicBezTo>
                      <a:pt x="35" y="497"/>
                      <a:pt x="40" y="515"/>
                      <a:pt x="47" y="529"/>
                    </a:cubicBezTo>
                    <a:cubicBezTo>
                      <a:pt x="64" y="556"/>
                      <a:pt x="86" y="582"/>
                      <a:pt x="108" y="606"/>
                    </a:cubicBezTo>
                    <a:lnTo>
                      <a:pt x="118" y="618"/>
                    </a:lnTo>
                    <a:cubicBezTo>
                      <a:pt x="149" y="650"/>
                      <a:pt x="183" y="672"/>
                      <a:pt x="226" y="686"/>
                    </a:cubicBezTo>
                    <a:cubicBezTo>
                      <a:pt x="261" y="705"/>
                      <a:pt x="298" y="716"/>
                      <a:pt x="338" y="716"/>
                    </a:cubicBezTo>
                    <a:cubicBezTo>
                      <a:pt x="343" y="716"/>
                      <a:pt x="347" y="716"/>
                      <a:pt x="352" y="715"/>
                    </a:cubicBezTo>
                    <a:cubicBezTo>
                      <a:pt x="383" y="713"/>
                      <a:pt x="410" y="710"/>
                      <a:pt x="439" y="704"/>
                    </a:cubicBezTo>
                    <a:cubicBezTo>
                      <a:pt x="483" y="692"/>
                      <a:pt x="519" y="673"/>
                      <a:pt x="553" y="643"/>
                    </a:cubicBezTo>
                    <a:cubicBezTo>
                      <a:pt x="577" y="628"/>
                      <a:pt x="598" y="609"/>
                      <a:pt x="612" y="583"/>
                    </a:cubicBezTo>
                    <a:cubicBezTo>
                      <a:pt x="641" y="551"/>
                      <a:pt x="662" y="515"/>
                      <a:pt x="673" y="471"/>
                    </a:cubicBezTo>
                    <a:lnTo>
                      <a:pt x="683" y="384"/>
                    </a:lnTo>
                    <a:cubicBezTo>
                      <a:pt x="685" y="348"/>
                      <a:pt x="678" y="314"/>
                      <a:pt x="667" y="282"/>
                    </a:cubicBezTo>
                    <a:lnTo>
                      <a:pt x="667" y="282"/>
                    </a:lnTo>
                    <a:cubicBezTo>
                      <a:pt x="669" y="284"/>
                      <a:pt x="669" y="288"/>
                      <a:pt x="670" y="290"/>
                    </a:cubicBezTo>
                    <a:lnTo>
                      <a:pt x="666" y="274"/>
                    </a:lnTo>
                    <a:cubicBezTo>
                      <a:pt x="666" y="271"/>
                      <a:pt x="666" y="268"/>
                      <a:pt x="663" y="266"/>
                    </a:cubicBezTo>
                    <a:lnTo>
                      <a:pt x="663" y="264"/>
                    </a:lnTo>
                    <a:cubicBezTo>
                      <a:pt x="657" y="243"/>
                      <a:pt x="653" y="230"/>
                      <a:pt x="646" y="217"/>
                    </a:cubicBezTo>
                    <a:cubicBezTo>
                      <a:pt x="638" y="201"/>
                      <a:pt x="631" y="184"/>
                      <a:pt x="624" y="166"/>
                    </a:cubicBezTo>
                    <a:cubicBezTo>
                      <a:pt x="595" y="115"/>
                      <a:pt x="554" y="75"/>
                      <a:pt x="503" y="46"/>
                    </a:cubicBezTo>
                    <a:cubicBezTo>
                      <a:pt x="451" y="15"/>
                      <a:pt x="394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8217907" y="3624057"/>
                <a:ext cx="18903" cy="1873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2" extrusionOk="0">
                    <a:moveTo>
                      <a:pt x="320" y="0"/>
                    </a:moveTo>
                    <a:cubicBezTo>
                      <a:pt x="280" y="0"/>
                      <a:pt x="243" y="10"/>
                      <a:pt x="208" y="30"/>
                    </a:cubicBezTo>
                    <a:cubicBezTo>
                      <a:pt x="166" y="41"/>
                      <a:pt x="131" y="66"/>
                      <a:pt x="101" y="98"/>
                    </a:cubicBezTo>
                    <a:cubicBezTo>
                      <a:pt x="67" y="127"/>
                      <a:pt x="46" y="163"/>
                      <a:pt x="31" y="205"/>
                    </a:cubicBezTo>
                    <a:cubicBezTo>
                      <a:pt x="12" y="245"/>
                      <a:pt x="1" y="287"/>
                      <a:pt x="2" y="332"/>
                    </a:cubicBezTo>
                    <a:lnTo>
                      <a:pt x="14" y="419"/>
                    </a:lnTo>
                    <a:cubicBezTo>
                      <a:pt x="30" y="476"/>
                      <a:pt x="57" y="525"/>
                      <a:pt x="99" y="564"/>
                    </a:cubicBezTo>
                    <a:cubicBezTo>
                      <a:pt x="121" y="582"/>
                      <a:pt x="144" y="599"/>
                      <a:pt x="166" y="615"/>
                    </a:cubicBezTo>
                    <a:cubicBezTo>
                      <a:pt x="217" y="644"/>
                      <a:pt x="274" y="662"/>
                      <a:pt x="333" y="662"/>
                    </a:cubicBezTo>
                    <a:cubicBezTo>
                      <a:pt x="337" y="662"/>
                      <a:pt x="340" y="662"/>
                      <a:pt x="343" y="662"/>
                    </a:cubicBezTo>
                    <a:cubicBezTo>
                      <a:pt x="384" y="662"/>
                      <a:pt x="423" y="653"/>
                      <a:pt x="460" y="633"/>
                    </a:cubicBezTo>
                    <a:cubicBezTo>
                      <a:pt x="502" y="620"/>
                      <a:pt x="537" y="596"/>
                      <a:pt x="567" y="563"/>
                    </a:cubicBezTo>
                    <a:cubicBezTo>
                      <a:pt x="601" y="534"/>
                      <a:pt x="623" y="497"/>
                      <a:pt x="637" y="455"/>
                    </a:cubicBezTo>
                    <a:cubicBezTo>
                      <a:pt x="656" y="416"/>
                      <a:pt x="668" y="374"/>
                      <a:pt x="666" y="329"/>
                    </a:cubicBezTo>
                    <a:cubicBezTo>
                      <a:pt x="662" y="301"/>
                      <a:pt x="659" y="272"/>
                      <a:pt x="654" y="242"/>
                    </a:cubicBezTo>
                    <a:cubicBezTo>
                      <a:pt x="639" y="185"/>
                      <a:pt x="611" y="136"/>
                      <a:pt x="569" y="96"/>
                    </a:cubicBezTo>
                    <a:cubicBezTo>
                      <a:pt x="547" y="80"/>
                      <a:pt x="524" y="62"/>
                      <a:pt x="502" y="46"/>
                    </a:cubicBezTo>
                    <a:cubicBezTo>
                      <a:pt x="451" y="16"/>
                      <a:pt x="394" y="0"/>
                      <a:pt x="335" y="0"/>
                    </a:cubicBezTo>
                    <a:cubicBezTo>
                      <a:pt x="330" y="0"/>
                      <a:pt x="325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8186582" y="3608635"/>
                <a:ext cx="19016" cy="18988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71" extrusionOk="0">
                    <a:moveTo>
                      <a:pt x="319" y="0"/>
                    </a:moveTo>
                    <a:cubicBezTo>
                      <a:pt x="278" y="0"/>
                      <a:pt x="240" y="10"/>
                      <a:pt x="205" y="30"/>
                    </a:cubicBezTo>
                    <a:cubicBezTo>
                      <a:pt x="163" y="41"/>
                      <a:pt x="127" y="66"/>
                      <a:pt x="98" y="98"/>
                    </a:cubicBezTo>
                    <a:cubicBezTo>
                      <a:pt x="55" y="140"/>
                      <a:pt x="26" y="189"/>
                      <a:pt x="12" y="245"/>
                    </a:cubicBezTo>
                    <a:cubicBezTo>
                      <a:pt x="9" y="274"/>
                      <a:pt x="5" y="306"/>
                      <a:pt x="0" y="335"/>
                    </a:cubicBezTo>
                    <a:cubicBezTo>
                      <a:pt x="0" y="394"/>
                      <a:pt x="15" y="451"/>
                      <a:pt x="45" y="503"/>
                    </a:cubicBezTo>
                    <a:cubicBezTo>
                      <a:pt x="74" y="554"/>
                      <a:pt x="114" y="593"/>
                      <a:pt x="164" y="623"/>
                    </a:cubicBezTo>
                    <a:cubicBezTo>
                      <a:pt x="192" y="634"/>
                      <a:pt x="218" y="644"/>
                      <a:pt x="244" y="657"/>
                    </a:cubicBezTo>
                    <a:cubicBezTo>
                      <a:pt x="249" y="659"/>
                      <a:pt x="252" y="659"/>
                      <a:pt x="256" y="659"/>
                    </a:cubicBezTo>
                    <a:cubicBezTo>
                      <a:pt x="257" y="659"/>
                      <a:pt x="259" y="662"/>
                      <a:pt x="262" y="662"/>
                    </a:cubicBezTo>
                    <a:cubicBezTo>
                      <a:pt x="263" y="662"/>
                      <a:pt x="265" y="662"/>
                      <a:pt x="268" y="662"/>
                    </a:cubicBezTo>
                    <a:cubicBezTo>
                      <a:pt x="270" y="662"/>
                      <a:pt x="272" y="662"/>
                      <a:pt x="273" y="663"/>
                    </a:cubicBezTo>
                    <a:cubicBezTo>
                      <a:pt x="284" y="665"/>
                      <a:pt x="292" y="666"/>
                      <a:pt x="302" y="666"/>
                    </a:cubicBezTo>
                    <a:cubicBezTo>
                      <a:pt x="321" y="669"/>
                      <a:pt x="338" y="670"/>
                      <a:pt x="356" y="670"/>
                    </a:cubicBezTo>
                    <a:cubicBezTo>
                      <a:pt x="380" y="670"/>
                      <a:pt x="403" y="668"/>
                      <a:pt x="426" y="662"/>
                    </a:cubicBezTo>
                    <a:cubicBezTo>
                      <a:pt x="480" y="647"/>
                      <a:pt x="525" y="620"/>
                      <a:pt x="564" y="582"/>
                    </a:cubicBezTo>
                    <a:cubicBezTo>
                      <a:pt x="570" y="576"/>
                      <a:pt x="574" y="569"/>
                      <a:pt x="579" y="561"/>
                    </a:cubicBezTo>
                    <a:cubicBezTo>
                      <a:pt x="597" y="541"/>
                      <a:pt x="613" y="519"/>
                      <a:pt x="622" y="503"/>
                    </a:cubicBezTo>
                    <a:cubicBezTo>
                      <a:pt x="634" y="476"/>
                      <a:pt x="644" y="451"/>
                      <a:pt x="657" y="423"/>
                    </a:cubicBezTo>
                    <a:cubicBezTo>
                      <a:pt x="672" y="364"/>
                      <a:pt x="672" y="303"/>
                      <a:pt x="657" y="245"/>
                    </a:cubicBezTo>
                    <a:cubicBezTo>
                      <a:pt x="645" y="201"/>
                      <a:pt x="627" y="163"/>
                      <a:pt x="597" y="131"/>
                    </a:cubicBezTo>
                    <a:cubicBezTo>
                      <a:pt x="573" y="95"/>
                      <a:pt x="542" y="64"/>
                      <a:pt x="503" y="46"/>
                    </a:cubicBezTo>
                    <a:cubicBezTo>
                      <a:pt x="451" y="15"/>
                      <a:pt x="394" y="1"/>
                      <a:pt x="334" y="1"/>
                    </a:cubicBezTo>
                    <a:cubicBezTo>
                      <a:pt x="329" y="0"/>
                      <a:pt x="324" y="0"/>
                      <a:pt x="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8150644" y="3590468"/>
                <a:ext cx="19837" cy="1941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6" extrusionOk="0">
                    <a:moveTo>
                      <a:pt x="386" y="0"/>
                    </a:moveTo>
                    <a:cubicBezTo>
                      <a:pt x="383" y="0"/>
                      <a:pt x="380" y="0"/>
                      <a:pt x="376" y="0"/>
                    </a:cubicBezTo>
                    <a:lnTo>
                      <a:pt x="365" y="0"/>
                    </a:lnTo>
                    <a:cubicBezTo>
                      <a:pt x="349" y="3"/>
                      <a:pt x="330" y="5"/>
                      <a:pt x="315" y="8"/>
                    </a:cubicBezTo>
                    <a:cubicBezTo>
                      <a:pt x="301" y="10"/>
                      <a:pt x="283" y="12"/>
                      <a:pt x="267" y="15"/>
                    </a:cubicBezTo>
                    <a:cubicBezTo>
                      <a:pt x="263" y="15"/>
                      <a:pt x="260" y="16"/>
                      <a:pt x="256" y="19"/>
                    </a:cubicBezTo>
                    <a:cubicBezTo>
                      <a:pt x="225" y="29"/>
                      <a:pt x="196" y="42"/>
                      <a:pt x="167" y="57"/>
                    </a:cubicBezTo>
                    <a:cubicBezTo>
                      <a:pt x="116" y="87"/>
                      <a:pt x="76" y="128"/>
                      <a:pt x="45" y="179"/>
                    </a:cubicBezTo>
                    <a:cubicBezTo>
                      <a:pt x="15" y="231"/>
                      <a:pt x="0" y="288"/>
                      <a:pt x="0" y="349"/>
                    </a:cubicBezTo>
                    <a:cubicBezTo>
                      <a:pt x="3" y="378"/>
                      <a:pt x="7" y="409"/>
                      <a:pt x="13" y="438"/>
                    </a:cubicBezTo>
                    <a:cubicBezTo>
                      <a:pt x="29" y="496"/>
                      <a:pt x="58" y="545"/>
                      <a:pt x="100" y="587"/>
                    </a:cubicBezTo>
                    <a:cubicBezTo>
                      <a:pt x="131" y="619"/>
                      <a:pt x="167" y="644"/>
                      <a:pt x="209" y="656"/>
                    </a:cubicBezTo>
                    <a:cubicBezTo>
                      <a:pt x="244" y="675"/>
                      <a:pt x="282" y="685"/>
                      <a:pt x="324" y="685"/>
                    </a:cubicBezTo>
                    <a:cubicBezTo>
                      <a:pt x="329" y="685"/>
                      <a:pt x="335" y="685"/>
                      <a:pt x="340" y="685"/>
                    </a:cubicBezTo>
                    <a:cubicBezTo>
                      <a:pt x="401" y="685"/>
                      <a:pt x="458" y="669"/>
                      <a:pt x="510" y="640"/>
                    </a:cubicBezTo>
                    <a:cubicBezTo>
                      <a:pt x="545" y="619"/>
                      <a:pt x="571" y="595"/>
                      <a:pt x="596" y="566"/>
                    </a:cubicBezTo>
                    <a:lnTo>
                      <a:pt x="602" y="560"/>
                    </a:lnTo>
                    <a:cubicBezTo>
                      <a:pt x="603" y="558"/>
                      <a:pt x="606" y="557"/>
                      <a:pt x="608" y="554"/>
                    </a:cubicBezTo>
                    <a:cubicBezTo>
                      <a:pt x="640" y="525"/>
                      <a:pt x="663" y="491"/>
                      <a:pt x="676" y="451"/>
                    </a:cubicBezTo>
                    <a:cubicBezTo>
                      <a:pt x="690" y="426"/>
                      <a:pt x="698" y="398"/>
                      <a:pt x="698" y="369"/>
                    </a:cubicBezTo>
                    <a:cubicBezTo>
                      <a:pt x="701" y="323"/>
                      <a:pt x="699" y="279"/>
                      <a:pt x="686" y="237"/>
                    </a:cubicBezTo>
                    <a:lnTo>
                      <a:pt x="654" y="160"/>
                    </a:lnTo>
                    <a:cubicBezTo>
                      <a:pt x="638" y="138"/>
                      <a:pt x="619" y="116"/>
                      <a:pt x="603" y="95"/>
                    </a:cubicBezTo>
                    <a:cubicBezTo>
                      <a:pt x="574" y="64"/>
                      <a:pt x="539" y="41"/>
                      <a:pt x="500" y="28"/>
                    </a:cubicBezTo>
                    <a:cubicBezTo>
                      <a:pt x="464" y="9"/>
                      <a:pt x="426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4"/>
            <p:cNvGrpSpPr/>
            <p:nvPr/>
          </p:nvGrpSpPr>
          <p:grpSpPr>
            <a:xfrm>
              <a:off x="247265" y="80706"/>
              <a:ext cx="8728073" cy="4870358"/>
              <a:chOff x="247265" y="80706"/>
              <a:chExt cx="8728073" cy="487035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8754006" y="1013872"/>
                <a:ext cx="207260" cy="204183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4584" extrusionOk="0">
                    <a:moveTo>
                      <a:pt x="1619" y="667"/>
                    </a:moveTo>
                    <a:lnTo>
                      <a:pt x="2413" y="1444"/>
                    </a:lnTo>
                    <a:cubicBezTo>
                      <a:pt x="2445" y="1476"/>
                      <a:pt x="2489" y="1493"/>
                      <a:pt x="2534" y="1493"/>
                    </a:cubicBezTo>
                    <a:cubicBezTo>
                      <a:pt x="2561" y="1493"/>
                      <a:pt x="2588" y="1486"/>
                      <a:pt x="2613" y="1473"/>
                    </a:cubicBezTo>
                    <a:lnTo>
                      <a:pt x="3597" y="960"/>
                    </a:lnTo>
                    <a:lnTo>
                      <a:pt x="3101" y="1956"/>
                    </a:lnTo>
                    <a:cubicBezTo>
                      <a:pt x="3068" y="2022"/>
                      <a:pt x="3081" y="2102"/>
                      <a:pt x="3133" y="2155"/>
                    </a:cubicBezTo>
                    <a:lnTo>
                      <a:pt x="3928" y="2932"/>
                    </a:lnTo>
                    <a:lnTo>
                      <a:pt x="3928" y="2932"/>
                    </a:lnTo>
                    <a:lnTo>
                      <a:pt x="2831" y="2771"/>
                    </a:lnTo>
                    <a:cubicBezTo>
                      <a:pt x="2822" y="2769"/>
                      <a:pt x="2813" y="2769"/>
                      <a:pt x="2805" y="2769"/>
                    </a:cubicBezTo>
                    <a:cubicBezTo>
                      <a:pt x="2740" y="2769"/>
                      <a:pt x="2682" y="2806"/>
                      <a:pt x="2651" y="2864"/>
                    </a:cubicBezTo>
                    <a:lnTo>
                      <a:pt x="2155" y="3859"/>
                    </a:lnTo>
                    <a:lnTo>
                      <a:pt x="1971" y="2764"/>
                    </a:lnTo>
                    <a:cubicBezTo>
                      <a:pt x="1964" y="2721"/>
                      <a:pt x="1942" y="2685"/>
                      <a:pt x="1911" y="2660"/>
                    </a:cubicBezTo>
                    <a:cubicBezTo>
                      <a:pt x="1888" y="2640"/>
                      <a:pt x="1859" y="2627"/>
                      <a:pt x="1825" y="2621"/>
                    </a:cubicBezTo>
                    <a:lnTo>
                      <a:pt x="727" y="2458"/>
                    </a:lnTo>
                    <a:lnTo>
                      <a:pt x="1712" y="1944"/>
                    </a:lnTo>
                    <a:cubicBezTo>
                      <a:pt x="1778" y="1909"/>
                      <a:pt x="1814" y="1836"/>
                      <a:pt x="1802" y="1762"/>
                    </a:cubicBezTo>
                    <a:lnTo>
                      <a:pt x="1619" y="667"/>
                    </a:lnTo>
                    <a:close/>
                    <a:moveTo>
                      <a:pt x="1367" y="1"/>
                    </a:moveTo>
                    <a:cubicBezTo>
                      <a:pt x="1339" y="1"/>
                      <a:pt x="1312" y="7"/>
                      <a:pt x="1286" y="20"/>
                    </a:cubicBezTo>
                    <a:cubicBezTo>
                      <a:pt x="1221" y="55"/>
                      <a:pt x="1185" y="127"/>
                      <a:pt x="1195" y="202"/>
                    </a:cubicBezTo>
                    <a:lnTo>
                      <a:pt x="1446" y="1697"/>
                    </a:lnTo>
                    <a:lnTo>
                      <a:pt x="102" y="2399"/>
                    </a:lnTo>
                    <a:cubicBezTo>
                      <a:pt x="37" y="2432"/>
                      <a:pt x="0" y="2505"/>
                      <a:pt x="10" y="2580"/>
                    </a:cubicBezTo>
                    <a:cubicBezTo>
                      <a:pt x="24" y="2655"/>
                      <a:pt x="82" y="2711"/>
                      <a:pt x="154" y="2721"/>
                    </a:cubicBezTo>
                    <a:lnTo>
                      <a:pt x="1654" y="2945"/>
                    </a:lnTo>
                    <a:lnTo>
                      <a:pt x="1904" y="4439"/>
                    </a:lnTo>
                    <a:cubicBezTo>
                      <a:pt x="1911" y="4481"/>
                      <a:pt x="1933" y="4518"/>
                      <a:pt x="1964" y="4544"/>
                    </a:cubicBezTo>
                    <a:cubicBezTo>
                      <a:pt x="1988" y="4563"/>
                      <a:pt x="2017" y="4576"/>
                      <a:pt x="2049" y="4582"/>
                    </a:cubicBezTo>
                    <a:cubicBezTo>
                      <a:pt x="2057" y="4583"/>
                      <a:pt x="2065" y="4583"/>
                      <a:pt x="2073" y="4583"/>
                    </a:cubicBezTo>
                    <a:cubicBezTo>
                      <a:pt x="2138" y="4583"/>
                      <a:pt x="2198" y="4547"/>
                      <a:pt x="2229" y="4489"/>
                    </a:cubicBezTo>
                    <a:lnTo>
                      <a:pt x="2905" y="3131"/>
                    </a:lnTo>
                    <a:lnTo>
                      <a:pt x="4403" y="3355"/>
                    </a:lnTo>
                    <a:cubicBezTo>
                      <a:pt x="4411" y="3356"/>
                      <a:pt x="4419" y="3357"/>
                      <a:pt x="4426" y="3357"/>
                    </a:cubicBezTo>
                    <a:cubicBezTo>
                      <a:pt x="4491" y="3357"/>
                      <a:pt x="4552" y="3319"/>
                      <a:pt x="4582" y="3259"/>
                    </a:cubicBezTo>
                    <a:cubicBezTo>
                      <a:pt x="4614" y="3192"/>
                      <a:pt x="4601" y="3112"/>
                      <a:pt x="4549" y="3060"/>
                    </a:cubicBezTo>
                    <a:lnTo>
                      <a:pt x="3468" y="1996"/>
                    </a:lnTo>
                    <a:lnTo>
                      <a:pt x="4143" y="640"/>
                    </a:lnTo>
                    <a:cubicBezTo>
                      <a:pt x="4177" y="572"/>
                      <a:pt x="4164" y="492"/>
                      <a:pt x="4111" y="440"/>
                    </a:cubicBezTo>
                    <a:cubicBezTo>
                      <a:pt x="4079" y="408"/>
                      <a:pt x="4035" y="391"/>
                      <a:pt x="3991" y="391"/>
                    </a:cubicBezTo>
                    <a:cubicBezTo>
                      <a:pt x="3964" y="391"/>
                      <a:pt x="3936" y="397"/>
                      <a:pt x="3911" y="411"/>
                    </a:cubicBezTo>
                    <a:lnTo>
                      <a:pt x="2567" y="1113"/>
                    </a:lnTo>
                    <a:lnTo>
                      <a:pt x="1485" y="49"/>
                    </a:lnTo>
                    <a:cubicBezTo>
                      <a:pt x="1453" y="17"/>
                      <a:pt x="1410" y="1"/>
                      <a:pt x="1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990284" y="4769954"/>
                <a:ext cx="176721" cy="18111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4066" extrusionOk="0">
                    <a:moveTo>
                      <a:pt x="1597" y="541"/>
                    </a:moveTo>
                    <a:lnTo>
                      <a:pt x="2285" y="1198"/>
                    </a:lnTo>
                    <a:cubicBezTo>
                      <a:pt x="2316" y="1230"/>
                      <a:pt x="2358" y="1247"/>
                      <a:pt x="2402" y="1247"/>
                    </a:cubicBezTo>
                    <a:cubicBezTo>
                      <a:pt x="2414" y="1247"/>
                      <a:pt x="2427" y="1246"/>
                      <a:pt x="2439" y="1243"/>
                    </a:cubicBezTo>
                    <a:lnTo>
                      <a:pt x="3370" y="1053"/>
                    </a:lnTo>
                    <a:lnTo>
                      <a:pt x="2956" y="1909"/>
                    </a:lnTo>
                    <a:cubicBezTo>
                      <a:pt x="2931" y="1959"/>
                      <a:pt x="2933" y="2019"/>
                      <a:pt x="2962" y="2068"/>
                    </a:cubicBezTo>
                    <a:lnTo>
                      <a:pt x="3433" y="2895"/>
                    </a:lnTo>
                    <a:lnTo>
                      <a:pt x="2488" y="2765"/>
                    </a:lnTo>
                    <a:cubicBezTo>
                      <a:pt x="2480" y="2764"/>
                      <a:pt x="2472" y="2763"/>
                      <a:pt x="2464" y="2763"/>
                    </a:cubicBezTo>
                    <a:cubicBezTo>
                      <a:pt x="2416" y="2763"/>
                      <a:pt x="2369" y="2782"/>
                      <a:pt x="2337" y="2818"/>
                    </a:cubicBezTo>
                    <a:lnTo>
                      <a:pt x="1696" y="3522"/>
                    </a:lnTo>
                    <a:lnTo>
                      <a:pt x="1529" y="2586"/>
                    </a:lnTo>
                    <a:cubicBezTo>
                      <a:pt x="1519" y="2529"/>
                      <a:pt x="1481" y="2483"/>
                      <a:pt x="1430" y="2458"/>
                    </a:cubicBezTo>
                    <a:lnTo>
                      <a:pt x="564" y="2067"/>
                    </a:lnTo>
                    <a:lnTo>
                      <a:pt x="1403" y="1618"/>
                    </a:lnTo>
                    <a:cubicBezTo>
                      <a:pt x="1452" y="1590"/>
                      <a:pt x="1487" y="1541"/>
                      <a:pt x="1493" y="1486"/>
                    </a:cubicBezTo>
                    <a:lnTo>
                      <a:pt x="1597" y="541"/>
                    </a:lnTo>
                    <a:close/>
                    <a:moveTo>
                      <a:pt x="1465" y="0"/>
                    </a:moveTo>
                    <a:cubicBezTo>
                      <a:pt x="1445" y="0"/>
                      <a:pt x="1426" y="4"/>
                      <a:pt x="1407" y="11"/>
                    </a:cubicBezTo>
                    <a:cubicBezTo>
                      <a:pt x="1344" y="33"/>
                      <a:pt x="1301" y="88"/>
                      <a:pt x="1294" y="153"/>
                    </a:cubicBezTo>
                    <a:lnTo>
                      <a:pt x="1160" y="1356"/>
                    </a:lnTo>
                    <a:lnTo>
                      <a:pt x="93" y="1926"/>
                    </a:lnTo>
                    <a:cubicBezTo>
                      <a:pt x="35" y="1958"/>
                      <a:pt x="0" y="2019"/>
                      <a:pt x="3" y="2084"/>
                    </a:cubicBezTo>
                    <a:cubicBezTo>
                      <a:pt x="5" y="2150"/>
                      <a:pt x="44" y="2208"/>
                      <a:pt x="105" y="2236"/>
                    </a:cubicBezTo>
                    <a:lnTo>
                      <a:pt x="1205" y="2735"/>
                    </a:lnTo>
                    <a:lnTo>
                      <a:pt x="1417" y="3924"/>
                    </a:lnTo>
                    <a:cubicBezTo>
                      <a:pt x="1423" y="3952"/>
                      <a:pt x="1435" y="3979"/>
                      <a:pt x="1450" y="4000"/>
                    </a:cubicBezTo>
                    <a:cubicBezTo>
                      <a:pt x="1472" y="4026"/>
                      <a:pt x="1503" y="4048"/>
                      <a:pt x="1538" y="4059"/>
                    </a:cubicBezTo>
                    <a:cubicBezTo>
                      <a:pt x="1553" y="4064"/>
                      <a:pt x="1569" y="4066"/>
                      <a:pt x="1585" y="4066"/>
                    </a:cubicBezTo>
                    <a:cubicBezTo>
                      <a:pt x="1633" y="4066"/>
                      <a:pt x="1679" y="4046"/>
                      <a:pt x="1712" y="4010"/>
                    </a:cubicBezTo>
                    <a:lnTo>
                      <a:pt x="2527" y="3116"/>
                    </a:lnTo>
                    <a:lnTo>
                      <a:pt x="3725" y="3282"/>
                    </a:lnTo>
                    <a:cubicBezTo>
                      <a:pt x="3733" y="3283"/>
                      <a:pt x="3741" y="3283"/>
                      <a:pt x="3749" y="3283"/>
                    </a:cubicBezTo>
                    <a:cubicBezTo>
                      <a:pt x="3808" y="3283"/>
                      <a:pt x="3861" y="3255"/>
                      <a:pt x="3893" y="3209"/>
                    </a:cubicBezTo>
                    <a:cubicBezTo>
                      <a:pt x="3930" y="3154"/>
                      <a:pt x="3934" y="3084"/>
                      <a:pt x="3901" y="3028"/>
                    </a:cubicBezTo>
                    <a:lnTo>
                      <a:pt x="3303" y="1975"/>
                    </a:lnTo>
                    <a:lnTo>
                      <a:pt x="3829" y="887"/>
                    </a:lnTo>
                    <a:cubicBezTo>
                      <a:pt x="3858" y="829"/>
                      <a:pt x="3851" y="759"/>
                      <a:pt x="3812" y="705"/>
                    </a:cubicBezTo>
                    <a:cubicBezTo>
                      <a:pt x="3778" y="663"/>
                      <a:pt x="3726" y="639"/>
                      <a:pt x="3672" y="639"/>
                    </a:cubicBezTo>
                    <a:cubicBezTo>
                      <a:pt x="3661" y="639"/>
                      <a:pt x="3651" y="640"/>
                      <a:pt x="3640" y="641"/>
                    </a:cubicBezTo>
                    <a:lnTo>
                      <a:pt x="2456" y="886"/>
                    </a:lnTo>
                    <a:lnTo>
                      <a:pt x="1584" y="49"/>
                    </a:lnTo>
                    <a:cubicBezTo>
                      <a:pt x="1552" y="17"/>
                      <a:pt x="1509" y="0"/>
                      <a:pt x="1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 rot="-5400000">
                <a:off x="6685325" y="80704"/>
                <a:ext cx="274325" cy="274328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9047" extrusionOk="0">
                    <a:moveTo>
                      <a:pt x="2878" y="1"/>
                    </a:moveTo>
                    <a:cubicBezTo>
                      <a:pt x="2563" y="1"/>
                      <a:pt x="2250" y="55"/>
                      <a:pt x="1955" y="175"/>
                    </a:cubicBezTo>
                    <a:cubicBezTo>
                      <a:pt x="939" y="583"/>
                      <a:pt x="414" y="1612"/>
                      <a:pt x="157" y="2619"/>
                    </a:cubicBezTo>
                    <a:cubicBezTo>
                      <a:pt x="92" y="2877"/>
                      <a:pt x="42" y="3133"/>
                      <a:pt x="9" y="3396"/>
                    </a:cubicBezTo>
                    <a:cubicBezTo>
                      <a:pt x="0" y="3462"/>
                      <a:pt x="48" y="3494"/>
                      <a:pt x="101" y="3494"/>
                    </a:cubicBezTo>
                    <a:cubicBezTo>
                      <a:pt x="146" y="3494"/>
                      <a:pt x="195" y="3470"/>
                      <a:pt x="212" y="3424"/>
                    </a:cubicBezTo>
                    <a:cubicBezTo>
                      <a:pt x="535" y="2566"/>
                      <a:pt x="760" y="1599"/>
                      <a:pt x="1455" y="951"/>
                    </a:cubicBezTo>
                    <a:cubicBezTo>
                      <a:pt x="1856" y="574"/>
                      <a:pt x="2358" y="409"/>
                      <a:pt x="2873" y="409"/>
                    </a:cubicBezTo>
                    <a:cubicBezTo>
                      <a:pt x="3198" y="409"/>
                      <a:pt x="3527" y="475"/>
                      <a:pt x="3839" y="594"/>
                    </a:cubicBezTo>
                    <a:cubicBezTo>
                      <a:pt x="5829" y="1353"/>
                      <a:pt x="6170" y="3764"/>
                      <a:pt x="6047" y="5620"/>
                    </a:cubicBezTo>
                    <a:cubicBezTo>
                      <a:pt x="5980" y="6621"/>
                      <a:pt x="5711" y="7738"/>
                      <a:pt x="4815" y="8321"/>
                    </a:cubicBezTo>
                    <a:cubicBezTo>
                      <a:pt x="4533" y="8504"/>
                      <a:pt x="4211" y="8609"/>
                      <a:pt x="3882" y="8609"/>
                    </a:cubicBezTo>
                    <a:cubicBezTo>
                      <a:pt x="3765" y="8609"/>
                      <a:pt x="3646" y="8596"/>
                      <a:pt x="3528" y="8568"/>
                    </a:cubicBezTo>
                    <a:cubicBezTo>
                      <a:pt x="3082" y="8465"/>
                      <a:pt x="2693" y="8198"/>
                      <a:pt x="2398" y="7855"/>
                    </a:cubicBezTo>
                    <a:cubicBezTo>
                      <a:pt x="1699" y="7044"/>
                      <a:pt x="1681" y="5848"/>
                      <a:pt x="1891" y="4854"/>
                    </a:cubicBezTo>
                    <a:cubicBezTo>
                      <a:pt x="1995" y="4355"/>
                      <a:pt x="2168" y="3839"/>
                      <a:pt x="2561" y="3495"/>
                    </a:cubicBezTo>
                    <a:cubicBezTo>
                      <a:pt x="2779" y="3303"/>
                      <a:pt x="3043" y="3195"/>
                      <a:pt x="3311" y="3195"/>
                    </a:cubicBezTo>
                    <a:cubicBezTo>
                      <a:pt x="3488" y="3195"/>
                      <a:pt x="3667" y="3242"/>
                      <a:pt x="3835" y="3342"/>
                    </a:cubicBezTo>
                    <a:cubicBezTo>
                      <a:pt x="4594" y="3790"/>
                      <a:pt x="4874" y="4812"/>
                      <a:pt x="4579" y="5617"/>
                    </a:cubicBezTo>
                    <a:cubicBezTo>
                      <a:pt x="4444" y="5983"/>
                      <a:pt x="4142" y="6303"/>
                      <a:pt x="3752" y="6394"/>
                    </a:cubicBezTo>
                    <a:cubicBezTo>
                      <a:pt x="3705" y="6406"/>
                      <a:pt x="3656" y="6412"/>
                      <a:pt x="3607" y="6412"/>
                    </a:cubicBezTo>
                    <a:cubicBezTo>
                      <a:pt x="3494" y="6412"/>
                      <a:pt x="3384" y="6379"/>
                      <a:pt x="3294" y="6303"/>
                    </a:cubicBezTo>
                    <a:cubicBezTo>
                      <a:pt x="3143" y="6175"/>
                      <a:pt x="3095" y="5974"/>
                      <a:pt x="3090" y="5784"/>
                    </a:cubicBezTo>
                    <a:cubicBezTo>
                      <a:pt x="3085" y="5671"/>
                      <a:pt x="3097" y="5560"/>
                      <a:pt x="3106" y="5450"/>
                    </a:cubicBezTo>
                    <a:cubicBezTo>
                      <a:pt x="3114" y="5335"/>
                      <a:pt x="3100" y="5217"/>
                      <a:pt x="3098" y="5102"/>
                    </a:cubicBezTo>
                    <a:cubicBezTo>
                      <a:pt x="3097" y="5010"/>
                      <a:pt x="3004" y="4940"/>
                      <a:pt x="2920" y="4940"/>
                    </a:cubicBezTo>
                    <a:cubicBezTo>
                      <a:pt x="2870" y="4940"/>
                      <a:pt x="2823" y="4964"/>
                      <a:pt x="2799" y="5021"/>
                    </a:cubicBezTo>
                    <a:cubicBezTo>
                      <a:pt x="2748" y="5142"/>
                      <a:pt x="2683" y="5269"/>
                      <a:pt x="2661" y="5400"/>
                    </a:cubicBezTo>
                    <a:cubicBezTo>
                      <a:pt x="2641" y="5531"/>
                      <a:pt x="2633" y="5669"/>
                      <a:pt x="2639" y="5801"/>
                    </a:cubicBezTo>
                    <a:cubicBezTo>
                      <a:pt x="2652" y="6073"/>
                      <a:pt x="2725" y="6336"/>
                      <a:pt x="2902" y="6545"/>
                    </a:cubicBezTo>
                    <a:cubicBezTo>
                      <a:pt x="3089" y="6763"/>
                      <a:pt x="3341" y="6855"/>
                      <a:pt x="3601" y="6855"/>
                    </a:cubicBezTo>
                    <a:cubicBezTo>
                      <a:pt x="3835" y="6855"/>
                      <a:pt x="4076" y="6780"/>
                      <a:pt x="4281" y="6656"/>
                    </a:cubicBezTo>
                    <a:cubicBezTo>
                      <a:pt x="5213" y="6089"/>
                      <a:pt x="5336" y="4803"/>
                      <a:pt x="4902" y="3883"/>
                    </a:cubicBezTo>
                    <a:cubicBezTo>
                      <a:pt x="4669" y="3392"/>
                      <a:pt x="4238" y="2953"/>
                      <a:pt x="3710" y="2792"/>
                    </a:cubicBezTo>
                    <a:cubicBezTo>
                      <a:pt x="3583" y="2753"/>
                      <a:pt x="3454" y="2734"/>
                      <a:pt x="3326" y="2734"/>
                    </a:cubicBezTo>
                    <a:cubicBezTo>
                      <a:pt x="2877" y="2734"/>
                      <a:pt x="2436" y="2957"/>
                      <a:pt x="2126" y="3284"/>
                    </a:cubicBezTo>
                    <a:cubicBezTo>
                      <a:pt x="1703" y="3735"/>
                      <a:pt x="1516" y="4350"/>
                      <a:pt x="1417" y="4947"/>
                    </a:cubicBezTo>
                    <a:cubicBezTo>
                      <a:pt x="1311" y="5566"/>
                      <a:pt x="1293" y="6201"/>
                      <a:pt x="1429" y="6817"/>
                    </a:cubicBezTo>
                    <a:cubicBezTo>
                      <a:pt x="1673" y="7920"/>
                      <a:pt x="2524" y="8908"/>
                      <a:pt x="3691" y="9035"/>
                    </a:cubicBezTo>
                    <a:cubicBezTo>
                      <a:pt x="3764" y="9043"/>
                      <a:pt x="3836" y="9046"/>
                      <a:pt x="3907" y="9046"/>
                    </a:cubicBezTo>
                    <a:cubicBezTo>
                      <a:pt x="4985" y="9046"/>
                      <a:pt x="5833" y="8150"/>
                      <a:pt x="6191" y="7182"/>
                    </a:cubicBezTo>
                    <a:cubicBezTo>
                      <a:pt x="6410" y="6585"/>
                      <a:pt x="6477" y="5936"/>
                      <a:pt x="6500" y="5304"/>
                    </a:cubicBezTo>
                    <a:cubicBezTo>
                      <a:pt x="6522" y="4710"/>
                      <a:pt x="6496" y="4116"/>
                      <a:pt x="6397" y="3531"/>
                    </a:cubicBezTo>
                    <a:cubicBezTo>
                      <a:pt x="6214" y="2426"/>
                      <a:pt x="5727" y="1328"/>
                      <a:pt x="4800" y="654"/>
                    </a:cubicBezTo>
                    <a:cubicBezTo>
                      <a:pt x="4255" y="257"/>
                      <a:pt x="3562" y="1"/>
                      <a:pt x="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0" name="Google Shape;260;p4"/>
              <p:cNvGrpSpPr/>
              <p:nvPr/>
            </p:nvGrpSpPr>
            <p:grpSpPr>
              <a:xfrm>
                <a:off x="1316826" y="134500"/>
                <a:ext cx="222669" cy="175544"/>
                <a:chOff x="2086440" y="896308"/>
                <a:chExt cx="140299" cy="111520"/>
              </a:xfrm>
            </p:grpSpPr>
            <p:sp>
              <p:nvSpPr>
                <p:cNvPr id="261" name="Google Shape;261;p4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" name="Google Shape;265;p4"/>
              <p:cNvSpPr/>
              <p:nvPr/>
            </p:nvSpPr>
            <p:spPr>
              <a:xfrm>
                <a:off x="293555" y="1122329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" name="Google Shape;266;p4"/>
              <p:cNvGrpSpPr/>
              <p:nvPr/>
            </p:nvGrpSpPr>
            <p:grpSpPr>
              <a:xfrm>
                <a:off x="247270" y="3685658"/>
                <a:ext cx="138371" cy="189664"/>
                <a:chOff x="733763" y="2863041"/>
                <a:chExt cx="87185" cy="120491"/>
              </a:xfrm>
            </p:grpSpPr>
            <p:sp>
              <p:nvSpPr>
                <p:cNvPr id="267" name="Google Shape;267;p4"/>
                <p:cNvSpPr/>
                <p:nvPr/>
              </p:nvSpPr>
              <p:spPr>
                <a:xfrm>
                  <a:off x="733763" y="2947792"/>
                  <a:ext cx="36023" cy="3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263" extrusionOk="0">
                      <a:moveTo>
                        <a:pt x="636" y="1"/>
                      </a:moveTo>
                      <a:cubicBezTo>
                        <a:pt x="475" y="1"/>
                        <a:pt x="306" y="72"/>
                        <a:pt x="191" y="187"/>
                      </a:cubicBezTo>
                      <a:cubicBezTo>
                        <a:pt x="82" y="296"/>
                        <a:pt x="1" y="475"/>
                        <a:pt x="7" y="632"/>
                      </a:cubicBezTo>
                      <a:cubicBezTo>
                        <a:pt x="21" y="973"/>
                        <a:pt x="283" y="1262"/>
                        <a:pt x="636" y="1262"/>
                      </a:cubicBezTo>
                      <a:cubicBezTo>
                        <a:pt x="799" y="1262"/>
                        <a:pt x="967" y="1191"/>
                        <a:pt x="1082" y="1076"/>
                      </a:cubicBezTo>
                      <a:cubicBezTo>
                        <a:pt x="1191" y="967"/>
                        <a:pt x="1272" y="789"/>
                        <a:pt x="1267" y="632"/>
                      </a:cubicBezTo>
                      <a:cubicBezTo>
                        <a:pt x="1252" y="290"/>
                        <a:pt x="990" y="1"/>
                        <a:pt x="6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752553" y="2863041"/>
                  <a:ext cx="34381" cy="3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199" extrusionOk="0">
                      <a:moveTo>
                        <a:pt x="626" y="0"/>
                      </a:moveTo>
                      <a:cubicBezTo>
                        <a:pt x="593" y="0"/>
                        <a:pt x="560" y="4"/>
                        <a:pt x="527" y="11"/>
                      </a:cubicBezTo>
                      <a:cubicBezTo>
                        <a:pt x="447" y="15"/>
                        <a:pt x="371" y="39"/>
                        <a:pt x="305" y="82"/>
                      </a:cubicBezTo>
                      <a:cubicBezTo>
                        <a:pt x="236" y="120"/>
                        <a:pt x="180" y="171"/>
                        <a:pt x="138" y="236"/>
                      </a:cubicBezTo>
                      <a:cubicBezTo>
                        <a:pt x="85" y="294"/>
                        <a:pt x="49" y="363"/>
                        <a:pt x="30" y="440"/>
                      </a:cubicBezTo>
                      <a:cubicBezTo>
                        <a:pt x="5" y="520"/>
                        <a:pt x="1" y="598"/>
                        <a:pt x="20" y="678"/>
                      </a:cubicBezTo>
                      <a:cubicBezTo>
                        <a:pt x="23" y="758"/>
                        <a:pt x="47" y="832"/>
                        <a:pt x="91" y="900"/>
                      </a:cubicBezTo>
                      <a:cubicBezTo>
                        <a:pt x="122" y="940"/>
                        <a:pt x="152" y="980"/>
                        <a:pt x="183" y="1021"/>
                      </a:cubicBezTo>
                      <a:cubicBezTo>
                        <a:pt x="258" y="1097"/>
                        <a:pt x="345" y="1147"/>
                        <a:pt x="447" y="1177"/>
                      </a:cubicBezTo>
                      <a:lnTo>
                        <a:pt x="604" y="1198"/>
                      </a:lnTo>
                      <a:cubicBezTo>
                        <a:pt x="610" y="1199"/>
                        <a:pt x="616" y="1199"/>
                        <a:pt x="622" y="1199"/>
                      </a:cubicBezTo>
                      <a:cubicBezTo>
                        <a:pt x="698" y="1199"/>
                        <a:pt x="769" y="1181"/>
                        <a:pt x="835" y="1147"/>
                      </a:cubicBezTo>
                      <a:cubicBezTo>
                        <a:pt x="909" y="1123"/>
                        <a:pt x="973" y="1082"/>
                        <a:pt x="1028" y="1024"/>
                      </a:cubicBezTo>
                      <a:cubicBezTo>
                        <a:pt x="1069" y="982"/>
                        <a:pt x="1104" y="934"/>
                        <a:pt x="1132" y="883"/>
                      </a:cubicBezTo>
                      <a:cubicBezTo>
                        <a:pt x="1155" y="845"/>
                        <a:pt x="1175" y="802"/>
                        <a:pt x="1185" y="757"/>
                      </a:cubicBezTo>
                      <a:cubicBezTo>
                        <a:pt x="1214" y="648"/>
                        <a:pt x="1211" y="555"/>
                        <a:pt x="1185" y="450"/>
                      </a:cubicBezTo>
                      <a:cubicBezTo>
                        <a:pt x="1174" y="398"/>
                        <a:pt x="1152" y="347"/>
                        <a:pt x="1124" y="299"/>
                      </a:cubicBezTo>
                      <a:cubicBezTo>
                        <a:pt x="1124" y="299"/>
                        <a:pt x="1124" y="297"/>
                        <a:pt x="1123" y="297"/>
                      </a:cubicBezTo>
                      <a:cubicBezTo>
                        <a:pt x="1069" y="207"/>
                        <a:pt x="996" y="135"/>
                        <a:pt x="908" y="82"/>
                      </a:cubicBezTo>
                      <a:lnTo>
                        <a:pt x="764" y="23"/>
                      </a:lnTo>
                      <a:cubicBezTo>
                        <a:pt x="717" y="7"/>
                        <a:pt x="672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802866" y="2920881"/>
                  <a:ext cx="18082" cy="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652" extrusionOk="0">
                      <a:moveTo>
                        <a:pt x="321" y="0"/>
                      </a:moveTo>
                      <a:cubicBezTo>
                        <a:pt x="306" y="0"/>
                        <a:pt x="292" y="2"/>
                        <a:pt x="278" y="6"/>
                      </a:cubicBezTo>
                      <a:cubicBezTo>
                        <a:pt x="249" y="6"/>
                        <a:pt x="221" y="13"/>
                        <a:pt x="198" y="28"/>
                      </a:cubicBezTo>
                      <a:cubicBezTo>
                        <a:pt x="170" y="35"/>
                        <a:pt x="147" y="49"/>
                        <a:pt x="127" y="70"/>
                      </a:cubicBezTo>
                      <a:cubicBezTo>
                        <a:pt x="103" y="84"/>
                        <a:pt x="83" y="102"/>
                        <a:pt x="71" y="127"/>
                      </a:cubicBezTo>
                      <a:cubicBezTo>
                        <a:pt x="51" y="145"/>
                        <a:pt x="38" y="170"/>
                        <a:pt x="29" y="196"/>
                      </a:cubicBezTo>
                      <a:cubicBezTo>
                        <a:pt x="15" y="222"/>
                        <a:pt x="7" y="247"/>
                        <a:pt x="7" y="276"/>
                      </a:cubicBezTo>
                      <a:cubicBezTo>
                        <a:pt x="0" y="305"/>
                        <a:pt x="0" y="333"/>
                        <a:pt x="7" y="362"/>
                      </a:cubicBezTo>
                      <a:cubicBezTo>
                        <a:pt x="9" y="404"/>
                        <a:pt x="22" y="443"/>
                        <a:pt x="45" y="480"/>
                      </a:cubicBezTo>
                      <a:cubicBezTo>
                        <a:pt x="51" y="488"/>
                        <a:pt x="54" y="496"/>
                        <a:pt x="60" y="506"/>
                      </a:cubicBezTo>
                      <a:cubicBezTo>
                        <a:pt x="114" y="599"/>
                        <a:pt x="219" y="651"/>
                        <a:pt x="322" y="651"/>
                      </a:cubicBezTo>
                      <a:cubicBezTo>
                        <a:pt x="397" y="651"/>
                        <a:pt x="471" y="624"/>
                        <a:pt x="525" y="565"/>
                      </a:cubicBezTo>
                      <a:cubicBezTo>
                        <a:pt x="532" y="558"/>
                        <a:pt x="538" y="551"/>
                        <a:pt x="545" y="544"/>
                      </a:cubicBezTo>
                      <a:cubicBezTo>
                        <a:pt x="581" y="504"/>
                        <a:pt x="612" y="455"/>
                        <a:pt x="627" y="404"/>
                      </a:cubicBezTo>
                      <a:cubicBezTo>
                        <a:pt x="631" y="375"/>
                        <a:pt x="634" y="347"/>
                        <a:pt x="638" y="318"/>
                      </a:cubicBezTo>
                      <a:cubicBezTo>
                        <a:pt x="634" y="289"/>
                        <a:pt x="629" y="262"/>
                        <a:pt x="627" y="233"/>
                      </a:cubicBezTo>
                      <a:lnTo>
                        <a:pt x="595" y="157"/>
                      </a:lnTo>
                      <a:lnTo>
                        <a:pt x="545" y="93"/>
                      </a:lnTo>
                      <a:cubicBezTo>
                        <a:pt x="523" y="77"/>
                        <a:pt x="502" y="61"/>
                        <a:pt x="481" y="44"/>
                      </a:cubicBezTo>
                      <a:cubicBezTo>
                        <a:pt x="445" y="20"/>
                        <a:pt x="406" y="7"/>
                        <a:pt x="363" y="6"/>
                      </a:cubicBezTo>
                      <a:cubicBezTo>
                        <a:pt x="349" y="2"/>
                        <a:pt x="33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4"/>
              <p:cNvGrpSpPr/>
              <p:nvPr/>
            </p:nvGrpSpPr>
            <p:grpSpPr>
              <a:xfrm>
                <a:off x="8495461" y="433963"/>
                <a:ext cx="277954" cy="212070"/>
                <a:chOff x="3849405" y="2508784"/>
                <a:chExt cx="175133" cy="134724"/>
              </a:xfrm>
            </p:grpSpPr>
            <p:sp>
              <p:nvSpPr>
                <p:cNvPr id="271" name="Google Shape;271;p4"/>
                <p:cNvSpPr/>
                <p:nvPr/>
              </p:nvSpPr>
              <p:spPr>
                <a:xfrm>
                  <a:off x="3942589" y="2605703"/>
                  <a:ext cx="37494" cy="3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" h="1336" extrusionOk="0">
                      <a:moveTo>
                        <a:pt x="691" y="0"/>
                      </a:moveTo>
                      <a:cubicBezTo>
                        <a:pt x="661" y="0"/>
                        <a:pt x="631" y="2"/>
                        <a:pt x="601" y="7"/>
                      </a:cubicBezTo>
                      <a:cubicBezTo>
                        <a:pt x="510" y="17"/>
                        <a:pt x="422" y="43"/>
                        <a:pt x="338" y="92"/>
                      </a:cubicBezTo>
                      <a:cubicBezTo>
                        <a:pt x="241" y="150"/>
                        <a:pt x="162" y="229"/>
                        <a:pt x="104" y="326"/>
                      </a:cubicBezTo>
                      <a:cubicBezTo>
                        <a:pt x="76" y="387"/>
                        <a:pt x="42" y="453"/>
                        <a:pt x="27" y="518"/>
                      </a:cubicBezTo>
                      <a:cubicBezTo>
                        <a:pt x="20" y="576"/>
                        <a:pt x="13" y="631"/>
                        <a:pt x="4" y="688"/>
                      </a:cubicBezTo>
                      <a:cubicBezTo>
                        <a:pt x="1" y="777"/>
                        <a:pt x="18" y="861"/>
                        <a:pt x="60" y="937"/>
                      </a:cubicBezTo>
                      <a:cubicBezTo>
                        <a:pt x="75" y="992"/>
                        <a:pt x="104" y="1038"/>
                        <a:pt x="143" y="1079"/>
                      </a:cubicBezTo>
                      <a:cubicBezTo>
                        <a:pt x="190" y="1149"/>
                        <a:pt x="249" y="1204"/>
                        <a:pt x="325" y="1246"/>
                      </a:cubicBezTo>
                      <a:cubicBezTo>
                        <a:pt x="427" y="1300"/>
                        <a:pt x="536" y="1329"/>
                        <a:pt x="650" y="1335"/>
                      </a:cubicBezTo>
                      <a:cubicBezTo>
                        <a:pt x="657" y="1335"/>
                        <a:pt x="663" y="1335"/>
                        <a:pt x="669" y="1335"/>
                      </a:cubicBezTo>
                      <a:cubicBezTo>
                        <a:pt x="751" y="1335"/>
                        <a:pt x="829" y="1317"/>
                        <a:pt x="899" y="1278"/>
                      </a:cubicBezTo>
                      <a:cubicBezTo>
                        <a:pt x="979" y="1253"/>
                        <a:pt x="1049" y="1207"/>
                        <a:pt x="1107" y="1144"/>
                      </a:cubicBezTo>
                      <a:cubicBezTo>
                        <a:pt x="1149" y="1095"/>
                        <a:pt x="1197" y="1040"/>
                        <a:pt x="1229" y="982"/>
                      </a:cubicBezTo>
                      <a:cubicBezTo>
                        <a:pt x="1251" y="929"/>
                        <a:pt x="1272" y="879"/>
                        <a:pt x="1294" y="826"/>
                      </a:cubicBezTo>
                      <a:cubicBezTo>
                        <a:pt x="1320" y="740"/>
                        <a:pt x="1325" y="655"/>
                        <a:pt x="1304" y="569"/>
                      </a:cubicBezTo>
                      <a:cubicBezTo>
                        <a:pt x="1304" y="511"/>
                        <a:pt x="1290" y="456"/>
                        <a:pt x="1261" y="405"/>
                      </a:cubicBezTo>
                      <a:cubicBezTo>
                        <a:pt x="1245" y="354"/>
                        <a:pt x="1219" y="309"/>
                        <a:pt x="1188" y="265"/>
                      </a:cubicBezTo>
                      <a:cubicBezTo>
                        <a:pt x="1137" y="188"/>
                        <a:pt x="1070" y="123"/>
                        <a:pt x="996" y="84"/>
                      </a:cubicBezTo>
                      <a:lnTo>
                        <a:pt x="852" y="21"/>
                      </a:lnTo>
                      <a:cubicBezTo>
                        <a:pt x="798" y="7"/>
                        <a:pt x="745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3951842" y="2508784"/>
                  <a:ext cx="32372" cy="3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39" extrusionOk="0">
                      <a:moveTo>
                        <a:pt x="554" y="0"/>
                      </a:moveTo>
                      <a:cubicBezTo>
                        <a:pt x="484" y="0"/>
                        <a:pt x="417" y="16"/>
                        <a:pt x="354" y="50"/>
                      </a:cubicBezTo>
                      <a:cubicBezTo>
                        <a:pt x="284" y="73"/>
                        <a:pt x="223" y="111"/>
                        <a:pt x="171" y="168"/>
                      </a:cubicBezTo>
                      <a:cubicBezTo>
                        <a:pt x="117" y="219"/>
                        <a:pt x="76" y="280"/>
                        <a:pt x="53" y="351"/>
                      </a:cubicBezTo>
                      <a:cubicBezTo>
                        <a:pt x="17" y="418"/>
                        <a:pt x="1" y="490"/>
                        <a:pt x="4" y="569"/>
                      </a:cubicBezTo>
                      <a:cubicBezTo>
                        <a:pt x="11" y="620"/>
                        <a:pt x="17" y="669"/>
                        <a:pt x="24" y="720"/>
                      </a:cubicBezTo>
                      <a:cubicBezTo>
                        <a:pt x="52" y="816"/>
                        <a:pt x="100" y="900"/>
                        <a:pt x="169" y="971"/>
                      </a:cubicBezTo>
                      <a:cubicBezTo>
                        <a:pt x="207" y="1000"/>
                        <a:pt x="245" y="1031"/>
                        <a:pt x="284" y="1060"/>
                      </a:cubicBezTo>
                      <a:cubicBezTo>
                        <a:pt x="373" y="1111"/>
                        <a:pt x="467" y="1138"/>
                        <a:pt x="571" y="1138"/>
                      </a:cubicBezTo>
                      <a:cubicBezTo>
                        <a:pt x="577" y="1139"/>
                        <a:pt x="583" y="1139"/>
                        <a:pt x="588" y="1139"/>
                      </a:cubicBezTo>
                      <a:cubicBezTo>
                        <a:pt x="660" y="1139"/>
                        <a:pt x="727" y="1123"/>
                        <a:pt x="789" y="1089"/>
                      </a:cubicBezTo>
                      <a:cubicBezTo>
                        <a:pt x="860" y="1066"/>
                        <a:pt x="919" y="1027"/>
                        <a:pt x="972" y="971"/>
                      </a:cubicBezTo>
                      <a:cubicBezTo>
                        <a:pt x="1028" y="920"/>
                        <a:pt x="1066" y="858"/>
                        <a:pt x="1091" y="787"/>
                      </a:cubicBezTo>
                      <a:cubicBezTo>
                        <a:pt x="1127" y="720"/>
                        <a:pt x="1143" y="647"/>
                        <a:pt x="1139" y="569"/>
                      </a:cubicBezTo>
                      <a:cubicBezTo>
                        <a:pt x="1131" y="521"/>
                        <a:pt x="1124" y="470"/>
                        <a:pt x="1120" y="419"/>
                      </a:cubicBezTo>
                      <a:cubicBezTo>
                        <a:pt x="1092" y="322"/>
                        <a:pt x="1043" y="239"/>
                        <a:pt x="975" y="168"/>
                      </a:cubicBezTo>
                      <a:cubicBezTo>
                        <a:pt x="935" y="139"/>
                        <a:pt x="898" y="108"/>
                        <a:pt x="860" y="79"/>
                      </a:cubicBezTo>
                      <a:cubicBezTo>
                        <a:pt x="771" y="28"/>
                        <a:pt x="677" y="1"/>
                        <a:pt x="572" y="1"/>
                      </a:cubicBezTo>
                      <a:cubicBezTo>
                        <a:pt x="566" y="0"/>
                        <a:pt x="560" y="0"/>
                        <a:pt x="5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3995024" y="2565125"/>
                  <a:ext cx="29514" cy="29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040" extrusionOk="0">
                      <a:moveTo>
                        <a:pt x="512" y="0"/>
                      </a:moveTo>
                      <a:cubicBezTo>
                        <a:pt x="445" y="0"/>
                        <a:pt x="380" y="15"/>
                        <a:pt x="322" y="46"/>
                      </a:cubicBezTo>
                      <a:cubicBezTo>
                        <a:pt x="258" y="67"/>
                        <a:pt x="201" y="102"/>
                        <a:pt x="155" y="153"/>
                      </a:cubicBezTo>
                      <a:cubicBezTo>
                        <a:pt x="104" y="201"/>
                        <a:pt x="68" y="256"/>
                        <a:pt x="47" y="320"/>
                      </a:cubicBezTo>
                      <a:cubicBezTo>
                        <a:pt x="15" y="383"/>
                        <a:pt x="1" y="450"/>
                        <a:pt x="2" y="521"/>
                      </a:cubicBezTo>
                      <a:cubicBezTo>
                        <a:pt x="8" y="566"/>
                        <a:pt x="15" y="612"/>
                        <a:pt x="20" y="659"/>
                      </a:cubicBezTo>
                      <a:cubicBezTo>
                        <a:pt x="46" y="746"/>
                        <a:pt x="89" y="823"/>
                        <a:pt x="155" y="887"/>
                      </a:cubicBezTo>
                      <a:cubicBezTo>
                        <a:pt x="190" y="915"/>
                        <a:pt x="226" y="942"/>
                        <a:pt x="259" y="968"/>
                      </a:cubicBezTo>
                      <a:cubicBezTo>
                        <a:pt x="342" y="1016"/>
                        <a:pt x="429" y="1039"/>
                        <a:pt x="521" y="1039"/>
                      </a:cubicBezTo>
                      <a:cubicBezTo>
                        <a:pt x="524" y="1040"/>
                        <a:pt x="527" y="1040"/>
                        <a:pt x="531" y="1040"/>
                      </a:cubicBezTo>
                      <a:cubicBezTo>
                        <a:pt x="598" y="1040"/>
                        <a:pt x="662" y="1025"/>
                        <a:pt x="722" y="994"/>
                      </a:cubicBezTo>
                      <a:cubicBezTo>
                        <a:pt x="785" y="973"/>
                        <a:pt x="841" y="938"/>
                        <a:pt x="889" y="887"/>
                      </a:cubicBezTo>
                      <a:cubicBezTo>
                        <a:pt x="940" y="840"/>
                        <a:pt x="976" y="784"/>
                        <a:pt x="996" y="720"/>
                      </a:cubicBezTo>
                      <a:cubicBezTo>
                        <a:pt x="1028" y="659"/>
                        <a:pt x="1043" y="590"/>
                        <a:pt x="1041" y="521"/>
                      </a:cubicBezTo>
                      <a:cubicBezTo>
                        <a:pt x="1035" y="473"/>
                        <a:pt x="1030" y="428"/>
                        <a:pt x="1022" y="383"/>
                      </a:cubicBezTo>
                      <a:cubicBezTo>
                        <a:pt x="998" y="295"/>
                        <a:pt x="954" y="217"/>
                        <a:pt x="889" y="153"/>
                      </a:cubicBezTo>
                      <a:cubicBezTo>
                        <a:pt x="854" y="125"/>
                        <a:pt x="817" y="99"/>
                        <a:pt x="783" y="72"/>
                      </a:cubicBezTo>
                      <a:cubicBezTo>
                        <a:pt x="701" y="24"/>
                        <a:pt x="614" y="0"/>
                        <a:pt x="521" y="0"/>
                      </a:cubicBezTo>
                      <a:cubicBezTo>
                        <a:pt x="518" y="0"/>
                        <a:pt x="515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3849405" y="2581339"/>
                  <a:ext cx="19695" cy="1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676" extrusionOk="0">
                      <a:moveTo>
                        <a:pt x="348" y="0"/>
                      </a:moveTo>
                      <a:cubicBezTo>
                        <a:pt x="172" y="0"/>
                        <a:pt x="1" y="156"/>
                        <a:pt x="11" y="337"/>
                      </a:cubicBezTo>
                      <a:cubicBezTo>
                        <a:pt x="20" y="522"/>
                        <a:pt x="159" y="676"/>
                        <a:pt x="348" y="676"/>
                      </a:cubicBezTo>
                      <a:cubicBezTo>
                        <a:pt x="526" y="676"/>
                        <a:pt x="696" y="519"/>
                        <a:pt x="687" y="337"/>
                      </a:cubicBezTo>
                      <a:cubicBezTo>
                        <a:pt x="680" y="154"/>
                        <a:pt x="537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5" name="Google Shape;275;p4"/>
              <p:cNvSpPr/>
              <p:nvPr/>
            </p:nvSpPr>
            <p:spPr>
              <a:xfrm rot="10800000">
                <a:off x="247265" y="4442070"/>
                <a:ext cx="292948" cy="32286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9047" extrusionOk="0">
                    <a:moveTo>
                      <a:pt x="2878" y="1"/>
                    </a:moveTo>
                    <a:cubicBezTo>
                      <a:pt x="2563" y="1"/>
                      <a:pt x="2250" y="55"/>
                      <a:pt x="1955" y="175"/>
                    </a:cubicBezTo>
                    <a:cubicBezTo>
                      <a:pt x="939" y="583"/>
                      <a:pt x="414" y="1612"/>
                      <a:pt x="157" y="2619"/>
                    </a:cubicBezTo>
                    <a:cubicBezTo>
                      <a:pt x="92" y="2877"/>
                      <a:pt x="42" y="3133"/>
                      <a:pt x="9" y="3396"/>
                    </a:cubicBezTo>
                    <a:cubicBezTo>
                      <a:pt x="0" y="3462"/>
                      <a:pt x="48" y="3494"/>
                      <a:pt x="101" y="3494"/>
                    </a:cubicBezTo>
                    <a:cubicBezTo>
                      <a:pt x="146" y="3494"/>
                      <a:pt x="195" y="3470"/>
                      <a:pt x="212" y="3424"/>
                    </a:cubicBezTo>
                    <a:cubicBezTo>
                      <a:pt x="535" y="2566"/>
                      <a:pt x="760" y="1599"/>
                      <a:pt x="1455" y="951"/>
                    </a:cubicBezTo>
                    <a:cubicBezTo>
                      <a:pt x="1856" y="574"/>
                      <a:pt x="2358" y="409"/>
                      <a:pt x="2873" y="409"/>
                    </a:cubicBezTo>
                    <a:cubicBezTo>
                      <a:pt x="3198" y="409"/>
                      <a:pt x="3527" y="475"/>
                      <a:pt x="3839" y="594"/>
                    </a:cubicBezTo>
                    <a:cubicBezTo>
                      <a:pt x="5829" y="1353"/>
                      <a:pt x="6170" y="3764"/>
                      <a:pt x="6047" y="5620"/>
                    </a:cubicBezTo>
                    <a:cubicBezTo>
                      <a:pt x="5980" y="6621"/>
                      <a:pt x="5711" y="7738"/>
                      <a:pt x="4815" y="8321"/>
                    </a:cubicBezTo>
                    <a:cubicBezTo>
                      <a:pt x="4533" y="8504"/>
                      <a:pt x="4211" y="8609"/>
                      <a:pt x="3882" y="8609"/>
                    </a:cubicBezTo>
                    <a:cubicBezTo>
                      <a:pt x="3765" y="8609"/>
                      <a:pt x="3646" y="8596"/>
                      <a:pt x="3528" y="8568"/>
                    </a:cubicBezTo>
                    <a:cubicBezTo>
                      <a:pt x="3082" y="8465"/>
                      <a:pt x="2693" y="8198"/>
                      <a:pt x="2398" y="7855"/>
                    </a:cubicBezTo>
                    <a:cubicBezTo>
                      <a:pt x="1699" y="7044"/>
                      <a:pt x="1681" y="5848"/>
                      <a:pt x="1891" y="4854"/>
                    </a:cubicBezTo>
                    <a:cubicBezTo>
                      <a:pt x="1995" y="4355"/>
                      <a:pt x="2168" y="3839"/>
                      <a:pt x="2561" y="3495"/>
                    </a:cubicBezTo>
                    <a:cubicBezTo>
                      <a:pt x="2779" y="3303"/>
                      <a:pt x="3043" y="3195"/>
                      <a:pt x="3311" y="3195"/>
                    </a:cubicBezTo>
                    <a:cubicBezTo>
                      <a:pt x="3488" y="3195"/>
                      <a:pt x="3667" y="3242"/>
                      <a:pt x="3835" y="3342"/>
                    </a:cubicBezTo>
                    <a:cubicBezTo>
                      <a:pt x="4594" y="3790"/>
                      <a:pt x="4874" y="4812"/>
                      <a:pt x="4579" y="5617"/>
                    </a:cubicBezTo>
                    <a:cubicBezTo>
                      <a:pt x="4444" y="5983"/>
                      <a:pt x="4142" y="6303"/>
                      <a:pt x="3752" y="6394"/>
                    </a:cubicBezTo>
                    <a:cubicBezTo>
                      <a:pt x="3705" y="6406"/>
                      <a:pt x="3656" y="6412"/>
                      <a:pt x="3607" y="6412"/>
                    </a:cubicBezTo>
                    <a:cubicBezTo>
                      <a:pt x="3494" y="6412"/>
                      <a:pt x="3384" y="6379"/>
                      <a:pt x="3294" y="6303"/>
                    </a:cubicBezTo>
                    <a:cubicBezTo>
                      <a:pt x="3143" y="6175"/>
                      <a:pt x="3095" y="5974"/>
                      <a:pt x="3090" y="5784"/>
                    </a:cubicBezTo>
                    <a:cubicBezTo>
                      <a:pt x="3085" y="5671"/>
                      <a:pt x="3097" y="5560"/>
                      <a:pt x="3106" y="5450"/>
                    </a:cubicBezTo>
                    <a:cubicBezTo>
                      <a:pt x="3114" y="5335"/>
                      <a:pt x="3100" y="5217"/>
                      <a:pt x="3098" y="5102"/>
                    </a:cubicBezTo>
                    <a:cubicBezTo>
                      <a:pt x="3097" y="5010"/>
                      <a:pt x="3004" y="4940"/>
                      <a:pt x="2920" y="4940"/>
                    </a:cubicBezTo>
                    <a:cubicBezTo>
                      <a:pt x="2870" y="4940"/>
                      <a:pt x="2823" y="4964"/>
                      <a:pt x="2799" y="5021"/>
                    </a:cubicBezTo>
                    <a:cubicBezTo>
                      <a:pt x="2748" y="5142"/>
                      <a:pt x="2683" y="5269"/>
                      <a:pt x="2661" y="5400"/>
                    </a:cubicBezTo>
                    <a:cubicBezTo>
                      <a:pt x="2641" y="5531"/>
                      <a:pt x="2633" y="5669"/>
                      <a:pt x="2639" y="5801"/>
                    </a:cubicBezTo>
                    <a:cubicBezTo>
                      <a:pt x="2652" y="6073"/>
                      <a:pt x="2725" y="6336"/>
                      <a:pt x="2902" y="6545"/>
                    </a:cubicBezTo>
                    <a:cubicBezTo>
                      <a:pt x="3089" y="6763"/>
                      <a:pt x="3341" y="6855"/>
                      <a:pt x="3601" y="6855"/>
                    </a:cubicBezTo>
                    <a:cubicBezTo>
                      <a:pt x="3835" y="6855"/>
                      <a:pt x="4076" y="6780"/>
                      <a:pt x="4281" y="6656"/>
                    </a:cubicBezTo>
                    <a:cubicBezTo>
                      <a:pt x="5213" y="6089"/>
                      <a:pt x="5336" y="4803"/>
                      <a:pt x="4902" y="3883"/>
                    </a:cubicBezTo>
                    <a:cubicBezTo>
                      <a:pt x="4669" y="3392"/>
                      <a:pt x="4238" y="2953"/>
                      <a:pt x="3710" y="2792"/>
                    </a:cubicBezTo>
                    <a:cubicBezTo>
                      <a:pt x="3583" y="2753"/>
                      <a:pt x="3454" y="2734"/>
                      <a:pt x="3326" y="2734"/>
                    </a:cubicBezTo>
                    <a:cubicBezTo>
                      <a:pt x="2877" y="2734"/>
                      <a:pt x="2436" y="2957"/>
                      <a:pt x="2126" y="3284"/>
                    </a:cubicBezTo>
                    <a:cubicBezTo>
                      <a:pt x="1703" y="3735"/>
                      <a:pt x="1516" y="4350"/>
                      <a:pt x="1417" y="4947"/>
                    </a:cubicBezTo>
                    <a:cubicBezTo>
                      <a:pt x="1311" y="5566"/>
                      <a:pt x="1293" y="6201"/>
                      <a:pt x="1429" y="6817"/>
                    </a:cubicBezTo>
                    <a:cubicBezTo>
                      <a:pt x="1673" y="7920"/>
                      <a:pt x="2524" y="8908"/>
                      <a:pt x="3691" y="9035"/>
                    </a:cubicBezTo>
                    <a:cubicBezTo>
                      <a:pt x="3764" y="9043"/>
                      <a:pt x="3836" y="9046"/>
                      <a:pt x="3907" y="9046"/>
                    </a:cubicBezTo>
                    <a:cubicBezTo>
                      <a:pt x="4985" y="9046"/>
                      <a:pt x="5833" y="8150"/>
                      <a:pt x="6191" y="7182"/>
                    </a:cubicBezTo>
                    <a:cubicBezTo>
                      <a:pt x="6410" y="6585"/>
                      <a:pt x="6477" y="5936"/>
                      <a:pt x="6500" y="5304"/>
                    </a:cubicBezTo>
                    <a:cubicBezTo>
                      <a:pt x="6522" y="4710"/>
                      <a:pt x="6496" y="4116"/>
                      <a:pt x="6397" y="3531"/>
                    </a:cubicBezTo>
                    <a:cubicBezTo>
                      <a:pt x="6214" y="2426"/>
                      <a:pt x="5727" y="1328"/>
                      <a:pt x="4800" y="654"/>
                    </a:cubicBezTo>
                    <a:cubicBezTo>
                      <a:pt x="4255" y="257"/>
                      <a:pt x="3562" y="1"/>
                      <a:pt x="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455205" y="2073854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277;p4"/>
              <p:cNvGrpSpPr/>
              <p:nvPr/>
            </p:nvGrpSpPr>
            <p:grpSpPr>
              <a:xfrm rot="-5400000">
                <a:off x="8730426" y="4515725"/>
                <a:ext cx="222669" cy="175544"/>
                <a:chOff x="2086440" y="896308"/>
                <a:chExt cx="140299" cy="111520"/>
              </a:xfrm>
            </p:grpSpPr>
            <p:sp>
              <p:nvSpPr>
                <p:cNvPr id="278" name="Google Shape;278;p4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" name="Google Shape;282;p4"/>
              <p:cNvGrpSpPr/>
              <p:nvPr/>
            </p:nvGrpSpPr>
            <p:grpSpPr>
              <a:xfrm rot="10800000" flipH="1">
                <a:off x="3837951" y="4772738"/>
                <a:ext cx="222669" cy="175544"/>
                <a:chOff x="2086440" y="896308"/>
                <a:chExt cx="140299" cy="111520"/>
              </a:xfrm>
            </p:grpSpPr>
            <p:sp>
              <p:nvSpPr>
                <p:cNvPr id="283" name="Google Shape;283;p4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4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" name="Google Shape;287;p4"/>
              <p:cNvSpPr/>
              <p:nvPr/>
            </p:nvSpPr>
            <p:spPr>
              <a:xfrm>
                <a:off x="2598997" y="131028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93547" y="1596978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8824122" y="3685653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8591655" y="3303304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8929530" y="2305729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5823605" y="27991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293;p4"/>
              <p:cNvGrpSpPr/>
              <p:nvPr/>
            </p:nvGrpSpPr>
            <p:grpSpPr>
              <a:xfrm>
                <a:off x="3746320" y="131395"/>
                <a:ext cx="142721" cy="162526"/>
                <a:chOff x="731022" y="2814632"/>
                <a:chExt cx="89925" cy="103250"/>
              </a:xfrm>
            </p:grpSpPr>
            <p:sp>
              <p:nvSpPr>
                <p:cNvPr id="294" name="Google Shape;294;p4"/>
                <p:cNvSpPr/>
                <p:nvPr/>
              </p:nvSpPr>
              <p:spPr>
                <a:xfrm>
                  <a:off x="731022" y="2882143"/>
                  <a:ext cx="36023" cy="3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263" extrusionOk="0">
                      <a:moveTo>
                        <a:pt x="636" y="1"/>
                      </a:moveTo>
                      <a:cubicBezTo>
                        <a:pt x="475" y="1"/>
                        <a:pt x="306" y="72"/>
                        <a:pt x="191" y="187"/>
                      </a:cubicBezTo>
                      <a:cubicBezTo>
                        <a:pt x="82" y="296"/>
                        <a:pt x="1" y="475"/>
                        <a:pt x="7" y="632"/>
                      </a:cubicBezTo>
                      <a:cubicBezTo>
                        <a:pt x="21" y="973"/>
                        <a:pt x="283" y="1262"/>
                        <a:pt x="636" y="1262"/>
                      </a:cubicBezTo>
                      <a:cubicBezTo>
                        <a:pt x="799" y="1262"/>
                        <a:pt x="967" y="1191"/>
                        <a:pt x="1082" y="1076"/>
                      </a:cubicBezTo>
                      <a:cubicBezTo>
                        <a:pt x="1191" y="967"/>
                        <a:pt x="1272" y="789"/>
                        <a:pt x="1267" y="632"/>
                      </a:cubicBezTo>
                      <a:cubicBezTo>
                        <a:pt x="1252" y="290"/>
                        <a:pt x="990" y="1"/>
                        <a:pt x="6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4"/>
                <p:cNvSpPr/>
                <p:nvPr/>
              </p:nvSpPr>
              <p:spPr>
                <a:xfrm>
                  <a:off x="752553" y="2814632"/>
                  <a:ext cx="34381" cy="3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199" extrusionOk="0">
                      <a:moveTo>
                        <a:pt x="626" y="0"/>
                      </a:moveTo>
                      <a:cubicBezTo>
                        <a:pt x="593" y="0"/>
                        <a:pt x="560" y="4"/>
                        <a:pt x="527" y="11"/>
                      </a:cubicBezTo>
                      <a:cubicBezTo>
                        <a:pt x="447" y="15"/>
                        <a:pt x="371" y="39"/>
                        <a:pt x="305" y="82"/>
                      </a:cubicBezTo>
                      <a:cubicBezTo>
                        <a:pt x="236" y="120"/>
                        <a:pt x="180" y="171"/>
                        <a:pt x="138" y="236"/>
                      </a:cubicBezTo>
                      <a:cubicBezTo>
                        <a:pt x="85" y="294"/>
                        <a:pt x="49" y="363"/>
                        <a:pt x="30" y="440"/>
                      </a:cubicBezTo>
                      <a:cubicBezTo>
                        <a:pt x="5" y="520"/>
                        <a:pt x="1" y="598"/>
                        <a:pt x="20" y="678"/>
                      </a:cubicBezTo>
                      <a:cubicBezTo>
                        <a:pt x="23" y="758"/>
                        <a:pt x="47" y="832"/>
                        <a:pt x="91" y="900"/>
                      </a:cubicBezTo>
                      <a:cubicBezTo>
                        <a:pt x="122" y="940"/>
                        <a:pt x="152" y="980"/>
                        <a:pt x="183" y="1021"/>
                      </a:cubicBezTo>
                      <a:cubicBezTo>
                        <a:pt x="258" y="1097"/>
                        <a:pt x="345" y="1147"/>
                        <a:pt x="447" y="1177"/>
                      </a:cubicBezTo>
                      <a:lnTo>
                        <a:pt x="604" y="1198"/>
                      </a:lnTo>
                      <a:cubicBezTo>
                        <a:pt x="610" y="1199"/>
                        <a:pt x="616" y="1199"/>
                        <a:pt x="622" y="1199"/>
                      </a:cubicBezTo>
                      <a:cubicBezTo>
                        <a:pt x="698" y="1199"/>
                        <a:pt x="769" y="1181"/>
                        <a:pt x="835" y="1147"/>
                      </a:cubicBezTo>
                      <a:cubicBezTo>
                        <a:pt x="909" y="1123"/>
                        <a:pt x="973" y="1082"/>
                        <a:pt x="1028" y="1024"/>
                      </a:cubicBezTo>
                      <a:cubicBezTo>
                        <a:pt x="1069" y="982"/>
                        <a:pt x="1104" y="934"/>
                        <a:pt x="1132" y="883"/>
                      </a:cubicBezTo>
                      <a:cubicBezTo>
                        <a:pt x="1155" y="845"/>
                        <a:pt x="1175" y="802"/>
                        <a:pt x="1185" y="757"/>
                      </a:cubicBezTo>
                      <a:cubicBezTo>
                        <a:pt x="1214" y="648"/>
                        <a:pt x="1211" y="555"/>
                        <a:pt x="1185" y="450"/>
                      </a:cubicBezTo>
                      <a:cubicBezTo>
                        <a:pt x="1174" y="398"/>
                        <a:pt x="1152" y="347"/>
                        <a:pt x="1124" y="299"/>
                      </a:cubicBezTo>
                      <a:cubicBezTo>
                        <a:pt x="1124" y="299"/>
                        <a:pt x="1124" y="297"/>
                        <a:pt x="1123" y="297"/>
                      </a:cubicBezTo>
                      <a:cubicBezTo>
                        <a:pt x="1069" y="207"/>
                        <a:pt x="996" y="135"/>
                        <a:pt x="908" y="82"/>
                      </a:cubicBezTo>
                      <a:lnTo>
                        <a:pt x="764" y="23"/>
                      </a:lnTo>
                      <a:cubicBezTo>
                        <a:pt x="717" y="7"/>
                        <a:pt x="672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802866" y="2872472"/>
                  <a:ext cx="18082" cy="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652" extrusionOk="0">
                      <a:moveTo>
                        <a:pt x="321" y="0"/>
                      </a:moveTo>
                      <a:cubicBezTo>
                        <a:pt x="306" y="0"/>
                        <a:pt x="292" y="2"/>
                        <a:pt x="278" y="6"/>
                      </a:cubicBezTo>
                      <a:cubicBezTo>
                        <a:pt x="249" y="6"/>
                        <a:pt x="221" y="13"/>
                        <a:pt x="198" y="28"/>
                      </a:cubicBezTo>
                      <a:cubicBezTo>
                        <a:pt x="170" y="35"/>
                        <a:pt x="147" y="49"/>
                        <a:pt x="127" y="70"/>
                      </a:cubicBezTo>
                      <a:cubicBezTo>
                        <a:pt x="103" y="84"/>
                        <a:pt x="83" y="102"/>
                        <a:pt x="71" y="127"/>
                      </a:cubicBezTo>
                      <a:cubicBezTo>
                        <a:pt x="51" y="145"/>
                        <a:pt x="38" y="170"/>
                        <a:pt x="29" y="196"/>
                      </a:cubicBezTo>
                      <a:cubicBezTo>
                        <a:pt x="15" y="222"/>
                        <a:pt x="7" y="247"/>
                        <a:pt x="7" y="276"/>
                      </a:cubicBezTo>
                      <a:cubicBezTo>
                        <a:pt x="0" y="305"/>
                        <a:pt x="0" y="333"/>
                        <a:pt x="7" y="362"/>
                      </a:cubicBezTo>
                      <a:cubicBezTo>
                        <a:pt x="9" y="404"/>
                        <a:pt x="22" y="443"/>
                        <a:pt x="45" y="480"/>
                      </a:cubicBezTo>
                      <a:cubicBezTo>
                        <a:pt x="51" y="488"/>
                        <a:pt x="54" y="496"/>
                        <a:pt x="60" y="506"/>
                      </a:cubicBezTo>
                      <a:cubicBezTo>
                        <a:pt x="114" y="599"/>
                        <a:pt x="219" y="651"/>
                        <a:pt x="322" y="651"/>
                      </a:cubicBezTo>
                      <a:cubicBezTo>
                        <a:pt x="397" y="651"/>
                        <a:pt x="471" y="624"/>
                        <a:pt x="525" y="565"/>
                      </a:cubicBezTo>
                      <a:cubicBezTo>
                        <a:pt x="532" y="558"/>
                        <a:pt x="538" y="551"/>
                        <a:pt x="545" y="544"/>
                      </a:cubicBezTo>
                      <a:cubicBezTo>
                        <a:pt x="581" y="504"/>
                        <a:pt x="612" y="455"/>
                        <a:pt x="627" y="404"/>
                      </a:cubicBezTo>
                      <a:cubicBezTo>
                        <a:pt x="631" y="375"/>
                        <a:pt x="634" y="347"/>
                        <a:pt x="638" y="318"/>
                      </a:cubicBezTo>
                      <a:cubicBezTo>
                        <a:pt x="634" y="289"/>
                        <a:pt x="629" y="262"/>
                        <a:pt x="627" y="233"/>
                      </a:cubicBezTo>
                      <a:lnTo>
                        <a:pt x="595" y="157"/>
                      </a:lnTo>
                      <a:lnTo>
                        <a:pt x="545" y="93"/>
                      </a:lnTo>
                      <a:cubicBezTo>
                        <a:pt x="523" y="77"/>
                        <a:pt x="502" y="61"/>
                        <a:pt x="481" y="44"/>
                      </a:cubicBezTo>
                      <a:cubicBezTo>
                        <a:pt x="445" y="20"/>
                        <a:pt x="406" y="7"/>
                        <a:pt x="363" y="6"/>
                      </a:cubicBezTo>
                      <a:cubicBezTo>
                        <a:pt x="349" y="2"/>
                        <a:pt x="33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4"/>
              <p:cNvSpPr/>
              <p:nvPr/>
            </p:nvSpPr>
            <p:spPr>
              <a:xfrm>
                <a:off x="8022455" y="480106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7791005" y="27991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720000" y="469467"/>
            <a:ext cx="7704000" cy="457200"/>
          </a:xfrm>
          <a:prstGeom prst="rect">
            <a:avLst/>
          </a:prstGeom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1371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"/>
          <p:cNvSpPr txBox="1">
            <a:spLocks noGrp="1"/>
          </p:cNvSpPr>
          <p:nvPr>
            <p:ph type="title"/>
          </p:nvPr>
        </p:nvSpPr>
        <p:spPr>
          <a:xfrm>
            <a:off x="720000" y="2569020"/>
            <a:ext cx="1645800" cy="456900"/>
          </a:xfrm>
          <a:prstGeom prst="rect">
            <a:avLst/>
          </a:prstGeom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8" name="Google Shape;928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12213"/>
            <a:ext cx="1645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4"/>
          <p:cNvSpPr txBox="1">
            <a:spLocks noGrp="1"/>
          </p:cNvSpPr>
          <p:nvPr>
            <p:ph type="subTitle" idx="1"/>
          </p:nvPr>
        </p:nvSpPr>
        <p:spPr>
          <a:xfrm>
            <a:off x="720000" y="3026277"/>
            <a:ext cx="16458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14"/>
          <p:cNvSpPr txBox="1">
            <a:spLocks noGrp="1"/>
          </p:cNvSpPr>
          <p:nvPr>
            <p:ph type="title" idx="3"/>
          </p:nvPr>
        </p:nvSpPr>
        <p:spPr>
          <a:xfrm>
            <a:off x="2739400" y="2569020"/>
            <a:ext cx="1645800" cy="456900"/>
          </a:xfrm>
          <a:prstGeom prst="rect">
            <a:avLst/>
          </a:prstGeom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1" name="Google Shape;931;p14"/>
          <p:cNvSpPr txBox="1">
            <a:spLocks noGrp="1"/>
          </p:cNvSpPr>
          <p:nvPr>
            <p:ph type="title" idx="4" hasCustomPrompt="1"/>
          </p:nvPr>
        </p:nvSpPr>
        <p:spPr>
          <a:xfrm>
            <a:off x="2739400" y="1912213"/>
            <a:ext cx="1645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2" name="Google Shape;932;p14"/>
          <p:cNvSpPr txBox="1">
            <a:spLocks noGrp="1"/>
          </p:cNvSpPr>
          <p:nvPr>
            <p:ph type="subTitle" idx="5"/>
          </p:nvPr>
        </p:nvSpPr>
        <p:spPr>
          <a:xfrm>
            <a:off x="2739400" y="3026277"/>
            <a:ext cx="16458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14"/>
          <p:cNvSpPr txBox="1">
            <a:spLocks noGrp="1"/>
          </p:cNvSpPr>
          <p:nvPr>
            <p:ph type="title" idx="6"/>
          </p:nvPr>
        </p:nvSpPr>
        <p:spPr>
          <a:xfrm>
            <a:off x="4758800" y="2569020"/>
            <a:ext cx="1645800" cy="456900"/>
          </a:xfrm>
          <a:prstGeom prst="rect">
            <a:avLst/>
          </a:prstGeom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4" name="Google Shape;934;p14"/>
          <p:cNvSpPr txBox="1">
            <a:spLocks noGrp="1"/>
          </p:cNvSpPr>
          <p:nvPr>
            <p:ph type="title" idx="7" hasCustomPrompt="1"/>
          </p:nvPr>
        </p:nvSpPr>
        <p:spPr>
          <a:xfrm>
            <a:off x="4758800" y="1912213"/>
            <a:ext cx="1645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>
            <a:spLocks noGrp="1"/>
          </p:cNvSpPr>
          <p:nvPr>
            <p:ph type="subTitle" idx="8"/>
          </p:nvPr>
        </p:nvSpPr>
        <p:spPr>
          <a:xfrm>
            <a:off x="4758800" y="3026277"/>
            <a:ext cx="16458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4"/>
          <p:cNvSpPr txBox="1">
            <a:spLocks noGrp="1"/>
          </p:cNvSpPr>
          <p:nvPr>
            <p:ph type="title" idx="9"/>
          </p:nvPr>
        </p:nvSpPr>
        <p:spPr>
          <a:xfrm>
            <a:off x="6778200" y="2568825"/>
            <a:ext cx="1645800" cy="456900"/>
          </a:xfrm>
          <a:prstGeom prst="rect">
            <a:avLst/>
          </a:prstGeom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7" name="Google Shape;937;p14"/>
          <p:cNvSpPr txBox="1">
            <a:spLocks noGrp="1"/>
          </p:cNvSpPr>
          <p:nvPr>
            <p:ph type="title" idx="13" hasCustomPrompt="1"/>
          </p:nvPr>
        </p:nvSpPr>
        <p:spPr>
          <a:xfrm>
            <a:off x="6778200" y="1912213"/>
            <a:ext cx="1645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8" name="Google Shape;938;p14"/>
          <p:cNvSpPr txBox="1">
            <a:spLocks noGrp="1"/>
          </p:cNvSpPr>
          <p:nvPr>
            <p:ph type="subTitle" idx="14"/>
          </p:nvPr>
        </p:nvSpPr>
        <p:spPr>
          <a:xfrm>
            <a:off x="6778200" y="3025925"/>
            <a:ext cx="16458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39" name="Google Shape;939;p14"/>
          <p:cNvGrpSpPr/>
          <p:nvPr/>
        </p:nvGrpSpPr>
        <p:grpSpPr>
          <a:xfrm>
            <a:off x="221991" y="62823"/>
            <a:ext cx="8753347" cy="4888240"/>
            <a:chOff x="221991" y="62823"/>
            <a:chExt cx="8753347" cy="4888240"/>
          </a:xfrm>
        </p:grpSpPr>
        <p:grpSp>
          <p:nvGrpSpPr>
            <p:cNvPr id="940" name="Google Shape;940;p14"/>
            <p:cNvGrpSpPr/>
            <p:nvPr/>
          </p:nvGrpSpPr>
          <p:grpSpPr>
            <a:xfrm rot="-662012" flipH="1">
              <a:off x="278016" y="102349"/>
              <a:ext cx="474024" cy="631254"/>
              <a:chOff x="8014137" y="3246346"/>
              <a:chExt cx="473983" cy="631200"/>
            </a:xfrm>
          </p:grpSpPr>
          <p:sp>
            <p:nvSpPr>
              <p:cNvPr id="941" name="Google Shape;941;p14"/>
              <p:cNvSpPr/>
              <p:nvPr/>
            </p:nvSpPr>
            <p:spPr>
              <a:xfrm>
                <a:off x="8373713" y="3656854"/>
                <a:ext cx="114407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874" extrusionOk="0">
                    <a:moveTo>
                      <a:pt x="2888" y="491"/>
                    </a:moveTo>
                    <a:lnTo>
                      <a:pt x="2750" y="1421"/>
                    </a:lnTo>
                    <a:cubicBezTo>
                      <a:pt x="2741" y="1476"/>
                      <a:pt x="2762" y="1533"/>
                      <a:pt x="2804" y="1571"/>
                    </a:cubicBezTo>
                    <a:lnTo>
                      <a:pt x="3491" y="2213"/>
                    </a:lnTo>
                    <a:lnTo>
                      <a:pt x="2564" y="2367"/>
                    </a:lnTo>
                    <a:cubicBezTo>
                      <a:pt x="2508" y="2376"/>
                      <a:pt x="2460" y="2412"/>
                      <a:pt x="2436" y="2463"/>
                    </a:cubicBezTo>
                    <a:lnTo>
                      <a:pt x="2038" y="3317"/>
                    </a:lnTo>
                    <a:lnTo>
                      <a:pt x="1602" y="2483"/>
                    </a:lnTo>
                    <a:cubicBezTo>
                      <a:pt x="1577" y="2434"/>
                      <a:pt x="1528" y="2399"/>
                      <a:pt x="1471" y="2392"/>
                    </a:cubicBezTo>
                    <a:lnTo>
                      <a:pt x="538" y="2278"/>
                    </a:lnTo>
                    <a:lnTo>
                      <a:pt x="1198" y="1605"/>
                    </a:lnTo>
                    <a:cubicBezTo>
                      <a:pt x="1217" y="1585"/>
                      <a:pt x="1232" y="1562"/>
                      <a:pt x="1239" y="1534"/>
                    </a:cubicBezTo>
                    <a:cubicBezTo>
                      <a:pt x="1246" y="1510"/>
                      <a:pt x="1249" y="1481"/>
                      <a:pt x="1243" y="1453"/>
                    </a:cubicBezTo>
                    <a:lnTo>
                      <a:pt x="1063" y="530"/>
                    </a:lnTo>
                    <a:lnTo>
                      <a:pt x="1063" y="530"/>
                    </a:lnTo>
                    <a:lnTo>
                      <a:pt x="1906" y="950"/>
                    </a:lnTo>
                    <a:cubicBezTo>
                      <a:pt x="1930" y="962"/>
                      <a:pt x="1956" y="968"/>
                      <a:pt x="1981" y="968"/>
                    </a:cubicBezTo>
                    <a:cubicBezTo>
                      <a:pt x="2010" y="968"/>
                      <a:pt x="2039" y="960"/>
                      <a:pt x="2066" y="946"/>
                    </a:cubicBezTo>
                    <a:lnTo>
                      <a:pt x="2888" y="491"/>
                    </a:lnTo>
                    <a:close/>
                    <a:moveTo>
                      <a:pt x="3110" y="1"/>
                    </a:moveTo>
                    <a:cubicBezTo>
                      <a:pt x="3081" y="1"/>
                      <a:pt x="3052" y="8"/>
                      <a:pt x="3026" y="21"/>
                    </a:cubicBezTo>
                    <a:lnTo>
                      <a:pt x="1979" y="603"/>
                    </a:lnTo>
                    <a:lnTo>
                      <a:pt x="908" y="68"/>
                    </a:lnTo>
                    <a:cubicBezTo>
                      <a:pt x="884" y="56"/>
                      <a:pt x="859" y="51"/>
                      <a:pt x="833" y="51"/>
                    </a:cubicBezTo>
                    <a:cubicBezTo>
                      <a:pt x="796" y="51"/>
                      <a:pt x="759" y="63"/>
                      <a:pt x="727" y="85"/>
                    </a:cubicBezTo>
                    <a:cubicBezTo>
                      <a:pt x="676" y="125"/>
                      <a:pt x="650" y="190"/>
                      <a:pt x="663" y="254"/>
                    </a:cubicBezTo>
                    <a:lnTo>
                      <a:pt x="893" y="1430"/>
                    </a:lnTo>
                    <a:lnTo>
                      <a:pt x="53" y="2284"/>
                    </a:lnTo>
                    <a:cubicBezTo>
                      <a:pt x="33" y="2304"/>
                      <a:pt x="18" y="2331"/>
                      <a:pt x="11" y="2355"/>
                    </a:cubicBezTo>
                    <a:cubicBezTo>
                      <a:pt x="1" y="2390"/>
                      <a:pt x="2" y="2427"/>
                      <a:pt x="14" y="2461"/>
                    </a:cubicBezTo>
                    <a:cubicBezTo>
                      <a:pt x="36" y="2522"/>
                      <a:pt x="89" y="2566"/>
                      <a:pt x="153" y="2573"/>
                    </a:cubicBezTo>
                    <a:lnTo>
                      <a:pt x="1341" y="2719"/>
                    </a:lnTo>
                    <a:lnTo>
                      <a:pt x="1896" y="3781"/>
                    </a:lnTo>
                    <a:cubicBezTo>
                      <a:pt x="1926" y="3839"/>
                      <a:pt x="1986" y="3874"/>
                      <a:pt x="2051" y="3874"/>
                    </a:cubicBezTo>
                    <a:cubicBezTo>
                      <a:pt x="2117" y="3872"/>
                      <a:pt x="2175" y="3835"/>
                      <a:pt x="2202" y="3777"/>
                    </a:cubicBezTo>
                    <a:lnTo>
                      <a:pt x="2707" y="2690"/>
                    </a:lnTo>
                    <a:lnTo>
                      <a:pt x="3888" y="2492"/>
                    </a:lnTo>
                    <a:cubicBezTo>
                      <a:pt x="3952" y="2482"/>
                      <a:pt x="4004" y="2435"/>
                      <a:pt x="4025" y="2373"/>
                    </a:cubicBezTo>
                    <a:cubicBezTo>
                      <a:pt x="4042" y="2310"/>
                      <a:pt x="4025" y="2242"/>
                      <a:pt x="3977" y="2197"/>
                    </a:cubicBezTo>
                    <a:lnTo>
                      <a:pt x="3102" y="1380"/>
                    </a:lnTo>
                    <a:lnTo>
                      <a:pt x="3278" y="196"/>
                    </a:lnTo>
                    <a:cubicBezTo>
                      <a:pt x="3286" y="132"/>
                      <a:pt x="3259" y="67"/>
                      <a:pt x="3207" y="30"/>
                    </a:cubicBezTo>
                    <a:cubicBezTo>
                      <a:pt x="3178" y="10"/>
                      <a:pt x="3144" y="1"/>
                      <a:pt x="3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8239951" y="3784702"/>
                <a:ext cx="92646" cy="92844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281" extrusionOk="0">
                    <a:moveTo>
                      <a:pt x="1763" y="553"/>
                    </a:moveTo>
                    <a:lnTo>
                      <a:pt x="1952" y="1215"/>
                    </a:lnTo>
                    <a:cubicBezTo>
                      <a:pt x="1967" y="1270"/>
                      <a:pt x="2009" y="1313"/>
                      <a:pt x="2061" y="1329"/>
                    </a:cubicBezTo>
                    <a:lnTo>
                      <a:pt x="2711" y="1549"/>
                    </a:lnTo>
                    <a:lnTo>
                      <a:pt x="2141" y="1932"/>
                    </a:lnTo>
                    <a:cubicBezTo>
                      <a:pt x="2093" y="1963"/>
                      <a:pt x="2067" y="2015"/>
                      <a:pt x="2064" y="2072"/>
                    </a:cubicBezTo>
                    <a:lnTo>
                      <a:pt x="2057" y="2759"/>
                    </a:lnTo>
                    <a:lnTo>
                      <a:pt x="1516" y="2334"/>
                    </a:lnTo>
                    <a:cubicBezTo>
                      <a:pt x="1494" y="2316"/>
                      <a:pt x="1468" y="2304"/>
                      <a:pt x="1442" y="2299"/>
                    </a:cubicBezTo>
                    <a:cubicBezTo>
                      <a:pt x="1432" y="2297"/>
                      <a:pt x="1422" y="2296"/>
                      <a:pt x="1412" y="2296"/>
                    </a:cubicBezTo>
                    <a:cubicBezTo>
                      <a:pt x="1395" y="2296"/>
                      <a:pt x="1377" y="2299"/>
                      <a:pt x="1359" y="2304"/>
                    </a:cubicBezTo>
                    <a:lnTo>
                      <a:pt x="704" y="2509"/>
                    </a:lnTo>
                    <a:lnTo>
                      <a:pt x="704" y="2509"/>
                    </a:lnTo>
                    <a:lnTo>
                      <a:pt x="941" y="1866"/>
                    </a:lnTo>
                    <a:cubicBezTo>
                      <a:pt x="960" y="1812"/>
                      <a:pt x="951" y="1752"/>
                      <a:pt x="919" y="1707"/>
                    </a:cubicBezTo>
                    <a:lnTo>
                      <a:pt x="521" y="1146"/>
                    </a:lnTo>
                    <a:lnTo>
                      <a:pt x="1210" y="1175"/>
                    </a:lnTo>
                    <a:cubicBezTo>
                      <a:pt x="1211" y="1175"/>
                      <a:pt x="1212" y="1175"/>
                      <a:pt x="1214" y="1175"/>
                    </a:cubicBezTo>
                    <a:cubicBezTo>
                      <a:pt x="1268" y="1175"/>
                      <a:pt x="1321" y="1149"/>
                      <a:pt x="1352" y="1106"/>
                    </a:cubicBezTo>
                    <a:lnTo>
                      <a:pt x="1763" y="553"/>
                    </a:lnTo>
                    <a:close/>
                    <a:moveTo>
                      <a:pt x="1835" y="0"/>
                    </a:moveTo>
                    <a:cubicBezTo>
                      <a:pt x="1781" y="0"/>
                      <a:pt x="1728" y="25"/>
                      <a:pt x="1693" y="68"/>
                    </a:cubicBezTo>
                    <a:lnTo>
                      <a:pt x="1131" y="827"/>
                    </a:lnTo>
                    <a:lnTo>
                      <a:pt x="188" y="792"/>
                    </a:lnTo>
                    <a:cubicBezTo>
                      <a:pt x="123" y="792"/>
                      <a:pt x="63" y="827"/>
                      <a:pt x="32" y="885"/>
                    </a:cubicBezTo>
                    <a:cubicBezTo>
                      <a:pt x="0" y="943"/>
                      <a:pt x="5" y="1011"/>
                      <a:pt x="43" y="1063"/>
                    </a:cubicBezTo>
                    <a:lnTo>
                      <a:pt x="589" y="1834"/>
                    </a:lnTo>
                    <a:lnTo>
                      <a:pt x="265" y="2720"/>
                    </a:lnTo>
                    <a:cubicBezTo>
                      <a:pt x="243" y="2783"/>
                      <a:pt x="258" y="2849"/>
                      <a:pt x="301" y="2896"/>
                    </a:cubicBezTo>
                    <a:cubicBezTo>
                      <a:pt x="326" y="2924"/>
                      <a:pt x="359" y="2940"/>
                      <a:pt x="393" y="2948"/>
                    </a:cubicBezTo>
                    <a:cubicBezTo>
                      <a:pt x="403" y="2950"/>
                      <a:pt x="413" y="2951"/>
                      <a:pt x="423" y="2951"/>
                    </a:cubicBezTo>
                    <a:cubicBezTo>
                      <a:pt x="440" y="2951"/>
                      <a:pt x="458" y="2948"/>
                      <a:pt x="476" y="2942"/>
                    </a:cubicBezTo>
                    <a:lnTo>
                      <a:pt x="1377" y="2660"/>
                    </a:lnTo>
                    <a:lnTo>
                      <a:pt x="2119" y="3243"/>
                    </a:lnTo>
                    <a:cubicBezTo>
                      <a:pt x="2150" y="3268"/>
                      <a:pt x="2187" y="3280"/>
                      <a:pt x="2224" y="3280"/>
                    </a:cubicBezTo>
                    <a:cubicBezTo>
                      <a:pt x="2250" y="3280"/>
                      <a:pt x="2275" y="3275"/>
                      <a:pt x="2299" y="3264"/>
                    </a:cubicBezTo>
                    <a:cubicBezTo>
                      <a:pt x="2358" y="3235"/>
                      <a:pt x="2395" y="3176"/>
                      <a:pt x="2395" y="3111"/>
                    </a:cubicBezTo>
                    <a:lnTo>
                      <a:pt x="2406" y="2166"/>
                    </a:lnTo>
                    <a:lnTo>
                      <a:pt x="3189" y="1640"/>
                    </a:lnTo>
                    <a:cubicBezTo>
                      <a:pt x="3244" y="1604"/>
                      <a:pt x="3273" y="1540"/>
                      <a:pt x="3263" y="1475"/>
                    </a:cubicBezTo>
                    <a:cubicBezTo>
                      <a:pt x="3254" y="1409"/>
                      <a:pt x="3211" y="1357"/>
                      <a:pt x="3150" y="1335"/>
                    </a:cubicBezTo>
                    <a:lnTo>
                      <a:pt x="2256" y="1033"/>
                    </a:lnTo>
                    <a:lnTo>
                      <a:pt x="1997" y="125"/>
                    </a:lnTo>
                    <a:cubicBezTo>
                      <a:pt x="1980" y="64"/>
                      <a:pt x="1929" y="16"/>
                      <a:pt x="1863" y="3"/>
                    </a:cubicBezTo>
                    <a:cubicBezTo>
                      <a:pt x="1854" y="1"/>
                      <a:pt x="184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8014137" y="3486474"/>
                <a:ext cx="92618" cy="92816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280" extrusionOk="0">
                    <a:moveTo>
                      <a:pt x="1764" y="554"/>
                    </a:moveTo>
                    <a:lnTo>
                      <a:pt x="1953" y="1215"/>
                    </a:lnTo>
                    <a:cubicBezTo>
                      <a:pt x="1967" y="1269"/>
                      <a:pt x="2008" y="1312"/>
                      <a:pt x="2062" y="1328"/>
                    </a:cubicBezTo>
                    <a:lnTo>
                      <a:pt x="2711" y="1549"/>
                    </a:lnTo>
                    <a:lnTo>
                      <a:pt x="2141" y="1931"/>
                    </a:lnTo>
                    <a:cubicBezTo>
                      <a:pt x="2094" y="1963"/>
                      <a:pt x="2066" y="2016"/>
                      <a:pt x="2064" y="2072"/>
                    </a:cubicBezTo>
                    <a:lnTo>
                      <a:pt x="2057" y="2758"/>
                    </a:lnTo>
                    <a:lnTo>
                      <a:pt x="1517" y="2334"/>
                    </a:lnTo>
                    <a:cubicBezTo>
                      <a:pt x="1495" y="2315"/>
                      <a:pt x="1469" y="2305"/>
                      <a:pt x="1441" y="2299"/>
                    </a:cubicBezTo>
                    <a:cubicBezTo>
                      <a:pt x="1431" y="2297"/>
                      <a:pt x="1421" y="2296"/>
                      <a:pt x="1410" y="2296"/>
                    </a:cubicBezTo>
                    <a:cubicBezTo>
                      <a:pt x="1394" y="2296"/>
                      <a:pt x="1377" y="2299"/>
                      <a:pt x="1360" y="2305"/>
                    </a:cubicBezTo>
                    <a:lnTo>
                      <a:pt x="704" y="2510"/>
                    </a:lnTo>
                    <a:lnTo>
                      <a:pt x="940" y="1865"/>
                    </a:lnTo>
                    <a:cubicBezTo>
                      <a:pt x="960" y="1812"/>
                      <a:pt x="951" y="1753"/>
                      <a:pt x="918" y="1706"/>
                    </a:cubicBezTo>
                    <a:lnTo>
                      <a:pt x="521" y="1145"/>
                    </a:lnTo>
                    <a:lnTo>
                      <a:pt x="1209" y="1174"/>
                    </a:lnTo>
                    <a:cubicBezTo>
                      <a:pt x="1210" y="1174"/>
                      <a:pt x="1212" y="1174"/>
                      <a:pt x="1213" y="1174"/>
                    </a:cubicBezTo>
                    <a:cubicBezTo>
                      <a:pt x="1268" y="1174"/>
                      <a:pt x="1321" y="1150"/>
                      <a:pt x="1352" y="1106"/>
                    </a:cubicBezTo>
                    <a:lnTo>
                      <a:pt x="1764" y="554"/>
                    </a:lnTo>
                    <a:close/>
                    <a:moveTo>
                      <a:pt x="1833" y="0"/>
                    </a:moveTo>
                    <a:cubicBezTo>
                      <a:pt x="1780" y="0"/>
                      <a:pt x="1728" y="26"/>
                      <a:pt x="1694" y="68"/>
                    </a:cubicBezTo>
                    <a:lnTo>
                      <a:pt x="1131" y="826"/>
                    </a:lnTo>
                    <a:lnTo>
                      <a:pt x="188" y="791"/>
                    </a:lnTo>
                    <a:cubicBezTo>
                      <a:pt x="124" y="791"/>
                      <a:pt x="63" y="826"/>
                      <a:pt x="31" y="884"/>
                    </a:cubicBezTo>
                    <a:cubicBezTo>
                      <a:pt x="1" y="942"/>
                      <a:pt x="5" y="1012"/>
                      <a:pt x="43" y="1064"/>
                    </a:cubicBezTo>
                    <a:lnTo>
                      <a:pt x="589" y="1834"/>
                    </a:lnTo>
                    <a:lnTo>
                      <a:pt x="264" y="2720"/>
                    </a:lnTo>
                    <a:cubicBezTo>
                      <a:pt x="242" y="2782"/>
                      <a:pt x="257" y="2850"/>
                      <a:pt x="300" y="2896"/>
                    </a:cubicBezTo>
                    <a:cubicBezTo>
                      <a:pt x="326" y="2924"/>
                      <a:pt x="358" y="2940"/>
                      <a:pt x="393" y="2947"/>
                    </a:cubicBezTo>
                    <a:cubicBezTo>
                      <a:pt x="403" y="2949"/>
                      <a:pt x="413" y="2950"/>
                      <a:pt x="423" y="2950"/>
                    </a:cubicBezTo>
                    <a:cubicBezTo>
                      <a:pt x="440" y="2950"/>
                      <a:pt x="458" y="2947"/>
                      <a:pt x="475" y="2941"/>
                    </a:cubicBezTo>
                    <a:lnTo>
                      <a:pt x="1376" y="2659"/>
                    </a:lnTo>
                    <a:lnTo>
                      <a:pt x="2120" y="3244"/>
                    </a:lnTo>
                    <a:cubicBezTo>
                      <a:pt x="2150" y="3267"/>
                      <a:pt x="2188" y="3279"/>
                      <a:pt x="2225" y="3279"/>
                    </a:cubicBezTo>
                    <a:cubicBezTo>
                      <a:pt x="2250" y="3279"/>
                      <a:pt x="2275" y="3274"/>
                      <a:pt x="2298" y="3264"/>
                    </a:cubicBezTo>
                    <a:cubicBezTo>
                      <a:pt x="2357" y="3235"/>
                      <a:pt x="2396" y="3177"/>
                      <a:pt x="2396" y="3111"/>
                    </a:cubicBezTo>
                    <a:lnTo>
                      <a:pt x="2406" y="2167"/>
                    </a:lnTo>
                    <a:lnTo>
                      <a:pt x="3189" y="1639"/>
                    </a:lnTo>
                    <a:cubicBezTo>
                      <a:pt x="3243" y="1603"/>
                      <a:pt x="3272" y="1539"/>
                      <a:pt x="3263" y="1474"/>
                    </a:cubicBezTo>
                    <a:cubicBezTo>
                      <a:pt x="3255" y="1408"/>
                      <a:pt x="3211" y="1356"/>
                      <a:pt x="3149" y="1334"/>
                    </a:cubicBezTo>
                    <a:lnTo>
                      <a:pt x="2255" y="1033"/>
                    </a:lnTo>
                    <a:lnTo>
                      <a:pt x="1998" y="125"/>
                    </a:lnTo>
                    <a:cubicBezTo>
                      <a:pt x="1979" y="63"/>
                      <a:pt x="1928" y="16"/>
                      <a:pt x="1862" y="3"/>
                    </a:cubicBezTo>
                    <a:cubicBezTo>
                      <a:pt x="1853" y="1"/>
                      <a:pt x="1843" y="0"/>
                      <a:pt x="1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4" name="Google Shape;944;p14"/>
              <p:cNvGrpSpPr/>
              <p:nvPr/>
            </p:nvGrpSpPr>
            <p:grpSpPr>
              <a:xfrm rot="10800000">
                <a:off x="8044122" y="3246346"/>
                <a:ext cx="159626" cy="227933"/>
                <a:chOff x="7904686" y="3584412"/>
                <a:chExt cx="159626" cy="227933"/>
              </a:xfrm>
            </p:grpSpPr>
            <p:sp>
              <p:nvSpPr>
                <p:cNvPr id="945" name="Google Shape;945;p14"/>
                <p:cNvSpPr/>
                <p:nvPr/>
              </p:nvSpPr>
              <p:spPr>
                <a:xfrm rot="-2617960">
                  <a:off x="7928254" y="3675849"/>
                  <a:ext cx="112490" cy="11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" h="4005" extrusionOk="0">
                      <a:moveTo>
                        <a:pt x="1795" y="550"/>
                      </a:moveTo>
                      <a:lnTo>
                        <a:pt x="2371" y="1294"/>
                      </a:lnTo>
                      <a:cubicBezTo>
                        <a:pt x="2403" y="1339"/>
                        <a:pt x="2456" y="1362"/>
                        <a:pt x="2511" y="1362"/>
                      </a:cubicBezTo>
                      <a:cubicBezTo>
                        <a:pt x="2513" y="1362"/>
                        <a:pt x="2514" y="1362"/>
                        <a:pt x="2516" y="1362"/>
                      </a:cubicBezTo>
                      <a:lnTo>
                        <a:pt x="3455" y="1312"/>
                      </a:lnTo>
                      <a:lnTo>
                        <a:pt x="2924" y="2089"/>
                      </a:lnTo>
                      <a:cubicBezTo>
                        <a:pt x="2891" y="2135"/>
                        <a:pt x="2885" y="2194"/>
                        <a:pt x="2905" y="2246"/>
                      </a:cubicBezTo>
                      <a:lnTo>
                        <a:pt x="3244" y="3124"/>
                      </a:lnTo>
                      <a:lnTo>
                        <a:pt x="2343" y="2858"/>
                      </a:lnTo>
                      <a:cubicBezTo>
                        <a:pt x="2325" y="2853"/>
                        <a:pt x="2308" y="2850"/>
                        <a:pt x="2291" y="2850"/>
                      </a:cubicBezTo>
                      <a:cubicBezTo>
                        <a:pt x="2281" y="2850"/>
                        <a:pt x="2271" y="2851"/>
                        <a:pt x="2262" y="2853"/>
                      </a:cubicBezTo>
                      <a:cubicBezTo>
                        <a:pt x="2234" y="2859"/>
                        <a:pt x="2208" y="2869"/>
                        <a:pt x="2186" y="2888"/>
                      </a:cubicBezTo>
                      <a:lnTo>
                        <a:pt x="1456" y="3483"/>
                      </a:lnTo>
                      <a:lnTo>
                        <a:pt x="1429" y="2541"/>
                      </a:lnTo>
                      <a:cubicBezTo>
                        <a:pt x="1427" y="2484"/>
                        <a:pt x="1398" y="2432"/>
                        <a:pt x="1350" y="2403"/>
                      </a:cubicBezTo>
                      <a:lnTo>
                        <a:pt x="560" y="1893"/>
                      </a:lnTo>
                      <a:lnTo>
                        <a:pt x="1448" y="1576"/>
                      </a:lnTo>
                      <a:cubicBezTo>
                        <a:pt x="1500" y="1559"/>
                        <a:pt x="1539" y="1512"/>
                        <a:pt x="1554" y="1460"/>
                      </a:cubicBezTo>
                      <a:lnTo>
                        <a:pt x="1795" y="550"/>
                      </a:lnTo>
                      <a:close/>
                      <a:moveTo>
                        <a:pt x="1721" y="0"/>
                      </a:moveTo>
                      <a:cubicBezTo>
                        <a:pt x="1711" y="0"/>
                        <a:pt x="1700" y="1"/>
                        <a:pt x="1689" y="4"/>
                      </a:cubicBezTo>
                      <a:cubicBezTo>
                        <a:pt x="1625" y="17"/>
                        <a:pt x="1574" y="63"/>
                        <a:pt x="1558" y="127"/>
                      </a:cubicBezTo>
                      <a:lnTo>
                        <a:pt x="1249" y="1284"/>
                      </a:lnTo>
                      <a:lnTo>
                        <a:pt x="121" y="1685"/>
                      </a:lnTo>
                      <a:cubicBezTo>
                        <a:pt x="58" y="1707"/>
                        <a:pt x="15" y="1762"/>
                        <a:pt x="8" y="1827"/>
                      </a:cubicBezTo>
                      <a:cubicBezTo>
                        <a:pt x="0" y="1893"/>
                        <a:pt x="29" y="1954"/>
                        <a:pt x="85" y="1990"/>
                      </a:cubicBezTo>
                      <a:lnTo>
                        <a:pt x="1090" y="2641"/>
                      </a:lnTo>
                      <a:lnTo>
                        <a:pt x="1125" y="3839"/>
                      </a:lnTo>
                      <a:cubicBezTo>
                        <a:pt x="1127" y="3904"/>
                        <a:pt x="1166" y="3962"/>
                        <a:pt x="1225" y="3988"/>
                      </a:cubicBezTo>
                      <a:cubicBezTo>
                        <a:pt x="1248" y="3999"/>
                        <a:pt x="1273" y="4004"/>
                        <a:pt x="1297" y="4004"/>
                      </a:cubicBezTo>
                      <a:cubicBezTo>
                        <a:pt x="1336" y="4004"/>
                        <a:pt x="1374" y="3991"/>
                        <a:pt x="1406" y="3965"/>
                      </a:cubicBezTo>
                      <a:lnTo>
                        <a:pt x="2336" y="3209"/>
                      </a:lnTo>
                      <a:lnTo>
                        <a:pt x="3485" y="3548"/>
                      </a:lnTo>
                      <a:cubicBezTo>
                        <a:pt x="3501" y="3552"/>
                        <a:pt x="3517" y="3554"/>
                        <a:pt x="3532" y="3554"/>
                      </a:cubicBezTo>
                      <a:cubicBezTo>
                        <a:pt x="3544" y="3554"/>
                        <a:pt x="3555" y="3553"/>
                        <a:pt x="3567" y="3551"/>
                      </a:cubicBezTo>
                      <a:cubicBezTo>
                        <a:pt x="3601" y="3544"/>
                        <a:pt x="3633" y="3526"/>
                        <a:pt x="3660" y="3499"/>
                      </a:cubicBezTo>
                      <a:cubicBezTo>
                        <a:pt x="3703" y="3451"/>
                        <a:pt x="3716" y="3382"/>
                        <a:pt x="3694" y="3320"/>
                      </a:cubicBezTo>
                      <a:lnTo>
                        <a:pt x="3260" y="2205"/>
                      </a:lnTo>
                      <a:lnTo>
                        <a:pt x="3936" y="1217"/>
                      </a:lnTo>
                      <a:cubicBezTo>
                        <a:pt x="3972" y="1162"/>
                        <a:pt x="3975" y="1094"/>
                        <a:pt x="3943" y="1037"/>
                      </a:cubicBezTo>
                      <a:cubicBezTo>
                        <a:pt x="3911" y="982"/>
                        <a:pt x="3855" y="950"/>
                        <a:pt x="3792" y="950"/>
                      </a:cubicBezTo>
                      <a:cubicBezTo>
                        <a:pt x="3790" y="950"/>
                        <a:pt x="3787" y="950"/>
                        <a:pt x="3784" y="950"/>
                      </a:cubicBezTo>
                      <a:lnTo>
                        <a:pt x="2590" y="1015"/>
                      </a:lnTo>
                      <a:lnTo>
                        <a:pt x="1858" y="68"/>
                      </a:lnTo>
                      <a:cubicBezTo>
                        <a:pt x="1824" y="25"/>
                        <a:pt x="1773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14"/>
                <p:cNvSpPr/>
                <p:nvPr/>
              </p:nvSpPr>
              <p:spPr>
                <a:xfrm rot="-2617960">
                  <a:off x="8006016" y="3649803"/>
                  <a:ext cx="19640" cy="1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67" extrusionOk="0">
                      <a:moveTo>
                        <a:pt x="367" y="0"/>
                      </a:moveTo>
                      <a:cubicBezTo>
                        <a:pt x="338" y="0"/>
                        <a:pt x="310" y="4"/>
                        <a:pt x="281" y="11"/>
                      </a:cubicBezTo>
                      <a:cubicBezTo>
                        <a:pt x="268" y="13"/>
                        <a:pt x="257" y="17"/>
                        <a:pt x="244" y="22"/>
                      </a:cubicBezTo>
                      <a:cubicBezTo>
                        <a:pt x="188" y="39"/>
                        <a:pt x="141" y="65"/>
                        <a:pt x="99" y="106"/>
                      </a:cubicBezTo>
                      <a:cubicBezTo>
                        <a:pt x="83" y="128"/>
                        <a:pt x="64" y="149"/>
                        <a:pt x="48" y="173"/>
                      </a:cubicBezTo>
                      <a:cubicBezTo>
                        <a:pt x="19" y="224"/>
                        <a:pt x="3" y="280"/>
                        <a:pt x="3" y="338"/>
                      </a:cubicBezTo>
                      <a:cubicBezTo>
                        <a:pt x="0" y="383"/>
                        <a:pt x="10" y="426"/>
                        <a:pt x="32" y="465"/>
                      </a:cubicBezTo>
                      <a:cubicBezTo>
                        <a:pt x="45" y="505"/>
                        <a:pt x="68" y="542"/>
                        <a:pt x="99" y="571"/>
                      </a:cubicBezTo>
                      <a:cubicBezTo>
                        <a:pt x="128" y="603"/>
                        <a:pt x="164" y="625"/>
                        <a:pt x="205" y="638"/>
                      </a:cubicBezTo>
                      <a:cubicBezTo>
                        <a:pt x="242" y="657"/>
                        <a:pt x="281" y="667"/>
                        <a:pt x="323" y="667"/>
                      </a:cubicBezTo>
                      <a:cubicBezTo>
                        <a:pt x="326" y="667"/>
                        <a:pt x="329" y="667"/>
                        <a:pt x="332" y="667"/>
                      </a:cubicBezTo>
                      <a:cubicBezTo>
                        <a:pt x="391" y="667"/>
                        <a:pt x="446" y="652"/>
                        <a:pt x="497" y="622"/>
                      </a:cubicBezTo>
                      <a:cubicBezTo>
                        <a:pt x="507" y="614"/>
                        <a:pt x="519" y="609"/>
                        <a:pt x="529" y="603"/>
                      </a:cubicBezTo>
                      <a:cubicBezTo>
                        <a:pt x="568" y="584"/>
                        <a:pt x="597" y="555"/>
                        <a:pt x="621" y="520"/>
                      </a:cubicBezTo>
                      <a:cubicBezTo>
                        <a:pt x="650" y="490"/>
                        <a:pt x="667" y="453"/>
                        <a:pt x="679" y="410"/>
                      </a:cubicBezTo>
                      <a:cubicBezTo>
                        <a:pt x="682" y="381"/>
                        <a:pt x="686" y="351"/>
                        <a:pt x="689" y="324"/>
                      </a:cubicBezTo>
                      <a:cubicBezTo>
                        <a:pt x="693" y="279"/>
                        <a:pt x="685" y="237"/>
                        <a:pt x="664" y="199"/>
                      </a:cubicBezTo>
                      <a:cubicBezTo>
                        <a:pt x="657" y="171"/>
                        <a:pt x="642" y="148"/>
                        <a:pt x="622" y="128"/>
                      </a:cubicBezTo>
                      <a:cubicBezTo>
                        <a:pt x="599" y="93"/>
                        <a:pt x="570" y="64"/>
                        <a:pt x="532" y="43"/>
                      </a:cubicBezTo>
                      <a:cubicBezTo>
                        <a:pt x="506" y="33"/>
                        <a:pt x="481" y="22"/>
                        <a:pt x="454" y="11"/>
                      </a:cubicBezTo>
                      <a:cubicBezTo>
                        <a:pt x="425" y="4"/>
                        <a:pt x="396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14"/>
                <p:cNvSpPr/>
                <p:nvPr/>
              </p:nvSpPr>
              <p:spPr>
                <a:xfrm rot="-2617960">
                  <a:off x="8014821" y="3618425"/>
                  <a:ext cx="19045" cy="1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688" extrusionOk="0">
                      <a:moveTo>
                        <a:pt x="328" y="1"/>
                      </a:moveTo>
                      <a:cubicBezTo>
                        <a:pt x="304" y="1"/>
                        <a:pt x="280" y="4"/>
                        <a:pt x="255" y="12"/>
                      </a:cubicBezTo>
                      <a:cubicBezTo>
                        <a:pt x="203" y="27"/>
                        <a:pt x="158" y="53"/>
                        <a:pt x="120" y="92"/>
                      </a:cubicBezTo>
                      <a:cubicBezTo>
                        <a:pt x="114" y="95"/>
                        <a:pt x="110" y="101"/>
                        <a:pt x="107" y="104"/>
                      </a:cubicBezTo>
                      <a:cubicBezTo>
                        <a:pt x="91" y="125"/>
                        <a:pt x="72" y="147"/>
                        <a:pt x="56" y="169"/>
                      </a:cubicBezTo>
                      <a:cubicBezTo>
                        <a:pt x="45" y="195"/>
                        <a:pt x="34" y="223"/>
                        <a:pt x="23" y="249"/>
                      </a:cubicBezTo>
                      <a:cubicBezTo>
                        <a:pt x="23" y="252"/>
                        <a:pt x="21" y="253"/>
                        <a:pt x="21" y="255"/>
                      </a:cubicBezTo>
                      <a:cubicBezTo>
                        <a:pt x="20" y="259"/>
                        <a:pt x="20" y="262"/>
                        <a:pt x="18" y="266"/>
                      </a:cubicBezTo>
                      <a:cubicBezTo>
                        <a:pt x="1" y="325"/>
                        <a:pt x="1" y="384"/>
                        <a:pt x="18" y="442"/>
                      </a:cubicBezTo>
                      <a:cubicBezTo>
                        <a:pt x="34" y="499"/>
                        <a:pt x="62" y="547"/>
                        <a:pt x="103" y="589"/>
                      </a:cubicBezTo>
                      <a:cubicBezTo>
                        <a:pt x="145" y="631"/>
                        <a:pt x="194" y="659"/>
                        <a:pt x="251" y="675"/>
                      </a:cubicBezTo>
                      <a:cubicBezTo>
                        <a:pt x="276" y="683"/>
                        <a:pt x="301" y="687"/>
                        <a:pt x="327" y="687"/>
                      </a:cubicBezTo>
                      <a:cubicBezTo>
                        <a:pt x="346" y="687"/>
                        <a:pt x="365" y="685"/>
                        <a:pt x="383" y="681"/>
                      </a:cubicBezTo>
                      <a:cubicBezTo>
                        <a:pt x="427" y="678"/>
                        <a:pt x="469" y="666"/>
                        <a:pt x="507" y="640"/>
                      </a:cubicBezTo>
                      <a:cubicBezTo>
                        <a:pt x="556" y="611"/>
                        <a:pt x="595" y="572"/>
                        <a:pt x="626" y="521"/>
                      </a:cubicBezTo>
                      <a:cubicBezTo>
                        <a:pt x="658" y="467"/>
                        <a:pt x="672" y="413"/>
                        <a:pt x="672" y="354"/>
                      </a:cubicBezTo>
                      <a:cubicBezTo>
                        <a:pt x="672" y="293"/>
                        <a:pt x="658" y="237"/>
                        <a:pt x="626" y="187"/>
                      </a:cubicBezTo>
                      <a:cubicBezTo>
                        <a:pt x="623" y="182"/>
                        <a:pt x="621" y="179"/>
                        <a:pt x="619" y="173"/>
                      </a:cubicBezTo>
                      <a:cubicBezTo>
                        <a:pt x="616" y="166"/>
                        <a:pt x="610" y="160"/>
                        <a:pt x="607" y="155"/>
                      </a:cubicBezTo>
                      <a:lnTo>
                        <a:pt x="604" y="153"/>
                      </a:lnTo>
                      <a:cubicBezTo>
                        <a:pt x="595" y="140"/>
                        <a:pt x="585" y="125"/>
                        <a:pt x="573" y="114"/>
                      </a:cubicBezTo>
                      <a:cubicBezTo>
                        <a:pt x="550" y="86"/>
                        <a:pt x="524" y="60"/>
                        <a:pt x="494" y="43"/>
                      </a:cubicBezTo>
                      <a:cubicBezTo>
                        <a:pt x="459" y="21"/>
                        <a:pt x="421" y="8"/>
                        <a:pt x="379" y="6"/>
                      </a:cubicBezTo>
                      <a:cubicBezTo>
                        <a:pt x="362" y="3"/>
                        <a:pt x="345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14"/>
                <p:cNvSpPr/>
                <p:nvPr/>
              </p:nvSpPr>
              <p:spPr>
                <a:xfrm rot="-2617960">
                  <a:off x="8023433" y="3588404"/>
                  <a:ext cx="19159" cy="1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" h="670" extrusionOk="0">
                      <a:moveTo>
                        <a:pt x="332" y="1"/>
                      </a:moveTo>
                      <a:cubicBezTo>
                        <a:pt x="303" y="2"/>
                        <a:pt x="271" y="4"/>
                        <a:pt x="245" y="11"/>
                      </a:cubicBezTo>
                      <a:cubicBezTo>
                        <a:pt x="189" y="26"/>
                        <a:pt x="140" y="55"/>
                        <a:pt x="101" y="95"/>
                      </a:cubicBezTo>
                      <a:cubicBezTo>
                        <a:pt x="80" y="116"/>
                        <a:pt x="65" y="139"/>
                        <a:pt x="49" y="164"/>
                      </a:cubicBezTo>
                      <a:cubicBezTo>
                        <a:pt x="49" y="167"/>
                        <a:pt x="46" y="167"/>
                        <a:pt x="46" y="168"/>
                      </a:cubicBezTo>
                      <a:lnTo>
                        <a:pt x="46" y="169"/>
                      </a:lnTo>
                      <a:lnTo>
                        <a:pt x="14" y="246"/>
                      </a:lnTo>
                      <a:lnTo>
                        <a:pt x="14" y="248"/>
                      </a:lnTo>
                      <a:cubicBezTo>
                        <a:pt x="14" y="249"/>
                        <a:pt x="14" y="251"/>
                        <a:pt x="12" y="251"/>
                      </a:cubicBezTo>
                      <a:cubicBezTo>
                        <a:pt x="6" y="280"/>
                        <a:pt x="1" y="312"/>
                        <a:pt x="1" y="341"/>
                      </a:cubicBezTo>
                      <a:cubicBezTo>
                        <a:pt x="1" y="371"/>
                        <a:pt x="5" y="403"/>
                        <a:pt x="14" y="435"/>
                      </a:cubicBezTo>
                      <a:lnTo>
                        <a:pt x="46" y="511"/>
                      </a:lnTo>
                      <a:cubicBezTo>
                        <a:pt x="66" y="547"/>
                        <a:pt x="94" y="578"/>
                        <a:pt x="128" y="600"/>
                      </a:cubicBezTo>
                      <a:cubicBezTo>
                        <a:pt x="147" y="620"/>
                        <a:pt x="172" y="633"/>
                        <a:pt x="198" y="642"/>
                      </a:cubicBezTo>
                      <a:cubicBezTo>
                        <a:pt x="235" y="661"/>
                        <a:pt x="271" y="669"/>
                        <a:pt x="312" y="669"/>
                      </a:cubicBezTo>
                      <a:cubicBezTo>
                        <a:pt x="315" y="669"/>
                        <a:pt x="319" y="669"/>
                        <a:pt x="322" y="669"/>
                      </a:cubicBezTo>
                      <a:cubicBezTo>
                        <a:pt x="351" y="665"/>
                        <a:pt x="378" y="662"/>
                        <a:pt x="407" y="658"/>
                      </a:cubicBezTo>
                      <a:lnTo>
                        <a:pt x="484" y="626"/>
                      </a:lnTo>
                      <a:cubicBezTo>
                        <a:pt x="515" y="610"/>
                        <a:pt x="540" y="585"/>
                        <a:pt x="560" y="559"/>
                      </a:cubicBezTo>
                      <a:cubicBezTo>
                        <a:pt x="564" y="555"/>
                        <a:pt x="567" y="552"/>
                        <a:pt x="573" y="547"/>
                      </a:cubicBezTo>
                      <a:cubicBezTo>
                        <a:pt x="579" y="544"/>
                        <a:pt x="583" y="539"/>
                        <a:pt x="589" y="534"/>
                      </a:cubicBezTo>
                      <a:cubicBezTo>
                        <a:pt x="605" y="515"/>
                        <a:pt x="623" y="493"/>
                        <a:pt x="639" y="473"/>
                      </a:cubicBezTo>
                      <a:cubicBezTo>
                        <a:pt x="660" y="438"/>
                        <a:pt x="672" y="400"/>
                        <a:pt x="675" y="358"/>
                      </a:cubicBezTo>
                      <a:cubicBezTo>
                        <a:pt x="676" y="335"/>
                        <a:pt x="676" y="307"/>
                        <a:pt x="669" y="280"/>
                      </a:cubicBezTo>
                      <a:cubicBezTo>
                        <a:pt x="669" y="254"/>
                        <a:pt x="662" y="226"/>
                        <a:pt x="647" y="203"/>
                      </a:cubicBezTo>
                      <a:cubicBezTo>
                        <a:pt x="640" y="177"/>
                        <a:pt x="627" y="153"/>
                        <a:pt x="608" y="135"/>
                      </a:cubicBezTo>
                      <a:cubicBezTo>
                        <a:pt x="586" y="103"/>
                        <a:pt x="557" y="75"/>
                        <a:pt x="521" y="55"/>
                      </a:cubicBezTo>
                      <a:cubicBezTo>
                        <a:pt x="518" y="53"/>
                        <a:pt x="515" y="52"/>
                        <a:pt x="514" y="50"/>
                      </a:cubicBezTo>
                      <a:cubicBezTo>
                        <a:pt x="487" y="37"/>
                        <a:pt x="460" y="24"/>
                        <a:pt x="431" y="15"/>
                      </a:cubicBezTo>
                      <a:cubicBezTo>
                        <a:pt x="429" y="15"/>
                        <a:pt x="429" y="15"/>
                        <a:pt x="428" y="14"/>
                      </a:cubicBezTo>
                      <a:cubicBezTo>
                        <a:pt x="399" y="8"/>
                        <a:pt x="370" y="4"/>
                        <a:pt x="3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9" name="Google Shape;949;p14"/>
              <p:cNvSpPr/>
              <p:nvPr/>
            </p:nvSpPr>
            <p:spPr>
              <a:xfrm>
                <a:off x="8088333" y="3554700"/>
                <a:ext cx="18790" cy="19299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82" extrusionOk="0">
                    <a:moveTo>
                      <a:pt x="313" y="0"/>
                    </a:moveTo>
                    <a:cubicBezTo>
                      <a:pt x="289" y="0"/>
                      <a:pt x="264" y="4"/>
                      <a:pt x="239" y="12"/>
                    </a:cubicBezTo>
                    <a:lnTo>
                      <a:pt x="162" y="44"/>
                    </a:lnTo>
                    <a:cubicBezTo>
                      <a:pt x="140" y="61"/>
                      <a:pt x="118" y="77"/>
                      <a:pt x="96" y="94"/>
                    </a:cubicBezTo>
                    <a:cubicBezTo>
                      <a:pt x="66" y="123"/>
                      <a:pt x="44" y="158"/>
                      <a:pt x="30" y="199"/>
                    </a:cubicBezTo>
                    <a:cubicBezTo>
                      <a:pt x="9" y="237"/>
                      <a:pt x="0" y="279"/>
                      <a:pt x="2" y="323"/>
                    </a:cubicBezTo>
                    <a:lnTo>
                      <a:pt x="2" y="337"/>
                    </a:lnTo>
                    <a:lnTo>
                      <a:pt x="2" y="346"/>
                    </a:lnTo>
                    <a:lnTo>
                      <a:pt x="14" y="433"/>
                    </a:lnTo>
                    <a:cubicBezTo>
                      <a:pt x="24" y="477"/>
                      <a:pt x="43" y="513"/>
                      <a:pt x="72" y="545"/>
                    </a:cubicBezTo>
                    <a:cubicBezTo>
                      <a:pt x="101" y="584"/>
                      <a:pt x="124" y="615"/>
                      <a:pt x="171" y="635"/>
                    </a:cubicBezTo>
                    <a:cubicBezTo>
                      <a:pt x="200" y="647"/>
                      <a:pt x="229" y="660"/>
                      <a:pt x="258" y="671"/>
                    </a:cubicBezTo>
                    <a:cubicBezTo>
                      <a:pt x="282" y="678"/>
                      <a:pt x="307" y="682"/>
                      <a:pt x="331" y="682"/>
                    </a:cubicBezTo>
                    <a:cubicBezTo>
                      <a:pt x="349" y="682"/>
                      <a:pt x="367" y="680"/>
                      <a:pt x="384" y="676"/>
                    </a:cubicBezTo>
                    <a:cubicBezTo>
                      <a:pt x="425" y="674"/>
                      <a:pt x="464" y="661"/>
                      <a:pt x="500" y="638"/>
                    </a:cubicBezTo>
                    <a:lnTo>
                      <a:pt x="563" y="588"/>
                    </a:lnTo>
                    <a:cubicBezTo>
                      <a:pt x="602" y="549"/>
                      <a:pt x="628" y="504"/>
                      <a:pt x="643" y="450"/>
                    </a:cubicBezTo>
                    <a:cubicBezTo>
                      <a:pt x="650" y="414"/>
                      <a:pt x="662" y="389"/>
                      <a:pt x="659" y="346"/>
                    </a:cubicBezTo>
                    <a:cubicBezTo>
                      <a:pt x="663" y="331"/>
                      <a:pt x="662" y="317"/>
                      <a:pt x="657" y="302"/>
                    </a:cubicBezTo>
                    <a:cubicBezTo>
                      <a:pt x="657" y="273"/>
                      <a:pt x="650" y="244"/>
                      <a:pt x="636" y="218"/>
                    </a:cubicBezTo>
                    <a:cubicBezTo>
                      <a:pt x="628" y="190"/>
                      <a:pt x="614" y="166"/>
                      <a:pt x="595" y="145"/>
                    </a:cubicBezTo>
                    <a:cubicBezTo>
                      <a:pt x="585" y="134"/>
                      <a:pt x="577" y="122"/>
                      <a:pt x="567" y="112"/>
                    </a:cubicBezTo>
                    <a:lnTo>
                      <a:pt x="561" y="106"/>
                    </a:lnTo>
                    <a:cubicBezTo>
                      <a:pt x="559" y="102"/>
                      <a:pt x="556" y="99"/>
                      <a:pt x="553" y="94"/>
                    </a:cubicBezTo>
                    <a:cubicBezTo>
                      <a:pt x="524" y="64"/>
                      <a:pt x="489" y="42"/>
                      <a:pt x="450" y="28"/>
                    </a:cubicBezTo>
                    <a:cubicBezTo>
                      <a:pt x="423" y="13"/>
                      <a:pt x="396" y="6"/>
                      <a:pt x="367" y="6"/>
                    </a:cubicBezTo>
                    <a:cubicBezTo>
                      <a:pt x="349" y="2"/>
                      <a:pt x="331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4"/>
              <p:cNvSpPr/>
              <p:nvPr/>
            </p:nvSpPr>
            <p:spPr>
              <a:xfrm>
                <a:off x="8114395" y="3587779"/>
                <a:ext cx="19044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0" extrusionOk="0">
                    <a:moveTo>
                      <a:pt x="327" y="1"/>
                    </a:moveTo>
                    <a:cubicBezTo>
                      <a:pt x="285" y="1"/>
                      <a:pt x="245" y="10"/>
                      <a:pt x="207" y="30"/>
                    </a:cubicBezTo>
                    <a:cubicBezTo>
                      <a:pt x="165" y="43"/>
                      <a:pt x="132" y="66"/>
                      <a:pt x="100" y="100"/>
                    </a:cubicBezTo>
                    <a:cubicBezTo>
                      <a:pt x="68" y="130"/>
                      <a:pt x="44" y="165"/>
                      <a:pt x="31" y="207"/>
                    </a:cubicBezTo>
                    <a:cubicBezTo>
                      <a:pt x="11" y="246"/>
                      <a:pt x="1" y="289"/>
                      <a:pt x="2" y="335"/>
                    </a:cubicBezTo>
                    <a:cubicBezTo>
                      <a:pt x="5" y="364"/>
                      <a:pt x="10" y="393"/>
                      <a:pt x="15" y="425"/>
                    </a:cubicBezTo>
                    <a:cubicBezTo>
                      <a:pt x="31" y="480"/>
                      <a:pt x="57" y="530"/>
                      <a:pt x="100" y="572"/>
                    </a:cubicBezTo>
                    <a:cubicBezTo>
                      <a:pt x="121" y="589"/>
                      <a:pt x="145" y="607"/>
                      <a:pt x="166" y="624"/>
                    </a:cubicBezTo>
                    <a:cubicBezTo>
                      <a:pt x="220" y="655"/>
                      <a:pt x="274" y="669"/>
                      <a:pt x="337" y="669"/>
                    </a:cubicBezTo>
                    <a:cubicBezTo>
                      <a:pt x="342" y="670"/>
                      <a:pt x="347" y="670"/>
                      <a:pt x="352" y="670"/>
                    </a:cubicBezTo>
                    <a:cubicBezTo>
                      <a:pt x="391" y="670"/>
                      <a:pt x="430" y="660"/>
                      <a:pt x="466" y="640"/>
                    </a:cubicBezTo>
                    <a:cubicBezTo>
                      <a:pt x="507" y="629"/>
                      <a:pt x="541" y="604"/>
                      <a:pt x="572" y="572"/>
                    </a:cubicBezTo>
                    <a:cubicBezTo>
                      <a:pt x="605" y="541"/>
                      <a:pt x="629" y="506"/>
                      <a:pt x="642" y="464"/>
                    </a:cubicBezTo>
                    <a:cubicBezTo>
                      <a:pt x="662" y="425"/>
                      <a:pt x="672" y="383"/>
                      <a:pt x="671" y="335"/>
                    </a:cubicBezTo>
                    <a:cubicBezTo>
                      <a:pt x="665" y="304"/>
                      <a:pt x="662" y="275"/>
                      <a:pt x="658" y="246"/>
                    </a:cubicBezTo>
                    <a:cubicBezTo>
                      <a:pt x="642" y="190"/>
                      <a:pt x="614" y="142"/>
                      <a:pt x="572" y="100"/>
                    </a:cubicBezTo>
                    <a:cubicBezTo>
                      <a:pt x="550" y="81"/>
                      <a:pt x="527" y="65"/>
                      <a:pt x="505" y="47"/>
                    </a:cubicBezTo>
                    <a:cubicBezTo>
                      <a:pt x="453" y="15"/>
                      <a:pt x="398" y="1"/>
                      <a:pt x="337" y="1"/>
                    </a:cubicBezTo>
                    <a:cubicBezTo>
                      <a:pt x="333" y="1"/>
                      <a:pt x="330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8136948" y="3618454"/>
                <a:ext cx="19921" cy="2023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29" y="1"/>
                    </a:moveTo>
                    <a:cubicBezTo>
                      <a:pt x="303" y="1"/>
                      <a:pt x="277" y="5"/>
                      <a:pt x="250" y="12"/>
                    </a:cubicBezTo>
                    <a:cubicBezTo>
                      <a:pt x="223" y="24"/>
                      <a:pt x="195" y="34"/>
                      <a:pt x="170" y="47"/>
                    </a:cubicBezTo>
                    <a:cubicBezTo>
                      <a:pt x="130" y="69"/>
                      <a:pt x="99" y="98"/>
                      <a:pt x="76" y="135"/>
                    </a:cubicBezTo>
                    <a:cubicBezTo>
                      <a:pt x="54" y="156"/>
                      <a:pt x="41" y="180"/>
                      <a:pt x="32" y="209"/>
                    </a:cubicBezTo>
                    <a:cubicBezTo>
                      <a:pt x="10" y="249"/>
                      <a:pt x="0" y="293"/>
                      <a:pt x="3" y="339"/>
                    </a:cubicBezTo>
                    <a:cubicBezTo>
                      <a:pt x="6" y="369"/>
                      <a:pt x="10" y="399"/>
                      <a:pt x="15" y="428"/>
                    </a:cubicBezTo>
                    <a:cubicBezTo>
                      <a:pt x="26" y="467"/>
                      <a:pt x="44" y="499"/>
                      <a:pt x="66" y="530"/>
                    </a:cubicBezTo>
                    <a:cubicBezTo>
                      <a:pt x="77" y="550"/>
                      <a:pt x="71" y="552"/>
                      <a:pt x="119" y="598"/>
                    </a:cubicBezTo>
                    <a:lnTo>
                      <a:pt x="121" y="600"/>
                    </a:lnTo>
                    <a:cubicBezTo>
                      <a:pt x="124" y="605"/>
                      <a:pt x="128" y="610"/>
                      <a:pt x="134" y="616"/>
                    </a:cubicBezTo>
                    <a:cubicBezTo>
                      <a:pt x="164" y="649"/>
                      <a:pt x="199" y="672"/>
                      <a:pt x="240" y="685"/>
                    </a:cubicBezTo>
                    <a:cubicBezTo>
                      <a:pt x="266" y="700"/>
                      <a:pt x="295" y="709"/>
                      <a:pt x="324" y="709"/>
                    </a:cubicBezTo>
                    <a:cubicBezTo>
                      <a:pt x="342" y="712"/>
                      <a:pt x="361" y="714"/>
                      <a:pt x="379" y="714"/>
                    </a:cubicBezTo>
                    <a:cubicBezTo>
                      <a:pt x="405" y="714"/>
                      <a:pt x="431" y="710"/>
                      <a:pt x="456" y="703"/>
                    </a:cubicBezTo>
                    <a:cubicBezTo>
                      <a:pt x="484" y="693"/>
                      <a:pt x="509" y="681"/>
                      <a:pt x="536" y="668"/>
                    </a:cubicBezTo>
                    <a:cubicBezTo>
                      <a:pt x="558" y="650"/>
                      <a:pt x="581" y="634"/>
                      <a:pt x="603" y="616"/>
                    </a:cubicBezTo>
                    <a:cubicBezTo>
                      <a:pt x="637" y="585"/>
                      <a:pt x="660" y="550"/>
                      <a:pt x="673" y="508"/>
                    </a:cubicBezTo>
                    <a:cubicBezTo>
                      <a:pt x="695" y="469"/>
                      <a:pt x="704" y="425"/>
                      <a:pt x="702" y="380"/>
                    </a:cubicBezTo>
                    <a:cubicBezTo>
                      <a:pt x="696" y="377"/>
                      <a:pt x="696" y="376"/>
                      <a:pt x="696" y="374"/>
                    </a:cubicBezTo>
                    <a:cubicBezTo>
                      <a:pt x="693" y="345"/>
                      <a:pt x="689" y="315"/>
                      <a:pt x="683" y="286"/>
                    </a:cubicBezTo>
                    <a:lnTo>
                      <a:pt x="683" y="283"/>
                    </a:lnTo>
                    <a:lnTo>
                      <a:pt x="683" y="280"/>
                    </a:lnTo>
                    <a:cubicBezTo>
                      <a:pt x="683" y="278"/>
                      <a:pt x="682" y="274"/>
                      <a:pt x="682" y="273"/>
                    </a:cubicBezTo>
                    <a:lnTo>
                      <a:pt x="682" y="268"/>
                    </a:lnTo>
                    <a:lnTo>
                      <a:pt x="682" y="267"/>
                    </a:lnTo>
                    <a:cubicBezTo>
                      <a:pt x="672" y="223"/>
                      <a:pt x="651" y="184"/>
                      <a:pt x="621" y="151"/>
                    </a:cubicBezTo>
                    <a:cubicBezTo>
                      <a:pt x="611" y="137"/>
                      <a:pt x="599" y="120"/>
                      <a:pt x="586" y="107"/>
                    </a:cubicBezTo>
                    <a:lnTo>
                      <a:pt x="584" y="105"/>
                    </a:lnTo>
                    <a:cubicBezTo>
                      <a:pt x="573" y="97"/>
                      <a:pt x="560" y="87"/>
                      <a:pt x="549" y="78"/>
                    </a:cubicBezTo>
                    <a:cubicBezTo>
                      <a:pt x="538" y="69"/>
                      <a:pt x="526" y="60"/>
                      <a:pt x="515" y="50"/>
                    </a:cubicBezTo>
                    <a:cubicBezTo>
                      <a:pt x="513" y="49"/>
                      <a:pt x="512" y="49"/>
                      <a:pt x="509" y="47"/>
                    </a:cubicBezTo>
                    <a:cubicBezTo>
                      <a:pt x="471" y="21"/>
                      <a:pt x="429" y="10"/>
                      <a:pt x="384" y="7"/>
                    </a:cubicBezTo>
                    <a:cubicBezTo>
                      <a:pt x="365" y="3"/>
                      <a:pt x="347" y="1"/>
                      <a:pt x="3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8159812" y="3651307"/>
                <a:ext cx="19582" cy="1963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4" extrusionOk="0">
                    <a:moveTo>
                      <a:pt x="348" y="1"/>
                    </a:moveTo>
                    <a:cubicBezTo>
                      <a:pt x="345" y="1"/>
                      <a:pt x="342" y="1"/>
                      <a:pt x="339" y="1"/>
                    </a:cubicBezTo>
                    <a:cubicBezTo>
                      <a:pt x="310" y="5"/>
                      <a:pt x="281" y="8"/>
                      <a:pt x="250" y="14"/>
                    </a:cubicBezTo>
                    <a:cubicBezTo>
                      <a:pt x="220" y="23"/>
                      <a:pt x="191" y="36"/>
                      <a:pt x="164" y="52"/>
                    </a:cubicBezTo>
                    <a:cubicBezTo>
                      <a:pt x="143" y="62"/>
                      <a:pt x="121" y="72"/>
                      <a:pt x="105" y="88"/>
                    </a:cubicBezTo>
                    <a:cubicBezTo>
                      <a:pt x="84" y="100"/>
                      <a:pt x="68" y="116"/>
                      <a:pt x="57" y="136"/>
                    </a:cubicBezTo>
                    <a:cubicBezTo>
                      <a:pt x="34" y="161"/>
                      <a:pt x="18" y="193"/>
                      <a:pt x="10" y="226"/>
                    </a:cubicBezTo>
                    <a:cubicBezTo>
                      <a:pt x="6" y="251"/>
                      <a:pt x="5" y="274"/>
                      <a:pt x="0" y="297"/>
                    </a:cubicBezTo>
                    <a:cubicBezTo>
                      <a:pt x="3" y="318"/>
                      <a:pt x="6" y="337"/>
                      <a:pt x="7" y="357"/>
                    </a:cubicBezTo>
                    <a:cubicBezTo>
                      <a:pt x="10" y="379"/>
                      <a:pt x="12" y="404"/>
                      <a:pt x="19" y="425"/>
                    </a:cubicBezTo>
                    <a:cubicBezTo>
                      <a:pt x="35" y="481"/>
                      <a:pt x="63" y="530"/>
                      <a:pt x="105" y="572"/>
                    </a:cubicBezTo>
                    <a:lnTo>
                      <a:pt x="114" y="581"/>
                    </a:lnTo>
                    <a:lnTo>
                      <a:pt x="119" y="587"/>
                    </a:lnTo>
                    <a:lnTo>
                      <a:pt x="127" y="594"/>
                    </a:lnTo>
                    <a:cubicBezTo>
                      <a:pt x="127" y="591"/>
                      <a:pt x="124" y="591"/>
                      <a:pt x="124" y="590"/>
                    </a:cubicBezTo>
                    <a:lnTo>
                      <a:pt x="124" y="590"/>
                    </a:lnTo>
                    <a:cubicBezTo>
                      <a:pt x="137" y="601"/>
                      <a:pt x="148" y="614"/>
                      <a:pt x="163" y="623"/>
                    </a:cubicBezTo>
                    <a:cubicBezTo>
                      <a:pt x="193" y="652"/>
                      <a:pt x="231" y="672"/>
                      <a:pt x="275" y="681"/>
                    </a:cubicBezTo>
                    <a:cubicBezTo>
                      <a:pt x="300" y="689"/>
                      <a:pt x="325" y="693"/>
                      <a:pt x="350" y="693"/>
                    </a:cubicBezTo>
                    <a:cubicBezTo>
                      <a:pt x="368" y="693"/>
                      <a:pt x="387" y="691"/>
                      <a:pt x="406" y="687"/>
                    </a:cubicBezTo>
                    <a:cubicBezTo>
                      <a:pt x="449" y="684"/>
                      <a:pt x="490" y="672"/>
                      <a:pt x="528" y="648"/>
                    </a:cubicBezTo>
                    <a:cubicBezTo>
                      <a:pt x="549" y="632"/>
                      <a:pt x="571" y="614"/>
                      <a:pt x="595" y="597"/>
                    </a:cubicBezTo>
                    <a:cubicBezTo>
                      <a:pt x="635" y="555"/>
                      <a:pt x="664" y="508"/>
                      <a:pt x="680" y="451"/>
                    </a:cubicBezTo>
                    <a:lnTo>
                      <a:pt x="690" y="364"/>
                    </a:lnTo>
                    <a:cubicBezTo>
                      <a:pt x="692" y="306"/>
                      <a:pt x="674" y="252"/>
                      <a:pt x="645" y="200"/>
                    </a:cubicBezTo>
                    <a:cubicBezTo>
                      <a:pt x="644" y="194"/>
                      <a:pt x="641" y="187"/>
                      <a:pt x="637" y="181"/>
                    </a:cubicBezTo>
                    <a:cubicBezTo>
                      <a:pt x="635" y="180"/>
                      <a:pt x="634" y="175"/>
                      <a:pt x="631" y="174"/>
                    </a:cubicBezTo>
                    <a:cubicBezTo>
                      <a:pt x="613" y="149"/>
                      <a:pt x="593" y="124"/>
                      <a:pt x="574" y="100"/>
                    </a:cubicBezTo>
                    <a:cubicBezTo>
                      <a:pt x="544" y="66"/>
                      <a:pt x="509" y="43"/>
                      <a:pt x="468" y="30"/>
                    </a:cubicBezTo>
                    <a:cubicBezTo>
                      <a:pt x="430" y="11"/>
                      <a:pt x="392" y="1"/>
                      <a:pt x="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8182252" y="3680708"/>
                <a:ext cx="18959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25" y="1"/>
                    </a:moveTo>
                    <a:cubicBezTo>
                      <a:pt x="282" y="1"/>
                      <a:pt x="242" y="10"/>
                      <a:pt x="207" y="30"/>
                    </a:cubicBezTo>
                    <a:cubicBezTo>
                      <a:pt x="165" y="43"/>
                      <a:pt x="131" y="66"/>
                      <a:pt x="99" y="100"/>
                    </a:cubicBezTo>
                    <a:cubicBezTo>
                      <a:pt x="67" y="130"/>
                      <a:pt x="46" y="165"/>
                      <a:pt x="31" y="207"/>
                    </a:cubicBezTo>
                    <a:cubicBezTo>
                      <a:pt x="11" y="247"/>
                      <a:pt x="1" y="289"/>
                      <a:pt x="2" y="334"/>
                    </a:cubicBezTo>
                    <a:cubicBezTo>
                      <a:pt x="5" y="363"/>
                      <a:pt x="9" y="392"/>
                      <a:pt x="15" y="422"/>
                    </a:cubicBezTo>
                    <a:cubicBezTo>
                      <a:pt x="31" y="479"/>
                      <a:pt x="59" y="529"/>
                      <a:pt x="99" y="571"/>
                    </a:cubicBezTo>
                    <a:cubicBezTo>
                      <a:pt x="121" y="588"/>
                      <a:pt x="146" y="604"/>
                      <a:pt x="168" y="623"/>
                    </a:cubicBezTo>
                    <a:cubicBezTo>
                      <a:pt x="220" y="653"/>
                      <a:pt x="274" y="668"/>
                      <a:pt x="335" y="668"/>
                    </a:cubicBezTo>
                    <a:cubicBezTo>
                      <a:pt x="338" y="668"/>
                      <a:pt x="341" y="668"/>
                      <a:pt x="344" y="668"/>
                    </a:cubicBezTo>
                    <a:cubicBezTo>
                      <a:pt x="386" y="668"/>
                      <a:pt x="426" y="659"/>
                      <a:pt x="461" y="639"/>
                    </a:cubicBezTo>
                    <a:cubicBezTo>
                      <a:pt x="503" y="626"/>
                      <a:pt x="538" y="603"/>
                      <a:pt x="569" y="569"/>
                    </a:cubicBezTo>
                    <a:cubicBezTo>
                      <a:pt x="601" y="539"/>
                      <a:pt x="623" y="504"/>
                      <a:pt x="637" y="463"/>
                    </a:cubicBezTo>
                    <a:cubicBezTo>
                      <a:pt x="657" y="422"/>
                      <a:pt x="669" y="382"/>
                      <a:pt x="666" y="335"/>
                    </a:cubicBezTo>
                    <a:cubicBezTo>
                      <a:pt x="662" y="306"/>
                      <a:pt x="657" y="276"/>
                      <a:pt x="655" y="247"/>
                    </a:cubicBezTo>
                    <a:cubicBezTo>
                      <a:pt x="637" y="190"/>
                      <a:pt x="611" y="142"/>
                      <a:pt x="569" y="100"/>
                    </a:cubicBezTo>
                    <a:lnTo>
                      <a:pt x="502" y="48"/>
                    </a:lnTo>
                    <a:cubicBezTo>
                      <a:pt x="448" y="16"/>
                      <a:pt x="394" y="1"/>
                      <a:pt x="335" y="1"/>
                    </a:cubicBezTo>
                    <a:cubicBezTo>
                      <a:pt x="332" y="1"/>
                      <a:pt x="328" y="1"/>
                      <a:pt x="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8201296" y="3714099"/>
                <a:ext cx="19638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70" extrusionOk="0">
                    <a:moveTo>
                      <a:pt x="363" y="0"/>
                    </a:moveTo>
                    <a:cubicBezTo>
                      <a:pt x="334" y="0"/>
                      <a:pt x="306" y="4"/>
                      <a:pt x="277" y="11"/>
                    </a:cubicBezTo>
                    <a:cubicBezTo>
                      <a:pt x="274" y="13"/>
                      <a:pt x="268" y="16"/>
                      <a:pt x="265" y="17"/>
                    </a:cubicBezTo>
                    <a:cubicBezTo>
                      <a:pt x="208" y="33"/>
                      <a:pt x="159" y="61"/>
                      <a:pt x="117" y="103"/>
                    </a:cubicBezTo>
                    <a:cubicBezTo>
                      <a:pt x="76" y="143"/>
                      <a:pt x="48" y="193"/>
                      <a:pt x="32" y="249"/>
                    </a:cubicBezTo>
                    <a:cubicBezTo>
                      <a:pt x="0" y="364"/>
                      <a:pt x="34" y="489"/>
                      <a:pt x="117" y="572"/>
                    </a:cubicBezTo>
                    <a:cubicBezTo>
                      <a:pt x="180" y="635"/>
                      <a:pt x="266" y="669"/>
                      <a:pt x="354" y="669"/>
                    </a:cubicBezTo>
                    <a:cubicBezTo>
                      <a:pt x="383" y="669"/>
                      <a:pt x="412" y="665"/>
                      <a:pt x="441" y="658"/>
                    </a:cubicBezTo>
                    <a:cubicBezTo>
                      <a:pt x="497" y="642"/>
                      <a:pt x="545" y="614"/>
                      <a:pt x="588" y="572"/>
                    </a:cubicBezTo>
                    <a:cubicBezTo>
                      <a:pt x="630" y="531"/>
                      <a:pt x="657" y="482"/>
                      <a:pt x="673" y="425"/>
                    </a:cubicBezTo>
                    <a:lnTo>
                      <a:pt x="676" y="409"/>
                    </a:lnTo>
                    <a:cubicBezTo>
                      <a:pt x="694" y="353"/>
                      <a:pt x="694" y="295"/>
                      <a:pt x="676" y="238"/>
                    </a:cubicBezTo>
                    <a:cubicBezTo>
                      <a:pt x="662" y="184"/>
                      <a:pt x="633" y="136"/>
                      <a:pt x="593" y="95"/>
                    </a:cubicBezTo>
                    <a:cubicBezTo>
                      <a:pt x="553" y="55"/>
                      <a:pt x="506" y="27"/>
                      <a:pt x="449" y="11"/>
                    </a:cubicBezTo>
                    <a:cubicBezTo>
                      <a:pt x="420" y="4"/>
                      <a:pt x="392" y="0"/>
                      <a:pt x="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8223708" y="3742255"/>
                <a:ext cx="18931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9" extrusionOk="0">
                    <a:moveTo>
                      <a:pt x="351" y="1"/>
                    </a:moveTo>
                    <a:cubicBezTo>
                      <a:pt x="332" y="1"/>
                      <a:pt x="313" y="3"/>
                      <a:pt x="294" y="7"/>
                    </a:cubicBezTo>
                    <a:cubicBezTo>
                      <a:pt x="250" y="10"/>
                      <a:pt x="208" y="22"/>
                      <a:pt x="170" y="48"/>
                    </a:cubicBezTo>
                    <a:cubicBezTo>
                      <a:pt x="131" y="68"/>
                      <a:pt x="101" y="97"/>
                      <a:pt x="77" y="134"/>
                    </a:cubicBezTo>
                    <a:cubicBezTo>
                      <a:pt x="48" y="166"/>
                      <a:pt x="28" y="202"/>
                      <a:pt x="18" y="246"/>
                    </a:cubicBezTo>
                    <a:cubicBezTo>
                      <a:pt x="3" y="289"/>
                      <a:pt x="0" y="333"/>
                      <a:pt x="12" y="378"/>
                    </a:cubicBezTo>
                    <a:cubicBezTo>
                      <a:pt x="12" y="397"/>
                      <a:pt x="18" y="414"/>
                      <a:pt x="21" y="432"/>
                    </a:cubicBezTo>
                    <a:cubicBezTo>
                      <a:pt x="28" y="462"/>
                      <a:pt x="37" y="491"/>
                      <a:pt x="54" y="519"/>
                    </a:cubicBezTo>
                    <a:cubicBezTo>
                      <a:pt x="60" y="529"/>
                      <a:pt x="70" y="538"/>
                      <a:pt x="77" y="549"/>
                    </a:cubicBezTo>
                    <a:cubicBezTo>
                      <a:pt x="93" y="577"/>
                      <a:pt x="115" y="600"/>
                      <a:pt x="143" y="618"/>
                    </a:cubicBezTo>
                    <a:cubicBezTo>
                      <a:pt x="160" y="635"/>
                      <a:pt x="181" y="647"/>
                      <a:pt x="204" y="654"/>
                    </a:cubicBezTo>
                    <a:cubicBezTo>
                      <a:pt x="235" y="671"/>
                      <a:pt x="268" y="679"/>
                      <a:pt x="302" y="679"/>
                    </a:cubicBezTo>
                    <a:cubicBezTo>
                      <a:pt x="305" y="679"/>
                      <a:pt x="308" y="679"/>
                      <a:pt x="311" y="679"/>
                    </a:cubicBezTo>
                    <a:cubicBezTo>
                      <a:pt x="336" y="674"/>
                      <a:pt x="361" y="671"/>
                      <a:pt x="386" y="668"/>
                    </a:cubicBezTo>
                    <a:cubicBezTo>
                      <a:pt x="396" y="666"/>
                      <a:pt x="406" y="660"/>
                      <a:pt x="415" y="657"/>
                    </a:cubicBezTo>
                    <a:cubicBezTo>
                      <a:pt x="447" y="650"/>
                      <a:pt x="477" y="638"/>
                      <a:pt x="505" y="622"/>
                    </a:cubicBezTo>
                    <a:cubicBezTo>
                      <a:pt x="527" y="606"/>
                      <a:pt x="550" y="587"/>
                      <a:pt x="572" y="571"/>
                    </a:cubicBezTo>
                    <a:cubicBezTo>
                      <a:pt x="614" y="529"/>
                      <a:pt x="640" y="480"/>
                      <a:pt x="657" y="426"/>
                    </a:cubicBezTo>
                    <a:lnTo>
                      <a:pt x="667" y="339"/>
                    </a:lnTo>
                    <a:cubicBezTo>
                      <a:pt x="669" y="273"/>
                      <a:pt x="654" y="219"/>
                      <a:pt x="624" y="166"/>
                    </a:cubicBezTo>
                    <a:cubicBezTo>
                      <a:pt x="604" y="128"/>
                      <a:pt x="574" y="97"/>
                      <a:pt x="538" y="73"/>
                    </a:cubicBezTo>
                    <a:cubicBezTo>
                      <a:pt x="506" y="44"/>
                      <a:pt x="470" y="25"/>
                      <a:pt x="426" y="13"/>
                    </a:cubicBezTo>
                    <a:cubicBezTo>
                      <a:pt x="401" y="5"/>
                      <a:pt x="37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8245384" y="3771770"/>
                <a:ext cx="19384" cy="19299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2" extrusionOk="0">
                    <a:moveTo>
                      <a:pt x="325" y="0"/>
                    </a:moveTo>
                    <a:cubicBezTo>
                      <a:pt x="282" y="0"/>
                      <a:pt x="242" y="9"/>
                      <a:pt x="205" y="29"/>
                    </a:cubicBezTo>
                    <a:cubicBezTo>
                      <a:pt x="163" y="43"/>
                      <a:pt x="128" y="66"/>
                      <a:pt x="98" y="99"/>
                    </a:cubicBezTo>
                    <a:lnTo>
                      <a:pt x="45" y="166"/>
                    </a:lnTo>
                    <a:cubicBezTo>
                      <a:pt x="15" y="218"/>
                      <a:pt x="0" y="274"/>
                      <a:pt x="0" y="335"/>
                    </a:cubicBezTo>
                    <a:cubicBezTo>
                      <a:pt x="3" y="364"/>
                      <a:pt x="8" y="394"/>
                      <a:pt x="12" y="423"/>
                    </a:cubicBezTo>
                    <a:cubicBezTo>
                      <a:pt x="29" y="480"/>
                      <a:pt x="56" y="529"/>
                      <a:pt x="98" y="571"/>
                    </a:cubicBezTo>
                    <a:cubicBezTo>
                      <a:pt x="99" y="573"/>
                      <a:pt x="103" y="574"/>
                      <a:pt x="105" y="576"/>
                    </a:cubicBezTo>
                    <a:cubicBezTo>
                      <a:pt x="118" y="587"/>
                      <a:pt x="130" y="598"/>
                      <a:pt x="146" y="609"/>
                    </a:cubicBezTo>
                    <a:cubicBezTo>
                      <a:pt x="183" y="640"/>
                      <a:pt x="202" y="659"/>
                      <a:pt x="259" y="669"/>
                    </a:cubicBezTo>
                    <a:lnTo>
                      <a:pt x="263" y="669"/>
                    </a:lnTo>
                    <a:cubicBezTo>
                      <a:pt x="266" y="669"/>
                      <a:pt x="269" y="670"/>
                      <a:pt x="272" y="670"/>
                    </a:cubicBezTo>
                    <a:cubicBezTo>
                      <a:pt x="301" y="678"/>
                      <a:pt x="330" y="681"/>
                      <a:pt x="359" y="681"/>
                    </a:cubicBezTo>
                    <a:cubicBezTo>
                      <a:pt x="387" y="681"/>
                      <a:pt x="416" y="678"/>
                      <a:pt x="445" y="670"/>
                    </a:cubicBezTo>
                    <a:cubicBezTo>
                      <a:pt x="499" y="656"/>
                      <a:pt x="547" y="627"/>
                      <a:pt x="587" y="587"/>
                    </a:cubicBezTo>
                    <a:cubicBezTo>
                      <a:pt x="628" y="547"/>
                      <a:pt x="656" y="500"/>
                      <a:pt x="672" y="444"/>
                    </a:cubicBezTo>
                    <a:cubicBezTo>
                      <a:pt x="685" y="387"/>
                      <a:pt x="685" y="332"/>
                      <a:pt x="670" y="274"/>
                    </a:cubicBezTo>
                    <a:lnTo>
                      <a:pt x="669" y="266"/>
                    </a:lnTo>
                    <a:lnTo>
                      <a:pt x="669" y="262"/>
                    </a:lnTo>
                    <a:cubicBezTo>
                      <a:pt x="657" y="205"/>
                      <a:pt x="637" y="186"/>
                      <a:pt x="608" y="146"/>
                    </a:cubicBezTo>
                    <a:cubicBezTo>
                      <a:pt x="598" y="131"/>
                      <a:pt x="587" y="118"/>
                      <a:pt x="577" y="106"/>
                    </a:cubicBezTo>
                    <a:cubicBezTo>
                      <a:pt x="576" y="104"/>
                      <a:pt x="574" y="101"/>
                      <a:pt x="570" y="99"/>
                    </a:cubicBezTo>
                    <a:cubicBezTo>
                      <a:pt x="539" y="66"/>
                      <a:pt x="505" y="43"/>
                      <a:pt x="462" y="29"/>
                    </a:cubicBezTo>
                    <a:cubicBezTo>
                      <a:pt x="426" y="10"/>
                      <a:pt x="386" y="0"/>
                      <a:pt x="343" y="0"/>
                    </a:cubicBezTo>
                    <a:cubicBezTo>
                      <a:pt x="340" y="0"/>
                      <a:pt x="337" y="0"/>
                      <a:pt x="335" y="0"/>
                    </a:cubicBezTo>
                    <a:cubicBezTo>
                      <a:pt x="331" y="0"/>
                      <a:pt x="328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8315533" y="3788465"/>
                <a:ext cx="19440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0" extrusionOk="0">
                    <a:moveTo>
                      <a:pt x="351" y="0"/>
                    </a:moveTo>
                    <a:cubicBezTo>
                      <a:pt x="321" y="0"/>
                      <a:pt x="292" y="4"/>
                      <a:pt x="262" y="12"/>
                    </a:cubicBezTo>
                    <a:cubicBezTo>
                      <a:pt x="205" y="28"/>
                      <a:pt x="156" y="57"/>
                      <a:pt x="114" y="98"/>
                    </a:cubicBezTo>
                    <a:cubicBezTo>
                      <a:pt x="109" y="105"/>
                      <a:pt x="102" y="112"/>
                      <a:pt x="96" y="121"/>
                    </a:cubicBezTo>
                    <a:cubicBezTo>
                      <a:pt x="80" y="143"/>
                      <a:pt x="63" y="165"/>
                      <a:pt x="46" y="186"/>
                    </a:cubicBezTo>
                    <a:lnTo>
                      <a:pt x="12" y="262"/>
                    </a:lnTo>
                    <a:cubicBezTo>
                      <a:pt x="9" y="291"/>
                      <a:pt x="5" y="319"/>
                      <a:pt x="2" y="348"/>
                    </a:cubicBezTo>
                    <a:cubicBezTo>
                      <a:pt x="0" y="391"/>
                      <a:pt x="9" y="433"/>
                      <a:pt x="30" y="471"/>
                    </a:cubicBezTo>
                    <a:cubicBezTo>
                      <a:pt x="37" y="499"/>
                      <a:pt x="51" y="522"/>
                      <a:pt x="70" y="542"/>
                    </a:cubicBezTo>
                    <a:cubicBezTo>
                      <a:pt x="85" y="566"/>
                      <a:pt x="104" y="586"/>
                      <a:pt x="128" y="601"/>
                    </a:cubicBezTo>
                    <a:cubicBezTo>
                      <a:pt x="149" y="621"/>
                      <a:pt x="172" y="633"/>
                      <a:pt x="200" y="643"/>
                    </a:cubicBezTo>
                    <a:cubicBezTo>
                      <a:pt x="233" y="659"/>
                      <a:pt x="270" y="669"/>
                      <a:pt x="308" y="669"/>
                    </a:cubicBezTo>
                    <a:cubicBezTo>
                      <a:pt x="313" y="669"/>
                      <a:pt x="318" y="669"/>
                      <a:pt x="323" y="669"/>
                    </a:cubicBezTo>
                    <a:lnTo>
                      <a:pt x="351" y="669"/>
                    </a:lnTo>
                    <a:cubicBezTo>
                      <a:pt x="410" y="669"/>
                      <a:pt x="467" y="654"/>
                      <a:pt x="519" y="624"/>
                    </a:cubicBezTo>
                    <a:cubicBezTo>
                      <a:pt x="570" y="595"/>
                      <a:pt x="611" y="556"/>
                      <a:pt x="640" y="505"/>
                    </a:cubicBezTo>
                    <a:cubicBezTo>
                      <a:pt x="670" y="451"/>
                      <a:pt x="685" y="396"/>
                      <a:pt x="685" y="335"/>
                    </a:cubicBezTo>
                    <a:cubicBezTo>
                      <a:pt x="686" y="288"/>
                      <a:pt x="678" y="245"/>
                      <a:pt x="656" y="204"/>
                    </a:cubicBezTo>
                    <a:cubicBezTo>
                      <a:pt x="643" y="163"/>
                      <a:pt x="620" y="128"/>
                      <a:pt x="588" y="98"/>
                    </a:cubicBezTo>
                    <a:cubicBezTo>
                      <a:pt x="545" y="56"/>
                      <a:pt x="496" y="27"/>
                      <a:pt x="439" y="12"/>
                    </a:cubicBezTo>
                    <a:cubicBezTo>
                      <a:pt x="410" y="4"/>
                      <a:pt x="380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8344312" y="3770638"/>
                <a:ext cx="19808" cy="1915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7" extrusionOk="0">
                    <a:moveTo>
                      <a:pt x="372" y="1"/>
                    </a:moveTo>
                    <a:cubicBezTo>
                      <a:pt x="351" y="1"/>
                      <a:pt x="332" y="5"/>
                      <a:pt x="303" y="8"/>
                    </a:cubicBezTo>
                    <a:cubicBezTo>
                      <a:pt x="287" y="10"/>
                      <a:pt x="272" y="11"/>
                      <a:pt x="256" y="14"/>
                    </a:cubicBezTo>
                    <a:cubicBezTo>
                      <a:pt x="252" y="14"/>
                      <a:pt x="249" y="17"/>
                      <a:pt x="248" y="17"/>
                    </a:cubicBezTo>
                    <a:cubicBezTo>
                      <a:pt x="220" y="27"/>
                      <a:pt x="194" y="39"/>
                      <a:pt x="168" y="49"/>
                    </a:cubicBezTo>
                    <a:lnTo>
                      <a:pt x="101" y="103"/>
                    </a:lnTo>
                    <a:lnTo>
                      <a:pt x="47" y="170"/>
                    </a:lnTo>
                    <a:cubicBezTo>
                      <a:pt x="24" y="207"/>
                      <a:pt x="9" y="250"/>
                      <a:pt x="8" y="293"/>
                    </a:cubicBezTo>
                    <a:cubicBezTo>
                      <a:pt x="1" y="322"/>
                      <a:pt x="1" y="353"/>
                      <a:pt x="8" y="382"/>
                    </a:cubicBezTo>
                    <a:cubicBezTo>
                      <a:pt x="8" y="412"/>
                      <a:pt x="15" y="440"/>
                      <a:pt x="31" y="466"/>
                    </a:cubicBezTo>
                    <a:cubicBezTo>
                      <a:pt x="38" y="495"/>
                      <a:pt x="53" y="518"/>
                      <a:pt x="75" y="539"/>
                    </a:cubicBezTo>
                    <a:cubicBezTo>
                      <a:pt x="98" y="575"/>
                      <a:pt x="130" y="604"/>
                      <a:pt x="168" y="623"/>
                    </a:cubicBezTo>
                    <a:cubicBezTo>
                      <a:pt x="171" y="626"/>
                      <a:pt x="174" y="627"/>
                      <a:pt x="177" y="629"/>
                    </a:cubicBezTo>
                    <a:cubicBezTo>
                      <a:pt x="177" y="629"/>
                      <a:pt x="178" y="629"/>
                      <a:pt x="178" y="630"/>
                    </a:cubicBezTo>
                    <a:cubicBezTo>
                      <a:pt x="217" y="657"/>
                      <a:pt x="258" y="670"/>
                      <a:pt x="304" y="671"/>
                    </a:cubicBezTo>
                    <a:cubicBezTo>
                      <a:pt x="319" y="674"/>
                      <a:pt x="335" y="677"/>
                      <a:pt x="349" y="677"/>
                    </a:cubicBezTo>
                    <a:lnTo>
                      <a:pt x="360" y="677"/>
                    </a:lnTo>
                    <a:cubicBezTo>
                      <a:pt x="377" y="674"/>
                      <a:pt x="392" y="673"/>
                      <a:pt x="408" y="671"/>
                    </a:cubicBezTo>
                    <a:cubicBezTo>
                      <a:pt x="451" y="668"/>
                      <a:pt x="493" y="657"/>
                      <a:pt x="531" y="630"/>
                    </a:cubicBezTo>
                    <a:cubicBezTo>
                      <a:pt x="553" y="613"/>
                      <a:pt x="576" y="597"/>
                      <a:pt x="598" y="578"/>
                    </a:cubicBezTo>
                    <a:cubicBezTo>
                      <a:pt x="599" y="577"/>
                      <a:pt x="602" y="575"/>
                      <a:pt x="602" y="572"/>
                    </a:cubicBezTo>
                    <a:cubicBezTo>
                      <a:pt x="618" y="550"/>
                      <a:pt x="636" y="529"/>
                      <a:pt x="653" y="507"/>
                    </a:cubicBezTo>
                    <a:cubicBezTo>
                      <a:pt x="676" y="469"/>
                      <a:pt x="690" y="430"/>
                      <a:pt x="691" y="386"/>
                    </a:cubicBezTo>
                    <a:cubicBezTo>
                      <a:pt x="700" y="359"/>
                      <a:pt x="700" y="330"/>
                      <a:pt x="692" y="301"/>
                    </a:cubicBezTo>
                    <a:cubicBezTo>
                      <a:pt x="691" y="257"/>
                      <a:pt x="678" y="216"/>
                      <a:pt x="655" y="178"/>
                    </a:cubicBezTo>
                    <a:cubicBezTo>
                      <a:pt x="652" y="177"/>
                      <a:pt x="652" y="176"/>
                      <a:pt x="650" y="173"/>
                    </a:cubicBezTo>
                    <a:cubicBezTo>
                      <a:pt x="639" y="148"/>
                      <a:pt x="620" y="126"/>
                      <a:pt x="598" y="106"/>
                    </a:cubicBezTo>
                    <a:lnTo>
                      <a:pt x="531" y="53"/>
                    </a:lnTo>
                    <a:cubicBezTo>
                      <a:pt x="531" y="53"/>
                      <a:pt x="530" y="53"/>
                      <a:pt x="530" y="52"/>
                    </a:cubicBezTo>
                    <a:cubicBezTo>
                      <a:pt x="527" y="52"/>
                      <a:pt x="525" y="49"/>
                      <a:pt x="524" y="49"/>
                    </a:cubicBezTo>
                    <a:cubicBezTo>
                      <a:pt x="524" y="49"/>
                      <a:pt x="521" y="49"/>
                      <a:pt x="521" y="48"/>
                    </a:cubicBezTo>
                    <a:lnTo>
                      <a:pt x="519" y="48"/>
                    </a:lnTo>
                    <a:cubicBezTo>
                      <a:pt x="492" y="36"/>
                      <a:pt x="466" y="26"/>
                      <a:pt x="440" y="13"/>
                    </a:cubicBezTo>
                    <a:cubicBezTo>
                      <a:pt x="411" y="4"/>
                      <a:pt x="391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8370883" y="3753971"/>
                <a:ext cx="19921" cy="191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76" extrusionOk="0">
                    <a:moveTo>
                      <a:pt x="378" y="0"/>
                    </a:moveTo>
                    <a:cubicBezTo>
                      <a:pt x="371" y="0"/>
                      <a:pt x="365" y="1"/>
                      <a:pt x="358" y="2"/>
                    </a:cubicBezTo>
                    <a:cubicBezTo>
                      <a:pt x="354" y="2"/>
                      <a:pt x="349" y="2"/>
                      <a:pt x="343" y="3"/>
                    </a:cubicBezTo>
                    <a:cubicBezTo>
                      <a:pt x="282" y="3"/>
                      <a:pt x="226" y="19"/>
                      <a:pt x="173" y="48"/>
                    </a:cubicBezTo>
                    <a:cubicBezTo>
                      <a:pt x="123" y="79"/>
                      <a:pt x="82" y="119"/>
                      <a:pt x="51" y="170"/>
                    </a:cubicBezTo>
                    <a:cubicBezTo>
                      <a:pt x="41" y="198"/>
                      <a:pt x="30" y="224"/>
                      <a:pt x="16" y="250"/>
                    </a:cubicBezTo>
                    <a:cubicBezTo>
                      <a:pt x="0" y="310"/>
                      <a:pt x="0" y="369"/>
                      <a:pt x="16" y="429"/>
                    </a:cubicBezTo>
                    <a:cubicBezTo>
                      <a:pt x="28" y="472"/>
                      <a:pt x="48" y="512"/>
                      <a:pt x="77" y="544"/>
                    </a:cubicBezTo>
                    <a:cubicBezTo>
                      <a:pt x="101" y="580"/>
                      <a:pt x="131" y="609"/>
                      <a:pt x="172" y="631"/>
                    </a:cubicBezTo>
                    <a:cubicBezTo>
                      <a:pt x="224" y="661"/>
                      <a:pt x="281" y="676"/>
                      <a:pt x="342" y="676"/>
                    </a:cubicBezTo>
                    <a:cubicBezTo>
                      <a:pt x="404" y="676"/>
                      <a:pt x="460" y="660"/>
                      <a:pt x="513" y="631"/>
                    </a:cubicBezTo>
                    <a:cubicBezTo>
                      <a:pt x="516" y="628"/>
                      <a:pt x="522" y="625"/>
                      <a:pt x="525" y="622"/>
                    </a:cubicBezTo>
                    <a:cubicBezTo>
                      <a:pt x="528" y="621"/>
                      <a:pt x="529" y="621"/>
                      <a:pt x="531" y="619"/>
                    </a:cubicBezTo>
                    <a:cubicBezTo>
                      <a:pt x="544" y="609"/>
                      <a:pt x="557" y="600"/>
                      <a:pt x="567" y="592"/>
                    </a:cubicBezTo>
                    <a:cubicBezTo>
                      <a:pt x="582" y="584"/>
                      <a:pt x="593" y="576"/>
                      <a:pt x="602" y="564"/>
                    </a:cubicBezTo>
                    <a:cubicBezTo>
                      <a:pt x="641" y="522"/>
                      <a:pt x="670" y="475"/>
                      <a:pt x="688" y="419"/>
                    </a:cubicBezTo>
                    <a:cubicBezTo>
                      <a:pt x="704" y="359"/>
                      <a:pt x="704" y="301"/>
                      <a:pt x="689" y="243"/>
                    </a:cubicBezTo>
                    <a:cubicBezTo>
                      <a:pt x="673" y="186"/>
                      <a:pt x="646" y="140"/>
                      <a:pt x="604" y="98"/>
                    </a:cubicBezTo>
                    <a:cubicBezTo>
                      <a:pt x="561" y="55"/>
                      <a:pt x="515" y="28"/>
                      <a:pt x="458" y="12"/>
                    </a:cubicBezTo>
                    <a:cubicBezTo>
                      <a:pt x="432" y="7"/>
                      <a:pt x="405" y="0"/>
                      <a:pt x="3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8390239" y="3739086"/>
                <a:ext cx="18705" cy="18252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45" extrusionOk="0">
                    <a:moveTo>
                      <a:pt x="324" y="1"/>
                    </a:moveTo>
                    <a:cubicBezTo>
                      <a:pt x="296" y="1"/>
                      <a:pt x="268" y="4"/>
                      <a:pt x="239" y="12"/>
                    </a:cubicBezTo>
                    <a:lnTo>
                      <a:pt x="164" y="44"/>
                    </a:lnTo>
                    <a:cubicBezTo>
                      <a:pt x="116" y="73"/>
                      <a:pt x="78" y="109"/>
                      <a:pt x="49" y="158"/>
                    </a:cubicBezTo>
                    <a:cubicBezTo>
                      <a:pt x="26" y="195"/>
                      <a:pt x="13" y="234"/>
                      <a:pt x="11" y="276"/>
                    </a:cubicBezTo>
                    <a:cubicBezTo>
                      <a:pt x="1" y="318"/>
                      <a:pt x="4" y="360"/>
                      <a:pt x="15" y="404"/>
                    </a:cubicBezTo>
                    <a:cubicBezTo>
                      <a:pt x="26" y="445"/>
                      <a:pt x="45" y="480"/>
                      <a:pt x="72" y="510"/>
                    </a:cubicBezTo>
                    <a:cubicBezTo>
                      <a:pt x="94" y="545"/>
                      <a:pt x="124" y="573"/>
                      <a:pt x="161" y="593"/>
                    </a:cubicBezTo>
                    <a:cubicBezTo>
                      <a:pt x="187" y="608"/>
                      <a:pt x="212" y="618"/>
                      <a:pt x="238" y="625"/>
                    </a:cubicBezTo>
                    <a:cubicBezTo>
                      <a:pt x="260" y="632"/>
                      <a:pt x="281" y="638"/>
                      <a:pt x="305" y="639"/>
                    </a:cubicBezTo>
                    <a:cubicBezTo>
                      <a:pt x="322" y="643"/>
                      <a:pt x="340" y="645"/>
                      <a:pt x="357" y="645"/>
                    </a:cubicBezTo>
                    <a:cubicBezTo>
                      <a:pt x="382" y="645"/>
                      <a:pt x="406" y="641"/>
                      <a:pt x="430" y="634"/>
                    </a:cubicBezTo>
                    <a:cubicBezTo>
                      <a:pt x="456" y="624"/>
                      <a:pt x="479" y="612"/>
                      <a:pt x="505" y="603"/>
                    </a:cubicBezTo>
                    <a:cubicBezTo>
                      <a:pt x="542" y="583"/>
                      <a:pt x="571" y="557"/>
                      <a:pt x="592" y="523"/>
                    </a:cubicBezTo>
                    <a:cubicBezTo>
                      <a:pt x="611" y="503"/>
                      <a:pt x="624" y="481"/>
                      <a:pt x="632" y="455"/>
                    </a:cubicBezTo>
                    <a:cubicBezTo>
                      <a:pt x="652" y="419"/>
                      <a:pt x="661" y="376"/>
                      <a:pt x="659" y="334"/>
                    </a:cubicBezTo>
                    <a:cubicBezTo>
                      <a:pt x="659" y="299"/>
                      <a:pt x="655" y="273"/>
                      <a:pt x="652" y="246"/>
                    </a:cubicBezTo>
                    <a:cubicBezTo>
                      <a:pt x="637" y="193"/>
                      <a:pt x="610" y="147"/>
                      <a:pt x="572" y="108"/>
                    </a:cubicBezTo>
                    <a:lnTo>
                      <a:pt x="566" y="102"/>
                    </a:lnTo>
                    <a:cubicBezTo>
                      <a:pt x="565" y="102"/>
                      <a:pt x="565" y="100"/>
                      <a:pt x="563" y="100"/>
                    </a:cubicBezTo>
                    <a:cubicBezTo>
                      <a:pt x="542" y="81"/>
                      <a:pt x="520" y="65"/>
                      <a:pt x="495" y="49"/>
                    </a:cubicBezTo>
                    <a:cubicBezTo>
                      <a:pt x="494" y="47"/>
                      <a:pt x="492" y="45"/>
                      <a:pt x="491" y="45"/>
                    </a:cubicBezTo>
                    <a:cubicBezTo>
                      <a:pt x="465" y="31"/>
                      <a:pt x="437" y="20"/>
                      <a:pt x="408" y="12"/>
                    </a:cubicBezTo>
                    <a:cubicBezTo>
                      <a:pt x="380" y="4"/>
                      <a:pt x="352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8355574" y="3679859"/>
                <a:ext cx="1944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90" extrusionOk="0">
                    <a:moveTo>
                      <a:pt x="353" y="0"/>
                    </a:moveTo>
                    <a:cubicBezTo>
                      <a:pt x="350" y="0"/>
                      <a:pt x="347" y="0"/>
                      <a:pt x="344" y="0"/>
                    </a:cubicBezTo>
                    <a:cubicBezTo>
                      <a:pt x="315" y="5"/>
                      <a:pt x="284" y="8"/>
                      <a:pt x="255" y="14"/>
                    </a:cubicBezTo>
                    <a:cubicBezTo>
                      <a:pt x="228" y="24"/>
                      <a:pt x="201" y="35"/>
                      <a:pt x="175" y="48"/>
                    </a:cubicBezTo>
                    <a:cubicBezTo>
                      <a:pt x="136" y="70"/>
                      <a:pt x="104" y="96"/>
                      <a:pt x="81" y="133"/>
                    </a:cubicBezTo>
                    <a:cubicBezTo>
                      <a:pt x="52" y="166"/>
                      <a:pt x="31" y="204"/>
                      <a:pt x="20" y="248"/>
                    </a:cubicBezTo>
                    <a:cubicBezTo>
                      <a:pt x="18" y="253"/>
                      <a:pt x="18" y="256"/>
                      <a:pt x="17" y="262"/>
                    </a:cubicBezTo>
                    <a:cubicBezTo>
                      <a:pt x="1" y="322"/>
                      <a:pt x="1" y="383"/>
                      <a:pt x="17" y="442"/>
                    </a:cubicBezTo>
                    <a:cubicBezTo>
                      <a:pt x="33" y="500"/>
                      <a:pt x="62" y="548"/>
                      <a:pt x="104" y="590"/>
                    </a:cubicBezTo>
                    <a:cubicBezTo>
                      <a:pt x="127" y="609"/>
                      <a:pt x="149" y="625"/>
                      <a:pt x="172" y="643"/>
                    </a:cubicBezTo>
                    <a:cubicBezTo>
                      <a:pt x="226" y="675"/>
                      <a:pt x="281" y="689"/>
                      <a:pt x="344" y="689"/>
                    </a:cubicBezTo>
                    <a:cubicBezTo>
                      <a:pt x="347" y="689"/>
                      <a:pt x="350" y="689"/>
                      <a:pt x="354" y="689"/>
                    </a:cubicBezTo>
                    <a:cubicBezTo>
                      <a:pt x="396" y="689"/>
                      <a:pt x="435" y="680"/>
                      <a:pt x="475" y="660"/>
                    </a:cubicBezTo>
                    <a:cubicBezTo>
                      <a:pt x="517" y="647"/>
                      <a:pt x="553" y="624"/>
                      <a:pt x="584" y="590"/>
                    </a:cubicBezTo>
                    <a:cubicBezTo>
                      <a:pt x="626" y="548"/>
                      <a:pt x="655" y="497"/>
                      <a:pt x="671" y="442"/>
                    </a:cubicBezTo>
                    <a:cubicBezTo>
                      <a:pt x="687" y="381"/>
                      <a:pt x="687" y="322"/>
                      <a:pt x="671" y="262"/>
                    </a:cubicBezTo>
                    <a:cubicBezTo>
                      <a:pt x="668" y="256"/>
                      <a:pt x="668" y="253"/>
                      <a:pt x="666" y="248"/>
                    </a:cubicBezTo>
                    <a:cubicBezTo>
                      <a:pt x="656" y="220"/>
                      <a:pt x="645" y="195"/>
                      <a:pt x="633" y="168"/>
                    </a:cubicBezTo>
                    <a:cubicBezTo>
                      <a:pt x="611" y="130"/>
                      <a:pt x="584" y="96"/>
                      <a:pt x="547" y="73"/>
                    </a:cubicBezTo>
                    <a:cubicBezTo>
                      <a:pt x="527" y="53"/>
                      <a:pt x="502" y="38"/>
                      <a:pt x="473" y="30"/>
                    </a:cubicBezTo>
                    <a:cubicBezTo>
                      <a:pt x="435" y="9"/>
                      <a:pt x="395" y="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8316835" y="3667833"/>
                <a:ext cx="19780" cy="191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78" extrusionOk="0">
                    <a:moveTo>
                      <a:pt x="362" y="1"/>
                    </a:moveTo>
                    <a:cubicBezTo>
                      <a:pt x="332" y="1"/>
                      <a:pt x="303" y="5"/>
                      <a:pt x="273" y="13"/>
                    </a:cubicBezTo>
                    <a:cubicBezTo>
                      <a:pt x="267" y="16"/>
                      <a:pt x="261" y="17"/>
                      <a:pt x="255" y="20"/>
                    </a:cubicBezTo>
                    <a:cubicBezTo>
                      <a:pt x="254" y="23"/>
                      <a:pt x="251" y="23"/>
                      <a:pt x="248" y="24"/>
                    </a:cubicBezTo>
                    <a:lnTo>
                      <a:pt x="247" y="24"/>
                    </a:lnTo>
                    <a:cubicBezTo>
                      <a:pt x="156" y="62"/>
                      <a:pt x="190" y="40"/>
                      <a:pt x="135" y="84"/>
                    </a:cubicBezTo>
                    <a:cubicBezTo>
                      <a:pt x="108" y="99"/>
                      <a:pt x="91" y="119"/>
                      <a:pt x="77" y="142"/>
                    </a:cubicBezTo>
                    <a:cubicBezTo>
                      <a:pt x="65" y="151"/>
                      <a:pt x="56" y="162"/>
                      <a:pt x="50" y="174"/>
                    </a:cubicBezTo>
                    <a:lnTo>
                      <a:pt x="50" y="177"/>
                    </a:lnTo>
                    <a:lnTo>
                      <a:pt x="18" y="255"/>
                    </a:lnTo>
                    <a:cubicBezTo>
                      <a:pt x="5" y="298"/>
                      <a:pt x="1" y="343"/>
                      <a:pt x="13" y="386"/>
                    </a:cubicBezTo>
                    <a:cubicBezTo>
                      <a:pt x="13" y="415"/>
                      <a:pt x="20" y="441"/>
                      <a:pt x="34" y="468"/>
                    </a:cubicBezTo>
                    <a:cubicBezTo>
                      <a:pt x="47" y="507"/>
                      <a:pt x="71" y="542"/>
                      <a:pt x="101" y="572"/>
                    </a:cubicBezTo>
                    <a:lnTo>
                      <a:pt x="101" y="575"/>
                    </a:lnTo>
                    <a:cubicBezTo>
                      <a:pt x="101" y="577"/>
                      <a:pt x="167" y="626"/>
                      <a:pt x="168" y="627"/>
                    </a:cubicBezTo>
                    <a:cubicBezTo>
                      <a:pt x="194" y="638"/>
                      <a:pt x="222" y="649"/>
                      <a:pt x="247" y="659"/>
                    </a:cubicBezTo>
                    <a:lnTo>
                      <a:pt x="248" y="659"/>
                    </a:lnTo>
                    <a:cubicBezTo>
                      <a:pt x="251" y="659"/>
                      <a:pt x="254" y="662"/>
                      <a:pt x="255" y="662"/>
                    </a:cubicBezTo>
                    <a:cubicBezTo>
                      <a:pt x="261" y="664"/>
                      <a:pt x="267" y="664"/>
                      <a:pt x="270" y="665"/>
                    </a:cubicBezTo>
                    <a:cubicBezTo>
                      <a:pt x="300" y="673"/>
                      <a:pt x="330" y="677"/>
                      <a:pt x="360" y="677"/>
                    </a:cubicBezTo>
                    <a:cubicBezTo>
                      <a:pt x="390" y="677"/>
                      <a:pt x="420" y="673"/>
                      <a:pt x="450" y="665"/>
                    </a:cubicBezTo>
                    <a:cubicBezTo>
                      <a:pt x="507" y="649"/>
                      <a:pt x="558" y="620"/>
                      <a:pt x="600" y="578"/>
                    </a:cubicBezTo>
                    <a:cubicBezTo>
                      <a:pt x="617" y="556"/>
                      <a:pt x="633" y="533"/>
                      <a:pt x="652" y="510"/>
                    </a:cubicBezTo>
                    <a:cubicBezTo>
                      <a:pt x="683" y="456"/>
                      <a:pt x="697" y="401"/>
                      <a:pt x="697" y="338"/>
                    </a:cubicBezTo>
                    <a:cubicBezTo>
                      <a:pt x="699" y="293"/>
                      <a:pt x="690" y="250"/>
                      <a:pt x="669" y="209"/>
                    </a:cubicBezTo>
                    <a:cubicBezTo>
                      <a:pt x="658" y="168"/>
                      <a:pt x="633" y="132"/>
                      <a:pt x="601" y="100"/>
                    </a:cubicBezTo>
                    <a:cubicBezTo>
                      <a:pt x="559" y="59"/>
                      <a:pt x="510" y="30"/>
                      <a:pt x="451" y="13"/>
                    </a:cubicBezTo>
                    <a:cubicBezTo>
                      <a:pt x="422" y="5"/>
                      <a:pt x="392" y="1"/>
                      <a:pt x="3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8284293" y="3653090"/>
                <a:ext cx="19384" cy="1932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3" extrusionOk="0">
                    <a:moveTo>
                      <a:pt x="331" y="0"/>
                    </a:moveTo>
                    <a:cubicBezTo>
                      <a:pt x="287" y="0"/>
                      <a:pt x="247" y="9"/>
                      <a:pt x="211" y="30"/>
                    </a:cubicBezTo>
                    <a:cubicBezTo>
                      <a:pt x="169" y="44"/>
                      <a:pt x="132" y="66"/>
                      <a:pt x="102" y="101"/>
                    </a:cubicBezTo>
                    <a:cubicBezTo>
                      <a:pt x="68" y="131"/>
                      <a:pt x="45" y="168"/>
                      <a:pt x="31" y="210"/>
                    </a:cubicBezTo>
                    <a:cubicBezTo>
                      <a:pt x="9" y="249"/>
                      <a:pt x="0" y="293"/>
                      <a:pt x="1" y="341"/>
                    </a:cubicBezTo>
                    <a:cubicBezTo>
                      <a:pt x="6" y="371"/>
                      <a:pt x="9" y="400"/>
                      <a:pt x="15" y="431"/>
                    </a:cubicBezTo>
                    <a:cubicBezTo>
                      <a:pt x="31" y="489"/>
                      <a:pt x="60" y="538"/>
                      <a:pt x="102" y="582"/>
                    </a:cubicBezTo>
                    <a:cubicBezTo>
                      <a:pt x="125" y="599"/>
                      <a:pt x="147" y="618"/>
                      <a:pt x="170" y="634"/>
                    </a:cubicBezTo>
                    <a:cubicBezTo>
                      <a:pt x="224" y="665"/>
                      <a:pt x="282" y="679"/>
                      <a:pt x="343" y="682"/>
                    </a:cubicBezTo>
                    <a:cubicBezTo>
                      <a:pt x="346" y="682"/>
                      <a:pt x="350" y="682"/>
                      <a:pt x="353" y="682"/>
                    </a:cubicBezTo>
                    <a:cubicBezTo>
                      <a:pt x="397" y="682"/>
                      <a:pt x="437" y="673"/>
                      <a:pt x="474" y="653"/>
                    </a:cubicBezTo>
                    <a:cubicBezTo>
                      <a:pt x="516" y="637"/>
                      <a:pt x="552" y="617"/>
                      <a:pt x="583" y="582"/>
                    </a:cubicBezTo>
                    <a:cubicBezTo>
                      <a:pt x="616" y="551"/>
                      <a:pt x="639" y="515"/>
                      <a:pt x="654" y="473"/>
                    </a:cubicBezTo>
                    <a:cubicBezTo>
                      <a:pt x="676" y="432"/>
                      <a:pt x="684" y="388"/>
                      <a:pt x="683" y="342"/>
                    </a:cubicBezTo>
                    <a:cubicBezTo>
                      <a:pt x="677" y="310"/>
                      <a:pt x="674" y="282"/>
                      <a:pt x="670" y="250"/>
                    </a:cubicBezTo>
                    <a:cubicBezTo>
                      <a:pt x="654" y="192"/>
                      <a:pt x="625" y="144"/>
                      <a:pt x="583" y="101"/>
                    </a:cubicBezTo>
                    <a:cubicBezTo>
                      <a:pt x="560" y="82"/>
                      <a:pt x="538" y="64"/>
                      <a:pt x="514" y="47"/>
                    </a:cubicBezTo>
                    <a:cubicBezTo>
                      <a:pt x="461" y="16"/>
                      <a:pt x="403" y="2"/>
                      <a:pt x="342" y="0"/>
                    </a:cubicBezTo>
                    <a:cubicBezTo>
                      <a:pt x="338" y="0"/>
                      <a:pt x="33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8251015" y="3638121"/>
                <a:ext cx="19384" cy="2026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716" extrusionOk="0">
                    <a:moveTo>
                      <a:pt x="335" y="0"/>
                    </a:moveTo>
                    <a:cubicBezTo>
                      <a:pt x="275" y="0"/>
                      <a:pt x="218" y="15"/>
                      <a:pt x="166" y="46"/>
                    </a:cubicBezTo>
                    <a:cubicBezTo>
                      <a:pt x="115" y="75"/>
                      <a:pt x="74" y="115"/>
                      <a:pt x="45" y="166"/>
                    </a:cubicBezTo>
                    <a:cubicBezTo>
                      <a:pt x="32" y="192"/>
                      <a:pt x="18" y="218"/>
                      <a:pt x="11" y="248"/>
                    </a:cubicBezTo>
                    <a:cubicBezTo>
                      <a:pt x="9" y="262"/>
                      <a:pt x="8" y="278"/>
                      <a:pt x="6" y="293"/>
                    </a:cubicBezTo>
                    <a:cubicBezTo>
                      <a:pt x="3" y="307"/>
                      <a:pt x="2" y="323"/>
                      <a:pt x="0" y="338"/>
                    </a:cubicBezTo>
                    <a:lnTo>
                      <a:pt x="0" y="345"/>
                    </a:lnTo>
                    <a:lnTo>
                      <a:pt x="0" y="352"/>
                    </a:lnTo>
                    <a:cubicBezTo>
                      <a:pt x="6" y="436"/>
                      <a:pt x="6" y="425"/>
                      <a:pt x="29" y="486"/>
                    </a:cubicBezTo>
                    <a:cubicBezTo>
                      <a:pt x="35" y="497"/>
                      <a:pt x="40" y="515"/>
                      <a:pt x="47" y="529"/>
                    </a:cubicBezTo>
                    <a:cubicBezTo>
                      <a:pt x="64" y="556"/>
                      <a:pt x="86" y="582"/>
                      <a:pt x="108" y="606"/>
                    </a:cubicBezTo>
                    <a:lnTo>
                      <a:pt x="118" y="618"/>
                    </a:lnTo>
                    <a:cubicBezTo>
                      <a:pt x="149" y="650"/>
                      <a:pt x="183" y="672"/>
                      <a:pt x="226" y="686"/>
                    </a:cubicBezTo>
                    <a:cubicBezTo>
                      <a:pt x="261" y="705"/>
                      <a:pt x="298" y="716"/>
                      <a:pt x="338" y="716"/>
                    </a:cubicBezTo>
                    <a:cubicBezTo>
                      <a:pt x="343" y="716"/>
                      <a:pt x="347" y="716"/>
                      <a:pt x="352" y="715"/>
                    </a:cubicBezTo>
                    <a:cubicBezTo>
                      <a:pt x="383" y="713"/>
                      <a:pt x="410" y="710"/>
                      <a:pt x="439" y="704"/>
                    </a:cubicBezTo>
                    <a:cubicBezTo>
                      <a:pt x="483" y="692"/>
                      <a:pt x="519" y="673"/>
                      <a:pt x="553" y="643"/>
                    </a:cubicBezTo>
                    <a:cubicBezTo>
                      <a:pt x="577" y="628"/>
                      <a:pt x="598" y="609"/>
                      <a:pt x="612" y="583"/>
                    </a:cubicBezTo>
                    <a:cubicBezTo>
                      <a:pt x="641" y="551"/>
                      <a:pt x="662" y="515"/>
                      <a:pt x="673" y="471"/>
                    </a:cubicBezTo>
                    <a:lnTo>
                      <a:pt x="683" y="384"/>
                    </a:lnTo>
                    <a:cubicBezTo>
                      <a:pt x="685" y="348"/>
                      <a:pt x="678" y="314"/>
                      <a:pt x="667" y="282"/>
                    </a:cubicBezTo>
                    <a:lnTo>
                      <a:pt x="667" y="282"/>
                    </a:lnTo>
                    <a:cubicBezTo>
                      <a:pt x="669" y="284"/>
                      <a:pt x="669" y="288"/>
                      <a:pt x="670" y="290"/>
                    </a:cubicBezTo>
                    <a:lnTo>
                      <a:pt x="666" y="274"/>
                    </a:lnTo>
                    <a:cubicBezTo>
                      <a:pt x="666" y="271"/>
                      <a:pt x="666" y="268"/>
                      <a:pt x="663" y="266"/>
                    </a:cubicBezTo>
                    <a:lnTo>
                      <a:pt x="663" y="264"/>
                    </a:lnTo>
                    <a:cubicBezTo>
                      <a:pt x="657" y="243"/>
                      <a:pt x="653" y="230"/>
                      <a:pt x="646" y="217"/>
                    </a:cubicBezTo>
                    <a:cubicBezTo>
                      <a:pt x="638" y="201"/>
                      <a:pt x="631" y="184"/>
                      <a:pt x="624" y="166"/>
                    </a:cubicBezTo>
                    <a:cubicBezTo>
                      <a:pt x="595" y="115"/>
                      <a:pt x="554" y="75"/>
                      <a:pt x="503" y="46"/>
                    </a:cubicBezTo>
                    <a:cubicBezTo>
                      <a:pt x="451" y="15"/>
                      <a:pt x="394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8217907" y="3624057"/>
                <a:ext cx="18903" cy="1873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2" extrusionOk="0">
                    <a:moveTo>
                      <a:pt x="320" y="0"/>
                    </a:moveTo>
                    <a:cubicBezTo>
                      <a:pt x="280" y="0"/>
                      <a:pt x="243" y="10"/>
                      <a:pt x="208" y="30"/>
                    </a:cubicBezTo>
                    <a:cubicBezTo>
                      <a:pt x="166" y="41"/>
                      <a:pt x="131" y="66"/>
                      <a:pt x="101" y="98"/>
                    </a:cubicBezTo>
                    <a:cubicBezTo>
                      <a:pt x="67" y="127"/>
                      <a:pt x="46" y="163"/>
                      <a:pt x="31" y="205"/>
                    </a:cubicBezTo>
                    <a:cubicBezTo>
                      <a:pt x="12" y="245"/>
                      <a:pt x="1" y="287"/>
                      <a:pt x="2" y="332"/>
                    </a:cubicBezTo>
                    <a:lnTo>
                      <a:pt x="14" y="419"/>
                    </a:lnTo>
                    <a:cubicBezTo>
                      <a:pt x="30" y="476"/>
                      <a:pt x="57" y="525"/>
                      <a:pt x="99" y="564"/>
                    </a:cubicBezTo>
                    <a:cubicBezTo>
                      <a:pt x="121" y="582"/>
                      <a:pt x="144" y="599"/>
                      <a:pt x="166" y="615"/>
                    </a:cubicBezTo>
                    <a:cubicBezTo>
                      <a:pt x="217" y="644"/>
                      <a:pt x="274" y="662"/>
                      <a:pt x="333" y="662"/>
                    </a:cubicBezTo>
                    <a:cubicBezTo>
                      <a:pt x="337" y="662"/>
                      <a:pt x="340" y="662"/>
                      <a:pt x="343" y="662"/>
                    </a:cubicBezTo>
                    <a:cubicBezTo>
                      <a:pt x="384" y="662"/>
                      <a:pt x="423" y="653"/>
                      <a:pt x="460" y="633"/>
                    </a:cubicBezTo>
                    <a:cubicBezTo>
                      <a:pt x="502" y="620"/>
                      <a:pt x="537" y="596"/>
                      <a:pt x="567" y="563"/>
                    </a:cubicBezTo>
                    <a:cubicBezTo>
                      <a:pt x="601" y="534"/>
                      <a:pt x="623" y="497"/>
                      <a:pt x="637" y="455"/>
                    </a:cubicBezTo>
                    <a:cubicBezTo>
                      <a:pt x="656" y="416"/>
                      <a:pt x="668" y="374"/>
                      <a:pt x="666" y="329"/>
                    </a:cubicBezTo>
                    <a:cubicBezTo>
                      <a:pt x="662" y="301"/>
                      <a:pt x="659" y="272"/>
                      <a:pt x="654" y="242"/>
                    </a:cubicBezTo>
                    <a:cubicBezTo>
                      <a:pt x="639" y="185"/>
                      <a:pt x="611" y="136"/>
                      <a:pt x="569" y="96"/>
                    </a:cubicBezTo>
                    <a:cubicBezTo>
                      <a:pt x="547" y="80"/>
                      <a:pt x="524" y="62"/>
                      <a:pt x="502" y="46"/>
                    </a:cubicBezTo>
                    <a:cubicBezTo>
                      <a:pt x="451" y="16"/>
                      <a:pt x="394" y="0"/>
                      <a:pt x="335" y="0"/>
                    </a:cubicBezTo>
                    <a:cubicBezTo>
                      <a:pt x="330" y="0"/>
                      <a:pt x="325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8186582" y="3608635"/>
                <a:ext cx="19016" cy="18988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71" extrusionOk="0">
                    <a:moveTo>
                      <a:pt x="319" y="0"/>
                    </a:moveTo>
                    <a:cubicBezTo>
                      <a:pt x="278" y="0"/>
                      <a:pt x="240" y="10"/>
                      <a:pt x="205" y="30"/>
                    </a:cubicBezTo>
                    <a:cubicBezTo>
                      <a:pt x="163" y="41"/>
                      <a:pt x="127" y="66"/>
                      <a:pt x="98" y="98"/>
                    </a:cubicBezTo>
                    <a:cubicBezTo>
                      <a:pt x="55" y="140"/>
                      <a:pt x="26" y="189"/>
                      <a:pt x="12" y="245"/>
                    </a:cubicBezTo>
                    <a:cubicBezTo>
                      <a:pt x="9" y="274"/>
                      <a:pt x="5" y="306"/>
                      <a:pt x="0" y="335"/>
                    </a:cubicBezTo>
                    <a:cubicBezTo>
                      <a:pt x="0" y="394"/>
                      <a:pt x="15" y="451"/>
                      <a:pt x="45" y="503"/>
                    </a:cubicBezTo>
                    <a:cubicBezTo>
                      <a:pt x="74" y="554"/>
                      <a:pt x="114" y="593"/>
                      <a:pt x="164" y="623"/>
                    </a:cubicBezTo>
                    <a:cubicBezTo>
                      <a:pt x="192" y="634"/>
                      <a:pt x="218" y="644"/>
                      <a:pt x="244" y="657"/>
                    </a:cubicBezTo>
                    <a:cubicBezTo>
                      <a:pt x="249" y="659"/>
                      <a:pt x="252" y="659"/>
                      <a:pt x="256" y="659"/>
                    </a:cubicBezTo>
                    <a:cubicBezTo>
                      <a:pt x="257" y="659"/>
                      <a:pt x="259" y="662"/>
                      <a:pt x="262" y="662"/>
                    </a:cubicBezTo>
                    <a:cubicBezTo>
                      <a:pt x="263" y="662"/>
                      <a:pt x="265" y="662"/>
                      <a:pt x="268" y="662"/>
                    </a:cubicBezTo>
                    <a:cubicBezTo>
                      <a:pt x="270" y="662"/>
                      <a:pt x="272" y="662"/>
                      <a:pt x="273" y="663"/>
                    </a:cubicBezTo>
                    <a:cubicBezTo>
                      <a:pt x="284" y="665"/>
                      <a:pt x="292" y="666"/>
                      <a:pt x="302" y="666"/>
                    </a:cubicBezTo>
                    <a:cubicBezTo>
                      <a:pt x="321" y="669"/>
                      <a:pt x="338" y="670"/>
                      <a:pt x="356" y="670"/>
                    </a:cubicBezTo>
                    <a:cubicBezTo>
                      <a:pt x="380" y="670"/>
                      <a:pt x="403" y="668"/>
                      <a:pt x="426" y="662"/>
                    </a:cubicBezTo>
                    <a:cubicBezTo>
                      <a:pt x="480" y="647"/>
                      <a:pt x="525" y="620"/>
                      <a:pt x="564" y="582"/>
                    </a:cubicBezTo>
                    <a:cubicBezTo>
                      <a:pt x="570" y="576"/>
                      <a:pt x="574" y="569"/>
                      <a:pt x="579" y="561"/>
                    </a:cubicBezTo>
                    <a:cubicBezTo>
                      <a:pt x="597" y="541"/>
                      <a:pt x="613" y="519"/>
                      <a:pt x="622" y="503"/>
                    </a:cubicBezTo>
                    <a:cubicBezTo>
                      <a:pt x="634" y="476"/>
                      <a:pt x="644" y="451"/>
                      <a:pt x="657" y="423"/>
                    </a:cubicBezTo>
                    <a:cubicBezTo>
                      <a:pt x="672" y="364"/>
                      <a:pt x="672" y="303"/>
                      <a:pt x="657" y="245"/>
                    </a:cubicBezTo>
                    <a:cubicBezTo>
                      <a:pt x="645" y="201"/>
                      <a:pt x="627" y="163"/>
                      <a:pt x="597" y="131"/>
                    </a:cubicBezTo>
                    <a:cubicBezTo>
                      <a:pt x="573" y="95"/>
                      <a:pt x="542" y="64"/>
                      <a:pt x="503" y="46"/>
                    </a:cubicBezTo>
                    <a:cubicBezTo>
                      <a:pt x="451" y="15"/>
                      <a:pt x="394" y="1"/>
                      <a:pt x="334" y="1"/>
                    </a:cubicBezTo>
                    <a:cubicBezTo>
                      <a:pt x="329" y="0"/>
                      <a:pt x="324" y="0"/>
                      <a:pt x="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8150644" y="3590468"/>
                <a:ext cx="19837" cy="1941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6" extrusionOk="0">
                    <a:moveTo>
                      <a:pt x="386" y="0"/>
                    </a:moveTo>
                    <a:cubicBezTo>
                      <a:pt x="383" y="0"/>
                      <a:pt x="380" y="0"/>
                      <a:pt x="376" y="0"/>
                    </a:cubicBezTo>
                    <a:lnTo>
                      <a:pt x="365" y="0"/>
                    </a:lnTo>
                    <a:cubicBezTo>
                      <a:pt x="349" y="3"/>
                      <a:pt x="330" y="5"/>
                      <a:pt x="315" y="8"/>
                    </a:cubicBezTo>
                    <a:cubicBezTo>
                      <a:pt x="301" y="10"/>
                      <a:pt x="283" y="12"/>
                      <a:pt x="267" y="15"/>
                    </a:cubicBezTo>
                    <a:cubicBezTo>
                      <a:pt x="263" y="15"/>
                      <a:pt x="260" y="16"/>
                      <a:pt x="256" y="19"/>
                    </a:cubicBezTo>
                    <a:cubicBezTo>
                      <a:pt x="225" y="29"/>
                      <a:pt x="196" y="42"/>
                      <a:pt x="167" y="57"/>
                    </a:cubicBezTo>
                    <a:cubicBezTo>
                      <a:pt x="116" y="87"/>
                      <a:pt x="76" y="128"/>
                      <a:pt x="45" y="179"/>
                    </a:cubicBezTo>
                    <a:cubicBezTo>
                      <a:pt x="15" y="231"/>
                      <a:pt x="0" y="288"/>
                      <a:pt x="0" y="349"/>
                    </a:cubicBezTo>
                    <a:cubicBezTo>
                      <a:pt x="3" y="378"/>
                      <a:pt x="7" y="409"/>
                      <a:pt x="13" y="438"/>
                    </a:cubicBezTo>
                    <a:cubicBezTo>
                      <a:pt x="29" y="496"/>
                      <a:pt x="58" y="545"/>
                      <a:pt x="100" y="587"/>
                    </a:cubicBezTo>
                    <a:cubicBezTo>
                      <a:pt x="131" y="619"/>
                      <a:pt x="167" y="644"/>
                      <a:pt x="209" y="656"/>
                    </a:cubicBezTo>
                    <a:cubicBezTo>
                      <a:pt x="244" y="675"/>
                      <a:pt x="282" y="685"/>
                      <a:pt x="324" y="685"/>
                    </a:cubicBezTo>
                    <a:cubicBezTo>
                      <a:pt x="329" y="685"/>
                      <a:pt x="335" y="685"/>
                      <a:pt x="340" y="685"/>
                    </a:cubicBezTo>
                    <a:cubicBezTo>
                      <a:pt x="401" y="685"/>
                      <a:pt x="458" y="669"/>
                      <a:pt x="510" y="640"/>
                    </a:cubicBezTo>
                    <a:cubicBezTo>
                      <a:pt x="545" y="619"/>
                      <a:pt x="571" y="595"/>
                      <a:pt x="596" y="566"/>
                    </a:cubicBezTo>
                    <a:lnTo>
                      <a:pt x="602" y="560"/>
                    </a:lnTo>
                    <a:cubicBezTo>
                      <a:pt x="603" y="558"/>
                      <a:pt x="606" y="557"/>
                      <a:pt x="608" y="554"/>
                    </a:cubicBezTo>
                    <a:cubicBezTo>
                      <a:pt x="640" y="525"/>
                      <a:pt x="663" y="491"/>
                      <a:pt x="676" y="451"/>
                    </a:cubicBezTo>
                    <a:cubicBezTo>
                      <a:pt x="690" y="426"/>
                      <a:pt x="698" y="398"/>
                      <a:pt x="698" y="369"/>
                    </a:cubicBezTo>
                    <a:cubicBezTo>
                      <a:pt x="701" y="323"/>
                      <a:pt x="699" y="279"/>
                      <a:pt x="686" y="237"/>
                    </a:cubicBezTo>
                    <a:lnTo>
                      <a:pt x="654" y="160"/>
                    </a:lnTo>
                    <a:cubicBezTo>
                      <a:pt x="638" y="138"/>
                      <a:pt x="619" y="116"/>
                      <a:pt x="603" y="95"/>
                    </a:cubicBezTo>
                    <a:cubicBezTo>
                      <a:pt x="574" y="64"/>
                      <a:pt x="539" y="41"/>
                      <a:pt x="500" y="28"/>
                    </a:cubicBezTo>
                    <a:cubicBezTo>
                      <a:pt x="464" y="9"/>
                      <a:pt x="426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" name="Google Shape;968;p14"/>
            <p:cNvGrpSpPr/>
            <p:nvPr/>
          </p:nvGrpSpPr>
          <p:grpSpPr>
            <a:xfrm>
              <a:off x="247265" y="80706"/>
              <a:ext cx="8728073" cy="4870358"/>
              <a:chOff x="247265" y="80706"/>
              <a:chExt cx="8728073" cy="4870358"/>
            </a:xfrm>
          </p:grpSpPr>
          <p:sp>
            <p:nvSpPr>
              <p:cNvPr id="969" name="Google Shape;969;p14"/>
              <p:cNvSpPr/>
              <p:nvPr/>
            </p:nvSpPr>
            <p:spPr>
              <a:xfrm>
                <a:off x="8754006" y="1013872"/>
                <a:ext cx="207260" cy="204183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4584" extrusionOk="0">
                    <a:moveTo>
                      <a:pt x="1619" y="667"/>
                    </a:moveTo>
                    <a:lnTo>
                      <a:pt x="2413" y="1444"/>
                    </a:lnTo>
                    <a:cubicBezTo>
                      <a:pt x="2445" y="1476"/>
                      <a:pt x="2489" y="1493"/>
                      <a:pt x="2534" y="1493"/>
                    </a:cubicBezTo>
                    <a:cubicBezTo>
                      <a:pt x="2561" y="1493"/>
                      <a:pt x="2588" y="1486"/>
                      <a:pt x="2613" y="1473"/>
                    </a:cubicBezTo>
                    <a:lnTo>
                      <a:pt x="3597" y="960"/>
                    </a:lnTo>
                    <a:lnTo>
                      <a:pt x="3101" y="1956"/>
                    </a:lnTo>
                    <a:cubicBezTo>
                      <a:pt x="3068" y="2022"/>
                      <a:pt x="3081" y="2102"/>
                      <a:pt x="3133" y="2155"/>
                    </a:cubicBezTo>
                    <a:lnTo>
                      <a:pt x="3928" y="2932"/>
                    </a:lnTo>
                    <a:lnTo>
                      <a:pt x="3928" y="2932"/>
                    </a:lnTo>
                    <a:lnTo>
                      <a:pt x="2831" y="2771"/>
                    </a:lnTo>
                    <a:cubicBezTo>
                      <a:pt x="2822" y="2769"/>
                      <a:pt x="2813" y="2769"/>
                      <a:pt x="2805" y="2769"/>
                    </a:cubicBezTo>
                    <a:cubicBezTo>
                      <a:pt x="2740" y="2769"/>
                      <a:pt x="2682" y="2806"/>
                      <a:pt x="2651" y="2864"/>
                    </a:cubicBezTo>
                    <a:lnTo>
                      <a:pt x="2155" y="3859"/>
                    </a:lnTo>
                    <a:lnTo>
                      <a:pt x="1971" y="2764"/>
                    </a:lnTo>
                    <a:cubicBezTo>
                      <a:pt x="1964" y="2721"/>
                      <a:pt x="1942" y="2685"/>
                      <a:pt x="1911" y="2660"/>
                    </a:cubicBezTo>
                    <a:cubicBezTo>
                      <a:pt x="1888" y="2640"/>
                      <a:pt x="1859" y="2627"/>
                      <a:pt x="1825" y="2621"/>
                    </a:cubicBezTo>
                    <a:lnTo>
                      <a:pt x="727" y="2458"/>
                    </a:lnTo>
                    <a:lnTo>
                      <a:pt x="1712" y="1944"/>
                    </a:lnTo>
                    <a:cubicBezTo>
                      <a:pt x="1778" y="1909"/>
                      <a:pt x="1814" y="1836"/>
                      <a:pt x="1802" y="1762"/>
                    </a:cubicBezTo>
                    <a:lnTo>
                      <a:pt x="1619" y="667"/>
                    </a:lnTo>
                    <a:close/>
                    <a:moveTo>
                      <a:pt x="1367" y="1"/>
                    </a:moveTo>
                    <a:cubicBezTo>
                      <a:pt x="1339" y="1"/>
                      <a:pt x="1312" y="7"/>
                      <a:pt x="1286" y="20"/>
                    </a:cubicBezTo>
                    <a:cubicBezTo>
                      <a:pt x="1221" y="55"/>
                      <a:pt x="1185" y="127"/>
                      <a:pt x="1195" y="202"/>
                    </a:cubicBezTo>
                    <a:lnTo>
                      <a:pt x="1446" y="1697"/>
                    </a:lnTo>
                    <a:lnTo>
                      <a:pt x="102" y="2399"/>
                    </a:lnTo>
                    <a:cubicBezTo>
                      <a:pt x="37" y="2432"/>
                      <a:pt x="0" y="2505"/>
                      <a:pt x="10" y="2580"/>
                    </a:cubicBezTo>
                    <a:cubicBezTo>
                      <a:pt x="24" y="2655"/>
                      <a:pt x="82" y="2711"/>
                      <a:pt x="154" y="2721"/>
                    </a:cubicBezTo>
                    <a:lnTo>
                      <a:pt x="1654" y="2945"/>
                    </a:lnTo>
                    <a:lnTo>
                      <a:pt x="1904" y="4439"/>
                    </a:lnTo>
                    <a:cubicBezTo>
                      <a:pt x="1911" y="4481"/>
                      <a:pt x="1933" y="4518"/>
                      <a:pt x="1964" y="4544"/>
                    </a:cubicBezTo>
                    <a:cubicBezTo>
                      <a:pt x="1988" y="4563"/>
                      <a:pt x="2017" y="4576"/>
                      <a:pt x="2049" y="4582"/>
                    </a:cubicBezTo>
                    <a:cubicBezTo>
                      <a:pt x="2057" y="4583"/>
                      <a:pt x="2065" y="4583"/>
                      <a:pt x="2073" y="4583"/>
                    </a:cubicBezTo>
                    <a:cubicBezTo>
                      <a:pt x="2138" y="4583"/>
                      <a:pt x="2198" y="4547"/>
                      <a:pt x="2229" y="4489"/>
                    </a:cubicBezTo>
                    <a:lnTo>
                      <a:pt x="2905" y="3131"/>
                    </a:lnTo>
                    <a:lnTo>
                      <a:pt x="4403" y="3355"/>
                    </a:lnTo>
                    <a:cubicBezTo>
                      <a:pt x="4411" y="3356"/>
                      <a:pt x="4419" y="3357"/>
                      <a:pt x="4426" y="3357"/>
                    </a:cubicBezTo>
                    <a:cubicBezTo>
                      <a:pt x="4491" y="3357"/>
                      <a:pt x="4552" y="3319"/>
                      <a:pt x="4582" y="3259"/>
                    </a:cubicBezTo>
                    <a:cubicBezTo>
                      <a:pt x="4614" y="3192"/>
                      <a:pt x="4601" y="3112"/>
                      <a:pt x="4549" y="3060"/>
                    </a:cubicBezTo>
                    <a:lnTo>
                      <a:pt x="3468" y="1996"/>
                    </a:lnTo>
                    <a:lnTo>
                      <a:pt x="4143" y="640"/>
                    </a:lnTo>
                    <a:cubicBezTo>
                      <a:pt x="4177" y="572"/>
                      <a:pt x="4164" y="492"/>
                      <a:pt x="4111" y="440"/>
                    </a:cubicBezTo>
                    <a:cubicBezTo>
                      <a:pt x="4079" y="408"/>
                      <a:pt x="4035" y="391"/>
                      <a:pt x="3991" y="391"/>
                    </a:cubicBezTo>
                    <a:cubicBezTo>
                      <a:pt x="3964" y="391"/>
                      <a:pt x="3936" y="397"/>
                      <a:pt x="3911" y="411"/>
                    </a:cubicBezTo>
                    <a:lnTo>
                      <a:pt x="2567" y="1113"/>
                    </a:lnTo>
                    <a:lnTo>
                      <a:pt x="1485" y="49"/>
                    </a:lnTo>
                    <a:cubicBezTo>
                      <a:pt x="1453" y="17"/>
                      <a:pt x="1410" y="1"/>
                      <a:pt x="1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990284" y="4769954"/>
                <a:ext cx="176721" cy="18111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4066" extrusionOk="0">
                    <a:moveTo>
                      <a:pt x="1597" y="541"/>
                    </a:moveTo>
                    <a:lnTo>
                      <a:pt x="2285" y="1198"/>
                    </a:lnTo>
                    <a:cubicBezTo>
                      <a:pt x="2316" y="1230"/>
                      <a:pt x="2358" y="1247"/>
                      <a:pt x="2402" y="1247"/>
                    </a:cubicBezTo>
                    <a:cubicBezTo>
                      <a:pt x="2414" y="1247"/>
                      <a:pt x="2427" y="1246"/>
                      <a:pt x="2439" y="1243"/>
                    </a:cubicBezTo>
                    <a:lnTo>
                      <a:pt x="3370" y="1053"/>
                    </a:lnTo>
                    <a:lnTo>
                      <a:pt x="2956" y="1909"/>
                    </a:lnTo>
                    <a:cubicBezTo>
                      <a:pt x="2931" y="1959"/>
                      <a:pt x="2933" y="2019"/>
                      <a:pt x="2962" y="2068"/>
                    </a:cubicBezTo>
                    <a:lnTo>
                      <a:pt x="3433" y="2895"/>
                    </a:lnTo>
                    <a:lnTo>
                      <a:pt x="2488" y="2765"/>
                    </a:lnTo>
                    <a:cubicBezTo>
                      <a:pt x="2480" y="2764"/>
                      <a:pt x="2472" y="2763"/>
                      <a:pt x="2464" y="2763"/>
                    </a:cubicBezTo>
                    <a:cubicBezTo>
                      <a:pt x="2416" y="2763"/>
                      <a:pt x="2369" y="2782"/>
                      <a:pt x="2337" y="2818"/>
                    </a:cubicBezTo>
                    <a:lnTo>
                      <a:pt x="1696" y="3522"/>
                    </a:lnTo>
                    <a:lnTo>
                      <a:pt x="1529" y="2586"/>
                    </a:lnTo>
                    <a:cubicBezTo>
                      <a:pt x="1519" y="2529"/>
                      <a:pt x="1481" y="2483"/>
                      <a:pt x="1430" y="2458"/>
                    </a:cubicBezTo>
                    <a:lnTo>
                      <a:pt x="564" y="2067"/>
                    </a:lnTo>
                    <a:lnTo>
                      <a:pt x="1403" y="1618"/>
                    </a:lnTo>
                    <a:cubicBezTo>
                      <a:pt x="1452" y="1590"/>
                      <a:pt x="1487" y="1541"/>
                      <a:pt x="1493" y="1486"/>
                    </a:cubicBezTo>
                    <a:lnTo>
                      <a:pt x="1597" y="541"/>
                    </a:lnTo>
                    <a:close/>
                    <a:moveTo>
                      <a:pt x="1465" y="0"/>
                    </a:moveTo>
                    <a:cubicBezTo>
                      <a:pt x="1445" y="0"/>
                      <a:pt x="1426" y="4"/>
                      <a:pt x="1407" y="11"/>
                    </a:cubicBezTo>
                    <a:cubicBezTo>
                      <a:pt x="1344" y="33"/>
                      <a:pt x="1301" y="88"/>
                      <a:pt x="1294" y="153"/>
                    </a:cubicBezTo>
                    <a:lnTo>
                      <a:pt x="1160" y="1356"/>
                    </a:lnTo>
                    <a:lnTo>
                      <a:pt x="93" y="1926"/>
                    </a:lnTo>
                    <a:cubicBezTo>
                      <a:pt x="35" y="1958"/>
                      <a:pt x="0" y="2019"/>
                      <a:pt x="3" y="2084"/>
                    </a:cubicBezTo>
                    <a:cubicBezTo>
                      <a:pt x="5" y="2150"/>
                      <a:pt x="44" y="2208"/>
                      <a:pt x="105" y="2236"/>
                    </a:cubicBezTo>
                    <a:lnTo>
                      <a:pt x="1205" y="2735"/>
                    </a:lnTo>
                    <a:lnTo>
                      <a:pt x="1417" y="3924"/>
                    </a:lnTo>
                    <a:cubicBezTo>
                      <a:pt x="1423" y="3952"/>
                      <a:pt x="1435" y="3979"/>
                      <a:pt x="1450" y="4000"/>
                    </a:cubicBezTo>
                    <a:cubicBezTo>
                      <a:pt x="1472" y="4026"/>
                      <a:pt x="1503" y="4048"/>
                      <a:pt x="1538" y="4059"/>
                    </a:cubicBezTo>
                    <a:cubicBezTo>
                      <a:pt x="1553" y="4064"/>
                      <a:pt x="1569" y="4066"/>
                      <a:pt x="1585" y="4066"/>
                    </a:cubicBezTo>
                    <a:cubicBezTo>
                      <a:pt x="1633" y="4066"/>
                      <a:pt x="1679" y="4046"/>
                      <a:pt x="1712" y="4010"/>
                    </a:cubicBezTo>
                    <a:lnTo>
                      <a:pt x="2527" y="3116"/>
                    </a:lnTo>
                    <a:lnTo>
                      <a:pt x="3725" y="3282"/>
                    </a:lnTo>
                    <a:cubicBezTo>
                      <a:pt x="3733" y="3283"/>
                      <a:pt x="3741" y="3283"/>
                      <a:pt x="3749" y="3283"/>
                    </a:cubicBezTo>
                    <a:cubicBezTo>
                      <a:pt x="3808" y="3283"/>
                      <a:pt x="3861" y="3255"/>
                      <a:pt x="3893" y="3209"/>
                    </a:cubicBezTo>
                    <a:cubicBezTo>
                      <a:pt x="3930" y="3154"/>
                      <a:pt x="3934" y="3084"/>
                      <a:pt x="3901" y="3028"/>
                    </a:cubicBezTo>
                    <a:lnTo>
                      <a:pt x="3303" y="1975"/>
                    </a:lnTo>
                    <a:lnTo>
                      <a:pt x="3829" y="887"/>
                    </a:lnTo>
                    <a:cubicBezTo>
                      <a:pt x="3858" y="829"/>
                      <a:pt x="3851" y="759"/>
                      <a:pt x="3812" y="705"/>
                    </a:cubicBezTo>
                    <a:cubicBezTo>
                      <a:pt x="3778" y="663"/>
                      <a:pt x="3726" y="639"/>
                      <a:pt x="3672" y="639"/>
                    </a:cubicBezTo>
                    <a:cubicBezTo>
                      <a:pt x="3661" y="639"/>
                      <a:pt x="3651" y="640"/>
                      <a:pt x="3640" y="641"/>
                    </a:cubicBezTo>
                    <a:lnTo>
                      <a:pt x="2456" y="886"/>
                    </a:lnTo>
                    <a:lnTo>
                      <a:pt x="1584" y="49"/>
                    </a:lnTo>
                    <a:cubicBezTo>
                      <a:pt x="1552" y="17"/>
                      <a:pt x="1509" y="0"/>
                      <a:pt x="1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 rot="-5400000">
                <a:off x="6685325" y="80704"/>
                <a:ext cx="274325" cy="274328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9047" extrusionOk="0">
                    <a:moveTo>
                      <a:pt x="2878" y="1"/>
                    </a:moveTo>
                    <a:cubicBezTo>
                      <a:pt x="2563" y="1"/>
                      <a:pt x="2250" y="55"/>
                      <a:pt x="1955" y="175"/>
                    </a:cubicBezTo>
                    <a:cubicBezTo>
                      <a:pt x="939" y="583"/>
                      <a:pt x="414" y="1612"/>
                      <a:pt x="157" y="2619"/>
                    </a:cubicBezTo>
                    <a:cubicBezTo>
                      <a:pt x="92" y="2877"/>
                      <a:pt x="42" y="3133"/>
                      <a:pt x="9" y="3396"/>
                    </a:cubicBezTo>
                    <a:cubicBezTo>
                      <a:pt x="0" y="3462"/>
                      <a:pt x="48" y="3494"/>
                      <a:pt x="101" y="3494"/>
                    </a:cubicBezTo>
                    <a:cubicBezTo>
                      <a:pt x="146" y="3494"/>
                      <a:pt x="195" y="3470"/>
                      <a:pt x="212" y="3424"/>
                    </a:cubicBezTo>
                    <a:cubicBezTo>
                      <a:pt x="535" y="2566"/>
                      <a:pt x="760" y="1599"/>
                      <a:pt x="1455" y="951"/>
                    </a:cubicBezTo>
                    <a:cubicBezTo>
                      <a:pt x="1856" y="574"/>
                      <a:pt x="2358" y="409"/>
                      <a:pt x="2873" y="409"/>
                    </a:cubicBezTo>
                    <a:cubicBezTo>
                      <a:pt x="3198" y="409"/>
                      <a:pt x="3527" y="475"/>
                      <a:pt x="3839" y="594"/>
                    </a:cubicBezTo>
                    <a:cubicBezTo>
                      <a:pt x="5829" y="1353"/>
                      <a:pt x="6170" y="3764"/>
                      <a:pt x="6047" y="5620"/>
                    </a:cubicBezTo>
                    <a:cubicBezTo>
                      <a:pt x="5980" y="6621"/>
                      <a:pt x="5711" y="7738"/>
                      <a:pt x="4815" y="8321"/>
                    </a:cubicBezTo>
                    <a:cubicBezTo>
                      <a:pt x="4533" y="8504"/>
                      <a:pt x="4211" y="8609"/>
                      <a:pt x="3882" y="8609"/>
                    </a:cubicBezTo>
                    <a:cubicBezTo>
                      <a:pt x="3765" y="8609"/>
                      <a:pt x="3646" y="8596"/>
                      <a:pt x="3528" y="8568"/>
                    </a:cubicBezTo>
                    <a:cubicBezTo>
                      <a:pt x="3082" y="8465"/>
                      <a:pt x="2693" y="8198"/>
                      <a:pt x="2398" y="7855"/>
                    </a:cubicBezTo>
                    <a:cubicBezTo>
                      <a:pt x="1699" y="7044"/>
                      <a:pt x="1681" y="5848"/>
                      <a:pt x="1891" y="4854"/>
                    </a:cubicBezTo>
                    <a:cubicBezTo>
                      <a:pt x="1995" y="4355"/>
                      <a:pt x="2168" y="3839"/>
                      <a:pt x="2561" y="3495"/>
                    </a:cubicBezTo>
                    <a:cubicBezTo>
                      <a:pt x="2779" y="3303"/>
                      <a:pt x="3043" y="3195"/>
                      <a:pt x="3311" y="3195"/>
                    </a:cubicBezTo>
                    <a:cubicBezTo>
                      <a:pt x="3488" y="3195"/>
                      <a:pt x="3667" y="3242"/>
                      <a:pt x="3835" y="3342"/>
                    </a:cubicBezTo>
                    <a:cubicBezTo>
                      <a:pt x="4594" y="3790"/>
                      <a:pt x="4874" y="4812"/>
                      <a:pt x="4579" y="5617"/>
                    </a:cubicBezTo>
                    <a:cubicBezTo>
                      <a:pt x="4444" y="5983"/>
                      <a:pt x="4142" y="6303"/>
                      <a:pt x="3752" y="6394"/>
                    </a:cubicBezTo>
                    <a:cubicBezTo>
                      <a:pt x="3705" y="6406"/>
                      <a:pt x="3656" y="6412"/>
                      <a:pt x="3607" y="6412"/>
                    </a:cubicBezTo>
                    <a:cubicBezTo>
                      <a:pt x="3494" y="6412"/>
                      <a:pt x="3384" y="6379"/>
                      <a:pt x="3294" y="6303"/>
                    </a:cubicBezTo>
                    <a:cubicBezTo>
                      <a:pt x="3143" y="6175"/>
                      <a:pt x="3095" y="5974"/>
                      <a:pt x="3090" y="5784"/>
                    </a:cubicBezTo>
                    <a:cubicBezTo>
                      <a:pt x="3085" y="5671"/>
                      <a:pt x="3097" y="5560"/>
                      <a:pt x="3106" y="5450"/>
                    </a:cubicBezTo>
                    <a:cubicBezTo>
                      <a:pt x="3114" y="5335"/>
                      <a:pt x="3100" y="5217"/>
                      <a:pt x="3098" y="5102"/>
                    </a:cubicBezTo>
                    <a:cubicBezTo>
                      <a:pt x="3097" y="5010"/>
                      <a:pt x="3004" y="4940"/>
                      <a:pt x="2920" y="4940"/>
                    </a:cubicBezTo>
                    <a:cubicBezTo>
                      <a:pt x="2870" y="4940"/>
                      <a:pt x="2823" y="4964"/>
                      <a:pt x="2799" y="5021"/>
                    </a:cubicBezTo>
                    <a:cubicBezTo>
                      <a:pt x="2748" y="5142"/>
                      <a:pt x="2683" y="5269"/>
                      <a:pt x="2661" y="5400"/>
                    </a:cubicBezTo>
                    <a:cubicBezTo>
                      <a:pt x="2641" y="5531"/>
                      <a:pt x="2633" y="5669"/>
                      <a:pt x="2639" y="5801"/>
                    </a:cubicBezTo>
                    <a:cubicBezTo>
                      <a:pt x="2652" y="6073"/>
                      <a:pt x="2725" y="6336"/>
                      <a:pt x="2902" y="6545"/>
                    </a:cubicBezTo>
                    <a:cubicBezTo>
                      <a:pt x="3089" y="6763"/>
                      <a:pt x="3341" y="6855"/>
                      <a:pt x="3601" y="6855"/>
                    </a:cubicBezTo>
                    <a:cubicBezTo>
                      <a:pt x="3835" y="6855"/>
                      <a:pt x="4076" y="6780"/>
                      <a:pt x="4281" y="6656"/>
                    </a:cubicBezTo>
                    <a:cubicBezTo>
                      <a:pt x="5213" y="6089"/>
                      <a:pt x="5336" y="4803"/>
                      <a:pt x="4902" y="3883"/>
                    </a:cubicBezTo>
                    <a:cubicBezTo>
                      <a:pt x="4669" y="3392"/>
                      <a:pt x="4238" y="2953"/>
                      <a:pt x="3710" y="2792"/>
                    </a:cubicBezTo>
                    <a:cubicBezTo>
                      <a:pt x="3583" y="2753"/>
                      <a:pt x="3454" y="2734"/>
                      <a:pt x="3326" y="2734"/>
                    </a:cubicBezTo>
                    <a:cubicBezTo>
                      <a:pt x="2877" y="2734"/>
                      <a:pt x="2436" y="2957"/>
                      <a:pt x="2126" y="3284"/>
                    </a:cubicBezTo>
                    <a:cubicBezTo>
                      <a:pt x="1703" y="3735"/>
                      <a:pt x="1516" y="4350"/>
                      <a:pt x="1417" y="4947"/>
                    </a:cubicBezTo>
                    <a:cubicBezTo>
                      <a:pt x="1311" y="5566"/>
                      <a:pt x="1293" y="6201"/>
                      <a:pt x="1429" y="6817"/>
                    </a:cubicBezTo>
                    <a:cubicBezTo>
                      <a:pt x="1673" y="7920"/>
                      <a:pt x="2524" y="8908"/>
                      <a:pt x="3691" y="9035"/>
                    </a:cubicBezTo>
                    <a:cubicBezTo>
                      <a:pt x="3764" y="9043"/>
                      <a:pt x="3836" y="9046"/>
                      <a:pt x="3907" y="9046"/>
                    </a:cubicBezTo>
                    <a:cubicBezTo>
                      <a:pt x="4985" y="9046"/>
                      <a:pt x="5833" y="8150"/>
                      <a:pt x="6191" y="7182"/>
                    </a:cubicBezTo>
                    <a:cubicBezTo>
                      <a:pt x="6410" y="6585"/>
                      <a:pt x="6477" y="5936"/>
                      <a:pt x="6500" y="5304"/>
                    </a:cubicBezTo>
                    <a:cubicBezTo>
                      <a:pt x="6522" y="4710"/>
                      <a:pt x="6496" y="4116"/>
                      <a:pt x="6397" y="3531"/>
                    </a:cubicBezTo>
                    <a:cubicBezTo>
                      <a:pt x="6214" y="2426"/>
                      <a:pt x="5727" y="1328"/>
                      <a:pt x="4800" y="654"/>
                    </a:cubicBezTo>
                    <a:cubicBezTo>
                      <a:pt x="4255" y="257"/>
                      <a:pt x="3562" y="1"/>
                      <a:pt x="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2" name="Google Shape;972;p14"/>
              <p:cNvGrpSpPr/>
              <p:nvPr/>
            </p:nvGrpSpPr>
            <p:grpSpPr>
              <a:xfrm>
                <a:off x="1316826" y="134500"/>
                <a:ext cx="222669" cy="175544"/>
                <a:chOff x="2086440" y="896308"/>
                <a:chExt cx="140299" cy="111520"/>
              </a:xfrm>
            </p:grpSpPr>
            <p:sp>
              <p:nvSpPr>
                <p:cNvPr id="973" name="Google Shape;973;p14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14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14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14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7" name="Google Shape;977;p14"/>
              <p:cNvSpPr/>
              <p:nvPr/>
            </p:nvSpPr>
            <p:spPr>
              <a:xfrm>
                <a:off x="293555" y="1122329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8" name="Google Shape;978;p14"/>
              <p:cNvGrpSpPr/>
              <p:nvPr/>
            </p:nvGrpSpPr>
            <p:grpSpPr>
              <a:xfrm>
                <a:off x="247270" y="3685658"/>
                <a:ext cx="138371" cy="189664"/>
                <a:chOff x="733763" y="2863041"/>
                <a:chExt cx="87185" cy="120491"/>
              </a:xfrm>
            </p:grpSpPr>
            <p:sp>
              <p:nvSpPr>
                <p:cNvPr id="979" name="Google Shape;979;p14"/>
                <p:cNvSpPr/>
                <p:nvPr/>
              </p:nvSpPr>
              <p:spPr>
                <a:xfrm>
                  <a:off x="733763" y="2947792"/>
                  <a:ext cx="36023" cy="3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263" extrusionOk="0">
                      <a:moveTo>
                        <a:pt x="636" y="1"/>
                      </a:moveTo>
                      <a:cubicBezTo>
                        <a:pt x="475" y="1"/>
                        <a:pt x="306" y="72"/>
                        <a:pt x="191" y="187"/>
                      </a:cubicBezTo>
                      <a:cubicBezTo>
                        <a:pt x="82" y="296"/>
                        <a:pt x="1" y="475"/>
                        <a:pt x="7" y="632"/>
                      </a:cubicBezTo>
                      <a:cubicBezTo>
                        <a:pt x="21" y="973"/>
                        <a:pt x="283" y="1262"/>
                        <a:pt x="636" y="1262"/>
                      </a:cubicBezTo>
                      <a:cubicBezTo>
                        <a:pt x="799" y="1262"/>
                        <a:pt x="967" y="1191"/>
                        <a:pt x="1082" y="1076"/>
                      </a:cubicBezTo>
                      <a:cubicBezTo>
                        <a:pt x="1191" y="967"/>
                        <a:pt x="1272" y="789"/>
                        <a:pt x="1267" y="632"/>
                      </a:cubicBezTo>
                      <a:cubicBezTo>
                        <a:pt x="1252" y="290"/>
                        <a:pt x="990" y="1"/>
                        <a:pt x="6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752553" y="2863041"/>
                  <a:ext cx="34381" cy="3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199" extrusionOk="0">
                      <a:moveTo>
                        <a:pt x="626" y="0"/>
                      </a:moveTo>
                      <a:cubicBezTo>
                        <a:pt x="593" y="0"/>
                        <a:pt x="560" y="4"/>
                        <a:pt x="527" y="11"/>
                      </a:cubicBezTo>
                      <a:cubicBezTo>
                        <a:pt x="447" y="15"/>
                        <a:pt x="371" y="39"/>
                        <a:pt x="305" y="82"/>
                      </a:cubicBezTo>
                      <a:cubicBezTo>
                        <a:pt x="236" y="120"/>
                        <a:pt x="180" y="171"/>
                        <a:pt x="138" y="236"/>
                      </a:cubicBezTo>
                      <a:cubicBezTo>
                        <a:pt x="85" y="294"/>
                        <a:pt x="49" y="363"/>
                        <a:pt x="30" y="440"/>
                      </a:cubicBezTo>
                      <a:cubicBezTo>
                        <a:pt x="5" y="520"/>
                        <a:pt x="1" y="598"/>
                        <a:pt x="20" y="678"/>
                      </a:cubicBezTo>
                      <a:cubicBezTo>
                        <a:pt x="23" y="758"/>
                        <a:pt x="47" y="832"/>
                        <a:pt x="91" y="900"/>
                      </a:cubicBezTo>
                      <a:cubicBezTo>
                        <a:pt x="122" y="940"/>
                        <a:pt x="152" y="980"/>
                        <a:pt x="183" y="1021"/>
                      </a:cubicBezTo>
                      <a:cubicBezTo>
                        <a:pt x="258" y="1097"/>
                        <a:pt x="345" y="1147"/>
                        <a:pt x="447" y="1177"/>
                      </a:cubicBezTo>
                      <a:lnTo>
                        <a:pt x="604" y="1198"/>
                      </a:lnTo>
                      <a:cubicBezTo>
                        <a:pt x="610" y="1199"/>
                        <a:pt x="616" y="1199"/>
                        <a:pt x="622" y="1199"/>
                      </a:cubicBezTo>
                      <a:cubicBezTo>
                        <a:pt x="698" y="1199"/>
                        <a:pt x="769" y="1181"/>
                        <a:pt x="835" y="1147"/>
                      </a:cubicBezTo>
                      <a:cubicBezTo>
                        <a:pt x="909" y="1123"/>
                        <a:pt x="973" y="1082"/>
                        <a:pt x="1028" y="1024"/>
                      </a:cubicBezTo>
                      <a:cubicBezTo>
                        <a:pt x="1069" y="982"/>
                        <a:pt x="1104" y="934"/>
                        <a:pt x="1132" y="883"/>
                      </a:cubicBezTo>
                      <a:cubicBezTo>
                        <a:pt x="1155" y="845"/>
                        <a:pt x="1175" y="802"/>
                        <a:pt x="1185" y="757"/>
                      </a:cubicBezTo>
                      <a:cubicBezTo>
                        <a:pt x="1214" y="648"/>
                        <a:pt x="1211" y="555"/>
                        <a:pt x="1185" y="450"/>
                      </a:cubicBezTo>
                      <a:cubicBezTo>
                        <a:pt x="1174" y="398"/>
                        <a:pt x="1152" y="347"/>
                        <a:pt x="1124" y="299"/>
                      </a:cubicBezTo>
                      <a:cubicBezTo>
                        <a:pt x="1124" y="299"/>
                        <a:pt x="1124" y="297"/>
                        <a:pt x="1123" y="297"/>
                      </a:cubicBezTo>
                      <a:cubicBezTo>
                        <a:pt x="1069" y="207"/>
                        <a:pt x="996" y="135"/>
                        <a:pt x="908" y="82"/>
                      </a:cubicBezTo>
                      <a:lnTo>
                        <a:pt x="764" y="23"/>
                      </a:lnTo>
                      <a:cubicBezTo>
                        <a:pt x="717" y="7"/>
                        <a:pt x="672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802866" y="2920881"/>
                  <a:ext cx="18082" cy="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652" extrusionOk="0">
                      <a:moveTo>
                        <a:pt x="321" y="0"/>
                      </a:moveTo>
                      <a:cubicBezTo>
                        <a:pt x="306" y="0"/>
                        <a:pt x="292" y="2"/>
                        <a:pt x="278" y="6"/>
                      </a:cubicBezTo>
                      <a:cubicBezTo>
                        <a:pt x="249" y="6"/>
                        <a:pt x="221" y="13"/>
                        <a:pt x="198" y="28"/>
                      </a:cubicBezTo>
                      <a:cubicBezTo>
                        <a:pt x="170" y="35"/>
                        <a:pt x="147" y="49"/>
                        <a:pt x="127" y="70"/>
                      </a:cubicBezTo>
                      <a:cubicBezTo>
                        <a:pt x="103" y="84"/>
                        <a:pt x="83" y="102"/>
                        <a:pt x="71" y="127"/>
                      </a:cubicBezTo>
                      <a:cubicBezTo>
                        <a:pt x="51" y="145"/>
                        <a:pt x="38" y="170"/>
                        <a:pt x="29" y="196"/>
                      </a:cubicBezTo>
                      <a:cubicBezTo>
                        <a:pt x="15" y="222"/>
                        <a:pt x="7" y="247"/>
                        <a:pt x="7" y="276"/>
                      </a:cubicBezTo>
                      <a:cubicBezTo>
                        <a:pt x="0" y="305"/>
                        <a:pt x="0" y="333"/>
                        <a:pt x="7" y="362"/>
                      </a:cubicBezTo>
                      <a:cubicBezTo>
                        <a:pt x="9" y="404"/>
                        <a:pt x="22" y="443"/>
                        <a:pt x="45" y="480"/>
                      </a:cubicBezTo>
                      <a:cubicBezTo>
                        <a:pt x="51" y="488"/>
                        <a:pt x="54" y="496"/>
                        <a:pt x="60" y="506"/>
                      </a:cubicBezTo>
                      <a:cubicBezTo>
                        <a:pt x="114" y="599"/>
                        <a:pt x="219" y="651"/>
                        <a:pt x="322" y="651"/>
                      </a:cubicBezTo>
                      <a:cubicBezTo>
                        <a:pt x="397" y="651"/>
                        <a:pt x="471" y="624"/>
                        <a:pt x="525" y="565"/>
                      </a:cubicBezTo>
                      <a:cubicBezTo>
                        <a:pt x="532" y="558"/>
                        <a:pt x="538" y="551"/>
                        <a:pt x="545" y="544"/>
                      </a:cubicBezTo>
                      <a:cubicBezTo>
                        <a:pt x="581" y="504"/>
                        <a:pt x="612" y="455"/>
                        <a:pt x="627" y="404"/>
                      </a:cubicBezTo>
                      <a:cubicBezTo>
                        <a:pt x="631" y="375"/>
                        <a:pt x="634" y="347"/>
                        <a:pt x="638" y="318"/>
                      </a:cubicBezTo>
                      <a:cubicBezTo>
                        <a:pt x="634" y="289"/>
                        <a:pt x="629" y="262"/>
                        <a:pt x="627" y="233"/>
                      </a:cubicBezTo>
                      <a:lnTo>
                        <a:pt x="595" y="157"/>
                      </a:lnTo>
                      <a:lnTo>
                        <a:pt x="545" y="93"/>
                      </a:lnTo>
                      <a:cubicBezTo>
                        <a:pt x="523" y="77"/>
                        <a:pt x="502" y="61"/>
                        <a:pt x="481" y="44"/>
                      </a:cubicBezTo>
                      <a:cubicBezTo>
                        <a:pt x="445" y="20"/>
                        <a:pt x="406" y="7"/>
                        <a:pt x="363" y="6"/>
                      </a:cubicBezTo>
                      <a:cubicBezTo>
                        <a:pt x="349" y="2"/>
                        <a:pt x="33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2" name="Google Shape;982;p14"/>
              <p:cNvGrpSpPr/>
              <p:nvPr/>
            </p:nvGrpSpPr>
            <p:grpSpPr>
              <a:xfrm>
                <a:off x="8495461" y="433963"/>
                <a:ext cx="277954" cy="212070"/>
                <a:chOff x="3849405" y="2508784"/>
                <a:chExt cx="175133" cy="134724"/>
              </a:xfrm>
            </p:grpSpPr>
            <p:sp>
              <p:nvSpPr>
                <p:cNvPr id="983" name="Google Shape;983;p14"/>
                <p:cNvSpPr/>
                <p:nvPr/>
              </p:nvSpPr>
              <p:spPr>
                <a:xfrm>
                  <a:off x="3942589" y="2605703"/>
                  <a:ext cx="37494" cy="3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" h="1336" extrusionOk="0">
                      <a:moveTo>
                        <a:pt x="691" y="0"/>
                      </a:moveTo>
                      <a:cubicBezTo>
                        <a:pt x="661" y="0"/>
                        <a:pt x="631" y="2"/>
                        <a:pt x="601" y="7"/>
                      </a:cubicBezTo>
                      <a:cubicBezTo>
                        <a:pt x="510" y="17"/>
                        <a:pt x="422" y="43"/>
                        <a:pt x="338" y="92"/>
                      </a:cubicBezTo>
                      <a:cubicBezTo>
                        <a:pt x="241" y="150"/>
                        <a:pt x="162" y="229"/>
                        <a:pt x="104" y="326"/>
                      </a:cubicBezTo>
                      <a:cubicBezTo>
                        <a:pt x="76" y="387"/>
                        <a:pt x="42" y="453"/>
                        <a:pt x="27" y="518"/>
                      </a:cubicBezTo>
                      <a:cubicBezTo>
                        <a:pt x="20" y="576"/>
                        <a:pt x="13" y="631"/>
                        <a:pt x="4" y="688"/>
                      </a:cubicBezTo>
                      <a:cubicBezTo>
                        <a:pt x="1" y="777"/>
                        <a:pt x="18" y="861"/>
                        <a:pt x="60" y="937"/>
                      </a:cubicBezTo>
                      <a:cubicBezTo>
                        <a:pt x="75" y="992"/>
                        <a:pt x="104" y="1038"/>
                        <a:pt x="143" y="1079"/>
                      </a:cubicBezTo>
                      <a:cubicBezTo>
                        <a:pt x="190" y="1149"/>
                        <a:pt x="249" y="1204"/>
                        <a:pt x="325" y="1246"/>
                      </a:cubicBezTo>
                      <a:cubicBezTo>
                        <a:pt x="427" y="1300"/>
                        <a:pt x="536" y="1329"/>
                        <a:pt x="650" y="1335"/>
                      </a:cubicBezTo>
                      <a:cubicBezTo>
                        <a:pt x="657" y="1335"/>
                        <a:pt x="663" y="1335"/>
                        <a:pt x="669" y="1335"/>
                      </a:cubicBezTo>
                      <a:cubicBezTo>
                        <a:pt x="751" y="1335"/>
                        <a:pt x="829" y="1317"/>
                        <a:pt x="899" y="1278"/>
                      </a:cubicBezTo>
                      <a:cubicBezTo>
                        <a:pt x="979" y="1253"/>
                        <a:pt x="1049" y="1207"/>
                        <a:pt x="1107" y="1144"/>
                      </a:cubicBezTo>
                      <a:cubicBezTo>
                        <a:pt x="1149" y="1095"/>
                        <a:pt x="1197" y="1040"/>
                        <a:pt x="1229" y="982"/>
                      </a:cubicBezTo>
                      <a:cubicBezTo>
                        <a:pt x="1251" y="929"/>
                        <a:pt x="1272" y="879"/>
                        <a:pt x="1294" y="826"/>
                      </a:cubicBezTo>
                      <a:cubicBezTo>
                        <a:pt x="1320" y="740"/>
                        <a:pt x="1325" y="655"/>
                        <a:pt x="1304" y="569"/>
                      </a:cubicBezTo>
                      <a:cubicBezTo>
                        <a:pt x="1304" y="511"/>
                        <a:pt x="1290" y="456"/>
                        <a:pt x="1261" y="405"/>
                      </a:cubicBezTo>
                      <a:cubicBezTo>
                        <a:pt x="1245" y="354"/>
                        <a:pt x="1219" y="309"/>
                        <a:pt x="1188" y="265"/>
                      </a:cubicBezTo>
                      <a:cubicBezTo>
                        <a:pt x="1137" y="188"/>
                        <a:pt x="1070" y="123"/>
                        <a:pt x="996" y="84"/>
                      </a:cubicBezTo>
                      <a:lnTo>
                        <a:pt x="852" y="21"/>
                      </a:lnTo>
                      <a:cubicBezTo>
                        <a:pt x="798" y="7"/>
                        <a:pt x="745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3951842" y="2508784"/>
                  <a:ext cx="32372" cy="3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39" extrusionOk="0">
                      <a:moveTo>
                        <a:pt x="554" y="0"/>
                      </a:moveTo>
                      <a:cubicBezTo>
                        <a:pt x="484" y="0"/>
                        <a:pt x="417" y="16"/>
                        <a:pt x="354" y="50"/>
                      </a:cubicBezTo>
                      <a:cubicBezTo>
                        <a:pt x="284" y="73"/>
                        <a:pt x="223" y="111"/>
                        <a:pt x="171" y="168"/>
                      </a:cubicBezTo>
                      <a:cubicBezTo>
                        <a:pt x="117" y="219"/>
                        <a:pt x="76" y="280"/>
                        <a:pt x="53" y="351"/>
                      </a:cubicBezTo>
                      <a:cubicBezTo>
                        <a:pt x="17" y="418"/>
                        <a:pt x="1" y="490"/>
                        <a:pt x="4" y="569"/>
                      </a:cubicBezTo>
                      <a:cubicBezTo>
                        <a:pt x="11" y="620"/>
                        <a:pt x="17" y="669"/>
                        <a:pt x="24" y="720"/>
                      </a:cubicBezTo>
                      <a:cubicBezTo>
                        <a:pt x="52" y="816"/>
                        <a:pt x="100" y="900"/>
                        <a:pt x="169" y="971"/>
                      </a:cubicBezTo>
                      <a:cubicBezTo>
                        <a:pt x="207" y="1000"/>
                        <a:pt x="245" y="1031"/>
                        <a:pt x="284" y="1060"/>
                      </a:cubicBezTo>
                      <a:cubicBezTo>
                        <a:pt x="373" y="1111"/>
                        <a:pt x="467" y="1138"/>
                        <a:pt x="571" y="1138"/>
                      </a:cubicBezTo>
                      <a:cubicBezTo>
                        <a:pt x="577" y="1139"/>
                        <a:pt x="583" y="1139"/>
                        <a:pt x="588" y="1139"/>
                      </a:cubicBezTo>
                      <a:cubicBezTo>
                        <a:pt x="660" y="1139"/>
                        <a:pt x="727" y="1123"/>
                        <a:pt x="789" y="1089"/>
                      </a:cubicBezTo>
                      <a:cubicBezTo>
                        <a:pt x="860" y="1066"/>
                        <a:pt x="919" y="1027"/>
                        <a:pt x="972" y="971"/>
                      </a:cubicBezTo>
                      <a:cubicBezTo>
                        <a:pt x="1028" y="920"/>
                        <a:pt x="1066" y="858"/>
                        <a:pt x="1091" y="787"/>
                      </a:cubicBezTo>
                      <a:cubicBezTo>
                        <a:pt x="1127" y="720"/>
                        <a:pt x="1143" y="647"/>
                        <a:pt x="1139" y="569"/>
                      </a:cubicBezTo>
                      <a:cubicBezTo>
                        <a:pt x="1131" y="521"/>
                        <a:pt x="1124" y="470"/>
                        <a:pt x="1120" y="419"/>
                      </a:cubicBezTo>
                      <a:cubicBezTo>
                        <a:pt x="1092" y="322"/>
                        <a:pt x="1043" y="239"/>
                        <a:pt x="975" y="168"/>
                      </a:cubicBezTo>
                      <a:cubicBezTo>
                        <a:pt x="935" y="139"/>
                        <a:pt x="898" y="108"/>
                        <a:pt x="860" y="79"/>
                      </a:cubicBezTo>
                      <a:cubicBezTo>
                        <a:pt x="771" y="28"/>
                        <a:pt x="677" y="1"/>
                        <a:pt x="572" y="1"/>
                      </a:cubicBezTo>
                      <a:cubicBezTo>
                        <a:pt x="566" y="0"/>
                        <a:pt x="560" y="0"/>
                        <a:pt x="5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14"/>
                <p:cNvSpPr/>
                <p:nvPr/>
              </p:nvSpPr>
              <p:spPr>
                <a:xfrm>
                  <a:off x="3995024" y="2565125"/>
                  <a:ext cx="29514" cy="29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040" extrusionOk="0">
                      <a:moveTo>
                        <a:pt x="512" y="0"/>
                      </a:moveTo>
                      <a:cubicBezTo>
                        <a:pt x="445" y="0"/>
                        <a:pt x="380" y="15"/>
                        <a:pt x="322" y="46"/>
                      </a:cubicBezTo>
                      <a:cubicBezTo>
                        <a:pt x="258" y="67"/>
                        <a:pt x="201" y="102"/>
                        <a:pt x="155" y="153"/>
                      </a:cubicBezTo>
                      <a:cubicBezTo>
                        <a:pt x="104" y="201"/>
                        <a:pt x="68" y="256"/>
                        <a:pt x="47" y="320"/>
                      </a:cubicBezTo>
                      <a:cubicBezTo>
                        <a:pt x="15" y="383"/>
                        <a:pt x="1" y="450"/>
                        <a:pt x="2" y="521"/>
                      </a:cubicBezTo>
                      <a:cubicBezTo>
                        <a:pt x="8" y="566"/>
                        <a:pt x="15" y="612"/>
                        <a:pt x="20" y="659"/>
                      </a:cubicBezTo>
                      <a:cubicBezTo>
                        <a:pt x="46" y="746"/>
                        <a:pt x="89" y="823"/>
                        <a:pt x="155" y="887"/>
                      </a:cubicBezTo>
                      <a:cubicBezTo>
                        <a:pt x="190" y="915"/>
                        <a:pt x="226" y="942"/>
                        <a:pt x="259" y="968"/>
                      </a:cubicBezTo>
                      <a:cubicBezTo>
                        <a:pt x="342" y="1016"/>
                        <a:pt x="429" y="1039"/>
                        <a:pt x="521" y="1039"/>
                      </a:cubicBezTo>
                      <a:cubicBezTo>
                        <a:pt x="524" y="1040"/>
                        <a:pt x="527" y="1040"/>
                        <a:pt x="531" y="1040"/>
                      </a:cubicBezTo>
                      <a:cubicBezTo>
                        <a:pt x="598" y="1040"/>
                        <a:pt x="662" y="1025"/>
                        <a:pt x="722" y="994"/>
                      </a:cubicBezTo>
                      <a:cubicBezTo>
                        <a:pt x="785" y="973"/>
                        <a:pt x="841" y="938"/>
                        <a:pt x="889" y="887"/>
                      </a:cubicBezTo>
                      <a:cubicBezTo>
                        <a:pt x="940" y="840"/>
                        <a:pt x="976" y="784"/>
                        <a:pt x="996" y="720"/>
                      </a:cubicBezTo>
                      <a:cubicBezTo>
                        <a:pt x="1028" y="659"/>
                        <a:pt x="1043" y="590"/>
                        <a:pt x="1041" y="521"/>
                      </a:cubicBezTo>
                      <a:cubicBezTo>
                        <a:pt x="1035" y="473"/>
                        <a:pt x="1030" y="428"/>
                        <a:pt x="1022" y="383"/>
                      </a:cubicBezTo>
                      <a:cubicBezTo>
                        <a:pt x="998" y="295"/>
                        <a:pt x="954" y="217"/>
                        <a:pt x="889" y="153"/>
                      </a:cubicBezTo>
                      <a:cubicBezTo>
                        <a:pt x="854" y="125"/>
                        <a:pt x="817" y="99"/>
                        <a:pt x="783" y="72"/>
                      </a:cubicBezTo>
                      <a:cubicBezTo>
                        <a:pt x="701" y="24"/>
                        <a:pt x="614" y="0"/>
                        <a:pt x="521" y="0"/>
                      </a:cubicBezTo>
                      <a:cubicBezTo>
                        <a:pt x="518" y="0"/>
                        <a:pt x="515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14"/>
                <p:cNvSpPr/>
                <p:nvPr/>
              </p:nvSpPr>
              <p:spPr>
                <a:xfrm>
                  <a:off x="3849405" y="2581339"/>
                  <a:ext cx="19695" cy="1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676" extrusionOk="0">
                      <a:moveTo>
                        <a:pt x="348" y="0"/>
                      </a:moveTo>
                      <a:cubicBezTo>
                        <a:pt x="172" y="0"/>
                        <a:pt x="1" y="156"/>
                        <a:pt x="11" y="337"/>
                      </a:cubicBezTo>
                      <a:cubicBezTo>
                        <a:pt x="20" y="522"/>
                        <a:pt x="159" y="676"/>
                        <a:pt x="348" y="676"/>
                      </a:cubicBezTo>
                      <a:cubicBezTo>
                        <a:pt x="526" y="676"/>
                        <a:pt x="696" y="519"/>
                        <a:pt x="687" y="337"/>
                      </a:cubicBezTo>
                      <a:cubicBezTo>
                        <a:pt x="680" y="154"/>
                        <a:pt x="537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7" name="Google Shape;987;p14"/>
              <p:cNvSpPr/>
              <p:nvPr/>
            </p:nvSpPr>
            <p:spPr>
              <a:xfrm rot="10800000">
                <a:off x="247265" y="4442070"/>
                <a:ext cx="292948" cy="32286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9047" extrusionOk="0">
                    <a:moveTo>
                      <a:pt x="2878" y="1"/>
                    </a:moveTo>
                    <a:cubicBezTo>
                      <a:pt x="2563" y="1"/>
                      <a:pt x="2250" y="55"/>
                      <a:pt x="1955" y="175"/>
                    </a:cubicBezTo>
                    <a:cubicBezTo>
                      <a:pt x="939" y="583"/>
                      <a:pt x="414" y="1612"/>
                      <a:pt x="157" y="2619"/>
                    </a:cubicBezTo>
                    <a:cubicBezTo>
                      <a:pt x="92" y="2877"/>
                      <a:pt x="42" y="3133"/>
                      <a:pt x="9" y="3396"/>
                    </a:cubicBezTo>
                    <a:cubicBezTo>
                      <a:pt x="0" y="3462"/>
                      <a:pt x="48" y="3494"/>
                      <a:pt x="101" y="3494"/>
                    </a:cubicBezTo>
                    <a:cubicBezTo>
                      <a:pt x="146" y="3494"/>
                      <a:pt x="195" y="3470"/>
                      <a:pt x="212" y="3424"/>
                    </a:cubicBezTo>
                    <a:cubicBezTo>
                      <a:pt x="535" y="2566"/>
                      <a:pt x="760" y="1599"/>
                      <a:pt x="1455" y="951"/>
                    </a:cubicBezTo>
                    <a:cubicBezTo>
                      <a:pt x="1856" y="574"/>
                      <a:pt x="2358" y="409"/>
                      <a:pt x="2873" y="409"/>
                    </a:cubicBezTo>
                    <a:cubicBezTo>
                      <a:pt x="3198" y="409"/>
                      <a:pt x="3527" y="475"/>
                      <a:pt x="3839" y="594"/>
                    </a:cubicBezTo>
                    <a:cubicBezTo>
                      <a:pt x="5829" y="1353"/>
                      <a:pt x="6170" y="3764"/>
                      <a:pt x="6047" y="5620"/>
                    </a:cubicBezTo>
                    <a:cubicBezTo>
                      <a:pt x="5980" y="6621"/>
                      <a:pt x="5711" y="7738"/>
                      <a:pt x="4815" y="8321"/>
                    </a:cubicBezTo>
                    <a:cubicBezTo>
                      <a:pt x="4533" y="8504"/>
                      <a:pt x="4211" y="8609"/>
                      <a:pt x="3882" y="8609"/>
                    </a:cubicBezTo>
                    <a:cubicBezTo>
                      <a:pt x="3765" y="8609"/>
                      <a:pt x="3646" y="8596"/>
                      <a:pt x="3528" y="8568"/>
                    </a:cubicBezTo>
                    <a:cubicBezTo>
                      <a:pt x="3082" y="8465"/>
                      <a:pt x="2693" y="8198"/>
                      <a:pt x="2398" y="7855"/>
                    </a:cubicBezTo>
                    <a:cubicBezTo>
                      <a:pt x="1699" y="7044"/>
                      <a:pt x="1681" y="5848"/>
                      <a:pt x="1891" y="4854"/>
                    </a:cubicBezTo>
                    <a:cubicBezTo>
                      <a:pt x="1995" y="4355"/>
                      <a:pt x="2168" y="3839"/>
                      <a:pt x="2561" y="3495"/>
                    </a:cubicBezTo>
                    <a:cubicBezTo>
                      <a:pt x="2779" y="3303"/>
                      <a:pt x="3043" y="3195"/>
                      <a:pt x="3311" y="3195"/>
                    </a:cubicBezTo>
                    <a:cubicBezTo>
                      <a:pt x="3488" y="3195"/>
                      <a:pt x="3667" y="3242"/>
                      <a:pt x="3835" y="3342"/>
                    </a:cubicBezTo>
                    <a:cubicBezTo>
                      <a:pt x="4594" y="3790"/>
                      <a:pt x="4874" y="4812"/>
                      <a:pt x="4579" y="5617"/>
                    </a:cubicBezTo>
                    <a:cubicBezTo>
                      <a:pt x="4444" y="5983"/>
                      <a:pt x="4142" y="6303"/>
                      <a:pt x="3752" y="6394"/>
                    </a:cubicBezTo>
                    <a:cubicBezTo>
                      <a:pt x="3705" y="6406"/>
                      <a:pt x="3656" y="6412"/>
                      <a:pt x="3607" y="6412"/>
                    </a:cubicBezTo>
                    <a:cubicBezTo>
                      <a:pt x="3494" y="6412"/>
                      <a:pt x="3384" y="6379"/>
                      <a:pt x="3294" y="6303"/>
                    </a:cubicBezTo>
                    <a:cubicBezTo>
                      <a:pt x="3143" y="6175"/>
                      <a:pt x="3095" y="5974"/>
                      <a:pt x="3090" y="5784"/>
                    </a:cubicBezTo>
                    <a:cubicBezTo>
                      <a:pt x="3085" y="5671"/>
                      <a:pt x="3097" y="5560"/>
                      <a:pt x="3106" y="5450"/>
                    </a:cubicBezTo>
                    <a:cubicBezTo>
                      <a:pt x="3114" y="5335"/>
                      <a:pt x="3100" y="5217"/>
                      <a:pt x="3098" y="5102"/>
                    </a:cubicBezTo>
                    <a:cubicBezTo>
                      <a:pt x="3097" y="5010"/>
                      <a:pt x="3004" y="4940"/>
                      <a:pt x="2920" y="4940"/>
                    </a:cubicBezTo>
                    <a:cubicBezTo>
                      <a:pt x="2870" y="4940"/>
                      <a:pt x="2823" y="4964"/>
                      <a:pt x="2799" y="5021"/>
                    </a:cubicBezTo>
                    <a:cubicBezTo>
                      <a:pt x="2748" y="5142"/>
                      <a:pt x="2683" y="5269"/>
                      <a:pt x="2661" y="5400"/>
                    </a:cubicBezTo>
                    <a:cubicBezTo>
                      <a:pt x="2641" y="5531"/>
                      <a:pt x="2633" y="5669"/>
                      <a:pt x="2639" y="5801"/>
                    </a:cubicBezTo>
                    <a:cubicBezTo>
                      <a:pt x="2652" y="6073"/>
                      <a:pt x="2725" y="6336"/>
                      <a:pt x="2902" y="6545"/>
                    </a:cubicBezTo>
                    <a:cubicBezTo>
                      <a:pt x="3089" y="6763"/>
                      <a:pt x="3341" y="6855"/>
                      <a:pt x="3601" y="6855"/>
                    </a:cubicBezTo>
                    <a:cubicBezTo>
                      <a:pt x="3835" y="6855"/>
                      <a:pt x="4076" y="6780"/>
                      <a:pt x="4281" y="6656"/>
                    </a:cubicBezTo>
                    <a:cubicBezTo>
                      <a:pt x="5213" y="6089"/>
                      <a:pt x="5336" y="4803"/>
                      <a:pt x="4902" y="3883"/>
                    </a:cubicBezTo>
                    <a:cubicBezTo>
                      <a:pt x="4669" y="3392"/>
                      <a:pt x="4238" y="2953"/>
                      <a:pt x="3710" y="2792"/>
                    </a:cubicBezTo>
                    <a:cubicBezTo>
                      <a:pt x="3583" y="2753"/>
                      <a:pt x="3454" y="2734"/>
                      <a:pt x="3326" y="2734"/>
                    </a:cubicBezTo>
                    <a:cubicBezTo>
                      <a:pt x="2877" y="2734"/>
                      <a:pt x="2436" y="2957"/>
                      <a:pt x="2126" y="3284"/>
                    </a:cubicBezTo>
                    <a:cubicBezTo>
                      <a:pt x="1703" y="3735"/>
                      <a:pt x="1516" y="4350"/>
                      <a:pt x="1417" y="4947"/>
                    </a:cubicBezTo>
                    <a:cubicBezTo>
                      <a:pt x="1311" y="5566"/>
                      <a:pt x="1293" y="6201"/>
                      <a:pt x="1429" y="6817"/>
                    </a:cubicBezTo>
                    <a:cubicBezTo>
                      <a:pt x="1673" y="7920"/>
                      <a:pt x="2524" y="8908"/>
                      <a:pt x="3691" y="9035"/>
                    </a:cubicBezTo>
                    <a:cubicBezTo>
                      <a:pt x="3764" y="9043"/>
                      <a:pt x="3836" y="9046"/>
                      <a:pt x="3907" y="9046"/>
                    </a:cubicBezTo>
                    <a:cubicBezTo>
                      <a:pt x="4985" y="9046"/>
                      <a:pt x="5833" y="8150"/>
                      <a:pt x="6191" y="7182"/>
                    </a:cubicBezTo>
                    <a:cubicBezTo>
                      <a:pt x="6410" y="6585"/>
                      <a:pt x="6477" y="5936"/>
                      <a:pt x="6500" y="5304"/>
                    </a:cubicBezTo>
                    <a:cubicBezTo>
                      <a:pt x="6522" y="4710"/>
                      <a:pt x="6496" y="4116"/>
                      <a:pt x="6397" y="3531"/>
                    </a:cubicBezTo>
                    <a:cubicBezTo>
                      <a:pt x="6214" y="2426"/>
                      <a:pt x="5727" y="1328"/>
                      <a:pt x="4800" y="654"/>
                    </a:cubicBezTo>
                    <a:cubicBezTo>
                      <a:pt x="4255" y="257"/>
                      <a:pt x="3562" y="1"/>
                      <a:pt x="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55205" y="2073854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4"/>
              <p:cNvGrpSpPr/>
              <p:nvPr/>
            </p:nvGrpSpPr>
            <p:grpSpPr>
              <a:xfrm rot="-5400000">
                <a:off x="8730426" y="4515725"/>
                <a:ext cx="222669" cy="175544"/>
                <a:chOff x="2086440" y="896308"/>
                <a:chExt cx="140299" cy="111520"/>
              </a:xfrm>
            </p:grpSpPr>
            <p:sp>
              <p:nvSpPr>
                <p:cNvPr id="990" name="Google Shape;990;p14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4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14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14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4" name="Google Shape;994;p14"/>
              <p:cNvGrpSpPr/>
              <p:nvPr/>
            </p:nvGrpSpPr>
            <p:grpSpPr>
              <a:xfrm rot="10800000" flipH="1">
                <a:off x="3837951" y="4772738"/>
                <a:ext cx="222669" cy="175544"/>
                <a:chOff x="2086440" y="896308"/>
                <a:chExt cx="140299" cy="111520"/>
              </a:xfrm>
            </p:grpSpPr>
            <p:sp>
              <p:nvSpPr>
                <p:cNvPr id="995" name="Google Shape;995;p14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14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14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14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9" name="Google Shape;999;p14"/>
              <p:cNvSpPr/>
              <p:nvPr/>
            </p:nvSpPr>
            <p:spPr>
              <a:xfrm>
                <a:off x="2598997" y="131028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293547" y="1596978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4"/>
              <p:cNvSpPr/>
              <p:nvPr/>
            </p:nvSpPr>
            <p:spPr>
              <a:xfrm>
                <a:off x="8824122" y="3685653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4"/>
              <p:cNvSpPr/>
              <p:nvPr/>
            </p:nvSpPr>
            <p:spPr>
              <a:xfrm>
                <a:off x="8591655" y="3303304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8929530" y="2305729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5823605" y="27991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5" name="Google Shape;1005;p14"/>
              <p:cNvGrpSpPr/>
              <p:nvPr/>
            </p:nvGrpSpPr>
            <p:grpSpPr>
              <a:xfrm>
                <a:off x="3746320" y="131395"/>
                <a:ext cx="142721" cy="162526"/>
                <a:chOff x="731022" y="2814632"/>
                <a:chExt cx="89925" cy="103250"/>
              </a:xfrm>
            </p:grpSpPr>
            <p:sp>
              <p:nvSpPr>
                <p:cNvPr id="1006" name="Google Shape;1006;p14"/>
                <p:cNvSpPr/>
                <p:nvPr/>
              </p:nvSpPr>
              <p:spPr>
                <a:xfrm>
                  <a:off x="731022" y="2882143"/>
                  <a:ext cx="36023" cy="3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263" extrusionOk="0">
                      <a:moveTo>
                        <a:pt x="636" y="1"/>
                      </a:moveTo>
                      <a:cubicBezTo>
                        <a:pt x="475" y="1"/>
                        <a:pt x="306" y="72"/>
                        <a:pt x="191" y="187"/>
                      </a:cubicBezTo>
                      <a:cubicBezTo>
                        <a:pt x="82" y="296"/>
                        <a:pt x="1" y="475"/>
                        <a:pt x="7" y="632"/>
                      </a:cubicBezTo>
                      <a:cubicBezTo>
                        <a:pt x="21" y="973"/>
                        <a:pt x="283" y="1262"/>
                        <a:pt x="636" y="1262"/>
                      </a:cubicBezTo>
                      <a:cubicBezTo>
                        <a:pt x="799" y="1262"/>
                        <a:pt x="967" y="1191"/>
                        <a:pt x="1082" y="1076"/>
                      </a:cubicBezTo>
                      <a:cubicBezTo>
                        <a:pt x="1191" y="967"/>
                        <a:pt x="1272" y="789"/>
                        <a:pt x="1267" y="632"/>
                      </a:cubicBezTo>
                      <a:cubicBezTo>
                        <a:pt x="1252" y="290"/>
                        <a:pt x="990" y="1"/>
                        <a:pt x="6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14"/>
                <p:cNvSpPr/>
                <p:nvPr/>
              </p:nvSpPr>
              <p:spPr>
                <a:xfrm>
                  <a:off x="752553" y="2814632"/>
                  <a:ext cx="34381" cy="3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199" extrusionOk="0">
                      <a:moveTo>
                        <a:pt x="626" y="0"/>
                      </a:moveTo>
                      <a:cubicBezTo>
                        <a:pt x="593" y="0"/>
                        <a:pt x="560" y="4"/>
                        <a:pt x="527" y="11"/>
                      </a:cubicBezTo>
                      <a:cubicBezTo>
                        <a:pt x="447" y="15"/>
                        <a:pt x="371" y="39"/>
                        <a:pt x="305" y="82"/>
                      </a:cubicBezTo>
                      <a:cubicBezTo>
                        <a:pt x="236" y="120"/>
                        <a:pt x="180" y="171"/>
                        <a:pt x="138" y="236"/>
                      </a:cubicBezTo>
                      <a:cubicBezTo>
                        <a:pt x="85" y="294"/>
                        <a:pt x="49" y="363"/>
                        <a:pt x="30" y="440"/>
                      </a:cubicBezTo>
                      <a:cubicBezTo>
                        <a:pt x="5" y="520"/>
                        <a:pt x="1" y="598"/>
                        <a:pt x="20" y="678"/>
                      </a:cubicBezTo>
                      <a:cubicBezTo>
                        <a:pt x="23" y="758"/>
                        <a:pt x="47" y="832"/>
                        <a:pt x="91" y="900"/>
                      </a:cubicBezTo>
                      <a:cubicBezTo>
                        <a:pt x="122" y="940"/>
                        <a:pt x="152" y="980"/>
                        <a:pt x="183" y="1021"/>
                      </a:cubicBezTo>
                      <a:cubicBezTo>
                        <a:pt x="258" y="1097"/>
                        <a:pt x="345" y="1147"/>
                        <a:pt x="447" y="1177"/>
                      </a:cubicBezTo>
                      <a:lnTo>
                        <a:pt x="604" y="1198"/>
                      </a:lnTo>
                      <a:cubicBezTo>
                        <a:pt x="610" y="1199"/>
                        <a:pt x="616" y="1199"/>
                        <a:pt x="622" y="1199"/>
                      </a:cubicBezTo>
                      <a:cubicBezTo>
                        <a:pt x="698" y="1199"/>
                        <a:pt x="769" y="1181"/>
                        <a:pt x="835" y="1147"/>
                      </a:cubicBezTo>
                      <a:cubicBezTo>
                        <a:pt x="909" y="1123"/>
                        <a:pt x="973" y="1082"/>
                        <a:pt x="1028" y="1024"/>
                      </a:cubicBezTo>
                      <a:cubicBezTo>
                        <a:pt x="1069" y="982"/>
                        <a:pt x="1104" y="934"/>
                        <a:pt x="1132" y="883"/>
                      </a:cubicBezTo>
                      <a:cubicBezTo>
                        <a:pt x="1155" y="845"/>
                        <a:pt x="1175" y="802"/>
                        <a:pt x="1185" y="757"/>
                      </a:cubicBezTo>
                      <a:cubicBezTo>
                        <a:pt x="1214" y="648"/>
                        <a:pt x="1211" y="555"/>
                        <a:pt x="1185" y="450"/>
                      </a:cubicBezTo>
                      <a:cubicBezTo>
                        <a:pt x="1174" y="398"/>
                        <a:pt x="1152" y="347"/>
                        <a:pt x="1124" y="299"/>
                      </a:cubicBezTo>
                      <a:cubicBezTo>
                        <a:pt x="1124" y="299"/>
                        <a:pt x="1124" y="297"/>
                        <a:pt x="1123" y="297"/>
                      </a:cubicBezTo>
                      <a:cubicBezTo>
                        <a:pt x="1069" y="207"/>
                        <a:pt x="996" y="135"/>
                        <a:pt x="908" y="82"/>
                      </a:cubicBezTo>
                      <a:lnTo>
                        <a:pt x="764" y="23"/>
                      </a:lnTo>
                      <a:cubicBezTo>
                        <a:pt x="717" y="7"/>
                        <a:pt x="672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14"/>
                <p:cNvSpPr/>
                <p:nvPr/>
              </p:nvSpPr>
              <p:spPr>
                <a:xfrm>
                  <a:off x="802866" y="2872472"/>
                  <a:ext cx="18082" cy="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652" extrusionOk="0">
                      <a:moveTo>
                        <a:pt x="321" y="0"/>
                      </a:moveTo>
                      <a:cubicBezTo>
                        <a:pt x="306" y="0"/>
                        <a:pt x="292" y="2"/>
                        <a:pt x="278" y="6"/>
                      </a:cubicBezTo>
                      <a:cubicBezTo>
                        <a:pt x="249" y="6"/>
                        <a:pt x="221" y="13"/>
                        <a:pt x="198" y="28"/>
                      </a:cubicBezTo>
                      <a:cubicBezTo>
                        <a:pt x="170" y="35"/>
                        <a:pt x="147" y="49"/>
                        <a:pt x="127" y="70"/>
                      </a:cubicBezTo>
                      <a:cubicBezTo>
                        <a:pt x="103" y="84"/>
                        <a:pt x="83" y="102"/>
                        <a:pt x="71" y="127"/>
                      </a:cubicBezTo>
                      <a:cubicBezTo>
                        <a:pt x="51" y="145"/>
                        <a:pt x="38" y="170"/>
                        <a:pt x="29" y="196"/>
                      </a:cubicBezTo>
                      <a:cubicBezTo>
                        <a:pt x="15" y="222"/>
                        <a:pt x="7" y="247"/>
                        <a:pt x="7" y="276"/>
                      </a:cubicBezTo>
                      <a:cubicBezTo>
                        <a:pt x="0" y="305"/>
                        <a:pt x="0" y="333"/>
                        <a:pt x="7" y="362"/>
                      </a:cubicBezTo>
                      <a:cubicBezTo>
                        <a:pt x="9" y="404"/>
                        <a:pt x="22" y="443"/>
                        <a:pt x="45" y="480"/>
                      </a:cubicBezTo>
                      <a:cubicBezTo>
                        <a:pt x="51" y="488"/>
                        <a:pt x="54" y="496"/>
                        <a:pt x="60" y="506"/>
                      </a:cubicBezTo>
                      <a:cubicBezTo>
                        <a:pt x="114" y="599"/>
                        <a:pt x="219" y="651"/>
                        <a:pt x="322" y="651"/>
                      </a:cubicBezTo>
                      <a:cubicBezTo>
                        <a:pt x="397" y="651"/>
                        <a:pt x="471" y="624"/>
                        <a:pt x="525" y="565"/>
                      </a:cubicBezTo>
                      <a:cubicBezTo>
                        <a:pt x="532" y="558"/>
                        <a:pt x="538" y="551"/>
                        <a:pt x="545" y="544"/>
                      </a:cubicBezTo>
                      <a:cubicBezTo>
                        <a:pt x="581" y="504"/>
                        <a:pt x="612" y="455"/>
                        <a:pt x="627" y="404"/>
                      </a:cubicBezTo>
                      <a:cubicBezTo>
                        <a:pt x="631" y="375"/>
                        <a:pt x="634" y="347"/>
                        <a:pt x="638" y="318"/>
                      </a:cubicBezTo>
                      <a:cubicBezTo>
                        <a:pt x="634" y="289"/>
                        <a:pt x="629" y="262"/>
                        <a:pt x="627" y="233"/>
                      </a:cubicBezTo>
                      <a:lnTo>
                        <a:pt x="595" y="157"/>
                      </a:lnTo>
                      <a:lnTo>
                        <a:pt x="545" y="93"/>
                      </a:lnTo>
                      <a:cubicBezTo>
                        <a:pt x="523" y="77"/>
                        <a:pt x="502" y="61"/>
                        <a:pt x="481" y="44"/>
                      </a:cubicBezTo>
                      <a:cubicBezTo>
                        <a:pt x="445" y="20"/>
                        <a:pt x="406" y="7"/>
                        <a:pt x="363" y="6"/>
                      </a:cubicBezTo>
                      <a:cubicBezTo>
                        <a:pt x="349" y="2"/>
                        <a:pt x="33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9" name="Google Shape;1009;p14"/>
              <p:cNvSpPr/>
              <p:nvPr/>
            </p:nvSpPr>
            <p:spPr>
              <a:xfrm>
                <a:off x="8022455" y="480106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7791005" y="27991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1" name="Google Shape;1011;p14"/>
          <p:cNvSpPr txBox="1">
            <a:spLocks noGrp="1"/>
          </p:cNvSpPr>
          <p:nvPr>
            <p:ph type="title" idx="15"/>
          </p:nvPr>
        </p:nvSpPr>
        <p:spPr>
          <a:xfrm>
            <a:off x="720000" y="469467"/>
            <a:ext cx="7704000" cy="457200"/>
          </a:xfrm>
          <a:prstGeom prst="rect">
            <a:avLst/>
          </a:prstGeom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1371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6"/>
          <p:cNvSpPr txBox="1">
            <a:spLocks noGrp="1"/>
          </p:cNvSpPr>
          <p:nvPr>
            <p:ph type="subTitle" idx="1"/>
          </p:nvPr>
        </p:nvSpPr>
        <p:spPr>
          <a:xfrm>
            <a:off x="1493700" y="3282775"/>
            <a:ext cx="61572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16"/>
          <p:cNvSpPr txBox="1">
            <a:spLocks noGrp="1"/>
          </p:cNvSpPr>
          <p:nvPr>
            <p:ph type="title"/>
          </p:nvPr>
        </p:nvSpPr>
        <p:spPr>
          <a:xfrm>
            <a:off x="2621925" y="2078138"/>
            <a:ext cx="39003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4" name="Google Shape;1124;p16"/>
          <p:cNvGrpSpPr/>
          <p:nvPr/>
        </p:nvGrpSpPr>
        <p:grpSpPr>
          <a:xfrm flipH="1">
            <a:off x="221991" y="62823"/>
            <a:ext cx="8753347" cy="4961659"/>
            <a:chOff x="221991" y="62823"/>
            <a:chExt cx="8753347" cy="4961659"/>
          </a:xfrm>
        </p:grpSpPr>
        <p:grpSp>
          <p:nvGrpSpPr>
            <p:cNvPr id="1125" name="Google Shape;1125;p16"/>
            <p:cNvGrpSpPr/>
            <p:nvPr/>
          </p:nvGrpSpPr>
          <p:grpSpPr>
            <a:xfrm>
              <a:off x="221991" y="62823"/>
              <a:ext cx="8753347" cy="4961659"/>
              <a:chOff x="221991" y="62823"/>
              <a:chExt cx="8753347" cy="4961659"/>
            </a:xfrm>
          </p:grpSpPr>
          <p:grpSp>
            <p:nvGrpSpPr>
              <p:cNvPr id="1126" name="Google Shape;1126;p16"/>
              <p:cNvGrpSpPr/>
              <p:nvPr/>
            </p:nvGrpSpPr>
            <p:grpSpPr>
              <a:xfrm rot="-662012" flipH="1">
                <a:off x="278016" y="102349"/>
                <a:ext cx="474024" cy="631254"/>
                <a:chOff x="8014137" y="3246346"/>
                <a:chExt cx="473983" cy="631200"/>
              </a:xfrm>
            </p:grpSpPr>
            <p:sp>
              <p:nvSpPr>
                <p:cNvPr id="1127" name="Google Shape;1127;p16"/>
                <p:cNvSpPr/>
                <p:nvPr/>
              </p:nvSpPr>
              <p:spPr>
                <a:xfrm>
                  <a:off x="8373713" y="3656854"/>
                  <a:ext cx="114407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874" extrusionOk="0">
                      <a:moveTo>
                        <a:pt x="2888" y="491"/>
                      </a:moveTo>
                      <a:lnTo>
                        <a:pt x="2750" y="1421"/>
                      </a:lnTo>
                      <a:cubicBezTo>
                        <a:pt x="2741" y="1476"/>
                        <a:pt x="2762" y="1533"/>
                        <a:pt x="2804" y="1571"/>
                      </a:cubicBezTo>
                      <a:lnTo>
                        <a:pt x="3491" y="2213"/>
                      </a:lnTo>
                      <a:lnTo>
                        <a:pt x="2564" y="2367"/>
                      </a:lnTo>
                      <a:cubicBezTo>
                        <a:pt x="2508" y="2376"/>
                        <a:pt x="2460" y="2412"/>
                        <a:pt x="2436" y="2463"/>
                      </a:cubicBezTo>
                      <a:lnTo>
                        <a:pt x="2038" y="3317"/>
                      </a:lnTo>
                      <a:lnTo>
                        <a:pt x="1602" y="2483"/>
                      </a:lnTo>
                      <a:cubicBezTo>
                        <a:pt x="1577" y="2434"/>
                        <a:pt x="1528" y="2399"/>
                        <a:pt x="1471" y="2392"/>
                      </a:cubicBezTo>
                      <a:lnTo>
                        <a:pt x="538" y="2278"/>
                      </a:lnTo>
                      <a:lnTo>
                        <a:pt x="1198" y="1605"/>
                      </a:lnTo>
                      <a:cubicBezTo>
                        <a:pt x="1217" y="1585"/>
                        <a:pt x="1232" y="1562"/>
                        <a:pt x="1239" y="1534"/>
                      </a:cubicBezTo>
                      <a:cubicBezTo>
                        <a:pt x="1246" y="1510"/>
                        <a:pt x="1249" y="1481"/>
                        <a:pt x="1243" y="1453"/>
                      </a:cubicBezTo>
                      <a:lnTo>
                        <a:pt x="1063" y="530"/>
                      </a:lnTo>
                      <a:lnTo>
                        <a:pt x="1063" y="530"/>
                      </a:lnTo>
                      <a:lnTo>
                        <a:pt x="1906" y="950"/>
                      </a:lnTo>
                      <a:cubicBezTo>
                        <a:pt x="1930" y="962"/>
                        <a:pt x="1956" y="968"/>
                        <a:pt x="1981" y="968"/>
                      </a:cubicBezTo>
                      <a:cubicBezTo>
                        <a:pt x="2010" y="968"/>
                        <a:pt x="2039" y="960"/>
                        <a:pt x="2066" y="946"/>
                      </a:cubicBezTo>
                      <a:lnTo>
                        <a:pt x="2888" y="491"/>
                      </a:lnTo>
                      <a:close/>
                      <a:moveTo>
                        <a:pt x="3110" y="1"/>
                      </a:moveTo>
                      <a:cubicBezTo>
                        <a:pt x="3081" y="1"/>
                        <a:pt x="3052" y="8"/>
                        <a:pt x="3026" y="21"/>
                      </a:cubicBezTo>
                      <a:lnTo>
                        <a:pt x="1979" y="603"/>
                      </a:lnTo>
                      <a:lnTo>
                        <a:pt x="908" y="68"/>
                      </a:lnTo>
                      <a:cubicBezTo>
                        <a:pt x="884" y="56"/>
                        <a:pt x="859" y="51"/>
                        <a:pt x="833" y="51"/>
                      </a:cubicBezTo>
                      <a:cubicBezTo>
                        <a:pt x="796" y="51"/>
                        <a:pt x="759" y="63"/>
                        <a:pt x="727" y="85"/>
                      </a:cubicBezTo>
                      <a:cubicBezTo>
                        <a:pt x="676" y="125"/>
                        <a:pt x="650" y="190"/>
                        <a:pt x="663" y="254"/>
                      </a:cubicBezTo>
                      <a:lnTo>
                        <a:pt x="893" y="1430"/>
                      </a:lnTo>
                      <a:lnTo>
                        <a:pt x="53" y="2284"/>
                      </a:lnTo>
                      <a:cubicBezTo>
                        <a:pt x="33" y="2304"/>
                        <a:pt x="18" y="2331"/>
                        <a:pt x="11" y="2355"/>
                      </a:cubicBezTo>
                      <a:cubicBezTo>
                        <a:pt x="1" y="2390"/>
                        <a:pt x="2" y="2427"/>
                        <a:pt x="14" y="2461"/>
                      </a:cubicBezTo>
                      <a:cubicBezTo>
                        <a:pt x="36" y="2522"/>
                        <a:pt x="89" y="2566"/>
                        <a:pt x="153" y="2573"/>
                      </a:cubicBezTo>
                      <a:lnTo>
                        <a:pt x="1341" y="2719"/>
                      </a:lnTo>
                      <a:lnTo>
                        <a:pt x="1896" y="3781"/>
                      </a:lnTo>
                      <a:cubicBezTo>
                        <a:pt x="1926" y="3839"/>
                        <a:pt x="1986" y="3874"/>
                        <a:pt x="2051" y="3874"/>
                      </a:cubicBezTo>
                      <a:cubicBezTo>
                        <a:pt x="2117" y="3872"/>
                        <a:pt x="2175" y="3835"/>
                        <a:pt x="2202" y="3777"/>
                      </a:cubicBezTo>
                      <a:lnTo>
                        <a:pt x="2707" y="2690"/>
                      </a:lnTo>
                      <a:lnTo>
                        <a:pt x="3888" y="2492"/>
                      </a:lnTo>
                      <a:cubicBezTo>
                        <a:pt x="3952" y="2482"/>
                        <a:pt x="4004" y="2435"/>
                        <a:pt x="4025" y="2373"/>
                      </a:cubicBezTo>
                      <a:cubicBezTo>
                        <a:pt x="4042" y="2310"/>
                        <a:pt x="4025" y="2242"/>
                        <a:pt x="3977" y="2197"/>
                      </a:cubicBezTo>
                      <a:lnTo>
                        <a:pt x="3102" y="1380"/>
                      </a:lnTo>
                      <a:lnTo>
                        <a:pt x="3278" y="196"/>
                      </a:lnTo>
                      <a:cubicBezTo>
                        <a:pt x="3286" y="132"/>
                        <a:pt x="3259" y="67"/>
                        <a:pt x="3207" y="30"/>
                      </a:cubicBezTo>
                      <a:cubicBezTo>
                        <a:pt x="3178" y="10"/>
                        <a:pt x="3144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16"/>
                <p:cNvSpPr/>
                <p:nvPr/>
              </p:nvSpPr>
              <p:spPr>
                <a:xfrm>
                  <a:off x="8239951" y="3784702"/>
                  <a:ext cx="92646" cy="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3281" extrusionOk="0">
                      <a:moveTo>
                        <a:pt x="1763" y="553"/>
                      </a:moveTo>
                      <a:lnTo>
                        <a:pt x="1952" y="1215"/>
                      </a:lnTo>
                      <a:cubicBezTo>
                        <a:pt x="1967" y="1270"/>
                        <a:pt x="2009" y="1313"/>
                        <a:pt x="2061" y="1329"/>
                      </a:cubicBezTo>
                      <a:lnTo>
                        <a:pt x="2711" y="1549"/>
                      </a:lnTo>
                      <a:lnTo>
                        <a:pt x="2141" y="1932"/>
                      </a:lnTo>
                      <a:cubicBezTo>
                        <a:pt x="2093" y="1963"/>
                        <a:pt x="2067" y="2015"/>
                        <a:pt x="2064" y="2072"/>
                      </a:cubicBezTo>
                      <a:lnTo>
                        <a:pt x="2057" y="2759"/>
                      </a:lnTo>
                      <a:lnTo>
                        <a:pt x="1516" y="2334"/>
                      </a:lnTo>
                      <a:cubicBezTo>
                        <a:pt x="1494" y="2316"/>
                        <a:pt x="1468" y="2304"/>
                        <a:pt x="1442" y="2299"/>
                      </a:cubicBezTo>
                      <a:cubicBezTo>
                        <a:pt x="1432" y="2297"/>
                        <a:pt x="1422" y="2296"/>
                        <a:pt x="1412" y="2296"/>
                      </a:cubicBezTo>
                      <a:cubicBezTo>
                        <a:pt x="1395" y="2296"/>
                        <a:pt x="1377" y="2299"/>
                        <a:pt x="1359" y="2304"/>
                      </a:cubicBezTo>
                      <a:lnTo>
                        <a:pt x="704" y="2509"/>
                      </a:lnTo>
                      <a:lnTo>
                        <a:pt x="704" y="2509"/>
                      </a:lnTo>
                      <a:lnTo>
                        <a:pt x="941" y="1866"/>
                      </a:lnTo>
                      <a:cubicBezTo>
                        <a:pt x="960" y="1812"/>
                        <a:pt x="951" y="1752"/>
                        <a:pt x="919" y="1707"/>
                      </a:cubicBezTo>
                      <a:lnTo>
                        <a:pt x="521" y="1146"/>
                      </a:lnTo>
                      <a:lnTo>
                        <a:pt x="1210" y="1175"/>
                      </a:lnTo>
                      <a:cubicBezTo>
                        <a:pt x="1211" y="1175"/>
                        <a:pt x="1212" y="1175"/>
                        <a:pt x="1214" y="1175"/>
                      </a:cubicBezTo>
                      <a:cubicBezTo>
                        <a:pt x="1268" y="1175"/>
                        <a:pt x="1321" y="1149"/>
                        <a:pt x="1352" y="1106"/>
                      </a:cubicBezTo>
                      <a:lnTo>
                        <a:pt x="1763" y="553"/>
                      </a:lnTo>
                      <a:close/>
                      <a:moveTo>
                        <a:pt x="1835" y="0"/>
                      </a:moveTo>
                      <a:cubicBezTo>
                        <a:pt x="1781" y="0"/>
                        <a:pt x="1728" y="25"/>
                        <a:pt x="1693" y="68"/>
                      </a:cubicBezTo>
                      <a:lnTo>
                        <a:pt x="1131" y="827"/>
                      </a:lnTo>
                      <a:lnTo>
                        <a:pt x="188" y="792"/>
                      </a:lnTo>
                      <a:cubicBezTo>
                        <a:pt x="123" y="792"/>
                        <a:pt x="63" y="827"/>
                        <a:pt x="32" y="885"/>
                      </a:cubicBezTo>
                      <a:cubicBezTo>
                        <a:pt x="0" y="943"/>
                        <a:pt x="5" y="1011"/>
                        <a:pt x="43" y="1063"/>
                      </a:cubicBezTo>
                      <a:lnTo>
                        <a:pt x="589" y="1834"/>
                      </a:lnTo>
                      <a:lnTo>
                        <a:pt x="265" y="2720"/>
                      </a:lnTo>
                      <a:cubicBezTo>
                        <a:pt x="243" y="2783"/>
                        <a:pt x="258" y="2849"/>
                        <a:pt x="301" y="2896"/>
                      </a:cubicBezTo>
                      <a:cubicBezTo>
                        <a:pt x="326" y="2924"/>
                        <a:pt x="359" y="2940"/>
                        <a:pt x="393" y="2948"/>
                      </a:cubicBezTo>
                      <a:cubicBezTo>
                        <a:pt x="403" y="2950"/>
                        <a:pt x="413" y="2951"/>
                        <a:pt x="423" y="2951"/>
                      </a:cubicBezTo>
                      <a:cubicBezTo>
                        <a:pt x="440" y="2951"/>
                        <a:pt x="458" y="2948"/>
                        <a:pt x="476" y="2942"/>
                      </a:cubicBezTo>
                      <a:lnTo>
                        <a:pt x="1377" y="2660"/>
                      </a:lnTo>
                      <a:lnTo>
                        <a:pt x="2119" y="3243"/>
                      </a:lnTo>
                      <a:cubicBezTo>
                        <a:pt x="2150" y="3268"/>
                        <a:pt x="2187" y="3280"/>
                        <a:pt x="2224" y="3280"/>
                      </a:cubicBezTo>
                      <a:cubicBezTo>
                        <a:pt x="2250" y="3280"/>
                        <a:pt x="2275" y="3275"/>
                        <a:pt x="2299" y="3264"/>
                      </a:cubicBezTo>
                      <a:cubicBezTo>
                        <a:pt x="2358" y="3235"/>
                        <a:pt x="2395" y="3176"/>
                        <a:pt x="2395" y="3111"/>
                      </a:cubicBezTo>
                      <a:lnTo>
                        <a:pt x="2406" y="2166"/>
                      </a:lnTo>
                      <a:lnTo>
                        <a:pt x="3189" y="1640"/>
                      </a:lnTo>
                      <a:cubicBezTo>
                        <a:pt x="3244" y="1604"/>
                        <a:pt x="3273" y="1540"/>
                        <a:pt x="3263" y="1475"/>
                      </a:cubicBezTo>
                      <a:cubicBezTo>
                        <a:pt x="3254" y="1409"/>
                        <a:pt x="3211" y="1357"/>
                        <a:pt x="3150" y="1335"/>
                      </a:cubicBezTo>
                      <a:lnTo>
                        <a:pt x="2256" y="1033"/>
                      </a:lnTo>
                      <a:lnTo>
                        <a:pt x="1997" y="125"/>
                      </a:lnTo>
                      <a:cubicBezTo>
                        <a:pt x="1980" y="64"/>
                        <a:pt x="1929" y="16"/>
                        <a:pt x="1863" y="3"/>
                      </a:cubicBezTo>
                      <a:cubicBezTo>
                        <a:pt x="1854" y="1"/>
                        <a:pt x="1844" y="0"/>
                        <a:pt x="1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16"/>
                <p:cNvSpPr/>
                <p:nvPr/>
              </p:nvSpPr>
              <p:spPr>
                <a:xfrm>
                  <a:off x="8014137" y="3486474"/>
                  <a:ext cx="92618" cy="92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" h="3280" extrusionOk="0">
                      <a:moveTo>
                        <a:pt x="1764" y="554"/>
                      </a:moveTo>
                      <a:lnTo>
                        <a:pt x="1953" y="1215"/>
                      </a:lnTo>
                      <a:cubicBezTo>
                        <a:pt x="1967" y="1269"/>
                        <a:pt x="2008" y="1312"/>
                        <a:pt x="2062" y="1328"/>
                      </a:cubicBezTo>
                      <a:lnTo>
                        <a:pt x="2711" y="1549"/>
                      </a:lnTo>
                      <a:lnTo>
                        <a:pt x="2141" y="1931"/>
                      </a:lnTo>
                      <a:cubicBezTo>
                        <a:pt x="2094" y="1963"/>
                        <a:pt x="2066" y="2016"/>
                        <a:pt x="2064" y="2072"/>
                      </a:cubicBezTo>
                      <a:lnTo>
                        <a:pt x="2057" y="2758"/>
                      </a:lnTo>
                      <a:lnTo>
                        <a:pt x="1517" y="2334"/>
                      </a:lnTo>
                      <a:cubicBezTo>
                        <a:pt x="1495" y="2315"/>
                        <a:pt x="1469" y="2305"/>
                        <a:pt x="1441" y="2299"/>
                      </a:cubicBezTo>
                      <a:cubicBezTo>
                        <a:pt x="1431" y="2297"/>
                        <a:pt x="1421" y="2296"/>
                        <a:pt x="1410" y="2296"/>
                      </a:cubicBezTo>
                      <a:cubicBezTo>
                        <a:pt x="1394" y="2296"/>
                        <a:pt x="1377" y="2299"/>
                        <a:pt x="1360" y="2305"/>
                      </a:cubicBezTo>
                      <a:lnTo>
                        <a:pt x="704" y="2510"/>
                      </a:lnTo>
                      <a:lnTo>
                        <a:pt x="940" y="1865"/>
                      </a:lnTo>
                      <a:cubicBezTo>
                        <a:pt x="960" y="1812"/>
                        <a:pt x="951" y="1753"/>
                        <a:pt x="918" y="1706"/>
                      </a:cubicBezTo>
                      <a:lnTo>
                        <a:pt x="521" y="1145"/>
                      </a:lnTo>
                      <a:lnTo>
                        <a:pt x="1209" y="1174"/>
                      </a:lnTo>
                      <a:cubicBezTo>
                        <a:pt x="1210" y="1174"/>
                        <a:pt x="1212" y="1174"/>
                        <a:pt x="1213" y="1174"/>
                      </a:cubicBezTo>
                      <a:cubicBezTo>
                        <a:pt x="1268" y="1174"/>
                        <a:pt x="1321" y="1150"/>
                        <a:pt x="1352" y="1106"/>
                      </a:cubicBezTo>
                      <a:lnTo>
                        <a:pt x="1764" y="554"/>
                      </a:lnTo>
                      <a:close/>
                      <a:moveTo>
                        <a:pt x="1833" y="0"/>
                      </a:moveTo>
                      <a:cubicBezTo>
                        <a:pt x="1780" y="0"/>
                        <a:pt x="1728" y="26"/>
                        <a:pt x="1694" y="68"/>
                      </a:cubicBezTo>
                      <a:lnTo>
                        <a:pt x="1131" y="826"/>
                      </a:lnTo>
                      <a:lnTo>
                        <a:pt x="188" y="791"/>
                      </a:lnTo>
                      <a:cubicBezTo>
                        <a:pt x="124" y="791"/>
                        <a:pt x="63" y="826"/>
                        <a:pt x="31" y="884"/>
                      </a:cubicBezTo>
                      <a:cubicBezTo>
                        <a:pt x="1" y="942"/>
                        <a:pt x="5" y="1012"/>
                        <a:pt x="43" y="1064"/>
                      </a:cubicBezTo>
                      <a:lnTo>
                        <a:pt x="589" y="1834"/>
                      </a:lnTo>
                      <a:lnTo>
                        <a:pt x="264" y="2720"/>
                      </a:lnTo>
                      <a:cubicBezTo>
                        <a:pt x="242" y="2782"/>
                        <a:pt x="257" y="2850"/>
                        <a:pt x="300" y="2896"/>
                      </a:cubicBezTo>
                      <a:cubicBezTo>
                        <a:pt x="326" y="2924"/>
                        <a:pt x="358" y="2940"/>
                        <a:pt x="393" y="2947"/>
                      </a:cubicBezTo>
                      <a:cubicBezTo>
                        <a:pt x="403" y="2949"/>
                        <a:pt x="413" y="2950"/>
                        <a:pt x="423" y="2950"/>
                      </a:cubicBezTo>
                      <a:cubicBezTo>
                        <a:pt x="440" y="2950"/>
                        <a:pt x="458" y="2947"/>
                        <a:pt x="475" y="2941"/>
                      </a:cubicBezTo>
                      <a:lnTo>
                        <a:pt x="1376" y="2659"/>
                      </a:lnTo>
                      <a:lnTo>
                        <a:pt x="2120" y="3244"/>
                      </a:lnTo>
                      <a:cubicBezTo>
                        <a:pt x="2150" y="3267"/>
                        <a:pt x="2188" y="3279"/>
                        <a:pt x="2225" y="3279"/>
                      </a:cubicBezTo>
                      <a:cubicBezTo>
                        <a:pt x="2250" y="3279"/>
                        <a:pt x="2275" y="3274"/>
                        <a:pt x="2298" y="3264"/>
                      </a:cubicBezTo>
                      <a:cubicBezTo>
                        <a:pt x="2357" y="3235"/>
                        <a:pt x="2396" y="3177"/>
                        <a:pt x="2396" y="3111"/>
                      </a:cubicBezTo>
                      <a:lnTo>
                        <a:pt x="2406" y="2167"/>
                      </a:lnTo>
                      <a:lnTo>
                        <a:pt x="3189" y="1639"/>
                      </a:lnTo>
                      <a:cubicBezTo>
                        <a:pt x="3243" y="1603"/>
                        <a:pt x="3272" y="1539"/>
                        <a:pt x="3263" y="1474"/>
                      </a:cubicBezTo>
                      <a:cubicBezTo>
                        <a:pt x="3255" y="1408"/>
                        <a:pt x="3211" y="1356"/>
                        <a:pt x="3149" y="1334"/>
                      </a:cubicBezTo>
                      <a:lnTo>
                        <a:pt x="2255" y="1033"/>
                      </a:lnTo>
                      <a:lnTo>
                        <a:pt x="1998" y="125"/>
                      </a:lnTo>
                      <a:cubicBezTo>
                        <a:pt x="1979" y="63"/>
                        <a:pt x="1928" y="16"/>
                        <a:pt x="1862" y="3"/>
                      </a:cubicBezTo>
                      <a:cubicBezTo>
                        <a:pt x="1853" y="1"/>
                        <a:pt x="1843" y="0"/>
                        <a:pt x="1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30" name="Google Shape;1130;p16"/>
                <p:cNvGrpSpPr/>
                <p:nvPr/>
              </p:nvGrpSpPr>
              <p:grpSpPr>
                <a:xfrm rot="10800000">
                  <a:off x="8044122" y="3246346"/>
                  <a:ext cx="159626" cy="227933"/>
                  <a:chOff x="7904686" y="3584412"/>
                  <a:chExt cx="159626" cy="227933"/>
                </a:xfrm>
              </p:grpSpPr>
              <p:sp>
                <p:nvSpPr>
                  <p:cNvPr id="1131" name="Google Shape;1131;p16"/>
                  <p:cNvSpPr/>
                  <p:nvPr/>
                </p:nvSpPr>
                <p:spPr>
                  <a:xfrm rot="-2617960">
                    <a:off x="7928254" y="3675849"/>
                    <a:ext cx="112490" cy="11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5" h="4005" extrusionOk="0">
                        <a:moveTo>
                          <a:pt x="1795" y="550"/>
                        </a:moveTo>
                        <a:lnTo>
                          <a:pt x="2371" y="1294"/>
                        </a:lnTo>
                        <a:cubicBezTo>
                          <a:pt x="2403" y="1339"/>
                          <a:pt x="2456" y="1362"/>
                          <a:pt x="2511" y="1362"/>
                        </a:cubicBezTo>
                        <a:cubicBezTo>
                          <a:pt x="2513" y="1362"/>
                          <a:pt x="2514" y="1362"/>
                          <a:pt x="2516" y="1362"/>
                        </a:cubicBezTo>
                        <a:lnTo>
                          <a:pt x="3455" y="1312"/>
                        </a:lnTo>
                        <a:lnTo>
                          <a:pt x="2924" y="2089"/>
                        </a:lnTo>
                        <a:cubicBezTo>
                          <a:pt x="2891" y="2135"/>
                          <a:pt x="2885" y="2194"/>
                          <a:pt x="2905" y="2246"/>
                        </a:cubicBezTo>
                        <a:lnTo>
                          <a:pt x="3244" y="3124"/>
                        </a:lnTo>
                        <a:lnTo>
                          <a:pt x="2343" y="2858"/>
                        </a:lnTo>
                        <a:cubicBezTo>
                          <a:pt x="2325" y="2853"/>
                          <a:pt x="2308" y="2850"/>
                          <a:pt x="2291" y="2850"/>
                        </a:cubicBezTo>
                        <a:cubicBezTo>
                          <a:pt x="2281" y="2850"/>
                          <a:pt x="2271" y="2851"/>
                          <a:pt x="2262" y="2853"/>
                        </a:cubicBezTo>
                        <a:cubicBezTo>
                          <a:pt x="2234" y="2859"/>
                          <a:pt x="2208" y="2869"/>
                          <a:pt x="2186" y="2888"/>
                        </a:cubicBezTo>
                        <a:lnTo>
                          <a:pt x="1456" y="3483"/>
                        </a:lnTo>
                        <a:lnTo>
                          <a:pt x="1429" y="2541"/>
                        </a:lnTo>
                        <a:cubicBezTo>
                          <a:pt x="1427" y="2484"/>
                          <a:pt x="1398" y="2432"/>
                          <a:pt x="1350" y="2403"/>
                        </a:cubicBezTo>
                        <a:lnTo>
                          <a:pt x="560" y="1893"/>
                        </a:lnTo>
                        <a:lnTo>
                          <a:pt x="1448" y="1576"/>
                        </a:lnTo>
                        <a:cubicBezTo>
                          <a:pt x="1500" y="1559"/>
                          <a:pt x="1539" y="1512"/>
                          <a:pt x="1554" y="1460"/>
                        </a:cubicBezTo>
                        <a:lnTo>
                          <a:pt x="1795" y="550"/>
                        </a:lnTo>
                        <a:close/>
                        <a:moveTo>
                          <a:pt x="1721" y="0"/>
                        </a:moveTo>
                        <a:cubicBezTo>
                          <a:pt x="1711" y="0"/>
                          <a:pt x="1700" y="1"/>
                          <a:pt x="1689" y="4"/>
                        </a:cubicBezTo>
                        <a:cubicBezTo>
                          <a:pt x="1625" y="17"/>
                          <a:pt x="1574" y="63"/>
                          <a:pt x="1558" y="127"/>
                        </a:cubicBezTo>
                        <a:lnTo>
                          <a:pt x="1249" y="1284"/>
                        </a:lnTo>
                        <a:lnTo>
                          <a:pt x="121" y="1685"/>
                        </a:lnTo>
                        <a:cubicBezTo>
                          <a:pt x="58" y="1707"/>
                          <a:pt x="15" y="1762"/>
                          <a:pt x="8" y="1827"/>
                        </a:cubicBezTo>
                        <a:cubicBezTo>
                          <a:pt x="0" y="1893"/>
                          <a:pt x="29" y="1954"/>
                          <a:pt x="85" y="1990"/>
                        </a:cubicBezTo>
                        <a:lnTo>
                          <a:pt x="1090" y="2641"/>
                        </a:lnTo>
                        <a:lnTo>
                          <a:pt x="1125" y="3839"/>
                        </a:lnTo>
                        <a:cubicBezTo>
                          <a:pt x="1127" y="3904"/>
                          <a:pt x="1166" y="3962"/>
                          <a:pt x="1225" y="3988"/>
                        </a:cubicBezTo>
                        <a:cubicBezTo>
                          <a:pt x="1248" y="3999"/>
                          <a:pt x="1273" y="4004"/>
                          <a:pt x="1297" y="4004"/>
                        </a:cubicBezTo>
                        <a:cubicBezTo>
                          <a:pt x="1336" y="4004"/>
                          <a:pt x="1374" y="3991"/>
                          <a:pt x="1406" y="3965"/>
                        </a:cubicBezTo>
                        <a:lnTo>
                          <a:pt x="2336" y="3209"/>
                        </a:lnTo>
                        <a:lnTo>
                          <a:pt x="3485" y="3548"/>
                        </a:lnTo>
                        <a:cubicBezTo>
                          <a:pt x="3501" y="3552"/>
                          <a:pt x="3517" y="3554"/>
                          <a:pt x="3532" y="3554"/>
                        </a:cubicBezTo>
                        <a:cubicBezTo>
                          <a:pt x="3544" y="3554"/>
                          <a:pt x="3555" y="3553"/>
                          <a:pt x="3567" y="3551"/>
                        </a:cubicBezTo>
                        <a:cubicBezTo>
                          <a:pt x="3601" y="3544"/>
                          <a:pt x="3633" y="3526"/>
                          <a:pt x="3660" y="3499"/>
                        </a:cubicBezTo>
                        <a:cubicBezTo>
                          <a:pt x="3703" y="3451"/>
                          <a:pt x="3716" y="3382"/>
                          <a:pt x="3694" y="3320"/>
                        </a:cubicBezTo>
                        <a:lnTo>
                          <a:pt x="3260" y="2205"/>
                        </a:lnTo>
                        <a:lnTo>
                          <a:pt x="3936" y="1217"/>
                        </a:lnTo>
                        <a:cubicBezTo>
                          <a:pt x="3972" y="1162"/>
                          <a:pt x="3975" y="1094"/>
                          <a:pt x="3943" y="1037"/>
                        </a:cubicBezTo>
                        <a:cubicBezTo>
                          <a:pt x="3911" y="982"/>
                          <a:pt x="3855" y="950"/>
                          <a:pt x="3792" y="950"/>
                        </a:cubicBezTo>
                        <a:cubicBezTo>
                          <a:pt x="3790" y="950"/>
                          <a:pt x="3787" y="950"/>
                          <a:pt x="3784" y="950"/>
                        </a:cubicBezTo>
                        <a:lnTo>
                          <a:pt x="2590" y="1015"/>
                        </a:lnTo>
                        <a:lnTo>
                          <a:pt x="1858" y="68"/>
                        </a:lnTo>
                        <a:cubicBezTo>
                          <a:pt x="1824" y="25"/>
                          <a:pt x="1773" y="0"/>
                          <a:pt x="17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16"/>
                  <p:cNvSpPr/>
                  <p:nvPr/>
                </p:nvSpPr>
                <p:spPr>
                  <a:xfrm rot="-2617960">
                    <a:off x="8006016" y="3649803"/>
                    <a:ext cx="19640" cy="18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667" extrusionOk="0">
                        <a:moveTo>
                          <a:pt x="367" y="0"/>
                        </a:moveTo>
                        <a:cubicBezTo>
                          <a:pt x="338" y="0"/>
                          <a:pt x="310" y="4"/>
                          <a:pt x="281" y="11"/>
                        </a:cubicBezTo>
                        <a:cubicBezTo>
                          <a:pt x="268" y="13"/>
                          <a:pt x="257" y="17"/>
                          <a:pt x="244" y="22"/>
                        </a:cubicBezTo>
                        <a:cubicBezTo>
                          <a:pt x="188" y="39"/>
                          <a:pt x="141" y="65"/>
                          <a:pt x="99" y="106"/>
                        </a:cubicBezTo>
                        <a:cubicBezTo>
                          <a:pt x="83" y="128"/>
                          <a:pt x="64" y="149"/>
                          <a:pt x="48" y="173"/>
                        </a:cubicBezTo>
                        <a:cubicBezTo>
                          <a:pt x="19" y="224"/>
                          <a:pt x="3" y="280"/>
                          <a:pt x="3" y="338"/>
                        </a:cubicBezTo>
                        <a:cubicBezTo>
                          <a:pt x="0" y="383"/>
                          <a:pt x="10" y="426"/>
                          <a:pt x="32" y="465"/>
                        </a:cubicBezTo>
                        <a:cubicBezTo>
                          <a:pt x="45" y="505"/>
                          <a:pt x="68" y="542"/>
                          <a:pt x="99" y="571"/>
                        </a:cubicBezTo>
                        <a:cubicBezTo>
                          <a:pt x="128" y="603"/>
                          <a:pt x="164" y="625"/>
                          <a:pt x="205" y="638"/>
                        </a:cubicBezTo>
                        <a:cubicBezTo>
                          <a:pt x="242" y="657"/>
                          <a:pt x="281" y="667"/>
                          <a:pt x="323" y="667"/>
                        </a:cubicBezTo>
                        <a:cubicBezTo>
                          <a:pt x="326" y="667"/>
                          <a:pt x="329" y="667"/>
                          <a:pt x="332" y="667"/>
                        </a:cubicBezTo>
                        <a:cubicBezTo>
                          <a:pt x="391" y="667"/>
                          <a:pt x="446" y="652"/>
                          <a:pt x="497" y="622"/>
                        </a:cubicBezTo>
                        <a:cubicBezTo>
                          <a:pt x="507" y="614"/>
                          <a:pt x="519" y="609"/>
                          <a:pt x="529" y="603"/>
                        </a:cubicBezTo>
                        <a:cubicBezTo>
                          <a:pt x="568" y="584"/>
                          <a:pt x="597" y="555"/>
                          <a:pt x="621" y="520"/>
                        </a:cubicBezTo>
                        <a:cubicBezTo>
                          <a:pt x="650" y="490"/>
                          <a:pt x="667" y="453"/>
                          <a:pt x="679" y="410"/>
                        </a:cubicBezTo>
                        <a:cubicBezTo>
                          <a:pt x="682" y="381"/>
                          <a:pt x="686" y="351"/>
                          <a:pt x="689" y="324"/>
                        </a:cubicBezTo>
                        <a:cubicBezTo>
                          <a:pt x="693" y="279"/>
                          <a:pt x="685" y="237"/>
                          <a:pt x="664" y="199"/>
                        </a:cubicBezTo>
                        <a:cubicBezTo>
                          <a:pt x="657" y="171"/>
                          <a:pt x="642" y="148"/>
                          <a:pt x="622" y="128"/>
                        </a:cubicBezTo>
                        <a:cubicBezTo>
                          <a:pt x="599" y="93"/>
                          <a:pt x="570" y="64"/>
                          <a:pt x="532" y="43"/>
                        </a:cubicBezTo>
                        <a:cubicBezTo>
                          <a:pt x="506" y="33"/>
                          <a:pt x="481" y="22"/>
                          <a:pt x="454" y="11"/>
                        </a:cubicBezTo>
                        <a:cubicBezTo>
                          <a:pt x="425" y="4"/>
                          <a:pt x="396" y="0"/>
                          <a:pt x="36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16"/>
                  <p:cNvSpPr/>
                  <p:nvPr/>
                </p:nvSpPr>
                <p:spPr>
                  <a:xfrm rot="-2617960">
                    <a:off x="8014821" y="3618425"/>
                    <a:ext cx="19045" cy="19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" h="688" extrusionOk="0">
                        <a:moveTo>
                          <a:pt x="328" y="1"/>
                        </a:moveTo>
                        <a:cubicBezTo>
                          <a:pt x="304" y="1"/>
                          <a:pt x="280" y="4"/>
                          <a:pt x="255" y="12"/>
                        </a:cubicBezTo>
                        <a:cubicBezTo>
                          <a:pt x="203" y="27"/>
                          <a:pt x="158" y="53"/>
                          <a:pt x="120" y="92"/>
                        </a:cubicBezTo>
                        <a:cubicBezTo>
                          <a:pt x="114" y="95"/>
                          <a:pt x="110" y="101"/>
                          <a:pt x="107" y="104"/>
                        </a:cubicBezTo>
                        <a:cubicBezTo>
                          <a:pt x="91" y="125"/>
                          <a:pt x="72" y="147"/>
                          <a:pt x="56" y="169"/>
                        </a:cubicBezTo>
                        <a:cubicBezTo>
                          <a:pt x="45" y="195"/>
                          <a:pt x="34" y="223"/>
                          <a:pt x="23" y="249"/>
                        </a:cubicBezTo>
                        <a:cubicBezTo>
                          <a:pt x="23" y="252"/>
                          <a:pt x="21" y="253"/>
                          <a:pt x="21" y="255"/>
                        </a:cubicBezTo>
                        <a:cubicBezTo>
                          <a:pt x="20" y="259"/>
                          <a:pt x="20" y="262"/>
                          <a:pt x="18" y="266"/>
                        </a:cubicBezTo>
                        <a:cubicBezTo>
                          <a:pt x="1" y="325"/>
                          <a:pt x="1" y="384"/>
                          <a:pt x="18" y="442"/>
                        </a:cubicBezTo>
                        <a:cubicBezTo>
                          <a:pt x="34" y="499"/>
                          <a:pt x="62" y="547"/>
                          <a:pt x="103" y="589"/>
                        </a:cubicBezTo>
                        <a:cubicBezTo>
                          <a:pt x="145" y="631"/>
                          <a:pt x="194" y="659"/>
                          <a:pt x="251" y="675"/>
                        </a:cubicBezTo>
                        <a:cubicBezTo>
                          <a:pt x="276" y="683"/>
                          <a:pt x="301" y="687"/>
                          <a:pt x="327" y="687"/>
                        </a:cubicBezTo>
                        <a:cubicBezTo>
                          <a:pt x="346" y="687"/>
                          <a:pt x="365" y="685"/>
                          <a:pt x="383" y="681"/>
                        </a:cubicBezTo>
                        <a:cubicBezTo>
                          <a:pt x="427" y="678"/>
                          <a:pt x="469" y="666"/>
                          <a:pt x="507" y="640"/>
                        </a:cubicBezTo>
                        <a:cubicBezTo>
                          <a:pt x="556" y="611"/>
                          <a:pt x="595" y="572"/>
                          <a:pt x="626" y="521"/>
                        </a:cubicBezTo>
                        <a:cubicBezTo>
                          <a:pt x="658" y="467"/>
                          <a:pt x="672" y="413"/>
                          <a:pt x="672" y="354"/>
                        </a:cubicBezTo>
                        <a:cubicBezTo>
                          <a:pt x="672" y="293"/>
                          <a:pt x="658" y="237"/>
                          <a:pt x="626" y="187"/>
                        </a:cubicBezTo>
                        <a:cubicBezTo>
                          <a:pt x="623" y="182"/>
                          <a:pt x="621" y="179"/>
                          <a:pt x="619" y="173"/>
                        </a:cubicBezTo>
                        <a:cubicBezTo>
                          <a:pt x="616" y="166"/>
                          <a:pt x="610" y="160"/>
                          <a:pt x="607" y="155"/>
                        </a:cubicBezTo>
                        <a:lnTo>
                          <a:pt x="604" y="153"/>
                        </a:lnTo>
                        <a:cubicBezTo>
                          <a:pt x="595" y="140"/>
                          <a:pt x="585" y="125"/>
                          <a:pt x="573" y="114"/>
                        </a:cubicBezTo>
                        <a:cubicBezTo>
                          <a:pt x="550" y="86"/>
                          <a:pt x="524" y="60"/>
                          <a:pt x="494" y="43"/>
                        </a:cubicBezTo>
                        <a:cubicBezTo>
                          <a:pt x="459" y="21"/>
                          <a:pt x="421" y="8"/>
                          <a:pt x="379" y="6"/>
                        </a:cubicBezTo>
                        <a:cubicBezTo>
                          <a:pt x="362" y="3"/>
                          <a:pt x="345" y="1"/>
                          <a:pt x="3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16"/>
                  <p:cNvSpPr/>
                  <p:nvPr/>
                </p:nvSpPr>
                <p:spPr>
                  <a:xfrm rot="-2617960">
                    <a:off x="8023433" y="3588404"/>
                    <a:ext cx="19159" cy="18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" h="670" extrusionOk="0">
                        <a:moveTo>
                          <a:pt x="332" y="1"/>
                        </a:moveTo>
                        <a:cubicBezTo>
                          <a:pt x="303" y="2"/>
                          <a:pt x="271" y="4"/>
                          <a:pt x="245" y="11"/>
                        </a:cubicBezTo>
                        <a:cubicBezTo>
                          <a:pt x="189" y="26"/>
                          <a:pt x="140" y="55"/>
                          <a:pt x="101" y="95"/>
                        </a:cubicBezTo>
                        <a:cubicBezTo>
                          <a:pt x="80" y="116"/>
                          <a:pt x="65" y="139"/>
                          <a:pt x="49" y="164"/>
                        </a:cubicBezTo>
                        <a:cubicBezTo>
                          <a:pt x="49" y="167"/>
                          <a:pt x="46" y="167"/>
                          <a:pt x="46" y="168"/>
                        </a:cubicBezTo>
                        <a:lnTo>
                          <a:pt x="46" y="169"/>
                        </a:lnTo>
                        <a:lnTo>
                          <a:pt x="14" y="246"/>
                        </a:lnTo>
                        <a:lnTo>
                          <a:pt x="14" y="248"/>
                        </a:lnTo>
                        <a:cubicBezTo>
                          <a:pt x="14" y="249"/>
                          <a:pt x="14" y="251"/>
                          <a:pt x="12" y="251"/>
                        </a:cubicBezTo>
                        <a:cubicBezTo>
                          <a:pt x="6" y="280"/>
                          <a:pt x="1" y="312"/>
                          <a:pt x="1" y="341"/>
                        </a:cubicBezTo>
                        <a:cubicBezTo>
                          <a:pt x="1" y="371"/>
                          <a:pt x="5" y="403"/>
                          <a:pt x="14" y="435"/>
                        </a:cubicBezTo>
                        <a:lnTo>
                          <a:pt x="46" y="511"/>
                        </a:lnTo>
                        <a:cubicBezTo>
                          <a:pt x="66" y="547"/>
                          <a:pt x="94" y="578"/>
                          <a:pt x="128" y="600"/>
                        </a:cubicBezTo>
                        <a:cubicBezTo>
                          <a:pt x="147" y="620"/>
                          <a:pt x="172" y="633"/>
                          <a:pt x="198" y="642"/>
                        </a:cubicBezTo>
                        <a:cubicBezTo>
                          <a:pt x="235" y="661"/>
                          <a:pt x="271" y="669"/>
                          <a:pt x="312" y="669"/>
                        </a:cubicBezTo>
                        <a:cubicBezTo>
                          <a:pt x="315" y="669"/>
                          <a:pt x="319" y="669"/>
                          <a:pt x="322" y="669"/>
                        </a:cubicBezTo>
                        <a:cubicBezTo>
                          <a:pt x="351" y="665"/>
                          <a:pt x="378" y="662"/>
                          <a:pt x="407" y="658"/>
                        </a:cubicBezTo>
                        <a:lnTo>
                          <a:pt x="484" y="626"/>
                        </a:lnTo>
                        <a:cubicBezTo>
                          <a:pt x="515" y="610"/>
                          <a:pt x="540" y="585"/>
                          <a:pt x="560" y="559"/>
                        </a:cubicBezTo>
                        <a:cubicBezTo>
                          <a:pt x="564" y="555"/>
                          <a:pt x="567" y="552"/>
                          <a:pt x="573" y="547"/>
                        </a:cubicBezTo>
                        <a:cubicBezTo>
                          <a:pt x="579" y="544"/>
                          <a:pt x="583" y="539"/>
                          <a:pt x="589" y="534"/>
                        </a:cubicBezTo>
                        <a:cubicBezTo>
                          <a:pt x="605" y="515"/>
                          <a:pt x="623" y="493"/>
                          <a:pt x="639" y="473"/>
                        </a:cubicBezTo>
                        <a:cubicBezTo>
                          <a:pt x="660" y="438"/>
                          <a:pt x="672" y="400"/>
                          <a:pt x="675" y="358"/>
                        </a:cubicBezTo>
                        <a:cubicBezTo>
                          <a:pt x="676" y="335"/>
                          <a:pt x="676" y="307"/>
                          <a:pt x="669" y="280"/>
                        </a:cubicBezTo>
                        <a:cubicBezTo>
                          <a:pt x="669" y="254"/>
                          <a:pt x="662" y="226"/>
                          <a:pt x="647" y="203"/>
                        </a:cubicBezTo>
                        <a:cubicBezTo>
                          <a:pt x="640" y="177"/>
                          <a:pt x="627" y="153"/>
                          <a:pt x="608" y="135"/>
                        </a:cubicBezTo>
                        <a:cubicBezTo>
                          <a:pt x="586" y="103"/>
                          <a:pt x="557" y="75"/>
                          <a:pt x="521" y="55"/>
                        </a:cubicBezTo>
                        <a:cubicBezTo>
                          <a:pt x="518" y="53"/>
                          <a:pt x="515" y="52"/>
                          <a:pt x="514" y="50"/>
                        </a:cubicBezTo>
                        <a:cubicBezTo>
                          <a:pt x="487" y="37"/>
                          <a:pt x="460" y="24"/>
                          <a:pt x="431" y="15"/>
                        </a:cubicBezTo>
                        <a:cubicBezTo>
                          <a:pt x="429" y="15"/>
                          <a:pt x="429" y="15"/>
                          <a:pt x="428" y="14"/>
                        </a:cubicBezTo>
                        <a:cubicBezTo>
                          <a:pt x="399" y="8"/>
                          <a:pt x="370" y="4"/>
                          <a:pt x="33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35" name="Google Shape;1135;p16"/>
                <p:cNvSpPr/>
                <p:nvPr/>
              </p:nvSpPr>
              <p:spPr>
                <a:xfrm>
                  <a:off x="8088333" y="3554700"/>
                  <a:ext cx="18790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682" extrusionOk="0">
                      <a:moveTo>
                        <a:pt x="313" y="0"/>
                      </a:moveTo>
                      <a:cubicBezTo>
                        <a:pt x="289" y="0"/>
                        <a:pt x="264" y="4"/>
                        <a:pt x="239" y="12"/>
                      </a:cubicBezTo>
                      <a:lnTo>
                        <a:pt x="162" y="44"/>
                      </a:lnTo>
                      <a:cubicBezTo>
                        <a:pt x="140" y="61"/>
                        <a:pt x="118" y="77"/>
                        <a:pt x="96" y="94"/>
                      </a:cubicBezTo>
                      <a:cubicBezTo>
                        <a:pt x="66" y="123"/>
                        <a:pt x="44" y="158"/>
                        <a:pt x="30" y="199"/>
                      </a:cubicBezTo>
                      <a:cubicBezTo>
                        <a:pt x="9" y="237"/>
                        <a:pt x="0" y="279"/>
                        <a:pt x="2" y="323"/>
                      </a:cubicBezTo>
                      <a:lnTo>
                        <a:pt x="2" y="337"/>
                      </a:lnTo>
                      <a:lnTo>
                        <a:pt x="2" y="346"/>
                      </a:lnTo>
                      <a:lnTo>
                        <a:pt x="14" y="433"/>
                      </a:lnTo>
                      <a:cubicBezTo>
                        <a:pt x="24" y="477"/>
                        <a:pt x="43" y="513"/>
                        <a:pt x="72" y="545"/>
                      </a:cubicBezTo>
                      <a:cubicBezTo>
                        <a:pt x="101" y="584"/>
                        <a:pt x="124" y="615"/>
                        <a:pt x="171" y="635"/>
                      </a:cubicBezTo>
                      <a:cubicBezTo>
                        <a:pt x="200" y="647"/>
                        <a:pt x="229" y="660"/>
                        <a:pt x="258" y="671"/>
                      </a:cubicBezTo>
                      <a:cubicBezTo>
                        <a:pt x="282" y="678"/>
                        <a:pt x="307" y="682"/>
                        <a:pt x="331" y="682"/>
                      </a:cubicBezTo>
                      <a:cubicBezTo>
                        <a:pt x="349" y="682"/>
                        <a:pt x="367" y="680"/>
                        <a:pt x="384" y="676"/>
                      </a:cubicBezTo>
                      <a:cubicBezTo>
                        <a:pt x="425" y="674"/>
                        <a:pt x="464" y="661"/>
                        <a:pt x="500" y="638"/>
                      </a:cubicBezTo>
                      <a:lnTo>
                        <a:pt x="563" y="588"/>
                      </a:lnTo>
                      <a:cubicBezTo>
                        <a:pt x="602" y="549"/>
                        <a:pt x="628" y="504"/>
                        <a:pt x="643" y="450"/>
                      </a:cubicBezTo>
                      <a:cubicBezTo>
                        <a:pt x="650" y="414"/>
                        <a:pt x="662" y="389"/>
                        <a:pt x="659" y="346"/>
                      </a:cubicBezTo>
                      <a:cubicBezTo>
                        <a:pt x="663" y="331"/>
                        <a:pt x="662" y="317"/>
                        <a:pt x="657" y="302"/>
                      </a:cubicBezTo>
                      <a:cubicBezTo>
                        <a:pt x="657" y="273"/>
                        <a:pt x="650" y="244"/>
                        <a:pt x="636" y="218"/>
                      </a:cubicBezTo>
                      <a:cubicBezTo>
                        <a:pt x="628" y="190"/>
                        <a:pt x="614" y="166"/>
                        <a:pt x="595" y="145"/>
                      </a:cubicBezTo>
                      <a:cubicBezTo>
                        <a:pt x="585" y="134"/>
                        <a:pt x="577" y="122"/>
                        <a:pt x="567" y="112"/>
                      </a:cubicBezTo>
                      <a:lnTo>
                        <a:pt x="561" y="106"/>
                      </a:lnTo>
                      <a:cubicBezTo>
                        <a:pt x="559" y="102"/>
                        <a:pt x="556" y="99"/>
                        <a:pt x="553" y="94"/>
                      </a:cubicBezTo>
                      <a:cubicBezTo>
                        <a:pt x="524" y="64"/>
                        <a:pt x="489" y="42"/>
                        <a:pt x="450" y="28"/>
                      </a:cubicBezTo>
                      <a:cubicBezTo>
                        <a:pt x="423" y="13"/>
                        <a:pt x="396" y="6"/>
                        <a:pt x="367" y="6"/>
                      </a:cubicBezTo>
                      <a:cubicBezTo>
                        <a:pt x="349" y="2"/>
                        <a:pt x="331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16"/>
                <p:cNvSpPr/>
                <p:nvPr/>
              </p:nvSpPr>
              <p:spPr>
                <a:xfrm>
                  <a:off x="8114395" y="3587779"/>
                  <a:ext cx="19044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670" extrusionOk="0">
                      <a:moveTo>
                        <a:pt x="327" y="1"/>
                      </a:moveTo>
                      <a:cubicBezTo>
                        <a:pt x="285" y="1"/>
                        <a:pt x="245" y="10"/>
                        <a:pt x="207" y="30"/>
                      </a:cubicBezTo>
                      <a:cubicBezTo>
                        <a:pt x="165" y="43"/>
                        <a:pt x="132" y="66"/>
                        <a:pt x="100" y="100"/>
                      </a:cubicBezTo>
                      <a:cubicBezTo>
                        <a:pt x="68" y="130"/>
                        <a:pt x="44" y="165"/>
                        <a:pt x="31" y="207"/>
                      </a:cubicBezTo>
                      <a:cubicBezTo>
                        <a:pt x="11" y="246"/>
                        <a:pt x="1" y="289"/>
                        <a:pt x="2" y="335"/>
                      </a:cubicBezTo>
                      <a:cubicBezTo>
                        <a:pt x="5" y="364"/>
                        <a:pt x="10" y="393"/>
                        <a:pt x="15" y="425"/>
                      </a:cubicBezTo>
                      <a:cubicBezTo>
                        <a:pt x="31" y="480"/>
                        <a:pt x="57" y="530"/>
                        <a:pt x="100" y="572"/>
                      </a:cubicBezTo>
                      <a:cubicBezTo>
                        <a:pt x="121" y="589"/>
                        <a:pt x="145" y="607"/>
                        <a:pt x="166" y="624"/>
                      </a:cubicBezTo>
                      <a:cubicBezTo>
                        <a:pt x="220" y="655"/>
                        <a:pt x="274" y="669"/>
                        <a:pt x="337" y="669"/>
                      </a:cubicBezTo>
                      <a:cubicBezTo>
                        <a:pt x="342" y="670"/>
                        <a:pt x="347" y="670"/>
                        <a:pt x="352" y="670"/>
                      </a:cubicBezTo>
                      <a:cubicBezTo>
                        <a:pt x="391" y="670"/>
                        <a:pt x="430" y="660"/>
                        <a:pt x="466" y="640"/>
                      </a:cubicBezTo>
                      <a:cubicBezTo>
                        <a:pt x="507" y="629"/>
                        <a:pt x="541" y="604"/>
                        <a:pt x="572" y="572"/>
                      </a:cubicBezTo>
                      <a:cubicBezTo>
                        <a:pt x="605" y="541"/>
                        <a:pt x="629" y="506"/>
                        <a:pt x="642" y="464"/>
                      </a:cubicBezTo>
                      <a:cubicBezTo>
                        <a:pt x="662" y="425"/>
                        <a:pt x="672" y="383"/>
                        <a:pt x="671" y="335"/>
                      </a:cubicBezTo>
                      <a:cubicBezTo>
                        <a:pt x="665" y="304"/>
                        <a:pt x="662" y="275"/>
                        <a:pt x="658" y="246"/>
                      </a:cubicBezTo>
                      <a:cubicBezTo>
                        <a:pt x="642" y="190"/>
                        <a:pt x="614" y="142"/>
                        <a:pt x="572" y="100"/>
                      </a:cubicBezTo>
                      <a:cubicBezTo>
                        <a:pt x="550" y="81"/>
                        <a:pt x="527" y="65"/>
                        <a:pt x="505" y="47"/>
                      </a:cubicBezTo>
                      <a:cubicBezTo>
                        <a:pt x="453" y="15"/>
                        <a:pt x="398" y="1"/>
                        <a:pt x="337" y="1"/>
                      </a:cubicBezTo>
                      <a:cubicBezTo>
                        <a:pt x="333" y="1"/>
                        <a:pt x="330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16"/>
                <p:cNvSpPr/>
                <p:nvPr/>
              </p:nvSpPr>
              <p:spPr>
                <a:xfrm>
                  <a:off x="8136948" y="3618454"/>
                  <a:ext cx="19921" cy="20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715" extrusionOk="0">
                      <a:moveTo>
                        <a:pt x="329" y="1"/>
                      </a:moveTo>
                      <a:cubicBezTo>
                        <a:pt x="303" y="1"/>
                        <a:pt x="277" y="5"/>
                        <a:pt x="250" y="12"/>
                      </a:cubicBezTo>
                      <a:cubicBezTo>
                        <a:pt x="223" y="24"/>
                        <a:pt x="195" y="34"/>
                        <a:pt x="170" y="47"/>
                      </a:cubicBezTo>
                      <a:cubicBezTo>
                        <a:pt x="130" y="69"/>
                        <a:pt x="99" y="98"/>
                        <a:pt x="76" y="135"/>
                      </a:cubicBezTo>
                      <a:cubicBezTo>
                        <a:pt x="54" y="156"/>
                        <a:pt x="41" y="180"/>
                        <a:pt x="32" y="209"/>
                      </a:cubicBezTo>
                      <a:cubicBezTo>
                        <a:pt x="10" y="249"/>
                        <a:pt x="0" y="293"/>
                        <a:pt x="3" y="339"/>
                      </a:cubicBezTo>
                      <a:cubicBezTo>
                        <a:pt x="6" y="369"/>
                        <a:pt x="10" y="399"/>
                        <a:pt x="15" y="428"/>
                      </a:cubicBezTo>
                      <a:cubicBezTo>
                        <a:pt x="26" y="467"/>
                        <a:pt x="44" y="499"/>
                        <a:pt x="66" y="530"/>
                      </a:cubicBezTo>
                      <a:cubicBezTo>
                        <a:pt x="77" y="550"/>
                        <a:pt x="71" y="552"/>
                        <a:pt x="119" y="598"/>
                      </a:cubicBezTo>
                      <a:lnTo>
                        <a:pt x="121" y="600"/>
                      </a:lnTo>
                      <a:cubicBezTo>
                        <a:pt x="124" y="605"/>
                        <a:pt x="128" y="610"/>
                        <a:pt x="134" y="616"/>
                      </a:cubicBezTo>
                      <a:cubicBezTo>
                        <a:pt x="164" y="649"/>
                        <a:pt x="199" y="672"/>
                        <a:pt x="240" y="685"/>
                      </a:cubicBezTo>
                      <a:cubicBezTo>
                        <a:pt x="266" y="700"/>
                        <a:pt x="295" y="709"/>
                        <a:pt x="324" y="709"/>
                      </a:cubicBezTo>
                      <a:cubicBezTo>
                        <a:pt x="342" y="712"/>
                        <a:pt x="361" y="714"/>
                        <a:pt x="379" y="714"/>
                      </a:cubicBezTo>
                      <a:cubicBezTo>
                        <a:pt x="405" y="714"/>
                        <a:pt x="431" y="710"/>
                        <a:pt x="456" y="703"/>
                      </a:cubicBezTo>
                      <a:cubicBezTo>
                        <a:pt x="484" y="693"/>
                        <a:pt x="509" y="681"/>
                        <a:pt x="536" y="668"/>
                      </a:cubicBezTo>
                      <a:cubicBezTo>
                        <a:pt x="558" y="650"/>
                        <a:pt x="581" y="634"/>
                        <a:pt x="603" y="616"/>
                      </a:cubicBezTo>
                      <a:cubicBezTo>
                        <a:pt x="637" y="585"/>
                        <a:pt x="660" y="550"/>
                        <a:pt x="673" y="508"/>
                      </a:cubicBezTo>
                      <a:cubicBezTo>
                        <a:pt x="695" y="469"/>
                        <a:pt x="704" y="425"/>
                        <a:pt x="702" y="380"/>
                      </a:cubicBezTo>
                      <a:cubicBezTo>
                        <a:pt x="696" y="377"/>
                        <a:pt x="696" y="376"/>
                        <a:pt x="696" y="374"/>
                      </a:cubicBezTo>
                      <a:cubicBezTo>
                        <a:pt x="693" y="345"/>
                        <a:pt x="689" y="315"/>
                        <a:pt x="683" y="286"/>
                      </a:cubicBezTo>
                      <a:lnTo>
                        <a:pt x="683" y="283"/>
                      </a:lnTo>
                      <a:lnTo>
                        <a:pt x="683" y="280"/>
                      </a:lnTo>
                      <a:cubicBezTo>
                        <a:pt x="683" y="278"/>
                        <a:pt x="682" y="274"/>
                        <a:pt x="682" y="273"/>
                      </a:cubicBezTo>
                      <a:lnTo>
                        <a:pt x="682" y="268"/>
                      </a:lnTo>
                      <a:lnTo>
                        <a:pt x="682" y="267"/>
                      </a:lnTo>
                      <a:cubicBezTo>
                        <a:pt x="672" y="223"/>
                        <a:pt x="651" y="184"/>
                        <a:pt x="621" y="151"/>
                      </a:cubicBezTo>
                      <a:cubicBezTo>
                        <a:pt x="611" y="137"/>
                        <a:pt x="599" y="120"/>
                        <a:pt x="586" y="107"/>
                      </a:cubicBezTo>
                      <a:lnTo>
                        <a:pt x="584" y="105"/>
                      </a:lnTo>
                      <a:cubicBezTo>
                        <a:pt x="573" y="97"/>
                        <a:pt x="560" y="87"/>
                        <a:pt x="549" y="78"/>
                      </a:cubicBezTo>
                      <a:cubicBezTo>
                        <a:pt x="538" y="69"/>
                        <a:pt x="526" y="60"/>
                        <a:pt x="515" y="50"/>
                      </a:cubicBezTo>
                      <a:cubicBezTo>
                        <a:pt x="513" y="49"/>
                        <a:pt x="512" y="49"/>
                        <a:pt x="509" y="47"/>
                      </a:cubicBezTo>
                      <a:cubicBezTo>
                        <a:pt x="471" y="21"/>
                        <a:pt x="429" y="10"/>
                        <a:pt x="384" y="7"/>
                      </a:cubicBezTo>
                      <a:cubicBezTo>
                        <a:pt x="365" y="3"/>
                        <a:pt x="347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16"/>
                <p:cNvSpPr/>
                <p:nvPr/>
              </p:nvSpPr>
              <p:spPr>
                <a:xfrm>
                  <a:off x="8159812" y="3651307"/>
                  <a:ext cx="19582" cy="19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694" extrusionOk="0">
                      <a:moveTo>
                        <a:pt x="348" y="1"/>
                      </a:moveTo>
                      <a:cubicBezTo>
                        <a:pt x="345" y="1"/>
                        <a:pt x="342" y="1"/>
                        <a:pt x="339" y="1"/>
                      </a:cubicBezTo>
                      <a:cubicBezTo>
                        <a:pt x="310" y="5"/>
                        <a:pt x="281" y="8"/>
                        <a:pt x="250" y="14"/>
                      </a:cubicBezTo>
                      <a:cubicBezTo>
                        <a:pt x="220" y="23"/>
                        <a:pt x="191" y="36"/>
                        <a:pt x="164" y="52"/>
                      </a:cubicBezTo>
                      <a:cubicBezTo>
                        <a:pt x="143" y="62"/>
                        <a:pt x="121" y="72"/>
                        <a:pt x="105" y="88"/>
                      </a:cubicBezTo>
                      <a:cubicBezTo>
                        <a:pt x="84" y="100"/>
                        <a:pt x="68" y="116"/>
                        <a:pt x="57" y="136"/>
                      </a:cubicBezTo>
                      <a:cubicBezTo>
                        <a:pt x="34" y="161"/>
                        <a:pt x="18" y="193"/>
                        <a:pt x="10" y="226"/>
                      </a:cubicBezTo>
                      <a:cubicBezTo>
                        <a:pt x="6" y="251"/>
                        <a:pt x="5" y="274"/>
                        <a:pt x="0" y="297"/>
                      </a:cubicBezTo>
                      <a:cubicBezTo>
                        <a:pt x="3" y="318"/>
                        <a:pt x="6" y="337"/>
                        <a:pt x="7" y="357"/>
                      </a:cubicBezTo>
                      <a:cubicBezTo>
                        <a:pt x="10" y="379"/>
                        <a:pt x="12" y="404"/>
                        <a:pt x="19" y="425"/>
                      </a:cubicBezTo>
                      <a:cubicBezTo>
                        <a:pt x="35" y="481"/>
                        <a:pt x="63" y="530"/>
                        <a:pt x="105" y="572"/>
                      </a:cubicBezTo>
                      <a:lnTo>
                        <a:pt x="114" y="581"/>
                      </a:lnTo>
                      <a:lnTo>
                        <a:pt x="119" y="587"/>
                      </a:lnTo>
                      <a:lnTo>
                        <a:pt x="127" y="594"/>
                      </a:lnTo>
                      <a:cubicBezTo>
                        <a:pt x="127" y="591"/>
                        <a:pt x="124" y="591"/>
                        <a:pt x="124" y="590"/>
                      </a:cubicBezTo>
                      <a:lnTo>
                        <a:pt x="124" y="590"/>
                      </a:lnTo>
                      <a:cubicBezTo>
                        <a:pt x="137" y="601"/>
                        <a:pt x="148" y="614"/>
                        <a:pt x="163" y="623"/>
                      </a:cubicBezTo>
                      <a:cubicBezTo>
                        <a:pt x="193" y="652"/>
                        <a:pt x="231" y="672"/>
                        <a:pt x="275" y="681"/>
                      </a:cubicBezTo>
                      <a:cubicBezTo>
                        <a:pt x="300" y="689"/>
                        <a:pt x="325" y="693"/>
                        <a:pt x="350" y="693"/>
                      </a:cubicBezTo>
                      <a:cubicBezTo>
                        <a:pt x="368" y="693"/>
                        <a:pt x="387" y="691"/>
                        <a:pt x="406" y="687"/>
                      </a:cubicBezTo>
                      <a:cubicBezTo>
                        <a:pt x="449" y="684"/>
                        <a:pt x="490" y="672"/>
                        <a:pt x="528" y="648"/>
                      </a:cubicBezTo>
                      <a:cubicBezTo>
                        <a:pt x="549" y="632"/>
                        <a:pt x="571" y="614"/>
                        <a:pt x="595" y="597"/>
                      </a:cubicBezTo>
                      <a:cubicBezTo>
                        <a:pt x="635" y="555"/>
                        <a:pt x="664" y="508"/>
                        <a:pt x="680" y="451"/>
                      </a:cubicBezTo>
                      <a:lnTo>
                        <a:pt x="690" y="364"/>
                      </a:lnTo>
                      <a:cubicBezTo>
                        <a:pt x="692" y="306"/>
                        <a:pt x="674" y="252"/>
                        <a:pt x="645" y="200"/>
                      </a:cubicBezTo>
                      <a:cubicBezTo>
                        <a:pt x="644" y="194"/>
                        <a:pt x="641" y="187"/>
                        <a:pt x="637" y="181"/>
                      </a:cubicBezTo>
                      <a:cubicBezTo>
                        <a:pt x="635" y="180"/>
                        <a:pt x="634" y="175"/>
                        <a:pt x="631" y="174"/>
                      </a:cubicBezTo>
                      <a:cubicBezTo>
                        <a:pt x="613" y="149"/>
                        <a:pt x="593" y="124"/>
                        <a:pt x="574" y="100"/>
                      </a:cubicBezTo>
                      <a:cubicBezTo>
                        <a:pt x="544" y="66"/>
                        <a:pt x="509" y="43"/>
                        <a:pt x="468" y="30"/>
                      </a:cubicBezTo>
                      <a:cubicBezTo>
                        <a:pt x="430" y="11"/>
                        <a:pt x="392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16"/>
                <p:cNvSpPr/>
                <p:nvPr/>
              </p:nvSpPr>
              <p:spPr>
                <a:xfrm>
                  <a:off x="8182252" y="3680708"/>
                  <a:ext cx="18959" cy="1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25" y="1"/>
                      </a:moveTo>
                      <a:cubicBezTo>
                        <a:pt x="282" y="1"/>
                        <a:pt x="242" y="10"/>
                        <a:pt x="207" y="30"/>
                      </a:cubicBezTo>
                      <a:cubicBezTo>
                        <a:pt x="165" y="43"/>
                        <a:pt x="131" y="66"/>
                        <a:pt x="99" y="100"/>
                      </a:cubicBezTo>
                      <a:cubicBezTo>
                        <a:pt x="67" y="130"/>
                        <a:pt x="46" y="165"/>
                        <a:pt x="31" y="207"/>
                      </a:cubicBezTo>
                      <a:cubicBezTo>
                        <a:pt x="11" y="247"/>
                        <a:pt x="1" y="289"/>
                        <a:pt x="2" y="334"/>
                      </a:cubicBezTo>
                      <a:cubicBezTo>
                        <a:pt x="5" y="363"/>
                        <a:pt x="9" y="392"/>
                        <a:pt x="15" y="422"/>
                      </a:cubicBezTo>
                      <a:cubicBezTo>
                        <a:pt x="31" y="479"/>
                        <a:pt x="59" y="529"/>
                        <a:pt x="99" y="571"/>
                      </a:cubicBezTo>
                      <a:cubicBezTo>
                        <a:pt x="121" y="588"/>
                        <a:pt x="146" y="604"/>
                        <a:pt x="168" y="623"/>
                      </a:cubicBezTo>
                      <a:cubicBezTo>
                        <a:pt x="220" y="653"/>
                        <a:pt x="274" y="668"/>
                        <a:pt x="335" y="668"/>
                      </a:cubicBezTo>
                      <a:cubicBezTo>
                        <a:pt x="338" y="668"/>
                        <a:pt x="341" y="668"/>
                        <a:pt x="344" y="668"/>
                      </a:cubicBezTo>
                      <a:cubicBezTo>
                        <a:pt x="386" y="668"/>
                        <a:pt x="426" y="659"/>
                        <a:pt x="461" y="639"/>
                      </a:cubicBezTo>
                      <a:cubicBezTo>
                        <a:pt x="503" y="626"/>
                        <a:pt x="538" y="603"/>
                        <a:pt x="569" y="569"/>
                      </a:cubicBezTo>
                      <a:cubicBezTo>
                        <a:pt x="601" y="539"/>
                        <a:pt x="623" y="504"/>
                        <a:pt x="637" y="463"/>
                      </a:cubicBezTo>
                      <a:cubicBezTo>
                        <a:pt x="657" y="422"/>
                        <a:pt x="669" y="382"/>
                        <a:pt x="666" y="335"/>
                      </a:cubicBezTo>
                      <a:cubicBezTo>
                        <a:pt x="662" y="306"/>
                        <a:pt x="657" y="276"/>
                        <a:pt x="655" y="247"/>
                      </a:cubicBezTo>
                      <a:cubicBezTo>
                        <a:pt x="637" y="190"/>
                        <a:pt x="611" y="142"/>
                        <a:pt x="569" y="100"/>
                      </a:cubicBezTo>
                      <a:lnTo>
                        <a:pt x="502" y="48"/>
                      </a:lnTo>
                      <a:cubicBezTo>
                        <a:pt x="448" y="16"/>
                        <a:pt x="394" y="1"/>
                        <a:pt x="335" y="1"/>
                      </a:cubicBezTo>
                      <a:cubicBezTo>
                        <a:pt x="332" y="1"/>
                        <a:pt x="328" y="1"/>
                        <a:pt x="3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16"/>
                <p:cNvSpPr/>
                <p:nvPr/>
              </p:nvSpPr>
              <p:spPr>
                <a:xfrm>
                  <a:off x="8201296" y="3714099"/>
                  <a:ext cx="19638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70" extrusionOk="0">
                      <a:moveTo>
                        <a:pt x="363" y="0"/>
                      </a:moveTo>
                      <a:cubicBezTo>
                        <a:pt x="334" y="0"/>
                        <a:pt x="306" y="4"/>
                        <a:pt x="277" y="11"/>
                      </a:cubicBezTo>
                      <a:cubicBezTo>
                        <a:pt x="274" y="13"/>
                        <a:pt x="268" y="16"/>
                        <a:pt x="265" y="17"/>
                      </a:cubicBezTo>
                      <a:cubicBezTo>
                        <a:pt x="208" y="33"/>
                        <a:pt x="159" y="61"/>
                        <a:pt x="117" y="103"/>
                      </a:cubicBezTo>
                      <a:cubicBezTo>
                        <a:pt x="76" y="143"/>
                        <a:pt x="48" y="193"/>
                        <a:pt x="32" y="249"/>
                      </a:cubicBezTo>
                      <a:cubicBezTo>
                        <a:pt x="0" y="364"/>
                        <a:pt x="34" y="489"/>
                        <a:pt x="117" y="572"/>
                      </a:cubicBezTo>
                      <a:cubicBezTo>
                        <a:pt x="180" y="635"/>
                        <a:pt x="266" y="669"/>
                        <a:pt x="354" y="669"/>
                      </a:cubicBezTo>
                      <a:cubicBezTo>
                        <a:pt x="383" y="669"/>
                        <a:pt x="412" y="665"/>
                        <a:pt x="441" y="658"/>
                      </a:cubicBezTo>
                      <a:cubicBezTo>
                        <a:pt x="497" y="642"/>
                        <a:pt x="545" y="614"/>
                        <a:pt x="588" y="572"/>
                      </a:cubicBezTo>
                      <a:cubicBezTo>
                        <a:pt x="630" y="531"/>
                        <a:pt x="657" y="482"/>
                        <a:pt x="673" y="425"/>
                      </a:cubicBezTo>
                      <a:lnTo>
                        <a:pt x="676" y="409"/>
                      </a:lnTo>
                      <a:cubicBezTo>
                        <a:pt x="694" y="353"/>
                        <a:pt x="694" y="295"/>
                        <a:pt x="676" y="238"/>
                      </a:cubicBezTo>
                      <a:cubicBezTo>
                        <a:pt x="662" y="184"/>
                        <a:pt x="633" y="136"/>
                        <a:pt x="593" y="95"/>
                      </a:cubicBezTo>
                      <a:cubicBezTo>
                        <a:pt x="553" y="55"/>
                        <a:pt x="506" y="27"/>
                        <a:pt x="449" y="11"/>
                      </a:cubicBezTo>
                      <a:cubicBezTo>
                        <a:pt x="420" y="4"/>
                        <a:pt x="39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16"/>
                <p:cNvSpPr/>
                <p:nvPr/>
              </p:nvSpPr>
              <p:spPr>
                <a:xfrm>
                  <a:off x="8223708" y="3742255"/>
                  <a:ext cx="18931" cy="19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9" extrusionOk="0">
                      <a:moveTo>
                        <a:pt x="351" y="1"/>
                      </a:moveTo>
                      <a:cubicBezTo>
                        <a:pt x="332" y="1"/>
                        <a:pt x="313" y="3"/>
                        <a:pt x="294" y="7"/>
                      </a:cubicBezTo>
                      <a:cubicBezTo>
                        <a:pt x="250" y="10"/>
                        <a:pt x="208" y="22"/>
                        <a:pt x="170" y="48"/>
                      </a:cubicBezTo>
                      <a:cubicBezTo>
                        <a:pt x="131" y="68"/>
                        <a:pt x="101" y="97"/>
                        <a:pt x="77" y="134"/>
                      </a:cubicBezTo>
                      <a:cubicBezTo>
                        <a:pt x="48" y="166"/>
                        <a:pt x="28" y="202"/>
                        <a:pt x="18" y="246"/>
                      </a:cubicBezTo>
                      <a:cubicBezTo>
                        <a:pt x="3" y="289"/>
                        <a:pt x="0" y="333"/>
                        <a:pt x="12" y="378"/>
                      </a:cubicBezTo>
                      <a:cubicBezTo>
                        <a:pt x="12" y="397"/>
                        <a:pt x="18" y="414"/>
                        <a:pt x="21" y="432"/>
                      </a:cubicBezTo>
                      <a:cubicBezTo>
                        <a:pt x="28" y="462"/>
                        <a:pt x="37" y="491"/>
                        <a:pt x="54" y="519"/>
                      </a:cubicBezTo>
                      <a:cubicBezTo>
                        <a:pt x="60" y="529"/>
                        <a:pt x="70" y="538"/>
                        <a:pt x="77" y="549"/>
                      </a:cubicBezTo>
                      <a:cubicBezTo>
                        <a:pt x="93" y="577"/>
                        <a:pt x="115" y="600"/>
                        <a:pt x="143" y="618"/>
                      </a:cubicBezTo>
                      <a:cubicBezTo>
                        <a:pt x="160" y="635"/>
                        <a:pt x="181" y="647"/>
                        <a:pt x="204" y="654"/>
                      </a:cubicBezTo>
                      <a:cubicBezTo>
                        <a:pt x="235" y="671"/>
                        <a:pt x="268" y="679"/>
                        <a:pt x="302" y="679"/>
                      </a:cubicBezTo>
                      <a:cubicBezTo>
                        <a:pt x="305" y="679"/>
                        <a:pt x="308" y="679"/>
                        <a:pt x="311" y="679"/>
                      </a:cubicBezTo>
                      <a:cubicBezTo>
                        <a:pt x="336" y="674"/>
                        <a:pt x="361" y="671"/>
                        <a:pt x="386" y="668"/>
                      </a:cubicBezTo>
                      <a:cubicBezTo>
                        <a:pt x="396" y="666"/>
                        <a:pt x="406" y="660"/>
                        <a:pt x="415" y="657"/>
                      </a:cubicBezTo>
                      <a:cubicBezTo>
                        <a:pt x="447" y="650"/>
                        <a:pt x="477" y="638"/>
                        <a:pt x="505" y="622"/>
                      </a:cubicBezTo>
                      <a:cubicBezTo>
                        <a:pt x="527" y="606"/>
                        <a:pt x="550" y="587"/>
                        <a:pt x="572" y="571"/>
                      </a:cubicBezTo>
                      <a:cubicBezTo>
                        <a:pt x="614" y="529"/>
                        <a:pt x="640" y="480"/>
                        <a:pt x="657" y="426"/>
                      </a:cubicBezTo>
                      <a:lnTo>
                        <a:pt x="667" y="339"/>
                      </a:lnTo>
                      <a:cubicBezTo>
                        <a:pt x="669" y="273"/>
                        <a:pt x="654" y="219"/>
                        <a:pt x="624" y="166"/>
                      </a:cubicBezTo>
                      <a:cubicBezTo>
                        <a:pt x="604" y="128"/>
                        <a:pt x="574" y="97"/>
                        <a:pt x="538" y="73"/>
                      </a:cubicBezTo>
                      <a:cubicBezTo>
                        <a:pt x="506" y="44"/>
                        <a:pt x="470" y="25"/>
                        <a:pt x="426" y="13"/>
                      </a:cubicBezTo>
                      <a:cubicBezTo>
                        <a:pt x="401" y="5"/>
                        <a:pt x="376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16"/>
                <p:cNvSpPr/>
                <p:nvPr/>
              </p:nvSpPr>
              <p:spPr>
                <a:xfrm>
                  <a:off x="8245384" y="3771770"/>
                  <a:ext cx="19384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682" extrusionOk="0">
                      <a:moveTo>
                        <a:pt x="325" y="0"/>
                      </a:moveTo>
                      <a:cubicBezTo>
                        <a:pt x="282" y="0"/>
                        <a:pt x="242" y="9"/>
                        <a:pt x="205" y="29"/>
                      </a:cubicBezTo>
                      <a:cubicBezTo>
                        <a:pt x="163" y="43"/>
                        <a:pt x="128" y="66"/>
                        <a:pt x="98" y="99"/>
                      </a:cubicBezTo>
                      <a:lnTo>
                        <a:pt x="45" y="166"/>
                      </a:lnTo>
                      <a:cubicBezTo>
                        <a:pt x="15" y="218"/>
                        <a:pt x="0" y="274"/>
                        <a:pt x="0" y="335"/>
                      </a:cubicBezTo>
                      <a:cubicBezTo>
                        <a:pt x="3" y="364"/>
                        <a:pt x="8" y="394"/>
                        <a:pt x="12" y="423"/>
                      </a:cubicBezTo>
                      <a:cubicBezTo>
                        <a:pt x="29" y="480"/>
                        <a:pt x="56" y="529"/>
                        <a:pt x="98" y="571"/>
                      </a:cubicBezTo>
                      <a:cubicBezTo>
                        <a:pt x="99" y="573"/>
                        <a:pt x="103" y="574"/>
                        <a:pt x="105" y="576"/>
                      </a:cubicBezTo>
                      <a:cubicBezTo>
                        <a:pt x="118" y="587"/>
                        <a:pt x="130" y="598"/>
                        <a:pt x="146" y="609"/>
                      </a:cubicBezTo>
                      <a:cubicBezTo>
                        <a:pt x="183" y="640"/>
                        <a:pt x="202" y="659"/>
                        <a:pt x="259" y="669"/>
                      </a:cubicBezTo>
                      <a:lnTo>
                        <a:pt x="263" y="669"/>
                      </a:lnTo>
                      <a:cubicBezTo>
                        <a:pt x="266" y="669"/>
                        <a:pt x="269" y="670"/>
                        <a:pt x="272" y="670"/>
                      </a:cubicBezTo>
                      <a:cubicBezTo>
                        <a:pt x="301" y="678"/>
                        <a:pt x="330" y="681"/>
                        <a:pt x="359" y="681"/>
                      </a:cubicBezTo>
                      <a:cubicBezTo>
                        <a:pt x="387" y="681"/>
                        <a:pt x="416" y="678"/>
                        <a:pt x="445" y="670"/>
                      </a:cubicBezTo>
                      <a:cubicBezTo>
                        <a:pt x="499" y="656"/>
                        <a:pt x="547" y="627"/>
                        <a:pt x="587" y="587"/>
                      </a:cubicBezTo>
                      <a:cubicBezTo>
                        <a:pt x="628" y="547"/>
                        <a:pt x="656" y="500"/>
                        <a:pt x="672" y="444"/>
                      </a:cubicBezTo>
                      <a:cubicBezTo>
                        <a:pt x="685" y="387"/>
                        <a:pt x="685" y="332"/>
                        <a:pt x="670" y="274"/>
                      </a:cubicBezTo>
                      <a:lnTo>
                        <a:pt x="669" y="266"/>
                      </a:lnTo>
                      <a:lnTo>
                        <a:pt x="669" y="262"/>
                      </a:lnTo>
                      <a:cubicBezTo>
                        <a:pt x="657" y="205"/>
                        <a:pt x="637" y="186"/>
                        <a:pt x="608" y="146"/>
                      </a:cubicBezTo>
                      <a:cubicBezTo>
                        <a:pt x="598" y="131"/>
                        <a:pt x="587" y="118"/>
                        <a:pt x="577" y="106"/>
                      </a:cubicBezTo>
                      <a:cubicBezTo>
                        <a:pt x="576" y="104"/>
                        <a:pt x="574" y="101"/>
                        <a:pt x="570" y="99"/>
                      </a:cubicBezTo>
                      <a:cubicBezTo>
                        <a:pt x="539" y="66"/>
                        <a:pt x="505" y="43"/>
                        <a:pt x="462" y="29"/>
                      </a:cubicBezTo>
                      <a:cubicBezTo>
                        <a:pt x="426" y="10"/>
                        <a:pt x="386" y="0"/>
                        <a:pt x="343" y="0"/>
                      </a:cubicBezTo>
                      <a:cubicBezTo>
                        <a:pt x="340" y="0"/>
                        <a:pt x="337" y="0"/>
                        <a:pt x="335" y="0"/>
                      </a:cubicBezTo>
                      <a:cubicBezTo>
                        <a:pt x="331" y="0"/>
                        <a:pt x="328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16"/>
                <p:cNvSpPr/>
                <p:nvPr/>
              </p:nvSpPr>
              <p:spPr>
                <a:xfrm>
                  <a:off x="8315533" y="3788465"/>
                  <a:ext cx="19440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70" extrusionOk="0">
                      <a:moveTo>
                        <a:pt x="351" y="0"/>
                      </a:moveTo>
                      <a:cubicBezTo>
                        <a:pt x="321" y="0"/>
                        <a:pt x="292" y="4"/>
                        <a:pt x="262" y="12"/>
                      </a:cubicBezTo>
                      <a:cubicBezTo>
                        <a:pt x="205" y="28"/>
                        <a:pt x="156" y="57"/>
                        <a:pt x="114" y="98"/>
                      </a:cubicBezTo>
                      <a:cubicBezTo>
                        <a:pt x="109" y="105"/>
                        <a:pt x="102" y="112"/>
                        <a:pt x="96" y="121"/>
                      </a:cubicBezTo>
                      <a:cubicBezTo>
                        <a:pt x="80" y="143"/>
                        <a:pt x="63" y="165"/>
                        <a:pt x="46" y="186"/>
                      </a:cubicBezTo>
                      <a:lnTo>
                        <a:pt x="12" y="262"/>
                      </a:lnTo>
                      <a:cubicBezTo>
                        <a:pt x="9" y="291"/>
                        <a:pt x="5" y="319"/>
                        <a:pt x="2" y="348"/>
                      </a:cubicBezTo>
                      <a:cubicBezTo>
                        <a:pt x="0" y="391"/>
                        <a:pt x="9" y="433"/>
                        <a:pt x="30" y="471"/>
                      </a:cubicBezTo>
                      <a:cubicBezTo>
                        <a:pt x="37" y="499"/>
                        <a:pt x="51" y="522"/>
                        <a:pt x="70" y="542"/>
                      </a:cubicBezTo>
                      <a:cubicBezTo>
                        <a:pt x="85" y="566"/>
                        <a:pt x="104" y="586"/>
                        <a:pt x="128" y="601"/>
                      </a:cubicBezTo>
                      <a:cubicBezTo>
                        <a:pt x="149" y="621"/>
                        <a:pt x="172" y="633"/>
                        <a:pt x="200" y="643"/>
                      </a:cubicBezTo>
                      <a:cubicBezTo>
                        <a:pt x="233" y="659"/>
                        <a:pt x="270" y="669"/>
                        <a:pt x="308" y="669"/>
                      </a:cubicBezTo>
                      <a:cubicBezTo>
                        <a:pt x="313" y="669"/>
                        <a:pt x="318" y="669"/>
                        <a:pt x="323" y="669"/>
                      </a:cubicBezTo>
                      <a:lnTo>
                        <a:pt x="351" y="669"/>
                      </a:lnTo>
                      <a:cubicBezTo>
                        <a:pt x="410" y="669"/>
                        <a:pt x="467" y="654"/>
                        <a:pt x="519" y="624"/>
                      </a:cubicBezTo>
                      <a:cubicBezTo>
                        <a:pt x="570" y="595"/>
                        <a:pt x="611" y="556"/>
                        <a:pt x="640" y="505"/>
                      </a:cubicBezTo>
                      <a:cubicBezTo>
                        <a:pt x="670" y="451"/>
                        <a:pt x="685" y="396"/>
                        <a:pt x="685" y="335"/>
                      </a:cubicBezTo>
                      <a:cubicBezTo>
                        <a:pt x="686" y="288"/>
                        <a:pt x="678" y="245"/>
                        <a:pt x="656" y="204"/>
                      </a:cubicBezTo>
                      <a:cubicBezTo>
                        <a:pt x="643" y="163"/>
                        <a:pt x="620" y="128"/>
                        <a:pt x="588" y="98"/>
                      </a:cubicBezTo>
                      <a:cubicBezTo>
                        <a:pt x="545" y="56"/>
                        <a:pt x="496" y="27"/>
                        <a:pt x="439" y="12"/>
                      </a:cubicBezTo>
                      <a:cubicBezTo>
                        <a:pt x="410" y="4"/>
                        <a:pt x="380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16"/>
                <p:cNvSpPr/>
                <p:nvPr/>
              </p:nvSpPr>
              <p:spPr>
                <a:xfrm>
                  <a:off x="8344312" y="3770638"/>
                  <a:ext cx="19808" cy="1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677" extrusionOk="0">
                      <a:moveTo>
                        <a:pt x="372" y="1"/>
                      </a:moveTo>
                      <a:cubicBezTo>
                        <a:pt x="351" y="1"/>
                        <a:pt x="332" y="5"/>
                        <a:pt x="303" y="8"/>
                      </a:cubicBezTo>
                      <a:cubicBezTo>
                        <a:pt x="287" y="10"/>
                        <a:pt x="272" y="11"/>
                        <a:pt x="256" y="14"/>
                      </a:cubicBezTo>
                      <a:cubicBezTo>
                        <a:pt x="252" y="14"/>
                        <a:pt x="249" y="17"/>
                        <a:pt x="248" y="17"/>
                      </a:cubicBezTo>
                      <a:cubicBezTo>
                        <a:pt x="220" y="27"/>
                        <a:pt x="194" y="39"/>
                        <a:pt x="168" y="49"/>
                      </a:cubicBezTo>
                      <a:lnTo>
                        <a:pt x="101" y="103"/>
                      </a:lnTo>
                      <a:lnTo>
                        <a:pt x="47" y="170"/>
                      </a:lnTo>
                      <a:cubicBezTo>
                        <a:pt x="24" y="207"/>
                        <a:pt x="9" y="250"/>
                        <a:pt x="8" y="293"/>
                      </a:cubicBezTo>
                      <a:cubicBezTo>
                        <a:pt x="1" y="322"/>
                        <a:pt x="1" y="353"/>
                        <a:pt x="8" y="382"/>
                      </a:cubicBezTo>
                      <a:cubicBezTo>
                        <a:pt x="8" y="412"/>
                        <a:pt x="15" y="440"/>
                        <a:pt x="31" y="466"/>
                      </a:cubicBezTo>
                      <a:cubicBezTo>
                        <a:pt x="38" y="495"/>
                        <a:pt x="53" y="518"/>
                        <a:pt x="75" y="539"/>
                      </a:cubicBezTo>
                      <a:cubicBezTo>
                        <a:pt x="98" y="575"/>
                        <a:pt x="130" y="604"/>
                        <a:pt x="168" y="623"/>
                      </a:cubicBezTo>
                      <a:cubicBezTo>
                        <a:pt x="171" y="626"/>
                        <a:pt x="174" y="627"/>
                        <a:pt x="177" y="629"/>
                      </a:cubicBezTo>
                      <a:cubicBezTo>
                        <a:pt x="177" y="629"/>
                        <a:pt x="178" y="629"/>
                        <a:pt x="178" y="630"/>
                      </a:cubicBezTo>
                      <a:cubicBezTo>
                        <a:pt x="217" y="657"/>
                        <a:pt x="258" y="670"/>
                        <a:pt x="304" y="671"/>
                      </a:cubicBezTo>
                      <a:cubicBezTo>
                        <a:pt x="319" y="674"/>
                        <a:pt x="335" y="677"/>
                        <a:pt x="349" y="677"/>
                      </a:cubicBezTo>
                      <a:lnTo>
                        <a:pt x="360" y="677"/>
                      </a:lnTo>
                      <a:cubicBezTo>
                        <a:pt x="377" y="674"/>
                        <a:pt x="392" y="673"/>
                        <a:pt x="408" y="671"/>
                      </a:cubicBezTo>
                      <a:cubicBezTo>
                        <a:pt x="451" y="668"/>
                        <a:pt x="493" y="657"/>
                        <a:pt x="531" y="630"/>
                      </a:cubicBezTo>
                      <a:cubicBezTo>
                        <a:pt x="553" y="613"/>
                        <a:pt x="576" y="597"/>
                        <a:pt x="598" y="578"/>
                      </a:cubicBezTo>
                      <a:cubicBezTo>
                        <a:pt x="599" y="577"/>
                        <a:pt x="602" y="575"/>
                        <a:pt x="602" y="572"/>
                      </a:cubicBezTo>
                      <a:cubicBezTo>
                        <a:pt x="618" y="550"/>
                        <a:pt x="636" y="529"/>
                        <a:pt x="653" y="507"/>
                      </a:cubicBezTo>
                      <a:cubicBezTo>
                        <a:pt x="676" y="469"/>
                        <a:pt x="690" y="430"/>
                        <a:pt x="691" y="386"/>
                      </a:cubicBezTo>
                      <a:cubicBezTo>
                        <a:pt x="700" y="359"/>
                        <a:pt x="700" y="330"/>
                        <a:pt x="692" y="301"/>
                      </a:cubicBezTo>
                      <a:cubicBezTo>
                        <a:pt x="691" y="257"/>
                        <a:pt x="678" y="216"/>
                        <a:pt x="655" y="178"/>
                      </a:cubicBezTo>
                      <a:cubicBezTo>
                        <a:pt x="652" y="177"/>
                        <a:pt x="652" y="176"/>
                        <a:pt x="650" y="173"/>
                      </a:cubicBezTo>
                      <a:cubicBezTo>
                        <a:pt x="639" y="148"/>
                        <a:pt x="620" y="126"/>
                        <a:pt x="598" y="106"/>
                      </a:cubicBezTo>
                      <a:lnTo>
                        <a:pt x="531" y="53"/>
                      </a:lnTo>
                      <a:cubicBezTo>
                        <a:pt x="531" y="53"/>
                        <a:pt x="530" y="53"/>
                        <a:pt x="530" y="52"/>
                      </a:cubicBezTo>
                      <a:cubicBezTo>
                        <a:pt x="527" y="52"/>
                        <a:pt x="525" y="49"/>
                        <a:pt x="524" y="49"/>
                      </a:cubicBezTo>
                      <a:cubicBezTo>
                        <a:pt x="524" y="49"/>
                        <a:pt x="521" y="49"/>
                        <a:pt x="521" y="48"/>
                      </a:cubicBezTo>
                      <a:lnTo>
                        <a:pt x="519" y="48"/>
                      </a:lnTo>
                      <a:cubicBezTo>
                        <a:pt x="492" y="36"/>
                        <a:pt x="466" y="26"/>
                        <a:pt x="440" y="13"/>
                      </a:cubicBezTo>
                      <a:cubicBezTo>
                        <a:pt x="411" y="4"/>
                        <a:pt x="391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16"/>
                <p:cNvSpPr/>
                <p:nvPr/>
              </p:nvSpPr>
              <p:spPr>
                <a:xfrm>
                  <a:off x="8370883" y="3753971"/>
                  <a:ext cx="19921" cy="1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676" extrusionOk="0">
                      <a:moveTo>
                        <a:pt x="378" y="0"/>
                      </a:moveTo>
                      <a:cubicBezTo>
                        <a:pt x="371" y="0"/>
                        <a:pt x="365" y="1"/>
                        <a:pt x="358" y="2"/>
                      </a:cubicBezTo>
                      <a:cubicBezTo>
                        <a:pt x="354" y="2"/>
                        <a:pt x="349" y="2"/>
                        <a:pt x="343" y="3"/>
                      </a:cubicBezTo>
                      <a:cubicBezTo>
                        <a:pt x="282" y="3"/>
                        <a:pt x="226" y="19"/>
                        <a:pt x="173" y="48"/>
                      </a:cubicBezTo>
                      <a:cubicBezTo>
                        <a:pt x="123" y="79"/>
                        <a:pt x="82" y="119"/>
                        <a:pt x="51" y="170"/>
                      </a:cubicBezTo>
                      <a:cubicBezTo>
                        <a:pt x="41" y="198"/>
                        <a:pt x="30" y="224"/>
                        <a:pt x="16" y="250"/>
                      </a:cubicBezTo>
                      <a:cubicBezTo>
                        <a:pt x="0" y="310"/>
                        <a:pt x="0" y="369"/>
                        <a:pt x="16" y="429"/>
                      </a:cubicBezTo>
                      <a:cubicBezTo>
                        <a:pt x="28" y="472"/>
                        <a:pt x="48" y="512"/>
                        <a:pt x="77" y="544"/>
                      </a:cubicBezTo>
                      <a:cubicBezTo>
                        <a:pt x="101" y="580"/>
                        <a:pt x="131" y="609"/>
                        <a:pt x="172" y="631"/>
                      </a:cubicBezTo>
                      <a:cubicBezTo>
                        <a:pt x="224" y="661"/>
                        <a:pt x="281" y="676"/>
                        <a:pt x="342" y="676"/>
                      </a:cubicBezTo>
                      <a:cubicBezTo>
                        <a:pt x="404" y="676"/>
                        <a:pt x="460" y="660"/>
                        <a:pt x="513" y="631"/>
                      </a:cubicBezTo>
                      <a:cubicBezTo>
                        <a:pt x="516" y="628"/>
                        <a:pt x="522" y="625"/>
                        <a:pt x="525" y="622"/>
                      </a:cubicBezTo>
                      <a:cubicBezTo>
                        <a:pt x="528" y="621"/>
                        <a:pt x="529" y="621"/>
                        <a:pt x="531" y="619"/>
                      </a:cubicBezTo>
                      <a:cubicBezTo>
                        <a:pt x="544" y="609"/>
                        <a:pt x="557" y="600"/>
                        <a:pt x="567" y="592"/>
                      </a:cubicBezTo>
                      <a:cubicBezTo>
                        <a:pt x="582" y="584"/>
                        <a:pt x="593" y="576"/>
                        <a:pt x="602" y="564"/>
                      </a:cubicBezTo>
                      <a:cubicBezTo>
                        <a:pt x="641" y="522"/>
                        <a:pt x="670" y="475"/>
                        <a:pt x="688" y="419"/>
                      </a:cubicBezTo>
                      <a:cubicBezTo>
                        <a:pt x="704" y="359"/>
                        <a:pt x="704" y="301"/>
                        <a:pt x="689" y="243"/>
                      </a:cubicBezTo>
                      <a:cubicBezTo>
                        <a:pt x="673" y="186"/>
                        <a:pt x="646" y="140"/>
                        <a:pt x="604" y="98"/>
                      </a:cubicBezTo>
                      <a:cubicBezTo>
                        <a:pt x="561" y="55"/>
                        <a:pt x="515" y="28"/>
                        <a:pt x="458" y="12"/>
                      </a:cubicBezTo>
                      <a:cubicBezTo>
                        <a:pt x="432" y="7"/>
                        <a:pt x="405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16"/>
                <p:cNvSpPr/>
                <p:nvPr/>
              </p:nvSpPr>
              <p:spPr>
                <a:xfrm>
                  <a:off x="8390239" y="3739086"/>
                  <a:ext cx="18705" cy="1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45" extrusionOk="0">
                      <a:moveTo>
                        <a:pt x="324" y="1"/>
                      </a:moveTo>
                      <a:cubicBezTo>
                        <a:pt x="296" y="1"/>
                        <a:pt x="268" y="4"/>
                        <a:pt x="239" y="12"/>
                      </a:cubicBezTo>
                      <a:lnTo>
                        <a:pt x="164" y="44"/>
                      </a:lnTo>
                      <a:cubicBezTo>
                        <a:pt x="116" y="73"/>
                        <a:pt x="78" y="109"/>
                        <a:pt x="49" y="158"/>
                      </a:cubicBezTo>
                      <a:cubicBezTo>
                        <a:pt x="26" y="195"/>
                        <a:pt x="13" y="234"/>
                        <a:pt x="11" y="276"/>
                      </a:cubicBezTo>
                      <a:cubicBezTo>
                        <a:pt x="1" y="318"/>
                        <a:pt x="4" y="360"/>
                        <a:pt x="15" y="404"/>
                      </a:cubicBezTo>
                      <a:cubicBezTo>
                        <a:pt x="26" y="445"/>
                        <a:pt x="45" y="480"/>
                        <a:pt x="72" y="510"/>
                      </a:cubicBezTo>
                      <a:cubicBezTo>
                        <a:pt x="94" y="545"/>
                        <a:pt x="124" y="573"/>
                        <a:pt x="161" y="593"/>
                      </a:cubicBezTo>
                      <a:cubicBezTo>
                        <a:pt x="187" y="608"/>
                        <a:pt x="212" y="618"/>
                        <a:pt x="238" y="625"/>
                      </a:cubicBezTo>
                      <a:cubicBezTo>
                        <a:pt x="260" y="632"/>
                        <a:pt x="281" y="638"/>
                        <a:pt x="305" y="639"/>
                      </a:cubicBezTo>
                      <a:cubicBezTo>
                        <a:pt x="322" y="643"/>
                        <a:pt x="340" y="645"/>
                        <a:pt x="357" y="645"/>
                      </a:cubicBezTo>
                      <a:cubicBezTo>
                        <a:pt x="382" y="645"/>
                        <a:pt x="406" y="641"/>
                        <a:pt x="430" y="634"/>
                      </a:cubicBezTo>
                      <a:cubicBezTo>
                        <a:pt x="456" y="624"/>
                        <a:pt x="479" y="612"/>
                        <a:pt x="505" y="603"/>
                      </a:cubicBezTo>
                      <a:cubicBezTo>
                        <a:pt x="542" y="583"/>
                        <a:pt x="571" y="557"/>
                        <a:pt x="592" y="523"/>
                      </a:cubicBezTo>
                      <a:cubicBezTo>
                        <a:pt x="611" y="503"/>
                        <a:pt x="624" y="481"/>
                        <a:pt x="632" y="455"/>
                      </a:cubicBezTo>
                      <a:cubicBezTo>
                        <a:pt x="652" y="419"/>
                        <a:pt x="661" y="376"/>
                        <a:pt x="659" y="334"/>
                      </a:cubicBezTo>
                      <a:cubicBezTo>
                        <a:pt x="659" y="299"/>
                        <a:pt x="655" y="273"/>
                        <a:pt x="652" y="246"/>
                      </a:cubicBezTo>
                      <a:cubicBezTo>
                        <a:pt x="637" y="193"/>
                        <a:pt x="610" y="147"/>
                        <a:pt x="572" y="108"/>
                      </a:cubicBezTo>
                      <a:lnTo>
                        <a:pt x="566" y="102"/>
                      </a:lnTo>
                      <a:cubicBezTo>
                        <a:pt x="565" y="102"/>
                        <a:pt x="565" y="100"/>
                        <a:pt x="563" y="100"/>
                      </a:cubicBezTo>
                      <a:cubicBezTo>
                        <a:pt x="542" y="81"/>
                        <a:pt x="520" y="65"/>
                        <a:pt x="495" y="49"/>
                      </a:cubicBezTo>
                      <a:cubicBezTo>
                        <a:pt x="494" y="47"/>
                        <a:pt x="492" y="45"/>
                        <a:pt x="491" y="45"/>
                      </a:cubicBezTo>
                      <a:cubicBezTo>
                        <a:pt x="465" y="31"/>
                        <a:pt x="437" y="20"/>
                        <a:pt x="408" y="12"/>
                      </a:cubicBezTo>
                      <a:cubicBezTo>
                        <a:pt x="380" y="4"/>
                        <a:pt x="352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6"/>
                <p:cNvSpPr/>
                <p:nvPr/>
              </p:nvSpPr>
              <p:spPr>
                <a:xfrm>
                  <a:off x="8355574" y="3679859"/>
                  <a:ext cx="19440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90" extrusionOk="0">
                      <a:moveTo>
                        <a:pt x="353" y="0"/>
                      </a:moveTo>
                      <a:cubicBezTo>
                        <a:pt x="350" y="0"/>
                        <a:pt x="347" y="0"/>
                        <a:pt x="344" y="0"/>
                      </a:cubicBezTo>
                      <a:cubicBezTo>
                        <a:pt x="315" y="5"/>
                        <a:pt x="284" y="8"/>
                        <a:pt x="255" y="14"/>
                      </a:cubicBezTo>
                      <a:cubicBezTo>
                        <a:pt x="228" y="24"/>
                        <a:pt x="201" y="35"/>
                        <a:pt x="175" y="48"/>
                      </a:cubicBezTo>
                      <a:cubicBezTo>
                        <a:pt x="136" y="70"/>
                        <a:pt x="104" y="96"/>
                        <a:pt x="81" y="133"/>
                      </a:cubicBezTo>
                      <a:cubicBezTo>
                        <a:pt x="52" y="166"/>
                        <a:pt x="31" y="204"/>
                        <a:pt x="20" y="248"/>
                      </a:cubicBezTo>
                      <a:cubicBezTo>
                        <a:pt x="18" y="253"/>
                        <a:pt x="18" y="256"/>
                        <a:pt x="17" y="262"/>
                      </a:cubicBezTo>
                      <a:cubicBezTo>
                        <a:pt x="1" y="322"/>
                        <a:pt x="1" y="383"/>
                        <a:pt x="17" y="442"/>
                      </a:cubicBezTo>
                      <a:cubicBezTo>
                        <a:pt x="33" y="500"/>
                        <a:pt x="62" y="548"/>
                        <a:pt x="104" y="590"/>
                      </a:cubicBezTo>
                      <a:cubicBezTo>
                        <a:pt x="127" y="609"/>
                        <a:pt x="149" y="625"/>
                        <a:pt x="172" y="643"/>
                      </a:cubicBezTo>
                      <a:cubicBezTo>
                        <a:pt x="226" y="675"/>
                        <a:pt x="281" y="689"/>
                        <a:pt x="344" y="689"/>
                      </a:cubicBezTo>
                      <a:cubicBezTo>
                        <a:pt x="347" y="689"/>
                        <a:pt x="350" y="689"/>
                        <a:pt x="354" y="689"/>
                      </a:cubicBezTo>
                      <a:cubicBezTo>
                        <a:pt x="396" y="689"/>
                        <a:pt x="435" y="680"/>
                        <a:pt x="475" y="660"/>
                      </a:cubicBezTo>
                      <a:cubicBezTo>
                        <a:pt x="517" y="647"/>
                        <a:pt x="553" y="624"/>
                        <a:pt x="584" y="590"/>
                      </a:cubicBezTo>
                      <a:cubicBezTo>
                        <a:pt x="626" y="548"/>
                        <a:pt x="655" y="497"/>
                        <a:pt x="671" y="442"/>
                      </a:cubicBezTo>
                      <a:cubicBezTo>
                        <a:pt x="687" y="381"/>
                        <a:pt x="687" y="322"/>
                        <a:pt x="671" y="262"/>
                      </a:cubicBezTo>
                      <a:cubicBezTo>
                        <a:pt x="668" y="256"/>
                        <a:pt x="668" y="253"/>
                        <a:pt x="666" y="248"/>
                      </a:cubicBezTo>
                      <a:cubicBezTo>
                        <a:pt x="656" y="220"/>
                        <a:pt x="645" y="195"/>
                        <a:pt x="633" y="168"/>
                      </a:cubicBezTo>
                      <a:cubicBezTo>
                        <a:pt x="611" y="130"/>
                        <a:pt x="584" y="96"/>
                        <a:pt x="547" y="73"/>
                      </a:cubicBezTo>
                      <a:cubicBezTo>
                        <a:pt x="527" y="53"/>
                        <a:pt x="502" y="38"/>
                        <a:pt x="473" y="30"/>
                      </a:cubicBezTo>
                      <a:cubicBezTo>
                        <a:pt x="435" y="9"/>
                        <a:pt x="395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16"/>
                <p:cNvSpPr/>
                <p:nvPr/>
              </p:nvSpPr>
              <p:spPr>
                <a:xfrm>
                  <a:off x="8316835" y="3667833"/>
                  <a:ext cx="19780" cy="19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678" extrusionOk="0">
                      <a:moveTo>
                        <a:pt x="362" y="1"/>
                      </a:moveTo>
                      <a:cubicBezTo>
                        <a:pt x="332" y="1"/>
                        <a:pt x="303" y="5"/>
                        <a:pt x="273" y="13"/>
                      </a:cubicBezTo>
                      <a:cubicBezTo>
                        <a:pt x="267" y="16"/>
                        <a:pt x="261" y="17"/>
                        <a:pt x="255" y="20"/>
                      </a:cubicBezTo>
                      <a:cubicBezTo>
                        <a:pt x="254" y="23"/>
                        <a:pt x="251" y="23"/>
                        <a:pt x="248" y="24"/>
                      </a:cubicBezTo>
                      <a:lnTo>
                        <a:pt x="247" y="24"/>
                      </a:lnTo>
                      <a:cubicBezTo>
                        <a:pt x="156" y="62"/>
                        <a:pt x="190" y="40"/>
                        <a:pt x="135" y="84"/>
                      </a:cubicBezTo>
                      <a:cubicBezTo>
                        <a:pt x="108" y="99"/>
                        <a:pt x="91" y="119"/>
                        <a:pt x="77" y="142"/>
                      </a:cubicBezTo>
                      <a:cubicBezTo>
                        <a:pt x="65" y="151"/>
                        <a:pt x="56" y="162"/>
                        <a:pt x="50" y="174"/>
                      </a:cubicBezTo>
                      <a:lnTo>
                        <a:pt x="50" y="177"/>
                      </a:lnTo>
                      <a:lnTo>
                        <a:pt x="18" y="255"/>
                      </a:lnTo>
                      <a:cubicBezTo>
                        <a:pt x="5" y="298"/>
                        <a:pt x="1" y="343"/>
                        <a:pt x="13" y="386"/>
                      </a:cubicBezTo>
                      <a:cubicBezTo>
                        <a:pt x="13" y="415"/>
                        <a:pt x="20" y="441"/>
                        <a:pt x="34" y="468"/>
                      </a:cubicBezTo>
                      <a:cubicBezTo>
                        <a:pt x="47" y="507"/>
                        <a:pt x="71" y="542"/>
                        <a:pt x="101" y="572"/>
                      </a:cubicBezTo>
                      <a:lnTo>
                        <a:pt x="101" y="575"/>
                      </a:lnTo>
                      <a:cubicBezTo>
                        <a:pt x="101" y="577"/>
                        <a:pt x="167" y="626"/>
                        <a:pt x="168" y="627"/>
                      </a:cubicBezTo>
                      <a:cubicBezTo>
                        <a:pt x="194" y="638"/>
                        <a:pt x="222" y="649"/>
                        <a:pt x="247" y="659"/>
                      </a:cubicBezTo>
                      <a:lnTo>
                        <a:pt x="248" y="659"/>
                      </a:lnTo>
                      <a:cubicBezTo>
                        <a:pt x="251" y="659"/>
                        <a:pt x="254" y="662"/>
                        <a:pt x="255" y="662"/>
                      </a:cubicBezTo>
                      <a:cubicBezTo>
                        <a:pt x="261" y="664"/>
                        <a:pt x="267" y="664"/>
                        <a:pt x="270" y="665"/>
                      </a:cubicBezTo>
                      <a:cubicBezTo>
                        <a:pt x="300" y="673"/>
                        <a:pt x="330" y="677"/>
                        <a:pt x="360" y="677"/>
                      </a:cubicBezTo>
                      <a:cubicBezTo>
                        <a:pt x="390" y="677"/>
                        <a:pt x="420" y="673"/>
                        <a:pt x="450" y="665"/>
                      </a:cubicBezTo>
                      <a:cubicBezTo>
                        <a:pt x="507" y="649"/>
                        <a:pt x="558" y="620"/>
                        <a:pt x="600" y="578"/>
                      </a:cubicBezTo>
                      <a:cubicBezTo>
                        <a:pt x="617" y="556"/>
                        <a:pt x="633" y="533"/>
                        <a:pt x="652" y="510"/>
                      </a:cubicBezTo>
                      <a:cubicBezTo>
                        <a:pt x="683" y="456"/>
                        <a:pt x="697" y="401"/>
                        <a:pt x="697" y="338"/>
                      </a:cubicBezTo>
                      <a:cubicBezTo>
                        <a:pt x="699" y="293"/>
                        <a:pt x="690" y="250"/>
                        <a:pt x="669" y="209"/>
                      </a:cubicBezTo>
                      <a:cubicBezTo>
                        <a:pt x="658" y="168"/>
                        <a:pt x="633" y="132"/>
                        <a:pt x="601" y="100"/>
                      </a:cubicBezTo>
                      <a:cubicBezTo>
                        <a:pt x="559" y="59"/>
                        <a:pt x="510" y="30"/>
                        <a:pt x="451" y="13"/>
                      </a:cubicBezTo>
                      <a:cubicBezTo>
                        <a:pt x="422" y="5"/>
                        <a:pt x="392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16"/>
                <p:cNvSpPr/>
                <p:nvPr/>
              </p:nvSpPr>
              <p:spPr>
                <a:xfrm>
                  <a:off x="8284293" y="3653090"/>
                  <a:ext cx="19384" cy="1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683" extrusionOk="0">
                      <a:moveTo>
                        <a:pt x="331" y="0"/>
                      </a:moveTo>
                      <a:cubicBezTo>
                        <a:pt x="287" y="0"/>
                        <a:pt x="247" y="9"/>
                        <a:pt x="211" y="30"/>
                      </a:cubicBezTo>
                      <a:cubicBezTo>
                        <a:pt x="169" y="44"/>
                        <a:pt x="132" y="66"/>
                        <a:pt x="102" y="101"/>
                      </a:cubicBezTo>
                      <a:cubicBezTo>
                        <a:pt x="68" y="131"/>
                        <a:pt x="45" y="168"/>
                        <a:pt x="31" y="210"/>
                      </a:cubicBezTo>
                      <a:cubicBezTo>
                        <a:pt x="9" y="249"/>
                        <a:pt x="0" y="293"/>
                        <a:pt x="1" y="341"/>
                      </a:cubicBezTo>
                      <a:cubicBezTo>
                        <a:pt x="6" y="371"/>
                        <a:pt x="9" y="400"/>
                        <a:pt x="15" y="431"/>
                      </a:cubicBezTo>
                      <a:cubicBezTo>
                        <a:pt x="31" y="489"/>
                        <a:pt x="60" y="538"/>
                        <a:pt x="102" y="582"/>
                      </a:cubicBezTo>
                      <a:cubicBezTo>
                        <a:pt x="125" y="599"/>
                        <a:pt x="147" y="618"/>
                        <a:pt x="170" y="634"/>
                      </a:cubicBezTo>
                      <a:cubicBezTo>
                        <a:pt x="224" y="665"/>
                        <a:pt x="282" y="679"/>
                        <a:pt x="343" y="682"/>
                      </a:cubicBezTo>
                      <a:cubicBezTo>
                        <a:pt x="346" y="682"/>
                        <a:pt x="350" y="682"/>
                        <a:pt x="353" y="682"/>
                      </a:cubicBezTo>
                      <a:cubicBezTo>
                        <a:pt x="397" y="682"/>
                        <a:pt x="437" y="673"/>
                        <a:pt x="474" y="653"/>
                      </a:cubicBezTo>
                      <a:cubicBezTo>
                        <a:pt x="516" y="637"/>
                        <a:pt x="552" y="617"/>
                        <a:pt x="583" y="582"/>
                      </a:cubicBezTo>
                      <a:cubicBezTo>
                        <a:pt x="616" y="551"/>
                        <a:pt x="639" y="515"/>
                        <a:pt x="654" y="473"/>
                      </a:cubicBezTo>
                      <a:cubicBezTo>
                        <a:pt x="676" y="432"/>
                        <a:pt x="684" y="388"/>
                        <a:pt x="683" y="342"/>
                      </a:cubicBezTo>
                      <a:cubicBezTo>
                        <a:pt x="677" y="310"/>
                        <a:pt x="674" y="282"/>
                        <a:pt x="670" y="250"/>
                      </a:cubicBezTo>
                      <a:cubicBezTo>
                        <a:pt x="654" y="192"/>
                        <a:pt x="625" y="144"/>
                        <a:pt x="583" y="101"/>
                      </a:cubicBezTo>
                      <a:cubicBezTo>
                        <a:pt x="560" y="82"/>
                        <a:pt x="538" y="64"/>
                        <a:pt x="514" y="47"/>
                      </a:cubicBezTo>
                      <a:cubicBezTo>
                        <a:pt x="461" y="16"/>
                        <a:pt x="403" y="2"/>
                        <a:pt x="342" y="0"/>
                      </a:cubicBezTo>
                      <a:cubicBezTo>
                        <a:pt x="338" y="0"/>
                        <a:pt x="335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16"/>
                <p:cNvSpPr/>
                <p:nvPr/>
              </p:nvSpPr>
              <p:spPr>
                <a:xfrm>
                  <a:off x="8251015" y="3638121"/>
                  <a:ext cx="19384" cy="20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716" extrusionOk="0">
                      <a:moveTo>
                        <a:pt x="335" y="0"/>
                      </a:moveTo>
                      <a:cubicBezTo>
                        <a:pt x="275" y="0"/>
                        <a:pt x="218" y="15"/>
                        <a:pt x="166" y="46"/>
                      </a:cubicBezTo>
                      <a:cubicBezTo>
                        <a:pt x="115" y="75"/>
                        <a:pt x="74" y="115"/>
                        <a:pt x="45" y="166"/>
                      </a:cubicBezTo>
                      <a:cubicBezTo>
                        <a:pt x="32" y="192"/>
                        <a:pt x="18" y="218"/>
                        <a:pt x="11" y="248"/>
                      </a:cubicBezTo>
                      <a:cubicBezTo>
                        <a:pt x="9" y="262"/>
                        <a:pt x="8" y="278"/>
                        <a:pt x="6" y="293"/>
                      </a:cubicBezTo>
                      <a:cubicBezTo>
                        <a:pt x="3" y="307"/>
                        <a:pt x="2" y="323"/>
                        <a:pt x="0" y="338"/>
                      </a:cubicBezTo>
                      <a:lnTo>
                        <a:pt x="0" y="345"/>
                      </a:lnTo>
                      <a:lnTo>
                        <a:pt x="0" y="352"/>
                      </a:lnTo>
                      <a:cubicBezTo>
                        <a:pt x="6" y="436"/>
                        <a:pt x="6" y="425"/>
                        <a:pt x="29" y="486"/>
                      </a:cubicBezTo>
                      <a:cubicBezTo>
                        <a:pt x="35" y="497"/>
                        <a:pt x="40" y="515"/>
                        <a:pt x="47" y="529"/>
                      </a:cubicBezTo>
                      <a:cubicBezTo>
                        <a:pt x="64" y="556"/>
                        <a:pt x="86" y="582"/>
                        <a:pt x="108" y="606"/>
                      </a:cubicBezTo>
                      <a:lnTo>
                        <a:pt x="118" y="618"/>
                      </a:lnTo>
                      <a:cubicBezTo>
                        <a:pt x="149" y="650"/>
                        <a:pt x="183" y="672"/>
                        <a:pt x="226" y="686"/>
                      </a:cubicBezTo>
                      <a:cubicBezTo>
                        <a:pt x="261" y="705"/>
                        <a:pt x="298" y="716"/>
                        <a:pt x="338" y="716"/>
                      </a:cubicBezTo>
                      <a:cubicBezTo>
                        <a:pt x="343" y="716"/>
                        <a:pt x="347" y="716"/>
                        <a:pt x="352" y="715"/>
                      </a:cubicBezTo>
                      <a:cubicBezTo>
                        <a:pt x="383" y="713"/>
                        <a:pt x="410" y="710"/>
                        <a:pt x="439" y="704"/>
                      </a:cubicBezTo>
                      <a:cubicBezTo>
                        <a:pt x="483" y="692"/>
                        <a:pt x="519" y="673"/>
                        <a:pt x="553" y="643"/>
                      </a:cubicBezTo>
                      <a:cubicBezTo>
                        <a:pt x="577" y="628"/>
                        <a:pt x="598" y="609"/>
                        <a:pt x="612" y="583"/>
                      </a:cubicBezTo>
                      <a:cubicBezTo>
                        <a:pt x="641" y="551"/>
                        <a:pt x="662" y="515"/>
                        <a:pt x="673" y="471"/>
                      </a:cubicBezTo>
                      <a:lnTo>
                        <a:pt x="683" y="384"/>
                      </a:lnTo>
                      <a:cubicBezTo>
                        <a:pt x="685" y="348"/>
                        <a:pt x="678" y="314"/>
                        <a:pt x="667" y="282"/>
                      </a:cubicBezTo>
                      <a:lnTo>
                        <a:pt x="667" y="282"/>
                      </a:lnTo>
                      <a:cubicBezTo>
                        <a:pt x="669" y="284"/>
                        <a:pt x="669" y="288"/>
                        <a:pt x="670" y="290"/>
                      </a:cubicBezTo>
                      <a:lnTo>
                        <a:pt x="666" y="274"/>
                      </a:lnTo>
                      <a:cubicBezTo>
                        <a:pt x="666" y="271"/>
                        <a:pt x="666" y="268"/>
                        <a:pt x="663" y="266"/>
                      </a:cubicBezTo>
                      <a:lnTo>
                        <a:pt x="663" y="264"/>
                      </a:lnTo>
                      <a:cubicBezTo>
                        <a:pt x="657" y="243"/>
                        <a:pt x="653" y="230"/>
                        <a:pt x="646" y="217"/>
                      </a:cubicBezTo>
                      <a:cubicBezTo>
                        <a:pt x="638" y="201"/>
                        <a:pt x="631" y="184"/>
                        <a:pt x="624" y="166"/>
                      </a:cubicBezTo>
                      <a:cubicBezTo>
                        <a:pt x="595" y="115"/>
                        <a:pt x="554" y="75"/>
                        <a:pt x="503" y="46"/>
                      </a:cubicBezTo>
                      <a:cubicBezTo>
                        <a:pt x="451" y="15"/>
                        <a:pt x="394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16"/>
                <p:cNvSpPr/>
                <p:nvPr/>
              </p:nvSpPr>
              <p:spPr>
                <a:xfrm>
                  <a:off x="8217907" y="3624057"/>
                  <a:ext cx="18903" cy="1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62" extrusionOk="0">
                      <a:moveTo>
                        <a:pt x="320" y="0"/>
                      </a:moveTo>
                      <a:cubicBezTo>
                        <a:pt x="280" y="0"/>
                        <a:pt x="243" y="10"/>
                        <a:pt x="208" y="30"/>
                      </a:cubicBezTo>
                      <a:cubicBezTo>
                        <a:pt x="166" y="41"/>
                        <a:pt x="131" y="66"/>
                        <a:pt x="101" y="98"/>
                      </a:cubicBezTo>
                      <a:cubicBezTo>
                        <a:pt x="67" y="127"/>
                        <a:pt x="46" y="163"/>
                        <a:pt x="31" y="205"/>
                      </a:cubicBezTo>
                      <a:cubicBezTo>
                        <a:pt x="12" y="245"/>
                        <a:pt x="1" y="287"/>
                        <a:pt x="2" y="332"/>
                      </a:cubicBezTo>
                      <a:lnTo>
                        <a:pt x="14" y="419"/>
                      </a:lnTo>
                      <a:cubicBezTo>
                        <a:pt x="30" y="476"/>
                        <a:pt x="57" y="525"/>
                        <a:pt x="99" y="564"/>
                      </a:cubicBezTo>
                      <a:cubicBezTo>
                        <a:pt x="121" y="582"/>
                        <a:pt x="144" y="599"/>
                        <a:pt x="166" y="615"/>
                      </a:cubicBezTo>
                      <a:cubicBezTo>
                        <a:pt x="217" y="644"/>
                        <a:pt x="274" y="662"/>
                        <a:pt x="333" y="662"/>
                      </a:cubicBezTo>
                      <a:cubicBezTo>
                        <a:pt x="337" y="662"/>
                        <a:pt x="340" y="662"/>
                        <a:pt x="343" y="662"/>
                      </a:cubicBezTo>
                      <a:cubicBezTo>
                        <a:pt x="384" y="662"/>
                        <a:pt x="423" y="653"/>
                        <a:pt x="460" y="633"/>
                      </a:cubicBezTo>
                      <a:cubicBezTo>
                        <a:pt x="502" y="620"/>
                        <a:pt x="537" y="596"/>
                        <a:pt x="567" y="563"/>
                      </a:cubicBezTo>
                      <a:cubicBezTo>
                        <a:pt x="601" y="534"/>
                        <a:pt x="623" y="497"/>
                        <a:pt x="637" y="455"/>
                      </a:cubicBezTo>
                      <a:cubicBezTo>
                        <a:pt x="656" y="416"/>
                        <a:pt x="668" y="374"/>
                        <a:pt x="666" y="329"/>
                      </a:cubicBezTo>
                      <a:cubicBezTo>
                        <a:pt x="662" y="301"/>
                        <a:pt x="659" y="272"/>
                        <a:pt x="654" y="242"/>
                      </a:cubicBezTo>
                      <a:cubicBezTo>
                        <a:pt x="639" y="185"/>
                        <a:pt x="611" y="136"/>
                        <a:pt x="569" y="96"/>
                      </a:cubicBezTo>
                      <a:cubicBezTo>
                        <a:pt x="547" y="80"/>
                        <a:pt x="524" y="62"/>
                        <a:pt x="502" y="46"/>
                      </a:cubicBezTo>
                      <a:cubicBezTo>
                        <a:pt x="451" y="16"/>
                        <a:pt x="394" y="0"/>
                        <a:pt x="335" y="0"/>
                      </a:cubicBezTo>
                      <a:cubicBezTo>
                        <a:pt x="330" y="0"/>
                        <a:pt x="325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16"/>
                <p:cNvSpPr/>
                <p:nvPr/>
              </p:nvSpPr>
              <p:spPr>
                <a:xfrm>
                  <a:off x="8186582" y="3608635"/>
                  <a:ext cx="19016" cy="1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71" extrusionOk="0">
                      <a:moveTo>
                        <a:pt x="319" y="0"/>
                      </a:moveTo>
                      <a:cubicBezTo>
                        <a:pt x="278" y="0"/>
                        <a:pt x="240" y="10"/>
                        <a:pt x="205" y="30"/>
                      </a:cubicBezTo>
                      <a:cubicBezTo>
                        <a:pt x="163" y="41"/>
                        <a:pt x="127" y="66"/>
                        <a:pt x="98" y="98"/>
                      </a:cubicBezTo>
                      <a:cubicBezTo>
                        <a:pt x="55" y="140"/>
                        <a:pt x="26" y="189"/>
                        <a:pt x="12" y="245"/>
                      </a:cubicBezTo>
                      <a:cubicBezTo>
                        <a:pt x="9" y="274"/>
                        <a:pt x="5" y="306"/>
                        <a:pt x="0" y="335"/>
                      </a:cubicBezTo>
                      <a:cubicBezTo>
                        <a:pt x="0" y="394"/>
                        <a:pt x="15" y="451"/>
                        <a:pt x="45" y="503"/>
                      </a:cubicBezTo>
                      <a:cubicBezTo>
                        <a:pt x="74" y="554"/>
                        <a:pt x="114" y="593"/>
                        <a:pt x="164" y="623"/>
                      </a:cubicBezTo>
                      <a:cubicBezTo>
                        <a:pt x="192" y="634"/>
                        <a:pt x="218" y="644"/>
                        <a:pt x="244" y="657"/>
                      </a:cubicBezTo>
                      <a:cubicBezTo>
                        <a:pt x="249" y="659"/>
                        <a:pt x="252" y="659"/>
                        <a:pt x="256" y="659"/>
                      </a:cubicBezTo>
                      <a:cubicBezTo>
                        <a:pt x="257" y="659"/>
                        <a:pt x="259" y="662"/>
                        <a:pt x="262" y="662"/>
                      </a:cubicBezTo>
                      <a:cubicBezTo>
                        <a:pt x="263" y="662"/>
                        <a:pt x="265" y="662"/>
                        <a:pt x="268" y="662"/>
                      </a:cubicBezTo>
                      <a:cubicBezTo>
                        <a:pt x="270" y="662"/>
                        <a:pt x="272" y="662"/>
                        <a:pt x="273" y="663"/>
                      </a:cubicBezTo>
                      <a:cubicBezTo>
                        <a:pt x="284" y="665"/>
                        <a:pt x="292" y="666"/>
                        <a:pt x="302" y="666"/>
                      </a:cubicBezTo>
                      <a:cubicBezTo>
                        <a:pt x="321" y="669"/>
                        <a:pt x="338" y="670"/>
                        <a:pt x="356" y="670"/>
                      </a:cubicBezTo>
                      <a:cubicBezTo>
                        <a:pt x="380" y="670"/>
                        <a:pt x="403" y="668"/>
                        <a:pt x="426" y="662"/>
                      </a:cubicBezTo>
                      <a:cubicBezTo>
                        <a:pt x="480" y="647"/>
                        <a:pt x="525" y="620"/>
                        <a:pt x="564" y="582"/>
                      </a:cubicBezTo>
                      <a:cubicBezTo>
                        <a:pt x="570" y="576"/>
                        <a:pt x="574" y="569"/>
                        <a:pt x="579" y="561"/>
                      </a:cubicBezTo>
                      <a:cubicBezTo>
                        <a:pt x="597" y="541"/>
                        <a:pt x="613" y="519"/>
                        <a:pt x="622" y="503"/>
                      </a:cubicBezTo>
                      <a:cubicBezTo>
                        <a:pt x="634" y="476"/>
                        <a:pt x="644" y="451"/>
                        <a:pt x="657" y="423"/>
                      </a:cubicBezTo>
                      <a:cubicBezTo>
                        <a:pt x="672" y="364"/>
                        <a:pt x="672" y="303"/>
                        <a:pt x="657" y="245"/>
                      </a:cubicBezTo>
                      <a:cubicBezTo>
                        <a:pt x="645" y="201"/>
                        <a:pt x="627" y="163"/>
                        <a:pt x="597" y="131"/>
                      </a:cubicBezTo>
                      <a:cubicBezTo>
                        <a:pt x="573" y="95"/>
                        <a:pt x="542" y="64"/>
                        <a:pt x="503" y="46"/>
                      </a:cubicBezTo>
                      <a:cubicBezTo>
                        <a:pt x="451" y="15"/>
                        <a:pt x="394" y="1"/>
                        <a:pt x="334" y="1"/>
                      </a:cubicBezTo>
                      <a:cubicBezTo>
                        <a:pt x="329" y="0"/>
                        <a:pt x="324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16"/>
                <p:cNvSpPr/>
                <p:nvPr/>
              </p:nvSpPr>
              <p:spPr>
                <a:xfrm>
                  <a:off x="8150644" y="3590468"/>
                  <a:ext cx="19837" cy="19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686" extrusionOk="0">
                      <a:moveTo>
                        <a:pt x="386" y="0"/>
                      </a:moveTo>
                      <a:cubicBezTo>
                        <a:pt x="383" y="0"/>
                        <a:pt x="380" y="0"/>
                        <a:pt x="376" y="0"/>
                      </a:cubicBezTo>
                      <a:lnTo>
                        <a:pt x="365" y="0"/>
                      </a:lnTo>
                      <a:cubicBezTo>
                        <a:pt x="349" y="3"/>
                        <a:pt x="330" y="5"/>
                        <a:pt x="315" y="8"/>
                      </a:cubicBezTo>
                      <a:cubicBezTo>
                        <a:pt x="301" y="10"/>
                        <a:pt x="283" y="12"/>
                        <a:pt x="267" y="15"/>
                      </a:cubicBezTo>
                      <a:cubicBezTo>
                        <a:pt x="263" y="15"/>
                        <a:pt x="260" y="16"/>
                        <a:pt x="256" y="19"/>
                      </a:cubicBezTo>
                      <a:cubicBezTo>
                        <a:pt x="225" y="29"/>
                        <a:pt x="196" y="42"/>
                        <a:pt x="167" y="57"/>
                      </a:cubicBezTo>
                      <a:cubicBezTo>
                        <a:pt x="116" y="87"/>
                        <a:pt x="76" y="128"/>
                        <a:pt x="45" y="179"/>
                      </a:cubicBezTo>
                      <a:cubicBezTo>
                        <a:pt x="15" y="231"/>
                        <a:pt x="0" y="288"/>
                        <a:pt x="0" y="349"/>
                      </a:cubicBezTo>
                      <a:cubicBezTo>
                        <a:pt x="3" y="378"/>
                        <a:pt x="7" y="409"/>
                        <a:pt x="13" y="438"/>
                      </a:cubicBezTo>
                      <a:cubicBezTo>
                        <a:pt x="29" y="496"/>
                        <a:pt x="58" y="545"/>
                        <a:pt x="100" y="587"/>
                      </a:cubicBezTo>
                      <a:cubicBezTo>
                        <a:pt x="131" y="619"/>
                        <a:pt x="167" y="644"/>
                        <a:pt x="209" y="656"/>
                      </a:cubicBezTo>
                      <a:cubicBezTo>
                        <a:pt x="244" y="675"/>
                        <a:pt x="282" y="685"/>
                        <a:pt x="324" y="685"/>
                      </a:cubicBezTo>
                      <a:cubicBezTo>
                        <a:pt x="329" y="685"/>
                        <a:pt x="335" y="685"/>
                        <a:pt x="340" y="685"/>
                      </a:cubicBezTo>
                      <a:cubicBezTo>
                        <a:pt x="401" y="685"/>
                        <a:pt x="458" y="669"/>
                        <a:pt x="510" y="640"/>
                      </a:cubicBezTo>
                      <a:cubicBezTo>
                        <a:pt x="545" y="619"/>
                        <a:pt x="571" y="595"/>
                        <a:pt x="596" y="566"/>
                      </a:cubicBezTo>
                      <a:lnTo>
                        <a:pt x="602" y="560"/>
                      </a:lnTo>
                      <a:cubicBezTo>
                        <a:pt x="603" y="558"/>
                        <a:pt x="606" y="557"/>
                        <a:pt x="608" y="554"/>
                      </a:cubicBezTo>
                      <a:cubicBezTo>
                        <a:pt x="640" y="525"/>
                        <a:pt x="663" y="491"/>
                        <a:pt x="676" y="451"/>
                      </a:cubicBezTo>
                      <a:cubicBezTo>
                        <a:pt x="690" y="426"/>
                        <a:pt x="698" y="398"/>
                        <a:pt x="698" y="369"/>
                      </a:cubicBezTo>
                      <a:cubicBezTo>
                        <a:pt x="701" y="323"/>
                        <a:pt x="699" y="279"/>
                        <a:pt x="686" y="237"/>
                      </a:cubicBezTo>
                      <a:lnTo>
                        <a:pt x="654" y="160"/>
                      </a:lnTo>
                      <a:cubicBezTo>
                        <a:pt x="638" y="138"/>
                        <a:pt x="619" y="116"/>
                        <a:pt x="603" y="95"/>
                      </a:cubicBezTo>
                      <a:cubicBezTo>
                        <a:pt x="574" y="64"/>
                        <a:pt x="539" y="41"/>
                        <a:pt x="500" y="28"/>
                      </a:cubicBezTo>
                      <a:cubicBezTo>
                        <a:pt x="464" y="9"/>
                        <a:pt x="42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4" name="Google Shape;1154;p16"/>
              <p:cNvGrpSpPr/>
              <p:nvPr/>
            </p:nvGrpSpPr>
            <p:grpSpPr>
              <a:xfrm>
                <a:off x="247265" y="80706"/>
                <a:ext cx="8728073" cy="4943776"/>
                <a:chOff x="247265" y="80706"/>
                <a:chExt cx="8728073" cy="4943776"/>
              </a:xfrm>
            </p:grpSpPr>
            <p:sp>
              <p:nvSpPr>
                <p:cNvPr id="1155" name="Google Shape;1155;p16"/>
                <p:cNvSpPr/>
                <p:nvPr/>
              </p:nvSpPr>
              <p:spPr>
                <a:xfrm>
                  <a:off x="8754006" y="1013872"/>
                  <a:ext cx="207260" cy="20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4584" extrusionOk="0">
                      <a:moveTo>
                        <a:pt x="1619" y="667"/>
                      </a:moveTo>
                      <a:lnTo>
                        <a:pt x="2413" y="1444"/>
                      </a:lnTo>
                      <a:cubicBezTo>
                        <a:pt x="2445" y="1476"/>
                        <a:pt x="2489" y="1493"/>
                        <a:pt x="2534" y="1493"/>
                      </a:cubicBezTo>
                      <a:cubicBezTo>
                        <a:pt x="2561" y="1493"/>
                        <a:pt x="2588" y="1486"/>
                        <a:pt x="2613" y="1473"/>
                      </a:cubicBezTo>
                      <a:lnTo>
                        <a:pt x="3597" y="960"/>
                      </a:lnTo>
                      <a:lnTo>
                        <a:pt x="3101" y="1956"/>
                      </a:lnTo>
                      <a:cubicBezTo>
                        <a:pt x="3068" y="2022"/>
                        <a:pt x="3081" y="2102"/>
                        <a:pt x="3133" y="2155"/>
                      </a:cubicBezTo>
                      <a:lnTo>
                        <a:pt x="3928" y="2932"/>
                      </a:lnTo>
                      <a:lnTo>
                        <a:pt x="3928" y="2932"/>
                      </a:lnTo>
                      <a:lnTo>
                        <a:pt x="2831" y="2771"/>
                      </a:lnTo>
                      <a:cubicBezTo>
                        <a:pt x="2822" y="2769"/>
                        <a:pt x="2813" y="2769"/>
                        <a:pt x="2805" y="2769"/>
                      </a:cubicBezTo>
                      <a:cubicBezTo>
                        <a:pt x="2740" y="2769"/>
                        <a:pt x="2682" y="2806"/>
                        <a:pt x="2651" y="2864"/>
                      </a:cubicBezTo>
                      <a:lnTo>
                        <a:pt x="2155" y="3859"/>
                      </a:lnTo>
                      <a:lnTo>
                        <a:pt x="1971" y="2764"/>
                      </a:lnTo>
                      <a:cubicBezTo>
                        <a:pt x="1964" y="2721"/>
                        <a:pt x="1942" y="2685"/>
                        <a:pt x="1911" y="2660"/>
                      </a:cubicBezTo>
                      <a:cubicBezTo>
                        <a:pt x="1888" y="2640"/>
                        <a:pt x="1859" y="2627"/>
                        <a:pt x="1825" y="2621"/>
                      </a:cubicBezTo>
                      <a:lnTo>
                        <a:pt x="727" y="2458"/>
                      </a:lnTo>
                      <a:lnTo>
                        <a:pt x="1712" y="1944"/>
                      </a:lnTo>
                      <a:cubicBezTo>
                        <a:pt x="1778" y="1909"/>
                        <a:pt x="1814" y="1836"/>
                        <a:pt x="1802" y="1762"/>
                      </a:cubicBezTo>
                      <a:lnTo>
                        <a:pt x="1619" y="667"/>
                      </a:lnTo>
                      <a:close/>
                      <a:moveTo>
                        <a:pt x="1367" y="1"/>
                      </a:moveTo>
                      <a:cubicBezTo>
                        <a:pt x="1339" y="1"/>
                        <a:pt x="1312" y="7"/>
                        <a:pt x="1286" y="20"/>
                      </a:cubicBezTo>
                      <a:cubicBezTo>
                        <a:pt x="1221" y="55"/>
                        <a:pt x="1185" y="127"/>
                        <a:pt x="1195" y="202"/>
                      </a:cubicBezTo>
                      <a:lnTo>
                        <a:pt x="1446" y="1697"/>
                      </a:lnTo>
                      <a:lnTo>
                        <a:pt x="102" y="2399"/>
                      </a:lnTo>
                      <a:cubicBezTo>
                        <a:pt x="37" y="2432"/>
                        <a:pt x="0" y="2505"/>
                        <a:pt x="10" y="2580"/>
                      </a:cubicBezTo>
                      <a:cubicBezTo>
                        <a:pt x="24" y="2655"/>
                        <a:pt x="82" y="2711"/>
                        <a:pt x="154" y="2721"/>
                      </a:cubicBezTo>
                      <a:lnTo>
                        <a:pt x="1654" y="2945"/>
                      </a:lnTo>
                      <a:lnTo>
                        <a:pt x="1904" y="4439"/>
                      </a:lnTo>
                      <a:cubicBezTo>
                        <a:pt x="1911" y="4481"/>
                        <a:pt x="1933" y="4518"/>
                        <a:pt x="1964" y="4544"/>
                      </a:cubicBezTo>
                      <a:cubicBezTo>
                        <a:pt x="1988" y="4563"/>
                        <a:pt x="2017" y="4576"/>
                        <a:pt x="2049" y="4582"/>
                      </a:cubicBezTo>
                      <a:cubicBezTo>
                        <a:pt x="2057" y="4583"/>
                        <a:pt x="2065" y="4583"/>
                        <a:pt x="2073" y="4583"/>
                      </a:cubicBezTo>
                      <a:cubicBezTo>
                        <a:pt x="2138" y="4583"/>
                        <a:pt x="2198" y="4547"/>
                        <a:pt x="2229" y="4489"/>
                      </a:cubicBezTo>
                      <a:lnTo>
                        <a:pt x="2905" y="3131"/>
                      </a:lnTo>
                      <a:lnTo>
                        <a:pt x="4403" y="3355"/>
                      </a:lnTo>
                      <a:cubicBezTo>
                        <a:pt x="4411" y="3356"/>
                        <a:pt x="4419" y="3357"/>
                        <a:pt x="4426" y="3357"/>
                      </a:cubicBezTo>
                      <a:cubicBezTo>
                        <a:pt x="4491" y="3357"/>
                        <a:pt x="4552" y="3319"/>
                        <a:pt x="4582" y="3259"/>
                      </a:cubicBezTo>
                      <a:cubicBezTo>
                        <a:pt x="4614" y="3192"/>
                        <a:pt x="4601" y="3112"/>
                        <a:pt x="4549" y="3060"/>
                      </a:cubicBezTo>
                      <a:lnTo>
                        <a:pt x="3468" y="1996"/>
                      </a:lnTo>
                      <a:lnTo>
                        <a:pt x="4143" y="640"/>
                      </a:lnTo>
                      <a:cubicBezTo>
                        <a:pt x="4177" y="572"/>
                        <a:pt x="4164" y="492"/>
                        <a:pt x="4111" y="440"/>
                      </a:cubicBezTo>
                      <a:cubicBezTo>
                        <a:pt x="4079" y="408"/>
                        <a:pt x="4035" y="391"/>
                        <a:pt x="3991" y="391"/>
                      </a:cubicBezTo>
                      <a:cubicBezTo>
                        <a:pt x="3964" y="391"/>
                        <a:pt x="3936" y="397"/>
                        <a:pt x="3911" y="411"/>
                      </a:cubicBezTo>
                      <a:lnTo>
                        <a:pt x="2567" y="1113"/>
                      </a:lnTo>
                      <a:lnTo>
                        <a:pt x="1485" y="49"/>
                      </a:lnTo>
                      <a:cubicBezTo>
                        <a:pt x="1453" y="17"/>
                        <a:pt x="1410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16"/>
                <p:cNvSpPr/>
                <p:nvPr/>
              </p:nvSpPr>
              <p:spPr>
                <a:xfrm>
                  <a:off x="837884" y="4769954"/>
                  <a:ext cx="176721" cy="18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4066" extrusionOk="0">
                      <a:moveTo>
                        <a:pt x="1597" y="541"/>
                      </a:moveTo>
                      <a:lnTo>
                        <a:pt x="2285" y="1198"/>
                      </a:lnTo>
                      <a:cubicBezTo>
                        <a:pt x="2316" y="1230"/>
                        <a:pt x="2358" y="1247"/>
                        <a:pt x="2402" y="1247"/>
                      </a:cubicBezTo>
                      <a:cubicBezTo>
                        <a:pt x="2414" y="1247"/>
                        <a:pt x="2427" y="1246"/>
                        <a:pt x="2439" y="1243"/>
                      </a:cubicBezTo>
                      <a:lnTo>
                        <a:pt x="3370" y="1053"/>
                      </a:lnTo>
                      <a:lnTo>
                        <a:pt x="2956" y="1909"/>
                      </a:lnTo>
                      <a:cubicBezTo>
                        <a:pt x="2931" y="1959"/>
                        <a:pt x="2933" y="2019"/>
                        <a:pt x="2962" y="2068"/>
                      </a:cubicBezTo>
                      <a:lnTo>
                        <a:pt x="3433" y="2895"/>
                      </a:lnTo>
                      <a:lnTo>
                        <a:pt x="2488" y="2765"/>
                      </a:lnTo>
                      <a:cubicBezTo>
                        <a:pt x="2480" y="2764"/>
                        <a:pt x="2472" y="2763"/>
                        <a:pt x="2464" y="2763"/>
                      </a:cubicBezTo>
                      <a:cubicBezTo>
                        <a:pt x="2416" y="2763"/>
                        <a:pt x="2369" y="2782"/>
                        <a:pt x="2337" y="2818"/>
                      </a:cubicBezTo>
                      <a:lnTo>
                        <a:pt x="1696" y="3522"/>
                      </a:lnTo>
                      <a:lnTo>
                        <a:pt x="1529" y="2586"/>
                      </a:lnTo>
                      <a:cubicBezTo>
                        <a:pt x="1519" y="2529"/>
                        <a:pt x="1481" y="2483"/>
                        <a:pt x="1430" y="2458"/>
                      </a:cubicBezTo>
                      <a:lnTo>
                        <a:pt x="564" y="2067"/>
                      </a:lnTo>
                      <a:lnTo>
                        <a:pt x="1403" y="1618"/>
                      </a:lnTo>
                      <a:cubicBezTo>
                        <a:pt x="1452" y="1590"/>
                        <a:pt x="1487" y="1541"/>
                        <a:pt x="1493" y="1486"/>
                      </a:cubicBezTo>
                      <a:lnTo>
                        <a:pt x="1597" y="541"/>
                      </a:lnTo>
                      <a:close/>
                      <a:moveTo>
                        <a:pt x="1465" y="0"/>
                      </a:moveTo>
                      <a:cubicBezTo>
                        <a:pt x="1445" y="0"/>
                        <a:pt x="1426" y="4"/>
                        <a:pt x="1407" y="11"/>
                      </a:cubicBezTo>
                      <a:cubicBezTo>
                        <a:pt x="1344" y="33"/>
                        <a:pt x="1301" y="88"/>
                        <a:pt x="1294" y="153"/>
                      </a:cubicBezTo>
                      <a:lnTo>
                        <a:pt x="1160" y="1356"/>
                      </a:lnTo>
                      <a:lnTo>
                        <a:pt x="93" y="1926"/>
                      </a:lnTo>
                      <a:cubicBezTo>
                        <a:pt x="35" y="1958"/>
                        <a:pt x="0" y="2019"/>
                        <a:pt x="3" y="2084"/>
                      </a:cubicBezTo>
                      <a:cubicBezTo>
                        <a:pt x="5" y="2150"/>
                        <a:pt x="44" y="2208"/>
                        <a:pt x="105" y="2236"/>
                      </a:cubicBezTo>
                      <a:lnTo>
                        <a:pt x="1205" y="2735"/>
                      </a:lnTo>
                      <a:lnTo>
                        <a:pt x="1417" y="3924"/>
                      </a:lnTo>
                      <a:cubicBezTo>
                        <a:pt x="1423" y="3952"/>
                        <a:pt x="1435" y="3979"/>
                        <a:pt x="1450" y="4000"/>
                      </a:cubicBezTo>
                      <a:cubicBezTo>
                        <a:pt x="1472" y="4026"/>
                        <a:pt x="1503" y="4048"/>
                        <a:pt x="1538" y="4059"/>
                      </a:cubicBezTo>
                      <a:cubicBezTo>
                        <a:pt x="1553" y="4064"/>
                        <a:pt x="1569" y="4066"/>
                        <a:pt x="1585" y="4066"/>
                      </a:cubicBezTo>
                      <a:cubicBezTo>
                        <a:pt x="1633" y="4066"/>
                        <a:pt x="1679" y="4046"/>
                        <a:pt x="1712" y="4010"/>
                      </a:cubicBezTo>
                      <a:lnTo>
                        <a:pt x="2527" y="3116"/>
                      </a:lnTo>
                      <a:lnTo>
                        <a:pt x="3725" y="3282"/>
                      </a:lnTo>
                      <a:cubicBezTo>
                        <a:pt x="3733" y="3283"/>
                        <a:pt x="3741" y="3283"/>
                        <a:pt x="3749" y="3283"/>
                      </a:cubicBezTo>
                      <a:cubicBezTo>
                        <a:pt x="3808" y="3283"/>
                        <a:pt x="3861" y="3255"/>
                        <a:pt x="3893" y="3209"/>
                      </a:cubicBezTo>
                      <a:cubicBezTo>
                        <a:pt x="3930" y="3154"/>
                        <a:pt x="3934" y="3084"/>
                        <a:pt x="3901" y="3028"/>
                      </a:cubicBezTo>
                      <a:lnTo>
                        <a:pt x="3303" y="1975"/>
                      </a:lnTo>
                      <a:lnTo>
                        <a:pt x="3829" y="887"/>
                      </a:lnTo>
                      <a:cubicBezTo>
                        <a:pt x="3858" y="829"/>
                        <a:pt x="3851" y="759"/>
                        <a:pt x="3812" y="705"/>
                      </a:cubicBezTo>
                      <a:cubicBezTo>
                        <a:pt x="3778" y="663"/>
                        <a:pt x="3726" y="639"/>
                        <a:pt x="3672" y="639"/>
                      </a:cubicBezTo>
                      <a:cubicBezTo>
                        <a:pt x="3661" y="639"/>
                        <a:pt x="3651" y="640"/>
                        <a:pt x="3640" y="641"/>
                      </a:cubicBezTo>
                      <a:lnTo>
                        <a:pt x="2456" y="886"/>
                      </a:lnTo>
                      <a:lnTo>
                        <a:pt x="1584" y="49"/>
                      </a:lnTo>
                      <a:cubicBezTo>
                        <a:pt x="1552" y="17"/>
                        <a:pt x="1509" y="0"/>
                        <a:pt x="14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16"/>
                <p:cNvSpPr/>
                <p:nvPr/>
              </p:nvSpPr>
              <p:spPr>
                <a:xfrm rot="-5400000">
                  <a:off x="6685325" y="80704"/>
                  <a:ext cx="274325" cy="27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" h="9047" extrusionOk="0">
                      <a:moveTo>
                        <a:pt x="2878" y="1"/>
                      </a:moveTo>
                      <a:cubicBezTo>
                        <a:pt x="2563" y="1"/>
                        <a:pt x="2250" y="55"/>
                        <a:pt x="1955" y="175"/>
                      </a:cubicBezTo>
                      <a:cubicBezTo>
                        <a:pt x="939" y="583"/>
                        <a:pt x="414" y="1612"/>
                        <a:pt x="157" y="2619"/>
                      </a:cubicBezTo>
                      <a:cubicBezTo>
                        <a:pt x="92" y="2877"/>
                        <a:pt x="42" y="3133"/>
                        <a:pt x="9" y="3396"/>
                      </a:cubicBezTo>
                      <a:cubicBezTo>
                        <a:pt x="0" y="3462"/>
                        <a:pt x="48" y="3494"/>
                        <a:pt x="101" y="3494"/>
                      </a:cubicBezTo>
                      <a:cubicBezTo>
                        <a:pt x="146" y="3494"/>
                        <a:pt x="195" y="3470"/>
                        <a:pt x="212" y="3424"/>
                      </a:cubicBezTo>
                      <a:cubicBezTo>
                        <a:pt x="535" y="2566"/>
                        <a:pt x="760" y="1599"/>
                        <a:pt x="1455" y="951"/>
                      </a:cubicBezTo>
                      <a:cubicBezTo>
                        <a:pt x="1856" y="574"/>
                        <a:pt x="2358" y="409"/>
                        <a:pt x="2873" y="409"/>
                      </a:cubicBezTo>
                      <a:cubicBezTo>
                        <a:pt x="3198" y="409"/>
                        <a:pt x="3527" y="475"/>
                        <a:pt x="3839" y="594"/>
                      </a:cubicBezTo>
                      <a:cubicBezTo>
                        <a:pt x="5829" y="1353"/>
                        <a:pt x="6170" y="3764"/>
                        <a:pt x="6047" y="5620"/>
                      </a:cubicBezTo>
                      <a:cubicBezTo>
                        <a:pt x="5980" y="6621"/>
                        <a:pt x="5711" y="7738"/>
                        <a:pt x="4815" y="8321"/>
                      </a:cubicBezTo>
                      <a:cubicBezTo>
                        <a:pt x="4533" y="8504"/>
                        <a:pt x="4211" y="8609"/>
                        <a:pt x="3882" y="8609"/>
                      </a:cubicBezTo>
                      <a:cubicBezTo>
                        <a:pt x="3765" y="8609"/>
                        <a:pt x="3646" y="8596"/>
                        <a:pt x="3528" y="8568"/>
                      </a:cubicBezTo>
                      <a:cubicBezTo>
                        <a:pt x="3082" y="8465"/>
                        <a:pt x="2693" y="8198"/>
                        <a:pt x="2398" y="7855"/>
                      </a:cubicBezTo>
                      <a:cubicBezTo>
                        <a:pt x="1699" y="7044"/>
                        <a:pt x="1681" y="5848"/>
                        <a:pt x="1891" y="4854"/>
                      </a:cubicBezTo>
                      <a:cubicBezTo>
                        <a:pt x="1995" y="4355"/>
                        <a:pt x="2168" y="3839"/>
                        <a:pt x="2561" y="3495"/>
                      </a:cubicBezTo>
                      <a:cubicBezTo>
                        <a:pt x="2779" y="3303"/>
                        <a:pt x="3043" y="3195"/>
                        <a:pt x="3311" y="3195"/>
                      </a:cubicBezTo>
                      <a:cubicBezTo>
                        <a:pt x="3488" y="3195"/>
                        <a:pt x="3667" y="3242"/>
                        <a:pt x="3835" y="3342"/>
                      </a:cubicBezTo>
                      <a:cubicBezTo>
                        <a:pt x="4594" y="3790"/>
                        <a:pt x="4874" y="4812"/>
                        <a:pt x="4579" y="5617"/>
                      </a:cubicBezTo>
                      <a:cubicBezTo>
                        <a:pt x="4444" y="5983"/>
                        <a:pt x="4142" y="6303"/>
                        <a:pt x="3752" y="6394"/>
                      </a:cubicBezTo>
                      <a:cubicBezTo>
                        <a:pt x="3705" y="6406"/>
                        <a:pt x="3656" y="6412"/>
                        <a:pt x="3607" y="6412"/>
                      </a:cubicBezTo>
                      <a:cubicBezTo>
                        <a:pt x="3494" y="6412"/>
                        <a:pt x="3384" y="6379"/>
                        <a:pt x="3294" y="6303"/>
                      </a:cubicBezTo>
                      <a:cubicBezTo>
                        <a:pt x="3143" y="6175"/>
                        <a:pt x="3095" y="5974"/>
                        <a:pt x="3090" y="5784"/>
                      </a:cubicBezTo>
                      <a:cubicBezTo>
                        <a:pt x="3085" y="5671"/>
                        <a:pt x="3097" y="5560"/>
                        <a:pt x="3106" y="5450"/>
                      </a:cubicBezTo>
                      <a:cubicBezTo>
                        <a:pt x="3114" y="5335"/>
                        <a:pt x="3100" y="5217"/>
                        <a:pt x="3098" y="5102"/>
                      </a:cubicBezTo>
                      <a:cubicBezTo>
                        <a:pt x="3097" y="5010"/>
                        <a:pt x="3004" y="4940"/>
                        <a:pt x="2920" y="4940"/>
                      </a:cubicBezTo>
                      <a:cubicBezTo>
                        <a:pt x="2870" y="4940"/>
                        <a:pt x="2823" y="4964"/>
                        <a:pt x="2799" y="5021"/>
                      </a:cubicBezTo>
                      <a:cubicBezTo>
                        <a:pt x="2748" y="5142"/>
                        <a:pt x="2683" y="5269"/>
                        <a:pt x="2661" y="5400"/>
                      </a:cubicBezTo>
                      <a:cubicBezTo>
                        <a:pt x="2641" y="5531"/>
                        <a:pt x="2633" y="5669"/>
                        <a:pt x="2639" y="5801"/>
                      </a:cubicBezTo>
                      <a:cubicBezTo>
                        <a:pt x="2652" y="6073"/>
                        <a:pt x="2725" y="6336"/>
                        <a:pt x="2902" y="6545"/>
                      </a:cubicBezTo>
                      <a:cubicBezTo>
                        <a:pt x="3089" y="6763"/>
                        <a:pt x="3341" y="6855"/>
                        <a:pt x="3601" y="6855"/>
                      </a:cubicBezTo>
                      <a:cubicBezTo>
                        <a:pt x="3835" y="6855"/>
                        <a:pt x="4076" y="6780"/>
                        <a:pt x="4281" y="6656"/>
                      </a:cubicBezTo>
                      <a:cubicBezTo>
                        <a:pt x="5213" y="6089"/>
                        <a:pt x="5336" y="4803"/>
                        <a:pt x="4902" y="3883"/>
                      </a:cubicBezTo>
                      <a:cubicBezTo>
                        <a:pt x="4669" y="3392"/>
                        <a:pt x="4238" y="2953"/>
                        <a:pt x="3710" y="2792"/>
                      </a:cubicBezTo>
                      <a:cubicBezTo>
                        <a:pt x="3583" y="2753"/>
                        <a:pt x="3454" y="2734"/>
                        <a:pt x="3326" y="2734"/>
                      </a:cubicBezTo>
                      <a:cubicBezTo>
                        <a:pt x="2877" y="2734"/>
                        <a:pt x="2436" y="2957"/>
                        <a:pt x="2126" y="3284"/>
                      </a:cubicBezTo>
                      <a:cubicBezTo>
                        <a:pt x="1703" y="3735"/>
                        <a:pt x="1516" y="4350"/>
                        <a:pt x="1417" y="4947"/>
                      </a:cubicBezTo>
                      <a:cubicBezTo>
                        <a:pt x="1311" y="5566"/>
                        <a:pt x="1293" y="6201"/>
                        <a:pt x="1429" y="6817"/>
                      </a:cubicBezTo>
                      <a:cubicBezTo>
                        <a:pt x="1673" y="7920"/>
                        <a:pt x="2524" y="8908"/>
                        <a:pt x="3691" y="9035"/>
                      </a:cubicBezTo>
                      <a:cubicBezTo>
                        <a:pt x="3764" y="9043"/>
                        <a:pt x="3836" y="9046"/>
                        <a:pt x="3907" y="9046"/>
                      </a:cubicBezTo>
                      <a:cubicBezTo>
                        <a:pt x="4985" y="9046"/>
                        <a:pt x="5833" y="8150"/>
                        <a:pt x="6191" y="7182"/>
                      </a:cubicBezTo>
                      <a:cubicBezTo>
                        <a:pt x="6410" y="6585"/>
                        <a:pt x="6477" y="5936"/>
                        <a:pt x="6500" y="5304"/>
                      </a:cubicBezTo>
                      <a:cubicBezTo>
                        <a:pt x="6522" y="4710"/>
                        <a:pt x="6496" y="4116"/>
                        <a:pt x="6397" y="3531"/>
                      </a:cubicBezTo>
                      <a:cubicBezTo>
                        <a:pt x="6214" y="2426"/>
                        <a:pt x="5727" y="1328"/>
                        <a:pt x="4800" y="654"/>
                      </a:cubicBezTo>
                      <a:cubicBezTo>
                        <a:pt x="4255" y="257"/>
                        <a:pt x="3562" y="1"/>
                        <a:pt x="28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8" name="Google Shape;1158;p16"/>
                <p:cNvGrpSpPr/>
                <p:nvPr/>
              </p:nvGrpSpPr>
              <p:grpSpPr>
                <a:xfrm>
                  <a:off x="1316826" y="134500"/>
                  <a:ext cx="222669" cy="175544"/>
                  <a:chOff x="2086440" y="896308"/>
                  <a:chExt cx="140299" cy="111520"/>
                </a:xfrm>
              </p:grpSpPr>
              <p:sp>
                <p:nvSpPr>
                  <p:cNvPr id="1159" name="Google Shape;1159;p16"/>
                  <p:cNvSpPr/>
                  <p:nvPr/>
                </p:nvSpPr>
                <p:spPr>
                  <a:xfrm>
                    <a:off x="2086440" y="978144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16"/>
                  <p:cNvSpPr/>
                  <p:nvPr/>
                </p:nvSpPr>
                <p:spPr>
                  <a:xfrm>
                    <a:off x="2092270" y="896308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16"/>
                  <p:cNvSpPr/>
                  <p:nvPr/>
                </p:nvSpPr>
                <p:spPr>
                  <a:xfrm>
                    <a:off x="2133358" y="953186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16"/>
                  <p:cNvSpPr/>
                  <p:nvPr/>
                </p:nvSpPr>
                <p:spPr>
                  <a:xfrm>
                    <a:off x="2198385" y="962439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3" name="Google Shape;1163;p16"/>
                <p:cNvSpPr/>
                <p:nvPr/>
              </p:nvSpPr>
              <p:spPr>
                <a:xfrm>
                  <a:off x="293555" y="1122329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4" name="Google Shape;1164;p16"/>
                <p:cNvGrpSpPr/>
                <p:nvPr/>
              </p:nvGrpSpPr>
              <p:grpSpPr>
                <a:xfrm>
                  <a:off x="247270" y="3685658"/>
                  <a:ext cx="138371" cy="189664"/>
                  <a:chOff x="733763" y="2863041"/>
                  <a:chExt cx="87185" cy="120491"/>
                </a:xfrm>
              </p:grpSpPr>
              <p:sp>
                <p:nvSpPr>
                  <p:cNvPr id="1165" name="Google Shape;1165;p16"/>
                  <p:cNvSpPr/>
                  <p:nvPr/>
                </p:nvSpPr>
                <p:spPr>
                  <a:xfrm>
                    <a:off x="733763" y="2947792"/>
                    <a:ext cx="36023" cy="35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" h="1263" extrusionOk="0">
                        <a:moveTo>
                          <a:pt x="636" y="1"/>
                        </a:moveTo>
                        <a:cubicBezTo>
                          <a:pt x="475" y="1"/>
                          <a:pt x="306" y="72"/>
                          <a:pt x="191" y="187"/>
                        </a:cubicBezTo>
                        <a:cubicBezTo>
                          <a:pt x="82" y="296"/>
                          <a:pt x="1" y="475"/>
                          <a:pt x="7" y="632"/>
                        </a:cubicBezTo>
                        <a:cubicBezTo>
                          <a:pt x="21" y="973"/>
                          <a:pt x="283" y="1262"/>
                          <a:pt x="636" y="1262"/>
                        </a:cubicBezTo>
                        <a:cubicBezTo>
                          <a:pt x="799" y="1262"/>
                          <a:pt x="967" y="1191"/>
                          <a:pt x="1082" y="1076"/>
                        </a:cubicBezTo>
                        <a:cubicBezTo>
                          <a:pt x="1191" y="967"/>
                          <a:pt x="1272" y="789"/>
                          <a:pt x="1267" y="632"/>
                        </a:cubicBezTo>
                        <a:cubicBezTo>
                          <a:pt x="1252" y="290"/>
                          <a:pt x="990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16"/>
                  <p:cNvSpPr/>
                  <p:nvPr/>
                </p:nvSpPr>
                <p:spPr>
                  <a:xfrm>
                    <a:off x="752553" y="2863041"/>
                    <a:ext cx="34381" cy="33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5" h="1199" extrusionOk="0">
                        <a:moveTo>
                          <a:pt x="626" y="0"/>
                        </a:moveTo>
                        <a:cubicBezTo>
                          <a:pt x="593" y="0"/>
                          <a:pt x="560" y="4"/>
                          <a:pt x="527" y="11"/>
                        </a:cubicBezTo>
                        <a:cubicBezTo>
                          <a:pt x="447" y="15"/>
                          <a:pt x="371" y="39"/>
                          <a:pt x="305" y="82"/>
                        </a:cubicBezTo>
                        <a:cubicBezTo>
                          <a:pt x="236" y="120"/>
                          <a:pt x="180" y="171"/>
                          <a:pt x="138" y="236"/>
                        </a:cubicBezTo>
                        <a:cubicBezTo>
                          <a:pt x="85" y="294"/>
                          <a:pt x="49" y="363"/>
                          <a:pt x="30" y="440"/>
                        </a:cubicBezTo>
                        <a:cubicBezTo>
                          <a:pt x="5" y="520"/>
                          <a:pt x="1" y="598"/>
                          <a:pt x="20" y="678"/>
                        </a:cubicBezTo>
                        <a:cubicBezTo>
                          <a:pt x="23" y="758"/>
                          <a:pt x="47" y="832"/>
                          <a:pt x="91" y="900"/>
                        </a:cubicBezTo>
                        <a:cubicBezTo>
                          <a:pt x="122" y="940"/>
                          <a:pt x="152" y="980"/>
                          <a:pt x="183" y="1021"/>
                        </a:cubicBezTo>
                        <a:cubicBezTo>
                          <a:pt x="258" y="1097"/>
                          <a:pt x="345" y="1147"/>
                          <a:pt x="447" y="1177"/>
                        </a:cubicBezTo>
                        <a:lnTo>
                          <a:pt x="604" y="1198"/>
                        </a:lnTo>
                        <a:cubicBezTo>
                          <a:pt x="610" y="1199"/>
                          <a:pt x="616" y="1199"/>
                          <a:pt x="622" y="1199"/>
                        </a:cubicBezTo>
                        <a:cubicBezTo>
                          <a:pt x="698" y="1199"/>
                          <a:pt x="769" y="1181"/>
                          <a:pt x="835" y="1147"/>
                        </a:cubicBezTo>
                        <a:cubicBezTo>
                          <a:pt x="909" y="1123"/>
                          <a:pt x="973" y="1082"/>
                          <a:pt x="1028" y="1024"/>
                        </a:cubicBezTo>
                        <a:cubicBezTo>
                          <a:pt x="1069" y="982"/>
                          <a:pt x="1104" y="934"/>
                          <a:pt x="1132" y="883"/>
                        </a:cubicBezTo>
                        <a:cubicBezTo>
                          <a:pt x="1155" y="845"/>
                          <a:pt x="1175" y="802"/>
                          <a:pt x="1185" y="757"/>
                        </a:cubicBezTo>
                        <a:cubicBezTo>
                          <a:pt x="1214" y="648"/>
                          <a:pt x="1211" y="555"/>
                          <a:pt x="1185" y="450"/>
                        </a:cubicBezTo>
                        <a:cubicBezTo>
                          <a:pt x="1174" y="398"/>
                          <a:pt x="1152" y="347"/>
                          <a:pt x="1124" y="299"/>
                        </a:cubicBezTo>
                        <a:cubicBezTo>
                          <a:pt x="1124" y="299"/>
                          <a:pt x="1124" y="297"/>
                          <a:pt x="1123" y="297"/>
                        </a:cubicBezTo>
                        <a:cubicBezTo>
                          <a:pt x="1069" y="207"/>
                          <a:pt x="996" y="135"/>
                          <a:pt x="908" y="82"/>
                        </a:cubicBezTo>
                        <a:lnTo>
                          <a:pt x="764" y="23"/>
                        </a:lnTo>
                        <a:cubicBezTo>
                          <a:pt x="717" y="7"/>
                          <a:pt x="672" y="0"/>
                          <a:pt x="62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16"/>
                  <p:cNvSpPr/>
                  <p:nvPr/>
                </p:nvSpPr>
                <p:spPr>
                  <a:xfrm>
                    <a:off x="802866" y="2920881"/>
                    <a:ext cx="18082" cy="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652" extrusionOk="0">
                        <a:moveTo>
                          <a:pt x="321" y="0"/>
                        </a:moveTo>
                        <a:cubicBezTo>
                          <a:pt x="306" y="0"/>
                          <a:pt x="292" y="2"/>
                          <a:pt x="278" y="6"/>
                        </a:cubicBezTo>
                        <a:cubicBezTo>
                          <a:pt x="249" y="6"/>
                          <a:pt x="221" y="13"/>
                          <a:pt x="198" y="28"/>
                        </a:cubicBezTo>
                        <a:cubicBezTo>
                          <a:pt x="170" y="35"/>
                          <a:pt x="147" y="49"/>
                          <a:pt x="127" y="70"/>
                        </a:cubicBezTo>
                        <a:cubicBezTo>
                          <a:pt x="103" y="84"/>
                          <a:pt x="83" y="102"/>
                          <a:pt x="71" y="127"/>
                        </a:cubicBezTo>
                        <a:cubicBezTo>
                          <a:pt x="51" y="145"/>
                          <a:pt x="38" y="170"/>
                          <a:pt x="29" y="196"/>
                        </a:cubicBezTo>
                        <a:cubicBezTo>
                          <a:pt x="15" y="222"/>
                          <a:pt x="7" y="247"/>
                          <a:pt x="7" y="276"/>
                        </a:cubicBezTo>
                        <a:cubicBezTo>
                          <a:pt x="0" y="305"/>
                          <a:pt x="0" y="333"/>
                          <a:pt x="7" y="362"/>
                        </a:cubicBezTo>
                        <a:cubicBezTo>
                          <a:pt x="9" y="404"/>
                          <a:pt x="22" y="443"/>
                          <a:pt x="45" y="480"/>
                        </a:cubicBezTo>
                        <a:cubicBezTo>
                          <a:pt x="51" y="488"/>
                          <a:pt x="54" y="496"/>
                          <a:pt x="60" y="506"/>
                        </a:cubicBezTo>
                        <a:cubicBezTo>
                          <a:pt x="114" y="599"/>
                          <a:pt x="219" y="651"/>
                          <a:pt x="322" y="651"/>
                        </a:cubicBezTo>
                        <a:cubicBezTo>
                          <a:pt x="397" y="651"/>
                          <a:pt x="471" y="624"/>
                          <a:pt x="525" y="565"/>
                        </a:cubicBezTo>
                        <a:cubicBezTo>
                          <a:pt x="532" y="558"/>
                          <a:pt x="538" y="551"/>
                          <a:pt x="545" y="544"/>
                        </a:cubicBezTo>
                        <a:cubicBezTo>
                          <a:pt x="581" y="504"/>
                          <a:pt x="612" y="455"/>
                          <a:pt x="627" y="404"/>
                        </a:cubicBezTo>
                        <a:cubicBezTo>
                          <a:pt x="631" y="375"/>
                          <a:pt x="634" y="347"/>
                          <a:pt x="638" y="318"/>
                        </a:cubicBezTo>
                        <a:cubicBezTo>
                          <a:pt x="634" y="289"/>
                          <a:pt x="629" y="262"/>
                          <a:pt x="627" y="233"/>
                        </a:cubicBezTo>
                        <a:lnTo>
                          <a:pt x="595" y="157"/>
                        </a:lnTo>
                        <a:lnTo>
                          <a:pt x="545" y="93"/>
                        </a:lnTo>
                        <a:cubicBezTo>
                          <a:pt x="523" y="77"/>
                          <a:pt x="502" y="61"/>
                          <a:pt x="481" y="44"/>
                        </a:cubicBezTo>
                        <a:cubicBezTo>
                          <a:pt x="445" y="20"/>
                          <a:pt x="406" y="7"/>
                          <a:pt x="363" y="6"/>
                        </a:cubicBezTo>
                        <a:cubicBezTo>
                          <a:pt x="349" y="2"/>
                          <a:pt x="335" y="0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68" name="Google Shape;1168;p16"/>
                <p:cNvGrpSpPr/>
                <p:nvPr/>
              </p:nvGrpSpPr>
              <p:grpSpPr>
                <a:xfrm>
                  <a:off x="8495461" y="433963"/>
                  <a:ext cx="277954" cy="212070"/>
                  <a:chOff x="3849405" y="2508784"/>
                  <a:chExt cx="175133" cy="134724"/>
                </a:xfrm>
              </p:grpSpPr>
              <p:sp>
                <p:nvSpPr>
                  <p:cNvPr id="1169" name="Google Shape;1169;p16"/>
                  <p:cNvSpPr/>
                  <p:nvPr/>
                </p:nvSpPr>
                <p:spPr>
                  <a:xfrm>
                    <a:off x="3942589" y="2605703"/>
                    <a:ext cx="37494" cy="37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5" h="1336" extrusionOk="0">
                        <a:moveTo>
                          <a:pt x="691" y="0"/>
                        </a:moveTo>
                        <a:cubicBezTo>
                          <a:pt x="661" y="0"/>
                          <a:pt x="631" y="2"/>
                          <a:pt x="601" y="7"/>
                        </a:cubicBezTo>
                        <a:cubicBezTo>
                          <a:pt x="510" y="17"/>
                          <a:pt x="422" y="43"/>
                          <a:pt x="338" y="92"/>
                        </a:cubicBezTo>
                        <a:cubicBezTo>
                          <a:pt x="241" y="150"/>
                          <a:pt x="162" y="229"/>
                          <a:pt x="104" y="326"/>
                        </a:cubicBezTo>
                        <a:cubicBezTo>
                          <a:pt x="76" y="387"/>
                          <a:pt x="42" y="453"/>
                          <a:pt x="27" y="518"/>
                        </a:cubicBezTo>
                        <a:cubicBezTo>
                          <a:pt x="20" y="576"/>
                          <a:pt x="13" y="631"/>
                          <a:pt x="4" y="688"/>
                        </a:cubicBezTo>
                        <a:cubicBezTo>
                          <a:pt x="1" y="777"/>
                          <a:pt x="18" y="861"/>
                          <a:pt x="60" y="937"/>
                        </a:cubicBezTo>
                        <a:cubicBezTo>
                          <a:pt x="75" y="992"/>
                          <a:pt x="104" y="1038"/>
                          <a:pt x="143" y="1079"/>
                        </a:cubicBezTo>
                        <a:cubicBezTo>
                          <a:pt x="190" y="1149"/>
                          <a:pt x="249" y="1204"/>
                          <a:pt x="325" y="1246"/>
                        </a:cubicBezTo>
                        <a:cubicBezTo>
                          <a:pt x="427" y="1300"/>
                          <a:pt x="536" y="1329"/>
                          <a:pt x="650" y="1335"/>
                        </a:cubicBezTo>
                        <a:cubicBezTo>
                          <a:pt x="657" y="1335"/>
                          <a:pt x="663" y="1335"/>
                          <a:pt x="669" y="1335"/>
                        </a:cubicBezTo>
                        <a:cubicBezTo>
                          <a:pt x="751" y="1335"/>
                          <a:pt x="829" y="1317"/>
                          <a:pt x="899" y="1278"/>
                        </a:cubicBezTo>
                        <a:cubicBezTo>
                          <a:pt x="979" y="1253"/>
                          <a:pt x="1049" y="1207"/>
                          <a:pt x="1107" y="1144"/>
                        </a:cubicBezTo>
                        <a:cubicBezTo>
                          <a:pt x="1149" y="1095"/>
                          <a:pt x="1197" y="1040"/>
                          <a:pt x="1229" y="982"/>
                        </a:cubicBezTo>
                        <a:cubicBezTo>
                          <a:pt x="1251" y="929"/>
                          <a:pt x="1272" y="879"/>
                          <a:pt x="1294" y="826"/>
                        </a:cubicBezTo>
                        <a:cubicBezTo>
                          <a:pt x="1320" y="740"/>
                          <a:pt x="1325" y="655"/>
                          <a:pt x="1304" y="569"/>
                        </a:cubicBezTo>
                        <a:cubicBezTo>
                          <a:pt x="1304" y="511"/>
                          <a:pt x="1290" y="456"/>
                          <a:pt x="1261" y="405"/>
                        </a:cubicBezTo>
                        <a:cubicBezTo>
                          <a:pt x="1245" y="354"/>
                          <a:pt x="1219" y="309"/>
                          <a:pt x="1188" y="265"/>
                        </a:cubicBezTo>
                        <a:cubicBezTo>
                          <a:pt x="1137" y="188"/>
                          <a:pt x="1070" y="123"/>
                          <a:pt x="996" y="84"/>
                        </a:cubicBezTo>
                        <a:lnTo>
                          <a:pt x="852" y="21"/>
                        </a:lnTo>
                        <a:cubicBezTo>
                          <a:pt x="798" y="7"/>
                          <a:pt x="745" y="0"/>
                          <a:pt x="69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16"/>
                  <p:cNvSpPr/>
                  <p:nvPr/>
                </p:nvSpPr>
                <p:spPr>
                  <a:xfrm>
                    <a:off x="3951842" y="2508784"/>
                    <a:ext cx="32372" cy="32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" h="1139" extrusionOk="0">
                        <a:moveTo>
                          <a:pt x="554" y="0"/>
                        </a:moveTo>
                        <a:cubicBezTo>
                          <a:pt x="484" y="0"/>
                          <a:pt x="417" y="16"/>
                          <a:pt x="354" y="50"/>
                        </a:cubicBezTo>
                        <a:cubicBezTo>
                          <a:pt x="284" y="73"/>
                          <a:pt x="223" y="111"/>
                          <a:pt x="171" y="168"/>
                        </a:cubicBezTo>
                        <a:cubicBezTo>
                          <a:pt x="117" y="219"/>
                          <a:pt x="76" y="280"/>
                          <a:pt x="53" y="351"/>
                        </a:cubicBezTo>
                        <a:cubicBezTo>
                          <a:pt x="17" y="418"/>
                          <a:pt x="1" y="490"/>
                          <a:pt x="4" y="569"/>
                        </a:cubicBezTo>
                        <a:cubicBezTo>
                          <a:pt x="11" y="620"/>
                          <a:pt x="17" y="669"/>
                          <a:pt x="24" y="720"/>
                        </a:cubicBezTo>
                        <a:cubicBezTo>
                          <a:pt x="52" y="816"/>
                          <a:pt x="100" y="900"/>
                          <a:pt x="169" y="971"/>
                        </a:cubicBezTo>
                        <a:cubicBezTo>
                          <a:pt x="207" y="1000"/>
                          <a:pt x="245" y="1031"/>
                          <a:pt x="284" y="1060"/>
                        </a:cubicBezTo>
                        <a:cubicBezTo>
                          <a:pt x="373" y="1111"/>
                          <a:pt x="467" y="1138"/>
                          <a:pt x="571" y="1138"/>
                        </a:cubicBezTo>
                        <a:cubicBezTo>
                          <a:pt x="577" y="1139"/>
                          <a:pt x="583" y="1139"/>
                          <a:pt x="588" y="1139"/>
                        </a:cubicBezTo>
                        <a:cubicBezTo>
                          <a:pt x="660" y="1139"/>
                          <a:pt x="727" y="1123"/>
                          <a:pt x="789" y="1089"/>
                        </a:cubicBezTo>
                        <a:cubicBezTo>
                          <a:pt x="860" y="1066"/>
                          <a:pt x="919" y="1027"/>
                          <a:pt x="972" y="971"/>
                        </a:cubicBezTo>
                        <a:cubicBezTo>
                          <a:pt x="1028" y="920"/>
                          <a:pt x="1066" y="858"/>
                          <a:pt x="1091" y="787"/>
                        </a:cubicBezTo>
                        <a:cubicBezTo>
                          <a:pt x="1127" y="720"/>
                          <a:pt x="1143" y="647"/>
                          <a:pt x="1139" y="569"/>
                        </a:cubicBezTo>
                        <a:cubicBezTo>
                          <a:pt x="1131" y="521"/>
                          <a:pt x="1124" y="470"/>
                          <a:pt x="1120" y="419"/>
                        </a:cubicBezTo>
                        <a:cubicBezTo>
                          <a:pt x="1092" y="322"/>
                          <a:pt x="1043" y="239"/>
                          <a:pt x="975" y="168"/>
                        </a:cubicBezTo>
                        <a:cubicBezTo>
                          <a:pt x="935" y="139"/>
                          <a:pt x="898" y="108"/>
                          <a:pt x="860" y="79"/>
                        </a:cubicBezTo>
                        <a:cubicBezTo>
                          <a:pt x="771" y="28"/>
                          <a:pt x="677" y="1"/>
                          <a:pt x="572" y="1"/>
                        </a:cubicBezTo>
                        <a:cubicBezTo>
                          <a:pt x="566" y="0"/>
                          <a:pt x="560" y="0"/>
                          <a:pt x="55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16"/>
                  <p:cNvSpPr/>
                  <p:nvPr/>
                </p:nvSpPr>
                <p:spPr>
                  <a:xfrm>
                    <a:off x="3995024" y="2565125"/>
                    <a:ext cx="29514" cy="29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" h="1040" extrusionOk="0">
                        <a:moveTo>
                          <a:pt x="512" y="0"/>
                        </a:moveTo>
                        <a:cubicBezTo>
                          <a:pt x="445" y="0"/>
                          <a:pt x="380" y="15"/>
                          <a:pt x="322" y="46"/>
                        </a:cubicBezTo>
                        <a:cubicBezTo>
                          <a:pt x="258" y="67"/>
                          <a:pt x="201" y="102"/>
                          <a:pt x="155" y="153"/>
                        </a:cubicBezTo>
                        <a:cubicBezTo>
                          <a:pt x="104" y="201"/>
                          <a:pt x="68" y="256"/>
                          <a:pt x="47" y="320"/>
                        </a:cubicBezTo>
                        <a:cubicBezTo>
                          <a:pt x="15" y="383"/>
                          <a:pt x="1" y="450"/>
                          <a:pt x="2" y="521"/>
                        </a:cubicBezTo>
                        <a:cubicBezTo>
                          <a:pt x="8" y="566"/>
                          <a:pt x="15" y="612"/>
                          <a:pt x="20" y="659"/>
                        </a:cubicBezTo>
                        <a:cubicBezTo>
                          <a:pt x="46" y="746"/>
                          <a:pt x="89" y="823"/>
                          <a:pt x="155" y="887"/>
                        </a:cubicBezTo>
                        <a:cubicBezTo>
                          <a:pt x="190" y="915"/>
                          <a:pt x="226" y="942"/>
                          <a:pt x="259" y="968"/>
                        </a:cubicBezTo>
                        <a:cubicBezTo>
                          <a:pt x="342" y="1016"/>
                          <a:pt x="429" y="1039"/>
                          <a:pt x="521" y="1039"/>
                        </a:cubicBezTo>
                        <a:cubicBezTo>
                          <a:pt x="524" y="1040"/>
                          <a:pt x="527" y="1040"/>
                          <a:pt x="531" y="1040"/>
                        </a:cubicBezTo>
                        <a:cubicBezTo>
                          <a:pt x="598" y="1040"/>
                          <a:pt x="662" y="1025"/>
                          <a:pt x="722" y="994"/>
                        </a:cubicBezTo>
                        <a:cubicBezTo>
                          <a:pt x="785" y="973"/>
                          <a:pt x="841" y="938"/>
                          <a:pt x="889" y="887"/>
                        </a:cubicBezTo>
                        <a:cubicBezTo>
                          <a:pt x="940" y="840"/>
                          <a:pt x="976" y="784"/>
                          <a:pt x="996" y="720"/>
                        </a:cubicBezTo>
                        <a:cubicBezTo>
                          <a:pt x="1028" y="659"/>
                          <a:pt x="1043" y="590"/>
                          <a:pt x="1041" y="521"/>
                        </a:cubicBezTo>
                        <a:cubicBezTo>
                          <a:pt x="1035" y="473"/>
                          <a:pt x="1030" y="428"/>
                          <a:pt x="1022" y="383"/>
                        </a:cubicBezTo>
                        <a:cubicBezTo>
                          <a:pt x="998" y="295"/>
                          <a:pt x="954" y="217"/>
                          <a:pt x="889" y="153"/>
                        </a:cubicBezTo>
                        <a:cubicBezTo>
                          <a:pt x="854" y="125"/>
                          <a:pt x="817" y="99"/>
                          <a:pt x="783" y="72"/>
                        </a:cubicBezTo>
                        <a:cubicBezTo>
                          <a:pt x="701" y="24"/>
                          <a:pt x="614" y="0"/>
                          <a:pt x="521" y="0"/>
                        </a:cubicBezTo>
                        <a:cubicBezTo>
                          <a:pt x="518" y="0"/>
                          <a:pt x="515" y="0"/>
                          <a:pt x="51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16"/>
                  <p:cNvSpPr/>
                  <p:nvPr/>
                </p:nvSpPr>
                <p:spPr>
                  <a:xfrm>
                    <a:off x="3849405" y="2581339"/>
                    <a:ext cx="1969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676" extrusionOk="0">
                        <a:moveTo>
                          <a:pt x="348" y="0"/>
                        </a:moveTo>
                        <a:cubicBezTo>
                          <a:pt x="172" y="0"/>
                          <a:pt x="1" y="156"/>
                          <a:pt x="11" y="337"/>
                        </a:cubicBezTo>
                        <a:cubicBezTo>
                          <a:pt x="20" y="522"/>
                          <a:pt x="159" y="676"/>
                          <a:pt x="348" y="676"/>
                        </a:cubicBezTo>
                        <a:cubicBezTo>
                          <a:pt x="526" y="676"/>
                          <a:pt x="696" y="519"/>
                          <a:pt x="687" y="337"/>
                        </a:cubicBezTo>
                        <a:cubicBezTo>
                          <a:pt x="680" y="154"/>
                          <a:pt x="537" y="0"/>
                          <a:pt x="3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73" name="Google Shape;1173;p16"/>
                <p:cNvSpPr/>
                <p:nvPr/>
              </p:nvSpPr>
              <p:spPr>
                <a:xfrm rot="10800000">
                  <a:off x="247265" y="4442070"/>
                  <a:ext cx="292948" cy="32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" h="9047" extrusionOk="0">
                      <a:moveTo>
                        <a:pt x="2878" y="1"/>
                      </a:moveTo>
                      <a:cubicBezTo>
                        <a:pt x="2563" y="1"/>
                        <a:pt x="2250" y="55"/>
                        <a:pt x="1955" y="175"/>
                      </a:cubicBezTo>
                      <a:cubicBezTo>
                        <a:pt x="939" y="583"/>
                        <a:pt x="414" y="1612"/>
                        <a:pt x="157" y="2619"/>
                      </a:cubicBezTo>
                      <a:cubicBezTo>
                        <a:pt x="92" y="2877"/>
                        <a:pt x="42" y="3133"/>
                        <a:pt x="9" y="3396"/>
                      </a:cubicBezTo>
                      <a:cubicBezTo>
                        <a:pt x="0" y="3462"/>
                        <a:pt x="48" y="3494"/>
                        <a:pt x="101" y="3494"/>
                      </a:cubicBezTo>
                      <a:cubicBezTo>
                        <a:pt x="146" y="3494"/>
                        <a:pt x="195" y="3470"/>
                        <a:pt x="212" y="3424"/>
                      </a:cubicBezTo>
                      <a:cubicBezTo>
                        <a:pt x="535" y="2566"/>
                        <a:pt x="760" y="1599"/>
                        <a:pt x="1455" y="951"/>
                      </a:cubicBezTo>
                      <a:cubicBezTo>
                        <a:pt x="1856" y="574"/>
                        <a:pt x="2358" y="409"/>
                        <a:pt x="2873" y="409"/>
                      </a:cubicBezTo>
                      <a:cubicBezTo>
                        <a:pt x="3198" y="409"/>
                        <a:pt x="3527" y="475"/>
                        <a:pt x="3839" y="594"/>
                      </a:cubicBezTo>
                      <a:cubicBezTo>
                        <a:pt x="5829" y="1353"/>
                        <a:pt x="6170" y="3764"/>
                        <a:pt x="6047" y="5620"/>
                      </a:cubicBezTo>
                      <a:cubicBezTo>
                        <a:pt x="5980" y="6621"/>
                        <a:pt x="5711" y="7738"/>
                        <a:pt x="4815" y="8321"/>
                      </a:cubicBezTo>
                      <a:cubicBezTo>
                        <a:pt x="4533" y="8504"/>
                        <a:pt x="4211" y="8609"/>
                        <a:pt x="3882" y="8609"/>
                      </a:cubicBezTo>
                      <a:cubicBezTo>
                        <a:pt x="3765" y="8609"/>
                        <a:pt x="3646" y="8596"/>
                        <a:pt x="3528" y="8568"/>
                      </a:cubicBezTo>
                      <a:cubicBezTo>
                        <a:pt x="3082" y="8465"/>
                        <a:pt x="2693" y="8198"/>
                        <a:pt x="2398" y="7855"/>
                      </a:cubicBezTo>
                      <a:cubicBezTo>
                        <a:pt x="1699" y="7044"/>
                        <a:pt x="1681" y="5848"/>
                        <a:pt x="1891" y="4854"/>
                      </a:cubicBezTo>
                      <a:cubicBezTo>
                        <a:pt x="1995" y="4355"/>
                        <a:pt x="2168" y="3839"/>
                        <a:pt x="2561" y="3495"/>
                      </a:cubicBezTo>
                      <a:cubicBezTo>
                        <a:pt x="2779" y="3303"/>
                        <a:pt x="3043" y="3195"/>
                        <a:pt x="3311" y="3195"/>
                      </a:cubicBezTo>
                      <a:cubicBezTo>
                        <a:pt x="3488" y="3195"/>
                        <a:pt x="3667" y="3242"/>
                        <a:pt x="3835" y="3342"/>
                      </a:cubicBezTo>
                      <a:cubicBezTo>
                        <a:pt x="4594" y="3790"/>
                        <a:pt x="4874" y="4812"/>
                        <a:pt x="4579" y="5617"/>
                      </a:cubicBezTo>
                      <a:cubicBezTo>
                        <a:pt x="4444" y="5983"/>
                        <a:pt x="4142" y="6303"/>
                        <a:pt x="3752" y="6394"/>
                      </a:cubicBezTo>
                      <a:cubicBezTo>
                        <a:pt x="3705" y="6406"/>
                        <a:pt x="3656" y="6412"/>
                        <a:pt x="3607" y="6412"/>
                      </a:cubicBezTo>
                      <a:cubicBezTo>
                        <a:pt x="3494" y="6412"/>
                        <a:pt x="3384" y="6379"/>
                        <a:pt x="3294" y="6303"/>
                      </a:cubicBezTo>
                      <a:cubicBezTo>
                        <a:pt x="3143" y="6175"/>
                        <a:pt x="3095" y="5974"/>
                        <a:pt x="3090" y="5784"/>
                      </a:cubicBezTo>
                      <a:cubicBezTo>
                        <a:pt x="3085" y="5671"/>
                        <a:pt x="3097" y="5560"/>
                        <a:pt x="3106" y="5450"/>
                      </a:cubicBezTo>
                      <a:cubicBezTo>
                        <a:pt x="3114" y="5335"/>
                        <a:pt x="3100" y="5217"/>
                        <a:pt x="3098" y="5102"/>
                      </a:cubicBezTo>
                      <a:cubicBezTo>
                        <a:pt x="3097" y="5010"/>
                        <a:pt x="3004" y="4940"/>
                        <a:pt x="2920" y="4940"/>
                      </a:cubicBezTo>
                      <a:cubicBezTo>
                        <a:pt x="2870" y="4940"/>
                        <a:pt x="2823" y="4964"/>
                        <a:pt x="2799" y="5021"/>
                      </a:cubicBezTo>
                      <a:cubicBezTo>
                        <a:pt x="2748" y="5142"/>
                        <a:pt x="2683" y="5269"/>
                        <a:pt x="2661" y="5400"/>
                      </a:cubicBezTo>
                      <a:cubicBezTo>
                        <a:pt x="2641" y="5531"/>
                        <a:pt x="2633" y="5669"/>
                        <a:pt x="2639" y="5801"/>
                      </a:cubicBezTo>
                      <a:cubicBezTo>
                        <a:pt x="2652" y="6073"/>
                        <a:pt x="2725" y="6336"/>
                        <a:pt x="2902" y="6545"/>
                      </a:cubicBezTo>
                      <a:cubicBezTo>
                        <a:pt x="3089" y="6763"/>
                        <a:pt x="3341" y="6855"/>
                        <a:pt x="3601" y="6855"/>
                      </a:cubicBezTo>
                      <a:cubicBezTo>
                        <a:pt x="3835" y="6855"/>
                        <a:pt x="4076" y="6780"/>
                        <a:pt x="4281" y="6656"/>
                      </a:cubicBezTo>
                      <a:cubicBezTo>
                        <a:pt x="5213" y="6089"/>
                        <a:pt x="5336" y="4803"/>
                        <a:pt x="4902" y="3883"/>
                      </a:cubicBezTo>
                      <a:cubicBezTo>
                        <a:pt x="4669" y="3392"/>
                        <a:pt x="4238" y="2953"/>
                        <a:pt x="3710" y="2792"/>
                      </a:cubicBezTo>
                      <a:cubicBezTo>
                        <a:pt x="3583" y="2753"/>
                        <a:pt x="3454" y="2734"/>
                        <a:pt x="3326" y="2734"/>
                      </a:cubicBezTo>
                      <a:cubicBezTo>
                        <a:pt x="2877" y="2734"/>
                        <a:pt x="2436" y="2957"/>
                        <a:pt x="2126" y="3284"/>
                      </a:cubicBezTo>
                      <a:cubicBezTo>
                        <a:pt x="1703" y="3735"/>
                        <a:pt x="1516" y="4350"/>
                        <a:pt x="1417" y="4947"/>
                      </a:cubicBezTo>
                      <a:cubicBezTo>
                        <a:pt x="1311" y="5566"/>
                        <a:pt x="1293" y="6201"/>
                        <a:pt x="1429" y="6817"/>
                      </a:cubicBezTo>
                      <a:cubicBezTo>
                        <a:pt x="1673" y="7920"/>
                        <a:pt x="2524" y="8908"/>
                        <a:pt x="3691" y="9035"/>
                      </a:cubicBezTo>
                      <a:cubicBezTo>
                        <a:pt x="3764" y="9043"/>
                        <a:pt x="3836" y="9046"/>
                        <a:pt x="3907" y="9046"/>
                      </a:cubicBezTo>
                      <a:cubicBezTo>
                        <a:pt x="4985" y="9046"/>
                        <a:pt x="5833" y="8150"/>
                        <a:pt x="6191" y="7182"/>
                      </a:cubicBezTo>
                      <a:cubicBezTo>
                        <a:pt x="6410" y="6585"/>
                        <a:pt x="6477" y="5936"/>
                        <a:pt x="6500" y="5304"/>
                      </a:cubicBezTo>
                      <a:cubicBezTo>
                        <a:pt x="6522" y="4710"/>
                        <a:pt x="6496" y="4116"/>
                        <a:pt x="6397" y="3531"/>
                      </a:cubicBezTo>
                      <a:cubicBezTo>
                        <a:pt x="6214" y="2426"/>
                        <a:pt x="5727" y="1328"/>
                        <a:pt x="4800" y="654"/>
                      </a:cubicBezTo>
                      <a:cubicBezTo>
                        <a:pt x="4255" y="257"/>
                        <a:pt x="3562" y="1"/>
                        <a:pt x="28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6"/>
                <p:cNvSpPr/>
                <p:nvPr/>
              </p:nvSpPr>
              <p:spPr>
                <a:xfrm>
                  <a:off x="455205" y="2073854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75" name="Google Shape;1175;p16"/>
                <p:cNvGrpSpPr/>
                <p:nvPr/>
              </p:nvGrpSpPr>
              <p:grpSpPr>
                <a:xfrm rot="-5400000">
                  <a:off x="8730426" y="4515725"/>
                  <a:ext cx="222669" cy="175544"/>
                  <a:chOff x="2086440" y="896308"/>
                  <a:chExt cx="140299" cy="111520"/>
                </a:xfrm>
              </p:grpSpPr>
              <p:sp>
                <p:nvSpPr>
                  <p:cNvPr id="1176" name="Google Shape;1176;p16"/>
                  <p:cNvSpPr/>
                  <p:nvPr/>
                </p:nvSpPr>
                <p:spPr>
                  <a:xfrm>
                    <a:off x="2086440" y="978144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16"/>
                  <p:cNvSpPr/>
                  <p:nvPr/>
                </p:nvSpPr>
                <p:spPr>
                  <a:xfrm>
                    <a:off x="2092270" y="896308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16"/>
                  <p:cNvSpPr/>
                  <p:nvPr/>
                </p:nvSpPr>
                <p:spPr>
                  <a:xfrm>
                    <a:off x="2133358" y="953186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16"/>
                  <p:cNvSpPr/>
                  <p:nvPr/>
                </p:nvSpPr>
                <p:spPr>
                  <a:xfrm>
                    <a:off x="2198385" y="962439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0" name="Google Shape;1180;p16"/>
                <p:cNvGrpSpPr/>
                <p:nvPr/>
              </p:nvGrpSpPr>
              <p:grpSpPr>
                <a:xfrm rot="10800000" flipH="1">
                  <a:off x="3609351" y="4848938"/>
                  <a:ext cx="222669" cy="175544"/>
                  <a:chOff x="1942404" y="847899"/>
                  <a:chExt cx="140299" cy="111520"/>
                </a:xfrm>
              </p:grpSpPr>
              <p:sp>
                <p:nvSpPr>
                  <p:cNvPr id="1181" name="Google Shape;1181;p16"/>
                  <p:cNvSpPr/>
                  <p:nvPr/>
                </p:nvSpPr>
                <p:spPr>
                  <a:xfrm>
                    <a:off x="1942404" y="929736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16"/>
                  <p:cNvSpPr/>
                  <p:nvPr/>
                </p:nvSpPr>
                <p:spPr>
                  <a:xfrm>
                    <a:off x="1948233" y="847899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16"/>
                  <p:cNvSpPr/>
                  <p:nvPr/>
                </p:nvSpPr>
                <p:spPr>
                  <a:xfrm>
                    <a:off x="1989321" y="904777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16"/>
                  <p:cNvSpPr/>
                  <p:nvPr/>
                </p:nvSpPr>
                <p:spPr>
                  <a:xfrm>
                    <a:off x="2054349" y="914030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85" name="Google Shape;1185;p16"/>
                <p:cNvSpPr/>
                <p:nvPr/>
              </p:nvSpPr>
              <p:spPr>
                <a:xfrm>
                  <a:off x="2598997" y="131028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16"/>
                <p:cNvSpPr/>
                <p:nvPr/>
              </p:nvSpPr>
              <p:spPr>
                <a:xfrm>
                  <a:off x="293547" y="1596978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16"/>
                <p:cNvSpPr/>
                <p:nvPr/>
              </p:nvSpPr>
              <p:spPr>
                <a:xfrm>
                  <a:off x="8824122" y="3685653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6"/>
                <p:cNvSpPr/>
                <p:nvPr/>
              </p:nvSpPr>
              <p:spPr>
                <a:xfrm>
                  <a:off x="8591655" y="3303304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16"/>
                <p:cNvSpPr/>
                <p:nvPr/>
              </p:nvSpPr>
              <p:spPr>
                <a:xfrm>
                  <a:off x="8929530" y="2305729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16"/>
                <p:cNvSpPr/>
                <p:nvPr/>
              </p:nvSpPr>
              <p:spPr>
                <a:xfrm>
                  <a:off x="5823605" y="27991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1" name="Google Shape;1191;p16"/>
                <p:cNvGrpSpPr/>
                <p:nvPr/>
              </p:nvGrpSpPr>
              <p:grpSpPr>
                <a:xfrm>
                  <a:off x="3746320" y="131395"/>
                  <a:ext cx="142721" cy="162526"/>
                  <a:chOff x="731022" y="2814632"/>
                  <a:chExt cx="89925" cy="103250"/>
                </a:xfrm>
              </p:grpSpPr>
              <p:sp>
                <p:nvSpPr>
                  <p:cNvPr id="1192" name="Google Shape;1192;p16"/>
                  <p:cNvSpPr/>
                  <p:nvPr/>
                </p:nvSpPr>
                <p:spPr>
                  <a:xfrm>
                    <a:off x="731022" y="2882143"/>
                    <a:ext cx="36023" cy="35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" h="1263" extrusionOk="0">
                        <a:moveTo>
                          <a:pt x="636" y="1"/>
                        </a:moveTo>
                        <a:cubicBezTo>
                          <a:pt x="475" y="1"/>
                          <a:pt x="306" y="72"/>
                          <a:pt x="191" y="187"/>
                        </a:cubicBezTo>
                        <a:cubicBezTo>
                          <a:pt x="82" y="296"/>
                          <a:pt x="1" y="475"/>
                          <a:pt x="7" y="632"/>
                        </a:cubicBezTo>
                        <a:cubicBezTo>
                          <a:pt x="21" y="973"/>
                          <a:pt x="283" y="1262"/>
                          <a:pt x="636" y="1262"/>
                        </a:cubicBezTo>
                        <a:cubicBezTo>
                          <a:pt x="799" y="1262"/>
                          <a:pt x="967" y="1191"/>
                          <a:pt x="1082" y="1076"/>
                        </a:cubicBezTo>
                        <a:cubicBezTo>
                          <a:pt x="1191" y="967"/>
                          <a:pt x="1272" y="789"/>
                          <a:pt x="1267" y="632"/>
                        </a:cubicBezTo>
                        <a:cubicBezTo>
                          <a:pt x="1252" y="290"/>
                          <a:pt x="990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16"/>
                  <p:cNvSpPr/>
                  <p:nvPr/>
                </p:nvSpPr>
                <p:spPr>
                  <a:xfrm>
                    <a:off x="752553" y="2814632"/>
                    <a:ext cx="34381" cy="33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5" h="1199" extrusionOk="0">
                        <a:moveTo>
                          <a:pt x="626" y="0"/>
                        </a:moveTo>
                        <a:cubicBezTo>
                          <a:pt x="593" y="0"/>
                          <a:pt x="560" y="4"/>
                          <a:pt x="527" y="11"/>
                        </a:cubicBezTo>
                        <a:cubicBezTo>
                          <a:pt x="447" y="15"/>
                          <a:pt x="371" y="39"/>
                          <a:pt x="305" y="82"/>
                        </a:cubicBezTo>
                        <a:cubicBezTo>
                          <a:pt x="236" y="120"/>
                          <a:pt x="180" y="171"/>
                          <a:pt x="138" y="236"/>
                        </a:cubicBezTo>
                        <a:cubicBezTo>
                          <a:pt x="85" y="294"/>
                          <a:pt x="49" y="363"/>
                          <a:pt x="30" y="440"/>
                        </a:cubicBezTo>
                        <a:cubicBezTo>
                          <a:pt x="5" y="520"/>
                          <a:pt x="1" y="598"/>
                          <a:pt x="20" y="678"/>
                        </a:cubicBezTo>
                        <a:cubicBezTo>
                          <a:pt x="23" y="758"/>
                          <a:pt x="47" y="832"/>
                          <a:pt x="91" y="900"/>
                        </a:cubicBezTo>
                        <a:cubicBezTo>
                          <a:pt x="122" y="940"/>
                          <a:pt x="152" y="980"/>
                          <a:pt x="183" y="1021"/>
                        </a:cubicBezTo>
                        <a:cubicBezTo>
                          <a:pt x="258" y="1097"/>
                          <a:pt x="345" y="1147"/>
                          <a:pt x="447" y="1177"/>
                        </a:cubicBezTo>
                        <a:lnTo>
                          <a:pt x="604" y="1198"/>
                        </a:lnTo>
                        <a:cubicBezTo>
                          <a:pt x="610" y="1199"/>
                          <a:pt x="616" y="1199"/>
                          <a:pt x="622" y="1199"/>
                        </a:cubicBezTo>
                        <a:cubicBezTo>
                          <a:pt x="698" y="1199"/>
                          <a:pt x="769" y="1181"/>
                          <a:pt x="835" y="1147"/>
                        </a:cubicBezTo>
                        <a:cubicBezTo>
                          <a:pt x="909" y="1123"/>
                          <a:pt x="973" y="1082"/>
                          <a:pt x="1028" y="1024"/>
                        </a:cubicBezTo>
                        <a:cubicBezTo>
                          <a:pt x="1069" y="982"/>
                          <a:pt x="1104" y="934"/>
                          <a:pt x="1132" y="883"/>
                        </a:cubicBezTo>
                        <a:cubicBezTo>
                          <a:pt x="1155" y="845"/>
                          <a:pt x="1175" y="802"/>
                          <a:pt x="1185" y="757"/>
                        </a:cubicBezTo>
                        <a:cubicBezTo>
                          <a:pt x="1214" y="648"/>
                          <a:pt x="1211" y="555"/>
                          <a:pt x="1185" y="450"/>
                        </a:cubicBezTo>
                        <a:cubicBezTo>
                          <a:pt x="1174" y="398"/>
                          <a:pt x="1152" y="347"/>
                          <a:pt x="1124" y="299"/>
                        </a:cubicBezTo>
                        <a:cubicBezTo>
                          <a:pt x="1124" y="299"/>
                          <a:pt x="1124" y="297"/>
                          <a:pt x="1123" y="297"/>
                        </a:cubicBezTo>
                        <a:cubicBezTo>
                          <a:pt x="1069" y="207"/>
                          <a:pt x="996" y="135"/>
                          <a:pt x="908" y="82"/>
                        </a:cubicBezTo>
                        <a:lnTo>
                          <a:pt x="764" y="23"/>
                        </a:lnTo>
                        <a:cubicBezTo>
                          <a:pt x="717" y="7"/>
                          <a:pt x="672" y="0"/>
                          <a:pt x="62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16"/>
                  <p:cNvSpPr/>
                  <p:nvPr/>
                </p:nvSpPr>
                <p:spPr>
                  <a:xfrm>
                    <a:off x="802866" y="2872472"/>
                    <a:ext cx="18082" cy="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652" extrusionOk="0">
                        <a:moveTo>
                          <a:pt x="321" y="0"/>
                        </a:moveTo>
                        <a:cubicBezTo>
                          <a:pt x="306" y="0"/>
                          <a:pt x="292" y="2"/>
                          <a:pt x="278" y="6"/>
                        </a:cubicBezTo>
                        <a:cubicBezTo>
                          <a:pt x="249" y="6"/>
                          <a:pt x="221" y="13"/>
                          <a:pt x="198" y="28"/>
                        </a:cubicBezTo>
                        <a:cubicBezTo>
                          <a:pt x="170" y="35"/>
                          <a:pt x="147" y="49"/>
                          <a:pt x="127" y="70"/>
                        </a:cubicBezTo>
                        <a:cubicBezTo>
                          <a:pt x="103" y="84"/>
                          <a:pt x="83" y="102"/>
                          <a:pt x="71" y="127"/>
                        </a:cubicBezTo>
                        <a:cubicBezTo>
                          <a:pt x="51" y="145"/>
                          <a:pt x="38" y="170"/>
                          <a:pt x="29" y="196"/>
                        </a:cubicBezTo>
                        <a:cubicBezTo>
                          <a:pt x="15" y="222"/>
                          <a:pt x="7" y="247"/>
                          <a:pt x="7" y="276"/>
                        </a:cubicBezTo>
                        <a:cubicBezTo>
                          <a:pt x="0" y="305"/>
                          <a:pt x="0" y="333"/>
                          <a:pt x="7" y="362"/>
                        </a:cubicBezTo>
                        <a:cubicBezTo>
                          <a:pt x="9" y="404"/>
                          <a:pt x="22" y="443"/>
                          <a:pt x="45" y="480"/>
                        </a:cubicBezTo>
                        <a:cubicBezTo>
                          <a:pt x="51" y="488"/>
                          <a:pt x="54" y="496"/>
                          <a:pt x="60" y="506"/>
                        </a:cubicBezTo>
                        <a:cubicBezTo>
                          <a:pt x="114" y="599"/>
                          <a:pt x="219" y="651"/>
                          <a:pt x="322" y="651"/>
                        </a:cubicBezTo>
                        <a:cubicBezTo>
                          <a:pt x="397" y="651"/>
                          <a:pt x="471" y="624"/>
                          <a:pt x="525" y="565"/>
                        </a:cubicBezTo>
                        <a:cubicBezTo>
                          <a:pt x="532" y="558"/>
                          <a:pt x="538" y="551"/>
                          <a:pt x="545" y="544"/>
                        </a:cubicBezTo>
                        <a:cubicBezTo>
                          <a:pt x="581" y="504"/>
                          <a:pt x="612" y="455"/>
                          <a:pt x="627" y="404"/>
                        </a:cubicBezTo>
                        <a:cubicBezTo>
                          <a:pt x="631" y="375"/>
                          <a:pt x="634" y="347"/>
                          <a:pt x="638" y="318"/>
                        </a:cubicBezTo>
                        <a:cubicBezTo>
                          <a:pt x="634" y="289"/>
                          <a:pt x="629" y="262"/>
                          <a:pt x="627" y="233"/>
                        </a:cubicBezTo>
                        <a:lnTo>
                          <a:pt x="595" y="157"/>
                        </a:lnTo>
                        <a:lnTo>
                          <a:pt x="545" y="93"/>
                        </a:lnTo>
                        <a:cubicBezTo>
                          <a:pt x="523" y="77"/>
                          <a:pt x="502" y="61"/>
                          <a:pt x="481" y="44"/>
                        </a:cubicBezTo>
                        <a:cubicBezTo>
                          <a:pt x="445" y="20"/>
                          <a:pt x="406" y="7"/>
                          <a:pt x="363" y="6"/>
                        </a:cubicBezTo>
                        <a:cubicBezTo>
                          <a:pt x="349" y="2"/>
                          <a:pt x="335" y="0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5" name="Google Shape;1195;p16"/>
                <p:cNvSpPr/>
                <p:nvPr/>
              </p:nvSpPr>
              <p:spPr>
                <a:xfrm>
                  <a:off x="8022455" y="480106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16"/>
                <p:cNvSpPr/>
                <p:nvPr/>
              </p:nvSpPr>
              <p:spPr>
                <a:xfrm>
                  <a:off x="7791005" y="27991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7" name="Google Shape;1197;p16"/>
            <p:cNvGrpSpPr/>
            <p:nvPr/>
          </p:nvGrpSpPr>
          <p:grpSpPr>
            <a:xfrm>
              <a:off x="8034926" y="3868575"/>
              <a:ext cx="222669" cy="175544"/>
              <a:chOff x="2086440" y="896308"/>
              <a:chExt cx="140299" cy="111520"/>
            </a:xfrm>
          </p:grpSpPr>
          <p:sp>
            <p:nvSpPr>
              <p:cNvPr id="1198" name="Google Shape;1198;p16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6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6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6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2" name="Google Shape;1202;p16"/>
            <p:cNvGrpSpPr/>
            <p:nvPr/>
          </p:nvGrpSpPr>
          <p:grpSpPr>
            <a:xfrm rot="10800000">
              <a:off x="7122876" y="1010800"/>
              <a:ext cx="222669" cy="175544"/>
              <a:chOff x="2086440" y="896308"/>
              <a:chExt cx="140299" cy="111520"/>
            </a:xfrm>
          </p:grpSpPr>
          <p:sp>
            <p:nvSpPr>
              <p:cNvPr id="1203" name="Google Shape;1203;p16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6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6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6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16"/>
            <p:cNvGrpSpPr/>
            <p:nvPr/>
          </p:nvGrpSpPr>
          <p:grpSpPr>
            <a:xfrm>
              <a:off x="1154551" y="4044125"/>
              <a:ext cx="222669" cy="175544"/>
              <a:chOff x="2086440" y="896308"/>
              <a:chExt cx="140299" cy="111520"/>
            </a:xfrm>
          </p:grpSpPr>
          <p:sp>
            <p:nvSpPr>
              <p:cNvPr id="1208" name="Google Shape;1208;p16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6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6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6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2" name="Google Shape;1212;p16"/>
            <p:cNvSpPr/>
            <p:nvPr/>
          </p:nvSpPr>
          <p:spPr>
            <a:xfrm>
              <a:off x="1240072" y="962203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1706172" y="384367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7290297" y="421967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6434897" y="91962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1690930" y="1274291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976180" y="3621091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6572055" y="4311816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5699147" y="4785616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16"/>
            <p:cNvGrpSpPr/>
            <p:nvPr/>
          </p:nvGrpSpPr>
          <p:grpSpPr>
            <a:xfrm>
              <a:off x="1690936" y="4785613"/>
              <a:ext cx="277954" cy="212070"/>
              <a:chOff x="3849405" y="2508784"/>
              <a:chExt cx="175133" cy="134724"/>
            </a:xfrm>
          </p:grpSpPr>
          <p:sp>
            <p:nvSpPr>
              <p:cNvPr id="1221" name="Google Shape;1221;p16"/>
              <p:cNvSpPr/>
              <p:nvPr/>
            </p:nvSpPr>
            <p:spPr>
              <a:xfrm>
                <a:off x="3942589" y="2605703"/>
                <a:ext cx="37494" cy="3780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36" extrusionOk="0">
                    <a:moveTo>
                      <a:pt x="691" y="0"/>
                    </a:moveTo>
                    <a:cubicBezTo>
                      <a:pt x="661" y="0"/>
                      <a:pt x="631" y="2"/>
                      <a:pt x="601" y="7"/>
                    </a:cubicBezTo>
                    <a:cubicBezTo>
                      <a:pt x="510" y="17"/>
                      <a:pt x="422" y="43"/>
                      <a:pt x="338" y="92"/>
                    </a:cubicBezTo>
                    <a:cubicBezTo>
                      <a:pt x="241" y="150"/>
                      <a:pt x="162" y="229"/>
                      <a:pt x="104" y="326"/>
                    </a:cubicBezTo>
                    <a:cubicBezTo>
                      <a:pt x="76" y="387"/>
                      <a:pt x="42" y="453"/>
                      <a:pt x="27" y="518"/>
                    </a:cubicBezTo>
                    <a:cubicBezTo>
                      <a:pt x="20" y="576"/>
                      <a:pt x="13" y="631"/>
                      <a:pt x="4" y="688"/>
                    </a:cubicBezTo>
                    <a:cubicBezTo>
                      <a:pt x="1" y="777"/>
                      <a:pt x="18" y="861"/>
                      <a:pt x="60" y="937"/>
                    </a:cubicBezTo>
                    <a:cubicBezTo>
                      <a:pt x="75" y="992"/>
                      <a:pt x="104" y="1038"/>
                      <a:pt x="143" y="1079"/>
                    </a:cubicBezTo>
                    <a:cubicBezTo>
                      <a:pt x="190" y="1149"/>
                      <a:pt x="249" y="1204"/>
                      <a:pt x="325" y="1246"/>
                    </a:cubicBezTo>
                    <a:cubicBezTo>
                      <a:pt x="427" y="1300"/>
                      <a:pt x="536" y="1329"/>
                      <a:pt x="650" y="1335"/>
                    </a:cubicBezTo>
                    <a:cubicBezTo>
                      <a:pt x="657" y="1335"/>
                      <a:pt x="663" y="1335"/>
                      <a:pt x="669" y="1335"/>
                    </a:cubicBezTo>
                    <a:cubicBezTo>
                      <a:pt x="751" y="1335"/>
                      <a:pt x="829" y="1317"/>
                      <a:pt x="899" y="1278"/>
                    </a:cubicBezTo>
                    <a:cubicBezTo>
                      <a:pt x="979" y="1253"/>
                      <a:pt x="1049" y="1207"/>
                      <a:pt x="1107" y="1144"/>
                    </a:cubicBezTo>
                    <a:cubicBezTo>
                      <a:pt x="1149" y="1095"/>
                      <a:pt x="1197" y="1040"/>
                      <a:pt x="1229" y="982"/>
                    </a:cubicBezTo>
                    <a:cubicBezTo>
                      <a:pt x="1251" y="929"/>
                      <a:pt x="1272" y="879"/>
                      <a:pt x="1294" y="826"/>
                    </a:cubicBezTo>
                    <a:cubicBezTo>
                      <a:pt x="1320" y="740"/>
                      <a:pt x="1325" y="655"/>
                      <a:pt x="1304" y="569"/>
                    </a:cubicBezTo>
                    <a:cubicBezTo>
                      <a:pt x="1304" y="511"/>
                      <a:pt x="1290" y="456"/>
                      <a:pt x="1261" y="405"/>
                    </a:cubicBezTo>
                    <a:cubicBezTo>
                      <a:pt x="1245" y="354"/>
                      <a:pt x="1219" y="309"/>
                      <a:pt x="1188" y="265"/>
                    </a:cubicBezTo>
                    <a:cubicBezTo>
                      <a:pt x="1137" y="188"/>
                      <a:pt x="1070" y="123"/>
                      <a:pt x="996" y="84"/>
                    </a:cubicBezTo>
                    <a:lnTo>
                      <a:pt x="852" y="21"/>
                    </a:lnTo>
                    <a:cubicBezTo>
                      <a:pt x="798" y="7"/>
                      <a:pt x="745" y="0"/>
                      <a:pt x="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6"/>
              <p:cNvSpPr/>
              <p:nvPr/>
            </p:nvSpPr>
            <p:spPr>
              <a:xfrm>
                <a:off x="3951842" y="2508784"/>
                <a:ext cx="32372" cy="32231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9" extrusionOk="0">
                    <a:moveTo>
                      <a:pt x="554" y="0"/>
                    </a:moveTo>
                    <a:cubicBezTo>
                      <a:pt x="484" y="0"/>
                      <a:pt x="417" y="16"/>
                      <a:pt x="354" y="50"/>
                    </a:cubicBezTo>
                    <a:cubicBezTo>
                      <a:pt x="284" y="73"/>
                      <a:pt x="223" y="111"/>
                      <a:pt x="171" y="168"/>
                    </a:cubicBezTo>
                    <a:cubicBezTo>
                      <a:pt x="117" y="219"/>
                      <a:pt x="76" y="280"/>
                      <a:pt x="53" y="351"/>
                    </a:cubicBezTo>
                    <a:cubicBezTo>
                      <a:pt x="17" y="418"/>
                      <a:pt x="1" y="490"/>
                      <a:pt x="4" y="569"/>
                    </a:cubicBezTo>
                    <a:cubicBezTo>
                      <a:pt x="11" y="620"/>
                      <a:pt x="17" y="669"/>
                      <a:pt x="24" y="720"/>
                    </a:cubicBezTo>
                    <a:cubicBezTo>
                      <a:pt x="52" y="816"/>
                      <a:pt x="100" y="900"/>
                      <a:pt x="169" y="971"/>
                    </a:cubicBezTo>
                    <a:cubicBezTo>
                      <a:pt x="207" y="1000"/>
                      <a:pt x="245" y="1031"/>
                      <a:pt x="284" y="1060"/>
                    </a:cubicBezTo>
                    <a:cubicBezTo>
                      <a:pt x="373" y="1111"/>
                      <a:pt x="467" y="1138"/>
                      <a:pt x="571" y="1138"/>
                    </a:cubicBezTo>
                    <a:cubicBezTo>
                      <a:pt x="577" y="1139"/>
                      <a:pt x="583" y="1139"/>
                      <a:pt x="588" y="1139"/>
                    </a:cubicBezTo>
                    <a:cubicBezTo>
                      <a:pt x="660" y="1139"/>
                      <a:pt x="727" y="1123"/>
                      <a:pt x="789" y="1089"/>
                    </a:cubicBezTo>
                    <a:cubicBezTo>
                      <a:pt x="860" y="1066"/>
                      <a:pt x="919" y="1027"/>
                      <a:pt x="972" y="971"/>
                    </a:cubicBezTo>
                    <a:cubicBezTo>
                      <a:pt x="1028" y="920"/>
                      <a:pt x="1066" y="858"/>
                      <a:pt x="1091" y="787"/>
                    </a:cubicBezTo>
                    <a:cubicBezTo>
                      <a:pt x="1127" y="720"/>
                      <a:pt x="1143" y="647"/>
                      <a:pt x="1139" y="569"/>
                    </a:cubicBezTo>
                    <a:cubicBezTo>
                      <a:pt x="1131" y="521"/>
                      <a:pt x="1124" y="470"/>
                      <a:pt x="1120" y="419"/>
                    </a:cubicBezTo>
                    <a:cubicBezTo>
                      <a:pt x="1092" y="322"/>
                      <a:pt x="1043" y="239"/>
                      <a:pt x="975" y="168"/>
                    </a:cubicBezTo>
                    <a:cubicBezTo>
                      <a:pt x="935" y="139"/>
                      <a:pt x="898" y="108"/>
                      <a:pt x="860" y="79"/>
                    </a:cubicBezTo>
                    <a:cubicBezTo>
                      <a:pt x="771" y="28"/>
                      <a:pt x="677" y="1"/>
                      <a:pt x="572" y="1"/>
                    </a:cubicBezTo>
                    <a:cubicBezTo>
                      <a:pt x="566" y="0"/>
                      <a:pt x="560" y="0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6"/>
              <p:cNvSpPr/>
              <p:nvPr/>
            </p:nvSpPr>
            <p:spPr>
              <a:xfrm>
                <a:off x="3995024" y="2565125"/>
                <a:ext cx="29514" cy="29429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0" extrusionOk="0">
                    <a:moveTo>
                      <a:pt x="512" y="0"/>
                    </a:moveTo>
                    <a:cubicBezTo>
                      <a:pt x="445" y="0"/>
                      <a:pt x="380" y="15"/>
                      <a:pt x="322" y="46"/>
                    </a:cubicBezTo>
                    <a:cubicBezTo>
                      <a:pt x="258" y="67"/>
                      <a:pt x="201" y="102"/>
                      <a:pt x="155" y="153"/>
                    </a:cubicBezTo>
                    <a:cubicBezTo>
                      <a:pt x="104" y="201"/>
                      <a:pt x="68" y="256"/>
                      <a:pt x="47" y="320"/>
                    </a:cubicBezTo>
                    <a:cubicBezTo>
                      <a:pt x="15" y="383"/>
                      <a:pt x="1" y="450"/>
                      <a:pt x="2" y="521"/>
                    </a:cubicBezTo>
                    <a:cubicBezTo>
                      <a:pt x="8" y="566"/>
                      <a:pt x="15" y="612"/>
                      <a:pt x="20" y="659"/>
                    </a:cubicBezTo>
                    <a:cubicBezTo>
                      <a:pt x="46" y="746"/>
                      <a:pt x="89" y="823"/>
                      <a:pt x="155" y="887"/>
                    </a:cubicBezTo>
                    <a:cubicBezTo>
                      <a:pt x="190" y="915"/>
                      <a:pt x="226" y="942"/>
                      <a:pt x="259" y="968"/>
                    </a:cubicBezTo>
                    <a:cubicBezTo>
                      <a:pt x="342" y="1016"/>
                      <a:pt x="429" y="1039"/>
                      <a:pt x="521" y="1039"/>
                    </a:cubicBezTo>
                    <a:cubicBezTo>
                      <a:pt x="524" y="1040"/>
                      <a:pt x="527" y="1040"/>
                      <a:pt x="531" y="1040"/>
                    </a:cubicBezTo>
                    <a:cubicBezTo>
                      <a:pt x="598" y="1040"/>
                      <a:pt x="662" y="1025"/>
                      <a:pt x="722" y="994"/>
                    </a:cubicBezTo>
                    <a:cubicBezTo>
                      <a:pt x="785" y="973"/>
                      <a:pt x="841" y="938"/>
                      <a:pt x="889" y="887"/>
                    </a:cubicBezTo>
                    <a:cubicBezTo>
                      <a:pt x="940" y="840"/>
                      <a:pt x="976" y="784"/>
                      <a:pt x="996" y="720"/>
                    </a:cubicBezTo>
                    <a:cubicBezTo>
                      <a:pt x="1028" y="659"/>
                      <a:pt x="1043" y="590"/>
                      <a:pt x="1041" y="521"/>
                    </a:cubicBezTo>
                    <a:cubicBezTo>
                      <a:pt x="1035" y="473"/>
                      <a:pt x="1030" y="428"/>
                      <a:pt x="1022" y="383"/>
                    </a:cubicBezTo>
                    <a:cubicBezTo>
                      <a:pt x="998" y="295"/>
                      <a:pt x="954" y="217"/>
                      <a:pt x="889" y="153"/>
                    </a:cubicBezTo>
                    <a:cubicBezTo>
                      <a:pt x="854" y="125"/>
                      <a:pt x="817" y="99"/>
                      <a:pt x="783" y="72"/>
                    </a:cubicBezTo>
                    <a:cubicBezTo>
                      <a:pt x="701" y="24"/>
                      <a:pt x="614" y="0"/>
                      <a:pt x="521" y="0"/>
                    </a:cubicBezTo>
                    <a:cubicBezTo>
                      <a:pt x="518" y="0"/>
                      <a:pt x="515" y="0"/>
                      <a:pt x="5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6"/>
              <p:cNvSpPr/>
              <p:nvPr/>
            </p:nvSpPr>
            <p:spPr>
              <a:xfrm>
                <a:off x="3849405" y="2581339"/>
                <a:ext cx="19695" cy="1912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76" extrusionOk="0">
                    <a:moveTo>
                      <a:pt x="348" y="0"/>
                    </a:moveTo>
                    <a:cubicBezTo>
                      <a:pt x="172" y="0"/>
                      <a:pt x="1" y="156"/>
                      <a:pt x="11" y="337"/>
                    </a:cubicBezTo>
                    <a:cubicBezTo>
                      <a:pt x="20" y="522"/>
                      <a:pt x="159" y="676"/>
                      <a:pt x="348" y="676"/>
                    </a:cubicBezTo>
                    <a:cubicBezTo>
                      <a:pt x="526" y="676"/>
                      <a:pt x="696" y="519"/>
                      <a:pt x="687" y="337"/>
                    </a:cubicBezTo>
                    <a:cubicBezTo>
                      <a:pt x="680" y="154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5" name="Google Shape;1225;p16"/>
            <p:cNvSpPr/>
            <p:nvPr/>
          </p:nvSpPr>
          <p:spPr>
            <a:xfrm>
              <a:off x="3190372" y="468972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16"/>
            <p:cNvGrpSpPr/>
            <p:nvPr/>
          </p:nvGrpSpPr>
          <p:grpSpPr>
            <a:xfrm>
              <a:off x="6686420" y="4677045"/>
              <a:ext cx="142721" cy="162526"/>
              <a:chOff x="731022" y="2814632"/>
              <a:chExt cx="89925" cy="103250"/>
            </a:xfrm>
          </p:grpSpPr>
          <p:sp>
            <p:nvSpPr>
              <p:cNvPr id="1227" name="Google Shape;1227;p16"/>
              <p:cNvSpPr/>
              <p:nvPr/>
            </p:nvSpPr>
            <p:spPr>
              <a:xfrm>
                <a:off x="731022" y="2882143"/>
                <a:ext cx="36023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263" extrusionOk="0">
                    <a:moveTo>
                      <a:pt x="636" y="1"/>
                    </a:moveTo>
                    <a:cubicBezTo>
                      <a:pt x="475" y="1"/>
                      <a:pt x="306" y="72"/>
                      <a:pt x="191" y="187"/>
                    </a:cubicBezTo>
                    <a:cubicBezTo>
                      <a:pt x="82" y="296"/>
                      <a:pt x="1" y="475"/>
                      <a:pt x="7" y="632"/>
                    </a:cubicBezTo>
                    <a:cubicBezTo>
                      <a:pt x="21" y="973"/>
                      <a:pt x="283" y="1262"/>
                      <a:pt x="636" y="1262"/>
                    </a:cubicBezTo>
                    <a:cubicBezTo>
                      <a:pt x="799" y="1262"/>
                      <a:pt x="967" y="1191"/>
                      <a:pt x="1082" y="1076"/>
                    </a:cubicBezTo>
                    <a:cubicBezTo>
                      <a:pt x="1191" y="967"/>
                      <a:pt x="1272" y="789"/>
                      <a:pt x="1267" y="632"/>
                    </a:cubicBezTo>
                    <a:cubicBezTo>
                      <a:pt x="1252" y="290"/>
                      <a:pt x="990" y="1"/>
                      <a:pt x="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6"/>
              <p:cNvSpPr/>
              <p:nvPr/>
            </p:nvSpPr>
            <p:spPr>
              <a:xfrm>
                <a:off x="752553" y="2814632"/>
                <a:ext cx="34381" cy="33929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9" extrusionOk="0">
                    <a:moveTo>
                      <a:pt x="626" y="0"/>
                    </a:moveTo>
                    <a:cubicBezTo>
                      <a:pt x="593" y="0"/>
                      <a:pt x="560" y="4"/>
                      <a:pt x="527" y="11"/>
                    </a:cubicBezTo>
                    <a:cubicBezTo>
                      <a:pt x="447" y="15"/>
                      <a:pt x="371" y="39"/>
                      <a:pt x="305" y="82"/>
                    </a:cubicBezTo>
                    <a:cubicBezTo>
                      <a:pt x="236" y="120"/>
                      <a:pt x="180" y="171"/>
                      <a:pt x="138" y="236"/>
                    </a:cubicBezTo>
                    <a:cubicBezTo>
                      <a:pt x="85" y="294"/>
                      <a:pt x="49" y="363"/>
                      <a:pt x="30" y="440"/>
                    </a:cubicBezTo>
                    <a:cubicBezTo>
                      <a:pt x="5" y="520"/>
                      <a:pt x="1" y="598"/>
                      <a:pt x="20" y="678"/>
                    </a:cubicBezTo>
                    <a:cubicBezTo>
                      <a:pt x="23" y="758"/>
                      <a:pt x="47" y="832"/>
                      <a:pt x="91" y="900"/>
                    </a:cubicBezTo>
                    <a:cubicBezTo>
                      <a:pt x="122" y="940"/>
                      <a:pt x="152" y="980"/>
                      <a:pt x="183" y="1021"/>
                    </a:cubicBezTo>
                    <a:cubicBezTo>
                      <a:pt x="258" y="1097"/>
                      <a:pt x="345" y="1147"/>
                      <a:pt x="447" y="1177"/>
                    </a:cubicBezTo>
                    <a:lnTo>
                      <a:pt x="604" y="1198"/>
                    </a:lnTo>
                    <a:cubicBezTo>
                      <a:pt x="610" y="1199"/>
                      <a:pt x="616" y="1199"/>
                      <a:pt x="622" y="1199"/>
                    </a:cubicBezTo>
                    <a:cubicBezTo>
                      <a:pt x="698" y="1199"/>
                      <a:pt x="769" y="1181"/>
                      <a:pt x="835" y="1147"/>
                    </a:cubicBezTo>
                    <a:cubicBezTo>
                      <a:pt x="909" y="1123"/>
                      <a:pt x="973" y="1082"/>
                      <a:pt x="1028" y="1024"/>
                    </a:cubicBezTo>
                    <a:cubicBezTo>
                      <a:pt x="1069" y="982"/>
                      <a:pt x="1104" y="934"/>
                      <a:pt x="1132" y="883"/>
                    </a:cubicBezTo>
                    <a:cubicBezTo>
                      <a:pt x="1155" y="845"/>
                      <a:pt x="1175" y="802"/>
                      <a:pt x="1185" y="757"/>
                    </a:cubicBezTo>
                    <a:cubicBezTo>
                      <a:pt x="1214" y="648"/>
                      <a:pt x="1211" y="555"/>
                      <a:pt x="1185" y="450"/>
                    </a:cubicBezTo>
                    <a:cubicBezTo>
                      <a:pt x="1174" y="398"/>
                      <a:pt x="1152" y="347"/>
                      <a:pt x="1124" y="299"/>
                    </a:cubicBezTo>
                    <a:cubicBezTo>
                      <a:pt x="1124" y="299"/>
                      <a:pt x="1124" y="297"/>
                      <a:pt x="1123" y="297"/>
                    </a:cubicBezTo>
                    <a:cubicBezTo>
                      <a:pt x="1069" y="207"/>
                      <a:pt x="996" y="135"/>
                      <a:pt x="908" y="82"/>
                    </a:cubicBezTo>
                    <a:lnTo>
                      <a:pt x="764" y="23"/>
                    </a:lnTo>
                    <a:cubicBezTo>
                      <a:pt x="717" y="7"/>
                      <a:pt x="672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6"/>
              <p:cNvSpPr/>
              <p:nvPr/>
            </p:nvSpPr>
            <p:spPr>
              <a:xfrm>
                <a:off x="802866" y="2872472"/>
                <a:ext cx="18082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52" extrusionOk="0">
                    <a:moveTo>
                      <a:pt x="321" y="0"/>
                    </a:moveTo>
                    <a:cubicBezTo>
                      <a:pt x="306" y="0"/>
                      <a:pt x="292" y="2"/>
                      <a:pt x="278" y="6"/>
                    </a:cubicBezTo>
                    <a:cubicBezTo>
                      <a:pt x="249" y="6"/>
                      <a:pt x="221" y="13"/>
                      <a:pt x="198" y="28"/>
                    </a:cubicBezTo>
                    <a:cubicBezTo>
                      <a:pt x="170" y="35"/>
                      <a:pt x="147" y="49"/>
                      <a:pt x="127" y="70"/>
                    </a:cubicBezTo>
                    <a:cubicBezTo>
                      <a:pt x="103" y="84"/>
                      <a:pt x="83" y="102"/>
                      <a:pt x="71" y="127"/>
                    </a:cubicBezTo>
                    <a:cubicBezTo>
                      <a:pt x="51" y="145"/>
                      <a:pt x="38" y="170"/>
                      <a:pt x="29" y="196"/>
                    </a:cubicBezTo>
                    <a:cubicBezTo>
                      <a:pt x="15" y="222"/>
                      <a:pt x="7" y="247"/>
                      <a:pt x="7" y="276"/>
                    </a:cubicBezTo>
                    <a:cubicBezTo>
                      <a:pt x="0" y="305"/>
                      <a:pt x="0" y="333"/>
                      <a:pt x="7" y="362"/>
                    </a:cubicBezTo>
                    <a:cubicBezTo>
                      <a:pt x="9" y="404"/>
                      <a:pt x="22" y="443"/>
                      <a:pt x="45" y="480"/>
                    </a:cubicBezTo>
                    <a:cubicBezTo>
                      <a:pt x="51" y="488"/>
                      <a:pt x="54" y="496"/>
                      <a:pt x="60" y="506"/>
                    </a:cubicBezTo>
                    <a:cubicBezTo>
                      <a:pt x="114" y="599"/>
                      <a:pt x="219" y="651"/>
                      <a:pt x="322" y="651"/>
                    </a:cubicBezTo>
                    <a:cubicBezTo>
                      <a:pt x="397" y="651"/>
                      <a:pt x="471" y="624"/>
                      <a:pt x="525" y="565"/>
                    </a:cubicBezTo>
                    <a:cubicBezTo>
                      <a:pt x="532" y="558"/>
                      <a:pt x="538" y="551"/>
                      <a:pt x="545" y="544"/>
                    </a:cubicBezTo>
                    <a:cubicBezTo>
                      <a:pt x="581" y="504"/>
                      <a:pt x="612" y="455"/>
                      <a:pt x="627" y="404"/>
                    </a:cubicBezTo>
                    <a:cubicBezTo>
                      <a:pt x="631" y="375"/>
                      <a:pt x="634" y="347"/>
                      <a:pt x="638" y="318"/>
                    </a:cubicBezTo>
                    <a:cubicBezTo>
                      <a:pt x="634" y="289"/>
                      <a:pt x="629" y="262"/>
                      <a:pt x="627" y="233"/>
                    </a:cubicBezTo>
                    <a:lnTo>
                      <a:pt x="595" y="157"/>
                    </a:lnTo>
                    <a:lnTo>
                      <a:pt x="545" y="93"/>
                    </a:lnTo>
                    <a:cubicBezTo>
                      <a:pt x="523" y="77"/>
                      <a:pt x="502" y="61"/>
                      <a:pt x="481" y="44"/>
                    </a:cubicBezTo>
                    <a:cubicBezTo>
                      <a:pt x="445" y="20"/>
                      <a:pt x="406" y="7"/>
                      <a:pt x="363" y="6"/>
                    </a:cubicBezTo>
                    <a:cubicBezTo>
                      <a:pt x="349" y="2"/>
                      <a:pt x="335" y="0"/>
                      <a:pt x="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" name="Google Shape;2017;p26"/>
          <p:cNvGrpSpPr/>
          <p:nvPr/>
        </p:nvGrpSpPr>
        <p:grpSpPr>
          <a:xfrm>
            <a:off x="221991" y="62823"/>
            <a:ext cx="8753347" cy="4888240"/>
            <a:chOff x="221991" y="62823"/>
            <a:chExt cx="8753347" cy="4888240"/>
          </a:xfrm>
        </p:grpSpPr>
        <p:grpSp>
          <p:nvGrpSpPr>
            <p:cNvPr id="2018" name="Google Shape;2018;p26"/>
            <p:cNvGrpSpPr/>
            <p:nvPr/>
          </p:nvGrpSpPr>
          <p:grpSpPr>
            <a:xfrm rot="-662012" flipH="1">
              <a:off x="278016" y="102349"/>
              <a:ext cx="474024" cy="631254"/>
              <a:chOff x="8014137" y="3246346"/>
              <a:chExt cx="473983" cy="631200"/>
            </a:xfrm>
          </p:grpSpPr>
          <p:sp>
            <p:nvSpPr>
              <p:cNvPr id="2019" name="Google Shape;2019;p26"/>
              <p:cNvSpPr/>
              <p:nvPr/>
            </p:nvSpPr>
            <p:spPr>
              <a:xfrm>
                <a:off x="8373713" y="3656854"/>
                <a:ext cx="114407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874" extrusionOk="0">
                    <a:moveTo>
                      <a:pt x="2888" y="491"/>
                    </a:moveTo>
                    <a:lnTo>
                      <a:pt x="2750" y="1421"/>
                    </a:lnTo>
                    <a:cubicBezTo>
                      <a:pt x="2741" y="1476"/>
                      <a:pt x="2762" y="1533"/>
                      <a:pt x="2804" y="1571"/>
                    </a:cubicBezTo>
                    <a:lnTo>
                      <a:pt x="3491" y="2213"/>
                    </a:lnTo>
                    <a:lnTo>
                      <a:pt x="2564" y="2367"/>
                    </a:lnTo>
                    <a:cubicBezTo>
                      <a:pt x="2508" y="2376"/>
                      <a:pt x="2460" y="2412"/>
                      <a:pt x="2436" y="2463"/>
                    </a:cubicBezTo>
                    <a:lnTo>
                      <a:pt x="2038" y="3317"/>
                    </a:lnTo>
                    <a:lnTo>
                      <a:pt x="1602" y="2483"/>
                    </a:lnTo>
                    <a:cubicBezTo>
                      <a:pt x="1577" y="2434"/>
                      <a:pt x="1528" y="2399"/>
                      <a:pt x="1471" y="2392"/>
                    </a:cubicBezTo>
                    <a:lnTo>
                      <a:pt x="538" y="2278"/>
                    </a:lnTo>
                    <a:lnTo>
                      <a:pt x="1198" y="1605"/>
                    </a:lnTo>
                    <a:cubicBezTo>
                      <a:pt x="1217" y="1585"/>
                      <a:pt x="1232" y="1562"/>
                      <a:pt x="1239" y="1534"/>
                    </a:cubicBezTo>
                    <a:cubicBezTo>
                      <a:pt x="1246" y="1510"/>
                      <a:pt x="1249" y="1481"/>
                      <a:pt x="1243" y="1453"/>
                    </a:cubicBezTo>
                    <a:lnTo>
                      <a:pt x="1063" y="530"/>
                    </a:lnTo>
                    <a:lnTo>
                      <a:pt x="1063" y="530"/>
                    </a:lnTo>
                    <a:lnTo>
                      <a:pt x="1906" y="950"/>
                    </a:lnTo>
                    <a:cubicBezTo>
                      <a:pt x="1930" y="962"/>
                      <a:pt x="1956" y="968"/>
                      <a:pt x="1981" y="968"/>
                    </a:cubicBezTo>
                    <a:cubicBezTo>
                      <a:pt x="2010" y="968"/>
                      <a:pt x="2039" y="960"/>
                      <a:pt x="2066" y="946"/>
                    </a:cubicBezTo>
                    <a:lnTo>
                      <a:pt x="2888" y="491"/>
                    </a:lnTo>
                    <a:close/>
                    <a:moveTo>
                      <a:pt x="3110" y="1"/>
                    </a:moveTo>
                    <a:cubicBezTo>
                      <a:pt x="3081" y="1"/>
                      <a:pt x="3052" y="8"/>
                      <a:pt x="3026" y="21"/>
                    </a:cubicBezTo>
                    <a:lnTo>
                      <a:pt x="1979" y="603"/>
                    </a:lnTo>
                    <a:lnTo>
                      <a:pt x="908" y="68"/>
                    </a:lnTo>
                    <a:cubicBezTo>
                      <a:pt x="884" y="56"/>
                      <a:pt x="859" y="51"/>
                      <a:pt x="833" y="51"/>
                    </a:cubicBezTo>
                    <a:cubicBezTo>
                      <a:pt x="796" y="51"/>
                      <a:pt x="759" y="63"/>
                      <a:pt x="727" y="85"/>
                    </a:cubicBezTo>
                    <a:cubicBezTo>
                      <a:pt x="676" y="125"/>
                      <a:pt x="650" y="190"/>
                      <a:pt x="663" y="254"/>
                    </a:cubicBezTo>
                    <a:lnTo>
                      <a:pt x="893" y="1430"/>
                    </a:lnTo>
                    <a:lnTo>
                      <a:pt x="53" y="2284"/>
                    </a:lnTo>
                    <a:cubicBezTo>
                      <a:pt x="33" y="2304"/>
                      <a:pt x="18" y="2331"/>
                      <a:pt x="11" y="2355"/>
                    </a:cubicBezTo>
                    <a:cubicBezTo>
                      <a:pt x="1" y="2390"/>
                      <a:pt x="2" y="2427"/>
                      <a:pt x="14" y="2461"/>
                    </a:cubicBezTo>
                    <a:cubicBezTo>
                      <a:pt x="36" y="2522"/>
                      <a:pt x="89" y="2566"/>
                      <a:pt x="153" y="2573"/>
                    </a:cubicBezTo>
                    <a:lnTo>
                      <a:pt x="1341" y="2719"/>
                    </a:lnTo>
                    <a:lnTo>
                      <a:pt x="1896" y="3781"/>
                    </a:lnTo>
                    <a:cubicBezTo>
                      <a:pt x="1926" y="3839"/>
                      <a:pt x="1986" y="3874"/>
                      <a:pt x="2051" y="3874"/>
                    </a:cubicBezTo>
                    <a:cubicBezTo>
                      <a:pt x="2117" y="3872"/>
                      <a:pt x="2175" y="3835"/>
                      <a:pt x="2202" y="3777"/>
                    </a:cubicBezTo>
                    <a:lnTo>
                      <a:pt x="2707" y="2690"/>
                    </a:lnTo>
                    <a:lnTo>
                      <a:pt x="3888" y="2492"/>
                    </a:lnTo>
                    <a:cubicBezTo>
                      <a:pt x="3952" y="2482"/>
                      <a:pt x="4004" y="2435"/>
                      <a:pt x="4025" y="2373"/>
                    </a:cubicBezTo>
                    <a:cubicBezTo>
                      <a:pt x="4042" y="2310"/>
                      <a:pt x="4025" y="2242"/>
                      <a:pt x="3977" y="2197"/>
                    </a:cubicBezTo>
                    <a:lnTo>
                      <a:pt x="3102" y="1380"/>
                    </a:lnTo>
                    <a:lnTo>
                      <a:pt x="3278" y="196"/>
                    </a:lnTo>
                    <a:cubicBezTo>
                      <a:pt x="3286" y="132"/>
                      <a:pt x="3259" y="67"/>
                      <a:pt x="3207" y="30"/>
                    </a:cubicBezTo>
                    <a:cubicBezTo>
                      <a:pt x="3178" y="10"/>
                      <a:pt x="3144" y="1"/>
                      <a:pt x="3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6"/>
              <p:cNvSpPr/>
              <p:nvPr/>
            </p:nvSpPr>
            <p:spPr>
              <a:xfrm>
                <a:off x="8239951" y="3784702"/>
                <a:ext cx="92646" cy="92844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3281" extrusionOk="0">
                    <a:moveTo>
                      <a:pt x="1763" y="553"/>
                    </a:moveTo>
                    <a:lnTo>
                      <a:pt x="1952" y="1215"/>
                    </a:lnTo>
                    <a:cubicBezTo>
                      <a:pt x="1967" y="1270"/>
                      <a:pt x="2009" y="1313"/>
                      <a:pt x="2061" y="1329"/>
                    </a:cubicBezTo>
                    <a:lnTo>
                      <a:pt x="2711" y="1549"/>
                    </a:lnTo>
                    <a:lnTo>
                      <a:pt x="2141" y="1932"/>
                    </a:lnTo>
                    <a:cubicBezTo>
                      <a:pt x="2093" y="1963"/>
                      <a:pt x="2067" y="2015"/>
                      <a:pt x="2064" y="2072"/>
                    </a:cubicBezTo>
                    <a:lnTo>
                      <a:pt x="2057" y="2759"/>
                    </a:lnTo>
                    <a:lnTo>
                      <a:pt x="1516" y="2334"/>
                    </a:lnTo>
                    <a:cubicBezTo>
                      <a:pt x="1494" y="2316"/>
                      <a:pt x="1468" y="2304"/>
                      <a:pt x="1442" y="2299"/>
                    </a:cubicBezTo>
                    <a:cubicBezTo>
                      <a:pt x="1432" y="2297"/>
                      <a:pt x="1422" y="2296"/>
                      <a:pt x="1412" y="2296"/>
                    </a:cubicBezTo>
                    <a:cubicBezTo>
                      <a:pt x="1395" y="2296"/>
                      <a:pt x="1377" y="2299"/>
                      <a:pt x="1359" y="2304"/>
                    </a:cubicBezTo>
                    <a:lnTo>
                      <a:pt x="704" y="2509"/>
                    </a:lnTo>
                    <a:lnTo>
                      <a:pt x="704" y="2509"/>
                    </a:lnTo>
                    <a:lnTo>
                      <a:pt x="941" y="1866"/>
                    </a:lnTo>
                    <a:cubicBezTo>
                      <a:pt x="960" y="1812"/>
                      <a:pt x="951" y="1752"/>
                      <a:pt x="919" y="1707"/>
                    </a:cubicBezTo>
                    <a:lnTo>
                      <a:pt x="521" y="1146"/>
                    </a:lnTo>
                    <a:lnTo>
                      <a:pt x="1210" y="1175"/>
                    </a:lnTo>
                    <a:cubicBezTo>
                      <a:pt x="1211" y="1175"/>
                      <a:pt x="1212" y="1175"/>
                      <a:pt x="1214" y="1175"/>
                    </a:cubicBezTo>
                    <a:cubicBezTo>
                      <a:pt x="1268" y="1175"/>
                      <a:pt x="1321" y="1149"/>
                      <a:pt x="1352" y="1106"/>
                    </a:cubicBezTo>
                    <a:lnTo>
                      <a:pt x="1763" y="553"/>
                    </a:lnTo>
                    <a:close/>
                    <a:moveTo>
                      <a:pt x="1835" y="0"/>
                    </a:moveTo>
                    <a:cubicBezTo>
                      <a:pt x="1781" y="0"/>
                      <a:pt x="1728" y="25"/>
                      <a:pt x="1693" y="68"/>
                    </a:cubicBezTo>
                    <a:lnTo>
                      <a:pt x="1131" y="827"/>
                    </a:lnTo>
                    <a:lnTo>
                      <a:pt x="188" y="792"/>
                    </a:lnTo>
                    <a:cubicBezTo>
                      <a:pt x="123" y="792"/>
                      <a:pt x="63" y="827"/>
                      <a:pt x="32" y="885"/>
                    </a:cubicBezTo>
                    <a:cubicBezTo>
                      <a:pt x="0" y="943"/>
                      <a:pt x="5" y="1011"/>
                      <a:pt x="43" y="1063"/>
                    </a:cubicBezTo>
                    <a:lnTo>
                      <a:pt x="589" y="1834"/>
                    </a:lnTo>
                    <a:lnTo>
                      <a:pt x="265" y="2720"/>
                    </a:lnTo>
                    <a:cubicBezTo>
                      <a:pt x="243" y="2783"/>
                      <a:pt x="258" y="2849"/>
                      <a:pt x="301" y="2896"/>
                    </a:cubicBezTo>
                    <a:cubicBezTo>
                      <a:pt x="326" y="2924"/>
                      <a:pt x="359" y="2940"/>
                      <a:pt x="393" y="2948"/>
                    </a:cubicBezTo>
                    <a:cubicBezTo>
                      <a:pt x="403" y="2950"/>
                      <a:pt x="413" y="2951"/>
                      <a:pt x="423" y="2951"/>
                    </a:cubicBezTo>
                    <a:cubicBezTo>
                      <a:pt x="440" y="2951"/>
                      <a:pt x="458" y="2948"/>
                      <a:pt x="476" y="2942"/>
                    </a:cubicBezTo>
                    <a:lnTo>
                      <a:pt x="1377" y="2660"/>
                    </a:lnTo>
                    <a:lnTo>
                      <a:pt x="2119" y="3243"/>
                    </a:lnTo>
                    <a:cubicBezTo>
                      <a:pt x="2150" y="3268"/>
                      <a:pt x="2187" y="3280"/>
                      <a:pt x="2224" y="3280"/>
                    </a:cubicBezTo>
                    <a:cubicBezTo>
                      <a:pt x="2250" y="3280"/>
                      <a:pt x="2275" y="3275"/>
                      <a:pt x="2299" y="3264"/>
                    </a:cubicBezTo>
                    <a:cubicBezTo>
                      <a:pt x="2358" y="3235"/>
                      <a:pt x="2395" y="3176"/>
                      <a:pt x="2395" y="3111"/>
                    </a:cubicBezTo>
                    <a:lnTo>
                      <a:pt x="2406" y="2166"/>
                    </a:lnTo>
                    <a:lnTo>
                      <a:pt x="3189" y="1640"/>
                    </a:lnTo>
                    <a:cubicBezTo>
                      <a:pt x="3244" y="1604"/>
                      <a:pt x="3273" y="1540"/>
                      <a:pt x="3263" y="1475"/>
                    </a:cubicBezTo>
                    <a:cubicBezTo>
                      <a:pt x="3254" y="1409"/>
                      <a:pt x="3211" y="1357"/>
                      <a:pt x="3150" y="1335"/>
                    </a:cubicBezTo>
                    <a:lnTo>
                      <a:pt x="2256" y="1033"/>
                    </a:lnTo>
                    <a:lnTo>
                      <a:pt x="1997" y="125"/>
                    </a:lnTo>
                    <a:cubicBezTo>
                      <a:pt x="1980" y="64"/>
                      <a:pt x="1929" y="16"/>
                      <a:pt x="1863" y="3"/>
                    </a:cubicBezTo>
                    <a:cubicBezTo>
                      <a:pt x="1854" y="1"/>
                      <a:pt x="184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6"/>
              <p:cNvSpPr/>
              <p:nvPr/>
            </p:nvSpPr>
            <p:spPr>
              <a:xfrm>
                <a:off x="8014137" y="3486474"/>
                <a:ext cx="92618" cy="92816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280" extrusionOk="0">
                    <a:moveTo>
                      <a:pt x="1764" y="554"/>
                    </a:moveTo>
                    <a:lnTo>
                      <a:pt x="1953" y="1215"/>
                    </a:lnTo>
                    <a:cubicBezTo>
                      <a:pt x="1967" y="1269"/>
                      <a:pt x="2008" y="1312"/>
                      <a:pt x="2062" y="1328"/>
                    </a:cubicBezTo>
                    <a:lnTo>
                      <a:pt x="2711" y="1549"/>
                    </a:lnTo>
                    <a:lnTo>
                      <a:pt x="2141" y="1931"/>
                    </a:lnTo>
                    <a:cubicBezTo>
                      <a:pt x="2094" y="1963"/>
                      <a:pt x="2066" y="2016"/>
                      <a:pt x="2064" y="2072"/>
                    </a:cubicBezTo>
                    <a:lnTo>
                      <a:pt x="2057" y="2758"/>
                    </a:lnTo>
                    <a:lnTo>
                      <a:pt x="1517" y="2334"/>
                    </a:lnTo>
                    <a:cubicBezTo>
                      <a:pt x="1495" y="2315"/>
                      <a:pt x="1469" y="2305"/>
                      <a:pt x="1441" y="2299"/>
                    </a:cubicBezTo>
                    <a:cubicBezTo>
                      <a:pt x="1431" y="2297"/>
                      <a:pt x="1421" y="2296"/>
                      <a:pt x="1410" y="2296"/>
                    </a:cubicBezTo>
                    <a:cubicBezTo>
                      <a:pt x="1394" y="2296"/>
                      <a:pt x="1377" y="2299"/>
                      <a:pt x="1360" y="2305"/>
                    </a:cubicBezTo>
                    <a:lnTo>
                      <a:pt x="704" y="2510"/>
                    </a:lnTo>
                    <a:lnTo>
                      <a:pt x="940" y="1865"/>
                    </a:lnTo>
                    <a:cubicBezTo>
                      <a:pt x="960" y="1812"/>
                      <a:pt x="951" y="1753"/>
                      <a:pt x="918" y="1706"/>
                    </a:cubicBezTo>
                    <a:lnTo>
                      <a:pt x="521" y="1145"/>
                    </a:lnTo>
                    <a:lnTo>
                      <a:pt x="1209" y="1174"/>
                    </a:lnTo>
                    <a:cubicBezTo>
                      <a:pt x="1210" y="1174"/>
                      <a:pt x="1212" y="1174"/>
                      <a:pt x="1213" y="1174"/>
                    </a:cubicBezTo>
                    <a:cubicBezTo>
                      <a:pt x="1268" y="1174"/>
                      <a:pt x="1321" y="1150"/>
                      <a:pt x="1352" y="1106"/>
                    </a:cubicBezTo>
                    <a:lnTo>
                      <a:pt x="1764" y="554"/>
                    </a:lnTo>
                    <a:close/>
                    <a:moveTo>
                      <a:pt x="1833" y="0"/>
                    </a:moveTo>
                    <a:cubicBezTo>
                      <a:pt x="1780" y="0"/>
                      <a:pt x="1728" y="26"/>
                      <a:pt x="1694" y="68"/>
                    </a:cubicBezTo>
                    <a:lnTo>
                      <a:pt x="1131" y="826"/>
                    </a:lnTo>
                    <a:lnTo>
                      <a:pt x="188" y="791"/>
                    </a:lnTo>
                    <a:cubicBezTo>
                      <a:pt x="124" y="791"/>
                      <a:pt x="63" y="826"/>
                      <a:pt x="31" y="884"/>
                    </a:cubicBezTo>
                    <a:cubicBezTo>
                      <a:pt x="1" y="942"/>
                      <a:pt x="5" y="1012"/>
                      <a:pt x="43" y="1064"/>
                    </a:cubicBezTo>
                    <a:lnTo>
                      <a:pt x="589" y="1834"/>
                    </a:lnTo>
                    <a:lnTo>
                      <a:pt x="264" y="2720"/>
                    </a:lnTo>
                    <a:cubicBezTo>
                      <a:pt x="242" y="2782"/>
                      <a:pt x="257" y="2850"/>
                      <a:pt x="300" y="2896"/>
                    </a:cubicBezTo>
                    <a:cubicBezTo>
                      <a:pt x="326" y="2924"/>
                      <a:pt x="358" y="2940"/>
                      <a:pt x="393" y="2947"/>
                    </a:cubicBezTo>
                    <a:cubicBezTo>
                      <a:pt x="403" y="2949"/>
                      <a:pt x="413" y="2950"/>
                      <a:pt x="423" y="2950"/>
                    </a:cubicBezTo>
                    <a:cubicBezTo>
                      <a:pt x="440" y="2950"/>
                      <a:pt x="458" y="2947"/>
                      <a:pt x="475" y="2941"/>
                    </a:cubicBezTo>
                    <a:lnTo>
                      <a:pt x="1376" y="2659"/>
                    </a:lnTo>
                    <a:lnTo>
                      <a:pt x="2120" y="3244"/>
                    </a:lnTo>
                    <a:cubicBezTo>
                      <a:pt x="2150" y="3267"/>
                      <a:pt x="2188" y="3279"/>
                      <a:pt x="2225" y="3279"/>
                    </a:cubicBezTo>
                    <a:cubicBezTo>
                      <a:pt x="2250" y="3279"/>
                      <a:pt x="2275" y="3274"/>
                      <a:pt x="2298" y="3264"/>
                    </a:cubicBezTo>
                    <a:cubicBezTo>
                      <a:pt x="2357" y="3235"/>
                      <a:pt x="2396" y="3177"/>
                      <a:pt x="2396" y="3111"/>
                    </a:cubicBezTo>
                    <a:lnTo>
                      <a:pt x="2406" y="2167"/>
                    </a:lnTo>
                    <a:lnTo>
                      <a:pt x="3189" y="1639"/>
                    </a:lnTo>
                    <a:cubicBezTo>
                      <a:pt x="3243" y="1603"/>
                      <a:pt x="3272" y="1539"/>
                      <a:pt x="3263" y="1474"/>
                    </a:cubicBezTo>
                    <a:cubicBezTo>
                      <a:pt x="3255" y="1408"/>
                      <a:pt x="3211" y="1356"/>
                      <a:pt x="3149" y="1334"/>
                    </a:cubicBezTo>
                    <a:lnTo>
                      <a:pt x="2255" y="1033"/>
                    </a:lnTo>
                    <a:lnTo>
                      <a:pt x="1998" y="125"/>
                    </a:lnTo>
                    <a:cubicBezTo>
                      <a:pt x="1979" y="63"/>
                      <a:pt x="1928" y="16"/>
                      <a:pt x="1862" y="3"/>
                    </a:cubicBezTo>
                    <a:cubicBezTo>
                      <a:pt x="1853" y="1"/>
                      <a:pt x="1843" y="0"/>
                      <a:pt x="1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2" name="Google Shape;2022;p26"/>
              <p:cNvGrpSpPr/>
              <p:nvPr/>
            </p:nvGrpSpPr>
            <p:grpSpPr>
              <a:xfrm rot="10800000">
                <a:off x="8044122" y="3246346"/>
                <a:ext cx="159626" cy="227933"/>
                <a:chOff x="7904686" y="3584412"/>
                <a:chExt cx="159626" cy="227933"/>
              </a:xfrm>
            </p:grpSpPr>
            <p:sp>
              <p:nvSpPr>
                <p:cNvPr id="2023" name="Google Shape;2023;p26"/>
                <p:cNvSpPr/>
                <p:nvPr/>
              </p:nvSpPr>
              <p:spPr>
                <a:xfrm rot="-2617960">
                  <a:off x="7928254" y="3675849"/>
                  <a:ext cx="112490" cy="11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" h="4005" extrusionOk="0">
                      <a:moveTo>
                        <a:pt x="1795" y="550"/>
                      </a:moveTo>
                      <a:lnTo>
                        <a:pt x="2371" y="1294"/>
                      </a:lnTo>
                      <a:cubicBezTo>
                        <a:pt x="2403" y="1339"/>
                        <a:pt x="2456" y="1362"/>
                        <a:pt x="2511" y="1362"/>
                      </a:cubicBezTo>
                      <a:cubicBezTo>
                        <a:pt x="2513" y="1362"/>
                        <a:pt x="2514" y="1362"/>
                        <a:pt x="2516" y="1362"/>
                      </a:cubicBezTo>
                      <a:lnTo>
                        <a:pt x="3455" y="1312"/>
                      </a:lnTo>
                      <a:lnTo>
                        <a:pt x="2924" y="2089"/>
                      </a:lnTo>
                      <a:cubicBezTo>
                        <a:pt x="2891" y="2135"/>
                        <a:pt x="2885" y="2194"/>
                        <a:pt x="2905" y="2246"/>
                      </a:cubicBezTo>
                      <a:lnTo>
                        <a:pt x="3244" y="3124"/>
                      </a:lnTo>
                      <a:lnTo>
                        <a:pt x="2343" y="2858"/>
                      </a:lnTo>
                      <a:cubicBezTo>
                        <a:pt x="2325" y="2853"/>
                        <a:pt x="2308" y="2850"/>
                        <a:pt x="2291" y="2850"/>
                      </a:cubicBezTo>
                      <a:cubicBezTo>
                        <a:pt x="2281" y="2850"/>
                        <a:pt x="2271" y="2851"/>
                        <a:pt x="2262" y="2853"/>
                      </a:cubicBezTo>
                      <a:cubicBezTo>
                        <a:pt x="2234" y="2859"/>
                        <a:pt x="2208" y="2869"/>
                        <a:pt x="2186" y="2888"/>
                      </a:cubicBezTo>
                      <a:lnTo>
                        <a:pt x="1456" y="3483"/>
                      </a:lnTo>
                      <a:lnTo>
                        <a:pt x="1429" y="2541"/>
                      </a:lnTo>
                      <a:cubicBezTo>
                        <a:pt x="1427" y="2484"/>
                        <a:pt x="1398" y="2432"/>
                        <a:pt x="1350" y="2403"/>
                      </a:cubicBezTo>
                      <a:lnTo>
                        <a:pt x="560" y="1893"/>
                      </a:lnTo>
                      <a:lnTo>
                        <a:pt x="1448" y="1576"/>
                      </a:lnTo>
                      <a:cubicBezTo>
                        <a:pt x="1500" y="1559"/>
                        <a:pt x="1539" y="1512"/>
                        <a:pt x="1554" y="1460"/>
                      </a:cubicBezTo>
                      <a:lnTo>
                        <a:pt x="1795" y="550"/>
                      </a:lnTo>
                      <a:close/>
                      <a:moveTo>
                        <a:pt x="1721" y="0"/>
                      </a:moveTo>
                      <a:cubicBezTo>
                        <a:pt x="1711" y="0"/>
                        <a:pt x="1700" y="1"/>
                        <a:pt x="1689" y="4"/>
                      </a:cubicBezTo>
                      <a:cubicBezTo>
                        <a:pt x="1625" y="17"/>
                        <a:pt x="1574" y="63"/>
                        <a:pt x="1558" y="127"/>
                      </a:cubicBezTo>
                      <a:lnTo>
                        <a:pt x="1249" y="1284"/>
                      </a:lnTo>
                      <a:lnTo>
                        <a:pt x="121" y="1685"/>
                      </a:lnTo>
                      <a:cubicBezTo>
                        <a:pt x="58" y="1707"/>
                        <a:pt x="15" y="1762"/>
                        <a:pt x="8" y="1827"/>
                      </a:cubicBezTo>
                      <a:cubicBezTo>
                        <a:pt x="0" y="1893"/>
                        <a:pt x="29" y="1954"/>
                        <a:pt x="85" y="1990"/>
                      </a:cubicBezTo>
                      <a:lnTo>
                        <a:pt x="1090" y="2641"/>
                      </a:lnTo>
                      <a:lnTo>
                        <a:pt x="1125" y="3839"/>
                      </a:lnTo>
                      <a:cubicBezTo>
                        <a:pt x="1127" y="3904"/>
                        <a:pt x="1166" y="3962"/>
                        <a:pt x="1225" y="3988"/>
                      </a:cubicBezTo>
                      <a:cubicBezTo>
                        <a:pt x="1248" y="3999"/>
                        <a:pt x="1273" y="4004"/>
                        <a:pt x="1297" y="4004"/>
                      </a:cubicBezTo>
                      <a:cubicBezTo>
                        <a:pt x="1336" y="4004"/>
                        <a:pt x="1374" y="3991"/>
                        <a:pt x="1406" y="3965"/>
                      </a:cubicBezTo>
                      <a:lnTo>
                        <a:pt x="2336" y="3209"/>
                      </a:lnTo>
                      <a:lnTo>
                        <a:pt x="3485" y="3548"/>
                      </a:lnTo>
                      <a:cubicBezTo>
                        <a:pt x="3501" y="3552"/>
                        <a:pt x="3517" y="3554"/>
                        <a:pt x="3532" y="3554"/>
                      </a:cubicBezTo>
                      <a:cubicBezTo>
                        <a:pt x="3544" y="3554"/>
                        <a:pt x="3555" y="3553"/>
                        <a:pt x="3567" y="3551"/>
                      </a:cubicBezTo>
                      <a:cubicBezTo>
                        <a:pt x="3601" y="3544"/>
                        <a:pt x="3633" y="3526"/>
                        <a:pt x="3660" y="3499"/>
                      </a:cubicBezTo>
                      <a:cubicBezTo>
                        <a:pt x="3703" y="3451"/>
                        <a:pt x="3716" y="3382"/>
                        <a:pt x="3694" y="3320"/>
                      </a:cubicBezTo>
                      <a:lnTo>
                        <a:pt x="3260" y="2205"/>
                      </a:lnTo>
                      <a:lnTo>
                        <a:pt x="3936" y="1217"/>
                      </a:lnTo>
                      <a:cubicBezTo>
                        <a:pt x="3972" y="1162"/>
                        <a:pt x="3975" y="1094"/>
                        <a:pt x="3943" y="1037"/>
                      </a:cubicBezTo>
                      <a:cubicBezTo>
                        <a:pt x="3911" y="982"/>
                        <a:pt x="3855" y="950"/>
                        <a:pt x="3792" y="950"/>
                      </a:cubicBezTo>
                      <a:cubicBezTo>
                        <a:pt x="3790" y="950"/>
                        <a:pt x="3787" y="950"/>
                        <a:pt x="3784" y="950"/>
                      </a:cubicBezTo>
                      <a:lnTo>
                        <a:pt x="2590" y="1015"/>
                      </a:lnTo>
                      <a:lnTo>
                        <a:pt x="1858" y="68"/>
                      </a:lnTo>
                      <a:cubicBezTo>
                        <a:pt x="1824" y="25"/>
                        <a:pt x="1773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26"/>
                <p:cNvSpPr/>
                <p:nvPr/>
              </p:nvSpPr>
              <p:spPr>
                <a:xfrm rot="-2617960">
                  <a:off x="8006016" y="3649803"/>
                  <a:ext cx="19640" cy="1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67" extrusionOk="0">
                      <a:moveTo>
                        <a:pt x="367" y="0"/>
                      </a:moveTo>
                      <a:cubicBezTo>
                        <a:pt x="338" y="0"/>
                        <a:pt x="310" y="4"/>
                        <a:pt x="281" y="11"/>
                      </a:cubicBezTo>
                      <a:cubicBezTo>
                        <a:pt x="268" y="13"/>
                        <a:pt x="257" y="17"/>
                        <a:pt x="244" y="22"/>
                      </a:cubicBezTo>
                      <a:cubicBezTo>
                        <a:pt x="188" y="39"/>
                        <a:pt x="141" y="65"/>
                        <a:pt x="99" y="106"/>
                      </a:cubicBezTo>
                      <a:cubicBezTo>
                        <a:pt x="83" y="128"/>
                        <a:pt x="64" y="149"/>
                        <a:pt x="48" y="173"/>
                      </a:cubicBezTo>
                      <a:cubicBezTo>
                        <a:pt x="19" y="224"/>
                        <a:pt x="3" y="280"/>
                        <a:pt x="3" y="338"/>
                      </a:cubicBezTo>
                      <a:cubicBezTo>
                        <a:pt x="0" y="383"/>
                        <a:pt x="10" y="426"/>
                        <a:pt x="32" y="465"/>
                      </a:cubicBezTo>
                      <a:cubicBezTo>
                        <a:pt x="45" y="505"/>
                        <a:pt x="68" y="542"/>
                        <a:pt x="99" y="571"/>
                      </a:cubicBezTo>
                      <a:cubicBezTo>
                        <a:pt x="128" y="603"/>
                        <a:pt x="164" y="625"/>
                        <a:pt x="205" y="638"/>
                      </a:cubicBezTo>
                      <a:cubicBezTo>
                        <a:pt x="242" y="657"/>
                        <a:pt x="281" y="667"/>
                        <a:pt x="323" y="667"/>
                      </a:cubicBezTo>
                      <a:cubicBezTo>
                        <a:pt x="326" y="667"/>
                        <a:pt x="329" y="667"/>
                        <a:pt x="332" y="667"/>
                      </a:cubicBezTo>
                      <a:cubicBezTo>
                        <a:pt x="391" y="667"/>
                        <a:pt x="446" y="652"/>
                        <a:pt x="497" y="622"/>
                      </a:cubicBezTo>
                      <a:cubicBezTo>
                        <a:pt x="507" y="614"/>
                        <a:pt x="519" y="609"/>
                        <a:pt x="529" y="603"/>
                      </a:cubicBezTo>
                      <a:cubicBezTo>
                        <a:pt x="568" y="584"/>
                        <a:pt x="597" y="555"/>
                        <a:pt x="621" y="520"/>
                      </a:cubicBezTo>
                      <a:cubicBezTo>
                        <a:pt x="650" y="490"/>
                        <a:pt x="667" y="453"/>
                        <a:pt x="679" y="410"/>
                      </a:cubicBezTo>
                      <a:cubicBezTo>
                        <a:pt x="682" y="381"/>
                        <a:pt x="686" y="351"/>
                        <a:pt x="689" y="324"/>
                      </a:cubicBezTo>
                      <a:cubicBezTo>
                        <a:pt x="693" y="279"/>
                        <a:pt x="685" y="237"/>
                        <a:pt x="664" y="199"/>
                      </a:cubicBezTo>
                      <a:cubicBezTo>
                        <a:pt x="657" y="171"/>
                        <a:pt x="642" y="148"/>
                        <a:pt x="622" y="128"/>
                      </a:cubicBezTo>
                      <a:cubicBezTo>
                        <a:pt x="599" y="93"/>
                        <a:pt x="570" y="64"/>
                        <a:pt x="532" y="43"/>
                      </a:cubicBezTo>
                      <a:cubicBezTo>
                        <a:pt x="506" y="33"/>
                        <a:pt x="481" y="22"/>
                        <a:pt x="454" y="11"/>
                      </a:cubicBezTo>
                      <a:cubicBezTo>
                        <a:pt x="425" y="4"/>
                        <a:pt x="396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26"/>
                <p:cNvSpPr/>
                <p:nvPr/>
              </p:nvSpPr>
              <p:spPr>
                <a:xfrm rot="-2617960">
                  <a:off x="8014821" y="3618425"/>
                  <a:ext cx="19045" cy="1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688" extrusionOk="0">
                      <a:moveTo>
                        <a:pt x="328" y="1"/>
                      </a:moveTo>
                      <a:cubicBezTo>
                        <a:pt x="304" y="1"/>
                        <a:pt x="280" y="4"/>
                        <a:pt x="255" y="12"/>
                      </a:cubicBezTo>
                      <a:cubicBezTo>
                        <a:pt x="203" y="27"/>
                        <a:pt x="158" y="53"/>
                        <a:pt x="120" y="92"/>
                      </a:cubicBezTo>
                      <a:cubicBezTo>
                        <a:pt x="114" y="95"/>
                        <a:pt x="110" y="101"/>
                        <a:pt x="107" y="104"/>
                      </a:cubicBezTo>
                      <a:cubicBezTo>
                        <a:pt x="91" y="125"/>
                        <a:pt x="72" y="147"/>
                        <a:pt x="56" y="169"/>
                      </a:cubicBezTo>
                      <a:cubicBezTo>
                        <a:pt x="45" y="195"/>
                        <a:pt x="34" y="223"/>
                        <a:pt x="23" y="249"/>
                      </a:cubicBezTo>
                      <a:cubicBezTo>
                        <a:pt x="23" y="252"/>
                        <a:pt x="21" y="253"/>
                        <a:pt x="21" y="255"/>
                      </a:cubicBezTo>
                      <a:cubicBezTo>
                        <a:pt x="20" y="259"/>
                        <a:pt x="20" y="262"/>
                        <a:pt x="18" y="266"/>
                      </a:cubicBezTo>
                      <a:cubicBezTo>
                        <a:pt x="1" y="325"/>
                        <a:pt x="1" y="384"/>
                        <a:pt x="18" y="442"/>
                      </a:cubicBezTo>
                      <a:cubicBezTo>
                        <a:pt x="34" y="499"/>
                        <a:pt x="62" y="547"/>
                        <a:pt x="103" y="589"/>
                      </a:cubicBezTo>
                      <a:cubicBezTo>
                        <a:pt x="145" y="631"/>
                        <a:pt x="194" y="659"/>
                        <a:pt x="251" y="675"/>
                      </a:cubicBezTo>
                      <a:cubicBezTo>
                        <a:pt x="276" y="683"/>
                        <a:pt x="301" y="687"/>
                        <a:pt x="327" y="687"/>
                      </a:cubicBezTo>
                      <a:cubicBezTo>
                        <a:pt x="346" y="687"/>
                        <a:pt x="365" y="685"/>
                        <a:pt x="383" y="681"/>
                      </a:cubicBezTo>
                      <a:cubicBezTo>
                        <a:pt x="427" y="678"/>
                        <a:pt x="469" y="666"/>
                        <a:pt x="507" y="640"/>
                      </a:cubicBezTo>
                      <a:cubicBezTo>
                        <a:pt x="556" y="611"/>
                        <a:pt x="595" y="572"/>
                        <a:pt x="626" y="521"/>
                      </a:cubicBezTo>
                      <a:cubicBezTo>
                        <a:pt x="658" y="467"/>
                        <a:pt x="672" y="413"/>
                        <a:pt x="672" y="354"/>
                      </a:cubicBezTo>
                      <a:cubicBezTo>
                        <a:pt x="672" y="293"/>
                        <a:pt x="658" y="237"/>
                        <a:pt x="626" y="187"/>
                      </a:cubicBezTo>
                      <a:cubicBezTo>
                        <a:pt x="623" y="182"/>
                        <a:pt x="621" y="179"/>
                        <a:pt x="619" y="173"/>
                      </a:cubicBezTo>
                      <a:cubicBezTo>
                        <a:pt x="616" y="166"/>
                        <a:pt x="610" y="160"/>
                        <a:pt x="607" y="155"/>
                      </a:cubicBezTo>
                      <a:lnTo>
                        <a:pt x="604" y="153"/>
                      </a:lnTo>
                      <a:cubicBezTo>
                        <a:pt x="595" y="140"/>
                        <a:pt x="585" y="125"/>
                        <a:pt x="573" y="114"/>
                      </a:cubicBezTo>
                      <a:cubicBezTo>
                        <a:pt x="550" y="86"/>
                        <a:pt x="524" y="60"/>
                        <a:pt x="494" y="43"/>
                      </a:cubicBezTo>
                      <a:cubicBezTo>
                        <a:pt x="459" y="21"/>
                        <a:pt x="421" y="8"/>
                        <a:pt x="379" y="6"/>
                      </a:cubicBezTo>
                      <a:cubicBezTo>
                        <a:pt x="362" y="3"/>
                        <a:pt x="345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26"/>
                <p:cNvSpPr/>
                <p:nvPr/>
              </p:nvSpPr>
              <p:spPr>
                <a:xfrm rot="-2617960">
                  <a:off x="8023433" y="3588404"/>
                  <a:ext cx="19159" cy="1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" h="670" extrusionOk="0">
                      <a:moveTo>
                        <a:pt x="332" y="1"/>
                      </a:moveTo>
                      <a:cubicBezTo>
                        <a:pt x="303" y="2"/>
                        <a:pt x="271" y="4"/>
                        <a:pt x="245" y="11"/>
                      </a:cubicBezTo>
                      <a:cubicBezTo>
                        <a:pt x="189" y="26"/>
                        <a:pt x="140" y="55"/>
                        <a:pt x="101" y="95"/>
                      </a:cubicBezTo>
                      <a:cubicBezTo>
                        <a:pt x="80" y="116"/>
                        <a:pt x="65" y="139"/>
                        <a:pt x="49" y="164"/>
                      </a:cubicBezTo>
                      <a:cubicBezTo>
                        <a:pt x="49" y="167"/>
                        <a:pt x="46" y="167"/>
                        <a:pt x="46" y="168"/>
                      </a:cubicBezTo>
                      <a:lnTo>
                        <a:pt x="46" y="169"/>
                      </a:lnTo>
                      <a:lnTo>
                        <a:pt x="14" y="246"/>
                      </a:lnTo>
                      <a:lnTo>
                        <a:pt x="14" y="248"/>
                      </a:lnTo>
                      <a:cubicBezTo>
                        <a:pt x="14" y="249"/>
                        <a:pt x="14" y="251"/>
                        <a:pt x="12" y="251"/>
                      </a:cubicBezTo>
                      <a:cubicBezTo>
                        <a:pt x="6" y="280"/>
                        <a:pt x="1" y="312"/>
                        <a:pt x="1" y="341"/>
                      </a:cubicBezTo>
                      <a:cubicBezTo>
                        <a:pt x="1" y="371"/>
                        <a:pt x="5" y="403"/>
                        <a:pt x="14" y="435"/>
                      </a:cubicBezTo>
                      <a:lnTo>
                        <a:pt x="46" y="511"/>
                      </a:lnTo>
                      <a:cubicBezTo>
                        <a:pt x="66" y="547"/>
                        <a:pt x="94" y="578"/>
                        <a:pt x="128" y="600"/>
                      </a:cubicBezTo>
                      <a:cubicBezTo>
                        <a:pt x="147" y="620"/>
                        <a:pt x="172" y="633"/>
                        <a:pt x="198" y="642"/>
                      </a:cubicBezTo>
                      <a:cubicBezTo>
                        <a:pt x="235" y="661"/>
                        <a:pt x="271" y="669"/>
                        <a:pt x="312" y="669"/>
                      </a:cubicBezTo>
                      <a:cubicBezTo>
                        <a:pt x="315" y="669"/>
                        <a:pt x="319" y="669"/>
                        <a:pt x="322" y="669"/>
                      </a:cubicBezTo>
                      <a:cubicBezTo>
                        <a:pt x="351" y="665"/>
                        <a:pt x="378" y="662"/>
                        <a:pt x="407" y="658"/>
                      </a:cubicBezTo>
                      <a:lnTo>
                        <a:pt x="484" y="626"/>
                      </a:lnTo>
                      <a:cubicBezTo>
                        <a:pt x="515" y="610"/>
                        <a:pt x="540" y="585"/>
                        <a:pt x="560" y="559"/>
                      </a:cubicBezTo>
                      <a:cubicBezTo>
                        <a:pt x="564" y="555"/>
                        <a:pt x="567" y="552"/>
                        <a:pt x="573" y="547"/>
                      </a:cubicBezTo>
                      <a:cubicBezTo>
                        <a:pt x="579" y="544"/>
                        <a:pt x="583" y="539"/>
                        <a:pt x="589" y="534"/>
                      </a:cubicBezTo>
                      <a:cubicBezTo>
                        <a:pt x="605" y="515"/>
                        <a:pt x="623" y="493"/>
                        <a:pt x="639" y="473"/>
                      </a:cubicBezTo>
                      <a:cubicBezTo>
                        <a:pt x="660" y="438"/>
                        <a:pt x="672" y="400"/>
                        <a:pt x="675" y="358"/>
                      </a:cubicBezTo>
                      <a:cubicBezTo>
                        <a:pt x="676" y="335"/>
                        <a:pt x="676" y="307"/>
                        <a:pt x="669" y="280"/>
                      </a:cubicBezTo>
                      <a:cubicBezTo>
                        <a:pt x="669" y="254"/>
                        <a:pt x="662" y="226"/>
                        <a:pt x="647" y="203"/>
                      </a:cubicBezTo>
                      <a:cubicBezTo>
                        <a:pt x="640" y="177"/>
                        <a:pt x="627" y="153"/>
                        <a:pt x="608" y="135"/>
                      </a:cubicBezTo>
                      <a:cubicBezTo>
                        <a:pt x="586" y="103"/>
                        <a:pt x="557" y="75"/>
                        <a:pt x="521" y="55"/>
                      </a:cubicBezTo>
                      <a:cubicBezTo>
                        <a:pt x="518" y="53"/>
                        <a:pt x="515" y="52"/>
                        <a:pt x="514" y="50"/>
                      </a:cubicBezTo>
                      <a:cubicBezTo>
                        <a:pt x="487" y="37"/>
                        <a:pt x="460" y="24"/>
                        <a:pt x="431" y="15"/>
                      </a:cubicBezTo>
                      <a:cubicBezTo>
                        <a:pt x="429" y="15"/>
                        <a:pt x="429" y="15"/>
                        <a:pt x="428" y="14"/>
                      </a:cubicBezTo>
                      <a:cubicBezTo>
                        <a:pt x="399" y="8"/>
                        <a:pt x="370" y="4"/>
                        <a:pt x="3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7" name="Google Shape;2027;p26"/>
              <p:cNvSpPr/>
              <p:nvPr/>
            </p:nvSpPr>
            <p:spPr>
              <a:xfrm>
                <a:off x="8088333" y="3554700"/>
                <a:ext cx="18790" cy="19299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82" extrusionOk="0">
                    <a:moveTo>
                      <a:pt x="313" y="0"/>
                    </a:moveTo>
                    <a:cubicBezTo>
                      <a:pt x="289" y="0"/>
                      <a:pt x="264" y="4"/>
                      <a:pt x="239" y="12"/>
                    </a:cubicBezTo>
                    <a:lnTo>
                      <a:pt x="162" y="44"/>
                    </a:lnTo>
                    <a:cubicBezTo>
                      <a:pt x="140" y="61"/>
                      <a:pt x="118" y="77"/>
                      <a:pt x="96" y="94"/>
                    </a:cubicBezTo>
                    <a:cubicBezTo>
                      <a:pt x="66" y="123"/>
                      <a:pt x="44" y="158"/>
                      <a:pt x="30" y="199"/>
                    </a:cubicBezTo>
                    <a:cubicBezTo>
                      <a:pt x="9" y="237"/>
                      <a:pt x="0" y="279"/>
                      <a:pt x="2" y="323"/>
                    </a:cubicBezTo>
                    <a:lnTo>
                      <a:pt x="2" y="337"/>
                    </a:lnTo>
                    <a:lnTo>
                      <a:pt x="2" y="346"/>
                    </a:lnTo>
                    <a:lnTo>
                      <a:pt x="14" y="433"/>
                    </a:lnTo>
                    <a:cubicBezTo>
                      <a:pt x="24" y="477"/>
                      <a:pt x="43" y="513"/>
                      <a:pt x="72" y="545"/>
                    </a:cubicBezTo>
                    <a:cubicBezTo>
                      <a:pt x="101" y="584"/>
                      <a:pt x="124" y="615"/>
                      <a:pt x="171" y="635"/>
                    </a:cubicBezTo>
                    <a:cubicBezTo>
                      <a:pt x="200" y="647"/>
                      <a:pt x="229" y="660"/>
                      <a:pt x="258" y="671"/>
                    </a:cubicBezTo>
                    <a:cubicBezTo>
                      <a:pt x="282" y="678"/>
                      <a:pt x="307" y="682"/>
                      <a:pt x="331" y="682"/>
                    </a:cubicBezTo>
                    <a:cubicBezTo>
                      <a:pt x="349" y="682"/>
                      <a:pt x="367" y="680"/>
                      <a:pt x="384" y="676"/>
                    </a:cubicBezTo>
                    <a:cubicBezTo>
                      <a:pt x="425" y="674"/>
                      <a:pt x="464" y="661"/>
                      <a:pt x="500" y="638"/>
                    </a:cubicBezTo>
                    <a:lnTo>
                      <a:pt x="563" y="588"/>
                    </a:lnTo>
                    <a:cubicBezTo>
                      <a:pt x="602" y="549"/>
                      <a:pt x="628" y="504"/>
                      <a:pt x="643" y="450"/>
                    </a:cubicBezTo>
                    <a:cubicBezTo>
                      <a:pt x="650" y="414"/>
                      <a:pt x="662" y="389"/>
                      <a:pt x="659" y="346"/>
                    </a:cubicBezTo>
                    <a:cubicBezTo>
                      <a:pt x="663" y="331"/>
                      <a:pt x="662" y="317"/>
                      <a:pt x="657" y="302"/>
                    </a:cubicBezTo>
                    <a:cubicBezTo>
                      <a:pt x="657" y="273"/>
                      <a:pt x="650" y="244"/>
                      <a:pt x="636" y="218"/>
                    </a:cubicBezTo>
                    <a:cubicBezTo>
                      <a:pt x="628" y="190"/>
                      <a:pt x="614" y="166"/>
                      <a:pt x="595" y="145"/>
                    </a:cubicBezTo>
                    <a:cubicBezTo>
                      <a:pt x="585" y="134"/>
                      <a:pt x="577" y="122"/>
                      <a:pt x="567" y="112"/>
                    </a:cubicBezTo>
                    <a:lnTo>
                      <a:pt x="561" y="106"/>
                    </a:lnTo>
                    <a:cubicBezTo>
                      <a:pt x="559" y="102"/>
                      <a:pt x="556" y="99"/>
                      <a:pt x="553" y="94"/>
                    </a:cubicBezTo>
                    <a:cubicBezTo>
                      <a:pt x="524" y="64"/>
                      <a:pt x="489" y="42"/>
                      <a:pt x="450" y="28"/>
                    </a:cubicBezTo>
                    <a:cubicBezTo>
                      <a:pt x="423" y="13"/>
                      <a:pt x="396" y="6"/>
                      <a:pt x="367" y="6"/>
                    </a:cubicBezTo>
                    <a:cubicBezTo>
                      <a:pt x="349" y="2"/>
                      <a:pt x="331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6"/>
              <p:cNvSpPr/>
              <p:nvPr/>
            </p:nvSpPr>
            <p:spPr>
              <a:xfrm>
                <a:off x="8114395" y="3587779"/>
                <a:ext cx="19044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0" extrusionOk="0">
                    <a:moveTo>
                      <a:pt x="327" y="1"/>
                    </a:moveTo>
                    <a:cubicBezTo>
                      <a:pt x="285" y="1"/>
                      <a:pt x="245" y="10"/>
                      <a:pt x="207" y="30"/>
                    </a:cubicBezTo>
                    <a:cubicBezTo>
                      <a:pt x="165" y="43"/>
                      <a:pt x="132" y="66"/>
                      <a:pt x="100" y="100"/>
                    </a:cubicBezTo>
                    <a:cubicBezTo>
                      <a:pt x="68" y="130"/>
                      <a:pt x="44" y="165"/>
                      <a:pt x="31" y="207"/>
                    </a:cubicBezTo>
                    <a:cubicBezTo>
                      <a:pt x="11" y="246"/>
                      <a:pt x="1" y="289"/>
                      <a:pt x="2" y="335"/>
                    </a:cubicBezTo>
                    <a:cubicBezTo>
                      <a:pt x="5" y="364"/>
                      <a:pt x="10" y="393"/>
                      <a:pt x="15" y="425"/>
                    </a:cubicBezTo>
                    <a:cubicBezTo>
                      <a:pt x="31" y="480"/>
                      <a:pt x="57" y="530"/>
                      <a:pt x="100" y="572"/>
                    </a:cubicBezTo>
                    <a:cubicBezTo>
                      <a:pt x="121" y="589"/>
                      <a:pt x="145" y="607"/>
                      <a:pt x="166" y="624"/>
                    </a:cubicBezTo>
                    <a:cubicBezTo>
                      <a:pt x="220" y="655"/>
                      <a:pt x="274" y="669"/>
                      <a:pt x="337" y="669"/>
                    </a:cubicBezTo>
                    <a:cubicBezTo>
                      <a:pt x="342" y="670"/>
                      <a:pt x="347" y="670"/>
                      <a:pt x="352" y="670"/>
                    </a:cubicBezTo>
                    <a:cubicBezTo>
                      <a:pt x="391" y="670"/>
                      <a:pt x="430" y="660"/>
                      <a:pt x="466" y="640"/>
                    </a:cubicBezTo>
                    <a:cubicBezTo>
                      <a:pt x="507" y="629"/>
                      <a:pt x="541" y="604"/>
                      <a:pt x="572" y="572"/>
                    </a:cubicBezTo>
                    <a:cubicBezTo>
                      <a:pt x="605" y="541"/>
                      <a:pt x="629" y="506"/>
                      <a:pt x="642" y="464"/>
                    </a:cubicBezTo>
                    <a:cubicBezTo>
                      <a:pt x="662" y="425"/>
                      <a:pt x="672" y="383"/>
                      <a:pt x="671" y="335"/>
                    </a:cubicBezTo>
                    <a:cubicBezTo>
                      <a:pt x="665" y="304"/>
                      <a:pt x="662" y="275"/>
                      <a:pt x="658" y="246"/>
                    </a:cubicBezTo>
                    <a:cubicBezTo>
                      <a:pt x="642" y="190"/>
                      <a:pt x="614" y="142"/>
                      <a:pt x="572" y="100"/>
                    </a:cubicBezTo>
                    <a:cubicBezTo>
                      <a:pt x="550" y="81"/>
                      <a:pt x="527" y="65"/>
                      <a:pt x="505" y="47"/>
                    </a:cubicBezTo>
                    <a:cubicBezTo>
                      <a:pt x="453" y="15"/>
                      <a:pt x="398" y="1"/>
                      <a:pt x="337" y="1"/>
                    </a:cubicBezTo>
                    <a:cubicBezTo>
                      <a:pt x="333" y="1"/>
                      <a:pt x="330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6"/>
              <p:cNvSpPr/>
              <p:nvPr/>
            </p:nvSpPr>
            <p:spPr>
              <a:xfrm>
                <a:off x="8136948" y="3618454"/>
                <a:ext cx="19921" cy="2023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15" extrusionOk="0">
                    <a:moveTo>
                      <a:pt x="329" y="1"/>
                    </a:moveTo>
                    <a:cubicBezTo>
                      <a:pt x="303" y="1"/>
                      <a:pt x="277" y="5"/>
                      <a:pt x="250" y="12"/>
                    </a:cubicBezTo>
                    <a:cubicBezTo>
                      <a:pt x="223" y="24"/>
                      <a:pt x="195" y="34"/>
                      <a:pt x="170" y="47"/>
                    </a:cubicBezTo>
                    <a:cubicBezTo>
                      <a:pt x="130" y="69"/>
                      <a:pt x="99" y="98"/>
                      <a:pt x="76" y="135"/>
                    </a:cubicBezTo>
                    <a:cubicBezTo>
                      <a:pt x="54" y="156"/>
                      <a:pt x="41" y="180"/>
                      <a:pt x="32" y="209"/>
                    </a:cubicBezTo>
                    <a:cubicBezTo>
                      <a:pt x="10" y="249"/>
                      <a:pt x="0" y="293"/>
                      <a:pt x="3" y="339"/>
                    </a:cubicBezTo>
                    <a:cubicBezTo>
                      <a:pt x="6" y="369"/>
                      <a:pt x="10" y="399"/>
                      <a:pt x="15" y="428"/>
                    </a:cubicBezTo>
                    <a:cubicBezTo>
                      <a:pt x="26" y="467"/>
                      <a:pt x="44" y="499"/>
                      <a:pt x="66" y="530"/>
                    </a:cubicBezTo>
                    <a:cubicBezTo>
                      <a:pt x="77" y="550"/>
                      <a:pt x="71" y="552"/>
                      <a:pt x="119" y="598"/>
                    </a:cubicBezTo>
                    <a:lnTo>
                      <a:pt x="121" y="600"/>
                    </a:lnTo>
                    <a:cubicBezTo>
                      <a:pt x="124" y="605"/>
                      <a:pt x="128" y="610"/>
                      <a:pt x="134" y="616"/>
                    </a:cubicBezTo>
                    <a:cubicBezTo>
                      <a:pt x="164" y="649"/>
                      <a:pt x="199" y="672"/>
                      <a:pt x="240" y="685"/>
                    </a:cubicBezTo>
                    <a:cubicBezTo>
                      <a:pt x="266" y="700"/>
                      <a:pt x="295" y="709"/>
                      <a:pt x="324" y="709"/>
                    </a:cubicBezTo>
                    <a:cubicBezTo>
                      <a:pt x="342" y="712"/>
                      <a:pt x="361" y="714"/>
                      <a:pt x="379" y="714"/>
                    </a:cubicBezTo>
                    <a:cubicBezTo>
                      <a:pt x="405" y="714"/>
                      <a:pt x="431" y="710"/>
                      <a:pt x="456" y="703"/>
                    </a:cubicBezTo>
                    <a:cubicBezTo>
                      <a:pt x="484" y="693"/>
                      <a:pt x="509" y="681"/>
                      <a:pt x="536" y="668"/>
                    </a:cubicBezTo>
                    <a:cubicBezTo>
                      <a:pt x="558" y="650"/>
                      <a:pt x="581" y="634"/>
                      <a:pt x="603" y="616"/>
                    </a:cubicBezTo>
                    <a:cubicBezTo>
                      <a:pt x="637" y="585"/>
                      <a:pt x="660" y="550"/>
                      <a:pt x="673" y="508"/>
                    </a:cubicBezTo>
                    <a:cubicBezTo>
                      <a:pt x="695" y="469"/>
                      <a:pt x="704" y="425"/>
                      <a:pt x="702" y="380"/>
                    </a:cubicBezTo>
                    <a:cubicBezTo>
                      <a:pt x="696" y="377"/>
                      <a:pt x="696" y="376"/>
                      <a:pt x="696" y="374"/>
                    </a:cubicBezTo>
                    <a:cubicBezTo>
                      <a:pt x="693" y="345"/>
                      <a:pt x="689" y="315"/>
                      <a:pt x="683" y="286"/>
                    </a:cubicBezTo>
                    <a:lnTo>
                      <a:pt x="683" y="283"/>
                    </a:lnTo>
                    <a:lnTo>
                      <a:pt x="683" y="280"/>
                    </a:lnTo>
                    <a:cubicBezTo>
                      <a:pt x="683" y="278"/>
                      <a:pt x="682" y="274"/>
                      <a:pt x="682" y="273"/>
                    </a:cubicBezTo>
                    <a:lnTo>
                      <a:pt x="682" y="268"/>
                    </a:lnTo>
                    <a:lnTo>
                      <a:pt x="682" y="267"/>
                    </a:lnTo>
                    <a:cubicBezTo>
                      <a:pt x="672" y="223"/>
                      <a:pt x="651" y="184"/>
                      <a:pt x="621" y="151"/>
                    </a:cubicBezTo>
                    <a:cubicBezTo>
                      <a:pt x="611" y="137"/>
                      <a:pt x="599" y="120"/>
                      <a:pt x="586" y="107"/>
                    </a:cubicBezTo>
                    <a:lnTo>
                      <a:pt x="584" y="105"/>
                    </a:lnTo>
                    <a:cubicBezTo>
                      <a:pt x="573" y="97"/>
                      <a:pt x="560" y="87"/>
                      <a:pt x="549" y="78"/>
                    </a:cubicBezTo>
                    <a:cubicBezTo>
                      <a:pt x="538" y="69"/>
                      <a:pt x="526" y="60"/>
                      <a:pt x="515" y="50"/>
                    </a:cubicBezTo>
                    <a:cubicBezTo>
                      <a:pt x="513" y="49"/>
                      <a:pt x="512" y="49"/>
                      <a:pt x="509" y="47"/>
                    </a:cubicBezTo>
                    <a:cubicBezTo>
                      <a:pt x="471" y="21"/>
                      <a:pt x="429" y="10"/>
                      <a:pt x="384" y="7"/>
                    </a:cubicBezTo>
                    <a:cubicBezTo>
                      <a:pt x="365" y="3"/>
                      <a:pt x="347" y="1"/>
                      <a:pt x="3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6"/>
              <p:cNvSpPr/>
              <p:nvPr/>
            </p:nvSpPr>
            <p:spPr>
              <a:xfrm>
                <a:off x="8159812" y="3651307"/>
                <a:ext cx="19582" cy="1963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4" extrusionOk="0">
                    <a:moveTo>
                      <a:pt x="348" y="1"/>
                    </a:moveTo>
                    <a:cubicBezTo>
                      <a:pt x="345" y="1"/>
                      <a:pt x="342" y="1"/>
                      <a:pt x="339" y="1"/>
                    </a:cubicBezTo>
                    <a:cubicBezTo>
                      <a:pt x="310" y="5"/>
                      <a:pt x="281" y="8"/>
                      <a:pt x="250" y="14"/>
                    </a:cubicBezTo>
                    <a:cubicBezTo>
                      <a:pt x="220" y="23"/>
                      <a:pt x="191" y="36"/>
                      <a:pt x="164" y="52"/>
                    </a:cubicBezTo>
                    <a:cubicBezTo>
                      <a:pt x="143" y="62"/>
                      <a:pt x="121" y="72"/>
                      <a:pt x="105" y="88"/>
                    </a:cubicBezTo>
                    <a:cubicBezTo>
                      <a:pt x="84" y="100"/>
                      <a:pt x="68" y="116"/>
                      <a:pt x="57" y="136"/>
                    </a:cubicBezTo>
                    <a:cubicBezTo>
                      <a:pt x="34" y="161"/>
                      <a:pt x="18" y="193"/>
                      <a:pt x="10" y="226"/>
                    </a:cubicBezTo>
                    <a:cubicBezTo>
                      <a:pt x="6" y="251"/>
                      <a:pt x="5" y="274"/>
                      <a:pt x="0" y="297"/>
                    </a:cubicBezTo>
                    <a:cubicBezTo>
                      <a:pt x="3" y="318"/>
                      <a:pt x="6" y="337"/>
                      <a:pt x="7" y="357"/>
                    </a:cubicBezTo>
                    <a:cubicBezTo>
                      <a:pt x="10" y="379"/>
                      <a:pt x="12" y="404"/>
                      <a:pt x="19" y="425"/>
                    </a:cubicBezTo>
                    <a:cubicBezTo>
                      <a:pt x="35" y="481"/>
                      <a:pt x="63" y="530"/>
                      <a:pt x="105" y="572"/>
                    </a:cubicBezTo>
                    <a:lnTo>
                      <a:pt x="114" y="581"/>
                    </a:lnTo>
                    <a:lnTo>
                      <a:pt x="119" y="587"/>
                    </a:lnTo>
                    <a:lnTo>
                      <a:pt x="127" y="594"/>
                    </a:lnTo>
                    <a:cubicBezTo>
                      <a:pt x="127" y="591"/>
                      <a:pt x="124" y="591"/>
                      <a:pt x="124" y="590"/>
                    </a:cubicBezTo>
                    <a:lnTo>
                      <a:pt x="124" y="590"/>
                    </a:lnTo>
                    <a:cubicBezTo>
                      <a:pt x="137" y="601"/>
                      <a:pt x="148" y="614"/>
                      <a:pt x="163" y="623"/>
                    </a:cubicBezTo>
                    <a:cubicBezTo>
                      <a:pt x="193" y="652"/>
                      <a:pt x="231" y="672"/>
                      <a:pt x="275" y="681"/>
                    </a:cubicBezTo>
                    <a:cubicBezTo>
                      <a:pt x="300" y="689"/>
                      <a:pt x="325" y="693"/>
                      <a:pt x="350" y="693"/>
                    </a:cubicBezTo>
                    <a:cubicBezTo>
                      <a:pt x="368" y="693"/>
                      <a:pt x="387" y="691"/>
                      <a:pt x="406" y="687"/>
                    </a:cubicBezTo>
                    <a:cubicBezTo>
                      <a:pt x="449" y="684"/>
                      <a:pt x="490" y="672"/>
                      <a:pt x="528" y="648"/>
                    </a:cubicBezTo>
                    <a:cubicBezTo>
                      <a:pt x="549" y="632"/>
                      <a:pt x="571" y="614"/>
                      <a:pt x="595" y="597"/>
                    </a:cubicBezTo>
                    <a:cubicBezTo>
                      <a:pt x="635" y="555"/>
                      <a:pt x="664" y="508"/>
                      <a:pt x="680" y="451"/>
                    </a:cubicBezTo>
                    <a:lnTo>
                      <a:pt x="690" y="364"/>
                    </a:lnTo>
                    <a:cubicBezTo>
                      <a:pt x="692" y="306"/>
                      <a:pt x="674" y="252"/>
                      <a:pt x="645" y="200"/>
                    </a:cubicBezTo>
                    <a:cubicBezTo>
                      <a:pt x="644" y="194"/>
                      <a:pt x="641" y="187"/>
                      <a:pt x="637" y="181"/>
                    </a:cubicBezTo>
                    <a:cubicBezTo>
                      <a:pt x="635" y="180"/>
                      <a:pt x="634" y="175"/>
                      <a:pt x="631" y="174"/>
                    </a:cubicBezTo>
                    <a:cubicBezTo>
                      <a:pt x="613" y="149"/>
                      <a:pt x="593" y="124"/>
                      <a:pt x="574" y="100"/>
                    </a:cubicBezTo>
                    <a:cubicBezTo>
                      <a:pt x="544" y="66"/>
                      <a:pt x="509" y="43"/>
                      <a:pt x="468" y="30"/>
                    </a:cubicBezTo>
                    <a:cubicBezTo>
                      <a:pt x="430" y="11"/>
                      <a:pt x="392" y="1"/>
                      <a:pt x="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6"/>
              <p:cNvSpPr/>
              <p:nvPr/>
            </p:nvSpPr>
            <p:spPr>
              <a:xfrm>
                <a:off x="8182252" y="3680708"/>
                <a:ext cx="18959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25" y="1"/>
                    </a:moveTo>
                    <a:cubicBezTo>
                      <a:pt x="282" y="1"/>
                      <a:pt x="242" y="10"/>
                      <a:pt x="207" y="30"/>
                    </a:cubicBezTo>
                    <a:cubicBezTo>
                      <a:pt x="165" y="43"/>
                      <a:pt x="131" y="66"/>
                      <a:pt x="99" y="100"/>
                    </a:cubicBezTo>
                    <a:cubicBezTo>
                      <a:pt x="67" y="130"/>
                      <a:pt x="46" y="165"/>
                      <a:pt x="31" y="207"/>
                    </a:cubicBezTo>
                    <a:cubicBezTo>
                      <a:pt x="11" y="247"/>
                      <a:pt x="1" y="289"/>
                      <a:pt x="2" y="334"/>
                    </a:cubicBezTo>
                    <a:cubicBezTo>
                      <a:pt x="5" y="363"/>
                      <a:pt x="9" y="392"/>
                      <a:pt x="15" y="422"/>
                    </a:cubicBezTo>
                    <a:cubicBezTo>
                      <a:pt x="31" y="479"/>
                      <a:pt x="59" y="529"/>
                      <a:pt x="99" y="571"/>
                    </a:cubicBezTo>
                    <a:cubicBezTo>
                      <a:pt x="121" y="588"/>
                      <a:pt x="146" y="604"/>
                      <a:pt x="168" y="623"/>
                    </a:cubicBezTo>
                    <a:cubicBezTo>
                      <a:pt x="220" y="653"/>
                      <a:pt x="274" y="668"/>
                      <a:pt x="335" y="668"/>
                    </a:cubicBezTo>
                    <a:cubicBezTo>
                      <a:pt x="338" y="668"/>
                      <a:pt x="341" y="668"/>
                      <a:pt x="344" y="668"/>
                    </a:cubicBezTo>
                    <a:cubicBezTo>
                      <a:pt x="386" y="668"/>
                      <a:pt x="426" y="659"/>
                      <a:pt x="461" y="639"/>
                    </a:cubicBezTo>
                    <a:cubicBezTo>
                      <a:pt x="503" y="626"/>
                      <a:pt x="538" y="603"/>
                      <a:pt x="569" y="569"/>
                    </a:cubicBezTo>
                    <a:cubicBezTo>
                      <a:pt x="601" y="539"/>
                      <a:pt x="623" y="504"/>
                      <a:pt x="637" y="463"/>
                    </a:cubicBezTo>
                    <a:cubicBezTo>
                      <a:pt x="657" y="422"/>
                      <a:pt x="669" y="382"/>
                      <a:pt x="666" y="335"/>
                    </a:cubicBezTo>
                    <a:cubicBezTo>
                      <a:pt x="662" y="306"/>
                      <a:pt x="657" y="276"/>
                      <a:pt x="655" y="247"/>
                    </a:cubicBezTo>
                    <a:cubicBezTo>
                      <a:pt x="637" y="190"/>
                      <a:pt x="611" y="142"/>
                      <a:pt x="569" y="100"/>
                    </a:cubicBezTo>
                    <a:lnTo>
                      <a:pt x="502" y="48"/>
                    </a:lnTo>
                    <a:cubicBezTo>
                      <a:pt x="448" y="16"/>
                      <a:pt x="394" y="1"/>
                      <a:pt x="335" y="1"/>
                    </a:cubicBezTo>
                    <a:cubicBezTo>
                      <a:pt x="332" y="1"/>
                      <a:pt x="328" y="1"/>
                      <a:pt x="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6"/>
              <p:cNvSpPr/>
              <p:nvPr/>
            </p:nvSpPr>
            <p:spPr>
              <a:xfrm>
                <a:off x="8201296" y="3714099"/>
                <a:ext cx="19638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70" extrusionOk="0">
                    <a:moveTo>
                      <a:pt x="363" y="0"/>
                    </a:moveTo>
                    <a:cubicBezTo>
                      <a:pt x="334" y="0"/>
                      <a:pt x="306" y="4"/>
                      <a:pt x="277" y="11"/>
                    </a:cubicBezTo>
                    <a:cubicBezTo>
                      <a:pt x="274" y="13"/>
                      <a:pt x="268" y="16"/>
                      <a:pt x="265" y="17"/>
                    </a:cubicBezTo>
                    <a:cubicBezTo>
                      <a:pt x="208" y="33"/>
                      <a:pt x="159" y="61"/>
                      <a:pt x="117" y="103"/>
                    </a:cubicBezTo>
                    <a:cubicBezTo>
                      <a:pt x="76" y="143"/>
                      <a:pt x="48" y="193"/>
                      <a:pt x="32" y="249"/>
                    </a:cubicBezTo>
                    <a:cubicBezTo>
                      <a:pt x="0" y="364"/>
                      <a:pt x="34" y="489"/>
                      <a:pt x="117" y="572"/>
                    </a:cubicBezTo>
                    <a:cubicBezTo>
                      <a:pt x="180" y="635"/>
                      <a:pt x="266" y="669"/>
                      <a:pt x="354" y="669"/>
                    </a:cubicBezTo>
                    <a:cubicBezTo>
                      <a:pt x="383" y="669"/>
                      <a:pt x="412" y="665"/>
                      <a:pt x="441" y="658"/>
                    </a:cubicBezTo>
                    <a:cubicBezTo>
                      <a:pt x="497" y="642"/>
                      <a:pt x="545" y="614"/>
                      <a:pt x="588" y="572"/>
                    </a:cubicBezTo>
                    <a:cubicBezTo>
                      <a:pt x="630" y="531"/>
                      <a:pt x="657" y="482"/>
                      <a:pt x="673" y="425"/>
                    </a:cubicBezTo>
                    <a:lnTo>
                      <a:pt x="676" y="409"/>
                    </a:lnTo>
                    <a:cubicBezTo>
                      <a:pt x="694" y="353"/>
                      <a:pt x="694" y="295"/>
                      <a:pt x="676" y="238"/>
                    </a:cubicBezTo>
                    <a:cubicBezTo>
                      <a:pt x="662" y="184"/>
                      <a:pt x="633" y="136"/>
                      <a:pt x="593" y="95"/>
                    </a:cubicBezTo>
                    <a:cubicBezTo>
                      <a:pt x="553" y="55"/>
                      <a:pt x="506" y="27"/>
                      <a:pt x="449" y="11"/>
                    </a:cubicBezTo>
                    <a:cubicBezTo>
                      <a:pt x="420" y="4"/>
                      <a:pt x="392" y="0"/>
                      <a:pt x="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6"/>
              <p:cNvSpPr/>
              <p:nvPr/>
            </p:nvSpPr>
            <p:spPr>
              <a:xfrm>
                <a:off x="8223708" y="3742255"/>
                <a:ext cx="18931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9" extrusionOk="0">
                    <a:moveTo>
                      <a:pt x="351" y="1"/>
                    </a:moveTo>
                    <a:cubicBezTo>
                      <a:pt x="332" y="1"/>
                      <a:pt x="313" y="3"/>
                      <a:pt x="294" y="7"/>
                    </a:cubicBezTo>
                    <a:cubicBezTo>
                      <a:pt x="250" y="10"/>
                      <a:pt x="208" y="22"/>
                      <a:pt x="170" y="48"/>
                    </a:cubicBezTo>
                    <a:cubicBezTo>
                      <a:pt x="131" y="68"/>
                      <a:pt x="101" y="97"/>
                      <a:pt x="77" y="134"/>
                    </a:cubicBezTo>
                    <a:cubicBezTo>
                      <a:pt x="48" y="166"/>
                      <a:pt x="28" y="202"/>
                      <a:pt x="18" y="246"/>
                    </a:cubicBezTo>
                    <a:cubicBezTo>
                      <a:pt x="3" y="289"/>
                      <a:pt x="0" y="333"/>
                      <a:pt x="12" y="378"/>
                    </a:cubicBezTo>
                    <a:cubicBezTo>
                      <a:pt x="12" y="397"/>
                      <a:pt x="18" y="414"/>
                      <a:pt x="21" y="432"/>
                    </a:cubicBezTo>
                    <a:cubicBezTo>
                      <a:pt x="28" y="462"/>
                      <a:pt x="37" y="491"/>
                      <a:pt x="54" y="519"/>
                    </a:cubicBezTo>
                    <a:cubicBezTo>
                      <a:pt x="60" y="529"/>
                      <a:pt x="70" y="538"/>
                      <a:pt x="77" y="549"/>
                    </a:cubicBezTo>
                    <a:cubicBezTo>
                      <a:pt x="93" y="577"/>
                      <a:pt x="115" y="600"/>
                      <a:pt x="143" y="618"/>
                    </a:cubicBezTo>
                    <a:cubicBezTo>
                      <a:pt x="160" y="635"/>
                      <a:pt x="181" y="647"/>
                      <a:pt x="204" y="654"/>
                    </a:cubicBezTo>
                    <a:cubicBezTo>
                      <a:pt x="235" y="671"/>
                      <a:pt x="268" y="679"/>
                      <a:pt x="302" y="679"/>
                    </a:cubicBezTo>
                    <a:cubicBezTo>
                      <a:pt x="305" y="679"/>
                      <a:pt x="308" y="679"/>
                      <a:pt x="311" y="679"/>
                    </a:cubicBezTo>
                    <a:cubicBezTo>
                      <a:pt x="336" y="674"/>
                      <a:pt x="361" y="671"/>
                      <a:pt x="386" y="668"/>
                    </a:cubicBezTo>
                    <a:cubicBezTo>
                      <a:pt x="396" y="666"/>
                      <a:pt x="406" y="660"/>
                      <a:pt x="415" y="657"/>
                    </a:cubicBezTo>
                    <a:cubicBezTo>
                      <a:pt x="447" y="650"/>
                      <a:pt x="477" y="638"/>
                      <a:pt x="505" y="622"/>
                    </a:cubicBezTo>
                    <a:cubicBezTo>
                      <a:pt x="527" y="606"/>
                      <a:pt x="550" y="587"/>
                      <a:pt x="572" y="571"/>
                    </a:cubicBezTo>
                    <a:cubicBezTo>
                      <a:pt x="614" y="529"/>
                      <a:pt x="640" y="480"/>
                      <a:pt x="657" y="426"/>
                    </a:cubicBezTo>
                    <a:lnTo>
                      <a:pt x="667" y="339"/>
                    </a:lnTo>
                    <a:cubicBezTo>
                      <a:pt x="669" y="273"/>
                      <a:pt x="654" y="219"/>
                      <a:pt x="624" y="166"/>
                    </a:cubicBezTo>
                    <a:cubicBezTo>
                      <a:pt x="604" y="128"/>
                      <a:pt x="574" y="97"/>
                      <a:pt x="538" y="73"/>
                    </a:cubicBezTo>
                    <a:cubicBezTo>
                      <a:pt x="506" y="44"/>
                      <a:pt x="470" y="25"/>
                      <a:pt x="426" y="13"/>
                    </a:cubicBezTo>
                    <a:cubicBezTo>
                      <a:pt x="401" y="5"/>
                      <a:pt x="37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6"/>
              <p:cNvSpPr/>
              <p:nvPr/>
            </p:nvSpPr>
            <p:spPr>
              <a:xfrm>
                <a:off x="8245384" y="3771770"/>
                <a:ext cx="19384" cy="19299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2" extrusionOk="0">
                    <a:moveTo>
                      <a:pt x="325" y="0"/>
                    </a:moveTo>
                    <a:cubicBezTo>
                      <a:pt x="282" y="0"/>
                      <a:pt x="242" y="9"/>
                      <a:pt x="205" y="29"/>
                    </a:cubicBezTo>
                    <a:cubicBezTo>
                      <a:pt x="163" y="43"/>
                      <a:pt x="128" y="66"/>
                      <a:pt x="98" y="99"/>
                    </a:cubicBezTo>
                    <a:lnTo>
                      <a:pt x="45" y="166"/>
                    </a:lnTo>
                    <a:cubicBezTo>
                      <a:pt x="15" y="218"/>
                      <a:pt x="0" y="274"/>
                      <a:pt x="0" y="335"/>
                    </a:cubicBezTo>
                    <a:cubicBezTo>
                      <a:pt x="3" y="364"/>
                      <a:pt x="8" y="394"/>
                      <a:pt x="12" y="423"/>
                    </a:cubicBezTo>
                    <a:cubicBezTo>
                      <a:pt x="29" y="480"/>
                      <a:pt x="56" y="529"/>
                      <a:pt x="98" y="571"/>
                    </a:cubicBezTo>
                    <a:cubicBezTo>
                      <a:pt x="99" y="573"/>
                      <a:pt x="103" y="574"/>
                      <a:pt x="105" y="576"/>
                    </a:cubicBezTo>
                    <a:cubicBezTo>
                      <a:pt x="118" y="587"/>
                      <a:pt x="130" y="598"/>
                      <a:pt x="146" y="609"/>
                    </a:cubicBezTo>
                    <a:cubicBezTo>
                      <a:pt x="183" y="640"/>
                      <a:pt x="202" y="659"/>
                      <a:pt x="259" y="669"/>
                    </a:cubicBezTo>
                    <a:lnTo>
                      <a:pt x="263" y="669"/>
                    </a:lnTo>
                    <a:cubicBezTo>
                      <a:pt x="266" y="669"/>
                      <a:pt x="269" y="670"/>
                      <a:pt x="272" y="670"/>
                    </a:cubicBezTo>
                    <a:cubicBezTo>
                      <a:pt x="301" y="678"/>
                      <a:pt x="330" y="681"/>
                      <a:pt x="359" y="681"/>
                    </a:cubicBezTo>
                    <a:cubicBezTo>
                      <a:pt x="387" y="681"/>
                      <a:pt x="416" y="678"/>
                      <a:pt x="445" y="670"/>
                    </a:cubicBezTo>
                    <a:cubicBezTo>
                      <a:pt x="499" y="656"/>
                      <a:pt x="547" y="627"/>
                      <a:pt x="587" y="587"/>
                    </a:cubicBezTo>
                    <a:cubicBezTo>
                      <a:pt x="628" y="547"/>
                      <a:pt x="656" y="500"/>
                      <a:pt x="672" y="444"/>
                    </a:cubicBezTo>
                    <a:cubicBezTo>
                      <a:pt x="685" y="387"/>
                      <a:pt x="685" y="332"/>
                      <a:pt x="670" y="274"/>
                    </a:cubicBezTo>
                    <a:lnTo>
                      <a:pt x="669" y="266"/>
                    </a:lnTo>
                    <a:lnTo>
                      <a:pt x="669" y="262"/>
                    </a:lnTo>
                    <a:cubicBezTo>
                      <a:pt x="657" y="205"/>
                      <a:pt x="637" y="186"/>
                      <a:pt x="608" y="146"/>
                    </a:cubicBezTo>
                    <a:cubicBezTo>
                      <a:pt x="598" y="131"/>
                      <a:pt x="587" y="118"/>
                      <a:pt x="577" y="106"/>
                    </a:cubicBezTo>
                    <a:cubicBezTo>
                      <a:pt x="576" y="104"/>
                      <a:pt x="574" y="101"/>
                      <a:pt x="570" y="99"/>
                    </a:cubicBezTo>
                    <a:cubicBezTo>
                      <a:pt x="539" y="66"/>
                      <a:pt x="505" y="43"/>
                      <a:pt x="462" y="29"/>
                    </a:cubicBezTo>
                    <a:cubicBezTo>
                      <a:pt x="426" y="10"/>
                      <a:pt x="386" y="0"/>
                      <a:pt x="343" y="0"/>
                    </a:cubicBezTo>
                    <a:cubicBezTo>
                      <a:pt x="340" y="0"/>
                      <a:pt x="337" y="0"/>
                      <a:pt x="335" y="0"/>
                    </a:cubicBezTo>
                    <a:cubicBezTo>
                      <a:pt x="331" y="0"/>
                      <a:pt x="328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6"/>
              <p:cNvSpPr/>
              <p:nvPr/>
            </p:nvSpPr>
            <p:spPr>
              <a:xfrm>
                <a:off x="8315533" y="3788465"/>
                <a:ext cx="19440" cy="1895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0" extrusionOk="0">
                    <a:moveTo>
                      <a:pt x="351" y="0"/>
                    </a:moveTo>
                    <a:cubicBezTo>
                      <a:pt x="321" y="0"/>
                      <a:pt x="292" y="4"/>
                      <a:pt x="262" y="12"/>
                    </a:cubicBezTo>
                    <a:cubicBezTo>
                      <a:pt x="205" y="28"/>
                      <a:pt x="156" y="57"/>
                      <a:pt x="114" y="98"/>
                    </a:cubicBezTo>
                    <a:cubicBezTo>
                      <a:pt x="109" y="105"/>
                      <a:pt x="102" y="112"/>
                      <a:pt x="96" y="121"/>
                    </a:cubicBezTo>
                    <a:cubicBezTo>
                      <a:pt x="80" y="143"/>
                      <a:pt x="63" y="165"/>
                      <a:pt x="46" y="186"/>
                    </a:cubicBezTo>
                    <a:lnTo>
                      <a:pt x="12" y="262"/>
                    </a:lnTo>
                    <a:cubicBezTo>
                      <a:pt x="9" y="291"/>
                      <a:pt x="5" y="319"/>
                      <a:pt x="2" y="348"/>
                    </a:cubicBezTo>
                    <a:cubicBezTo>
                      <a:pt x="0" y="391"/>
                      <a:pt x="9" y="433"/>
                      <a:pt x="30" y="471"/>
                    </a:cubicBezTo>
                    <a:cubicBezTo>
                      <a:pt x="37" y="499"/>
                      <a:pt x="51" y="522"/>
                      <a:pt x="70" y="542"/>
                    </a:cubicBezTo>
                    <a:cubicBezTo>
                      <a:pt x="85" y="566"/>
                      <a:pt x="104" y="586"/>
                      <a:pt x="128" y="601"/>
                    </a:cubicBezTo>
                    <a:cubicBezTo>
                      <a:pt x="149" y="621"/>
                      <a:pt x="172" y="633"/>
                      <a:pt x="200" y="643"/>
                    </a:cubicBezTo>
                    <a:cubicBezTo>
                      <a:pt x="233" y="659"/>
                      <a:pt x="270" y="669"/>
                      <a:pt x="308" y="669"/>
                    </a:cubicBezTo>
                    <a:cubicBezTo>
                      <a:pt x="313" y="669"/>
                      <a:pt x="318" y="669"/>
                      <a:pt x="323" y="669"/>
                    </a:cubicBezTo>
                    <a:lnTo>
                      <a:pt x="351" y="669"/>
                    </a:lnTo>
                    <a:cubicBezTo>
                      <a:pt x="410" y="669"/>
                      <a:pt x="467" y="654"/>
                      <a:pt x="519" y="624"/>
                    </a:cubicBezTo>
                    <a:cubicBezTo>
                      <a:pt x="570" y="595"/>
                      <a:pt x="611" y="556"/>
                      <a:pt x="640" y="505"/>
                    </a:cubicBezTo>
                    <a:cubicBezTo>
                      <a:pt x="670" y="451"/>
                      <a:pt x="685" y="396"/>
                      <a:pt x="685" y="335"/>
                    </a:cubicBezTo>
                    <a:cubicBezTo>
                      <a:pt x="686" y="288"/>
                      <a:pt x="678" y="245"/>
                      <a:pt x="656" y="204"/>
                    </a:cubicBezTo>
                    <a:cubicBezTo>
                      <a:pt x="643" y="163"/>
                      <a:pt x="620" y="128"/>
                      <a:pt x="588" y="98"/>
                    </a:cubicBezTo>
                    <a:cubicBezTo>
                      <a:pt x="545" y="56"/>
                      <a:pt x="496" y="27"/>
                      <a:pt x="439" y="12"/>
                    </a:cubicBezTo>
                    <a:cubicBezTo>
                      <a:pt x="410" y="4"/>
                      <a:pt x="380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6"/>
              <p:cNvSpPr/>
              <p:nvPr/>
            </p:nvSpPr>
            <p:spPr>
              <a:xfrm>
                <a:off x="8344312" y="3770638"/>
                <a:ext cx="19808" cy="1915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7" extrusionOk="0">
                    <a:moveTo>
                      <a:pt x="372" y="1"/>
                    </a:moveTo>
                    <a:cubicBezTo>
                      <a:pt x="351" y="1"/>
                      <a:pt x="332" y="5"/>
                      <a:pt x="303" y="8"/>
                    </a:cubicBezTo>
                    <a:cubicBezTo>
                      <a:pt x="287" y="10"/>
                      <a:pt x="272" y="11"/>
                      <a:pt x="256" y="14"/>
                    </a:cubicBezTo>
                    <a:cubicBezTo>
                      <a:pt x="252" y="14"/>
                      <a:pt x="249" y="17"/>
                      <a:pt x="248" y="17"/>
                    </a:cubicBezTo>
                    <a:cubicBezTo>
                      <a:pt x="220" y="27"/>
                      <a:pt x="194" y="39"/>
                      <a:pt x="168" y="49"/>
                    </a:cubicBezTo>
                    <a:lnTo>
                      <a:pt x="101" y="103"/>
                    </a:lnTo>
                    <a:lnTo>
                      <a:pt x="47" y="170"/>
                    </a:lnTo>
                    <a:cubicBezTo>
                      <a:pt x="24" y="207"/>
                      <a:pt x="9" y="250"/>
                      <a:pt x="8" y="293"/>
                    </a:cubicBezTo>
                    <a:cubicBezTo>
                      <a:pt x="1" y="322"/>
                      <a:pt x="1" y="353"/>
                      <a:pt x="8" y="382"/>
                    </a:cubicBezTo>
                    <a:cubicBezTo>
                      <a:pt x="8" y="412"/>
                      <a:pt x="15" y="440"/>
                      <a:pt x="31" y="466"/>
                    </a:cubicBezTo>
                    <a:cubicBezTo>
                      <a:pt x="38" y="495"/>
                      <a:pt x="53" y="518"/>
                      <a:pt x="75" y="539"/>
                    </a:cubicBezTo>
                    <a:cubicBezTo>
                      <a:pt x="98" y="575"/>
                      <a:pt x="130" y="604"/>
                      <a:pt x="168" y="623"/>
                    </a:cubicBezTo>
                    <a:cubicBezTo>
                      <a:pt x="171" y="626"/>
                      <a:pt x="174" y="627"/>
                      <a:pt x="177" y="629"/>
                    </a:cubicBezTo>
                    <a:cubicBezTo>
                      <a:pt x="177" y="629"/>
                      <a:pt x="178" y="629"/>
                      <a:pt x="178" y="630"/>
                    </a:cubicBezTo>
                    <a:cubicBezTo>
                      <a:pt x="217" y="657"/>
                      <a:pt x="258" y="670"/>
                      <a:pt x="304" y="671"/>
                    </a:cubicBezTo>
                    <a:cubicBezTo>
                      <a:pt x="319" y="674"/>
                      <a:pt x="335" y="677"/>
                      <a:pt x="349" y="677"/>
                    </a:cubicBezTo>
                    <a:lnTo>
                      <a:pt x="360" y="677"/>
                    </a:lnTo>
                    <a:cubicBezTo>
                      <a:pt x="377" y="674"/>
                      <a:pt x="392" y="673"/>
                      <a:pt x="408" y="671"/>
                    </a:cubicBezTo>
                    <a:cubicBezTo>
                      <a:pt x="451" y="668"/>
                      <a:pt x="493" y="657"/>
                      <a:pt x="531" y="630"/>
                    </a:cubicBezTo>
                    <a:cubicBezTo>
                      <a:pt x="553" y="613"/>
                      <a:pt x="576" y="597"/>
                      <a:pt x="598" y="578"/>
                    </a:cubicBezTo>
                    <a:cubicBezTo>
                      <a:pt x="599" y="577"/>
                      <a:pt x="602" y="575"/>
                      <a:pt x="602" y="572"/>
                    </a:cubicBezTo>
                    <a:cubicBezTo>
                      <a:pt x="618" y="550"/>
                      <a:pt x="636" y="529"/>
                      <a:pt x="653" y="507"/>
                    </a:cubicBezTo>
                    <a:cubicBezTo>
                      <a:pt x="676" y="469"/>
                      <a:pt x="690" y="430"/>
                      <a:pt x="691" y="386"/>
                    </a:cubicBezTo>
                    <a:cubicBezTo>
                      <a:pt x="700" y="359"/>
                      <a:pt x="700" y="330"/>
                      <a:pt x="692" y="301"/>
                    </a:cubicBezTo>
                    <a:cubicBezTo>
                      <a:pt x="691" y="257"/>
                      <a:pt x="678" y="216"/>
                      <a:pt x="655" y="178"/>
                    </a:cubicBezTo>
                    <a:cubicBezTo>
                      <a:pt x="652" y="177"/>
                      <a:pt x="652" y="176"/>
                      <a:pt x="650" y="173"/>
                    </a:cubicBezTo>
                    <a:cubicBezTo>
                      <a:pt x="639" y="148"/>
                      <a:pt x="620" y="126"/>
                      <a:pt x="598" y="106"/>
                    </a:cubicBezTo>
                    <a:lnTo>
                      <a:pt x="531" y="53"/>
                    </a:lnTo>
                    <a:cubicBezTo>
                      <a:pt x="531" y="53"/>
                      <a:pt x="530" y="53"/>
                      <a:pt x="530" y="52"/>
                    </a:cubicBezTo>
                    <a:cubicBezTo>
                      <a:pt x="527" y="52"/>
                      <a:pt x="525" y="49"/>
                      <a:pt x="524" y="49"/>
                    </a:cubicBezTo>
                    <a:cubicBezTo>
                      <a:pt x="524" y="49"/>
                      <a:pt x="521" y="49"/>
                      <a:pt x="521" y="48"/>
                    </a:cubicBezTo>
                    <a:lnTo>
                      <a:pt x="519" y="48"/>
                    </a:lnTo>
                    <a:cubicBezTo>
                      <a:pt x="492" y="36"/>
                      <a:pt x="466" y="26"/>
                      <a:pt x="440" y="13"/>
                    </a:cubicBezTo>
                    <a:cubicBezTo>
                      <a:pt x="411" y="4"/>
                      <a:pt x="391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6"/>
              <p:cNvSpPr/>
              <p:nvPr/>
            </p:nvSpPr>
            <p:spPr>
              <a:xfrm>
                <a:off x="8370883" y="3753971"/>
                <a:ext cx="19921" cy="191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76" extrusionOk="0">
                    <a:moveTo>
                      <a:pt x="378" y="0"/>
                    </a:moveTo>
                    <a:cubicBezTo>
                      <a:pt x="371" y="0"/>
                      <a:pt x="365" y="1"/>
                      <a:pt x="358" y="2"/>
                    </a:cubicBezTo>
                    <a:cubicBezTo>
                      <a:pt x="354" y="2"/>
                      <a:pt x="349" y="2"/>
                      <a:pt x="343" y="3"/>
                    </a:cubicBezTo>
                    <a:cubicBezTo>
                      <a:pt x="282" y="3"/>
                      <a:pt x="226" y="19"/>
                      <a:pt x="173" y="48"/>
                    </a:cubicBezTo>
                    <a:cubicBezTo>
                      <a:pt x="123" y="79"/>
                      <a:pt x="82" y="119"/>
                      <a:pt x="51" y="170"/>
                    </a:cubicBezTo>
                    <a:cubicBezTo>
                      <a:pt x="41" y="198"/>
                      <a:pt x="30" y="224"/>
                      <a:pt x="16" y="250"/>
                    </a:cubicBezTo>
                    <a:cubicBezTo>
                      <a:pt x="0" y="310"/>
                      <a:pt x="0" y="369"/>
                      <a:pt x="16" y="429"/>
                    </a:cubicBezTo>
                    <a:cubicBezTo>
                      <a:pt x="28" y="472"/>
                      <a:pt x="48" y="512"/>
                      <a:pt x="77" y="544"/>
                    </a:cubicBezTo>
                    <a:cubicBezTo>
                      <a:pt x="101" y="580"/>
                      <a:pt x="131" y="609"/>
                      <a:pt x="172" y="631"/>
                    </a:cubicBezTo>
                    <a:cubicBezTo>
                      <a:pt x="224" y="661"/>
                      <a:pt x="281" y="676"/>
                      <a:pt x="342" y="676"/>
                    </a:cubicBezTo>
                    <a:cubicBezTo>
                      <a:pt x="404" y="676"/>
                      <a:pt x="460" y="660"/>
                      <a:pt x="513" y="631"/>
                    </a:cubicBezTo>
                    <a:cubicBezTo>
                      <a:pt x="516" y="628"/>
                      <a:pt x="522" y="625"/>
                      <a:pt x="525" y="622"/>
                    </a:cubicBezTo>
                    <a:cubicBezTo>
                      <a:pt x="528" y="621"/>
                      <a:pt x="529" y="621"/>
                      <a:pt x="531" y="619"/>
                    </a:cubicBezTo>
                    <a:cubicBezTo>
                      <a:pt x="544" y="609"/>
                      <a:pt x="557" y="600"/>
                      <a:pt x="567" y="592"/>
                    </a:cubicBezTo>
                    <a:cubicBezTo>
                      <a:pt x="582" y="584"/>
                      <a:pt x="593" y="576"/>
                      <a:pt x="602" y="564"/>
                    </a:cubicBezTo>
                    <a:cubicBezTo>
                      <a:pt x="641" y="522"/>
                      <a:pt x="670" y="475"/>
                      <a:pt x="688" y="419"/>
                    </a:cubicBezTo>
                    <a:cubicBezTo>
                      <a:pt x="704" y="359"/>
                      <a:pt x="704" y="301"/>
                      <a:pt x="689" y="243"/>
                    </a:cubicBezTo>
                    <a:cubicBezTo>
                      <a:pt x="673" y="186"/>
                      <a:pt x="646" y="140"/>
                      <a:pt x="604" y="98"/>
                    </a:cubicBezTo>
                    <a:cubicBezTo>
                      <a:pt x="561" y="55"/>
                      <a:pt x="515" y="28"/>
                      <a:pt x="458" y="12"/>
                    </a:cubicBezTo>
                    <a:cubicBezTo>
                      <a:pt x="432" y="7"/>
                      <a:pt x="405" y="0"/>
                      <a:pt x="3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6"/>
              <p:cNvSpPr/>
              <p:nvPr/>
            </p:nvSpPr>
            <p:spPr>
              <a:xfrm>
                <a:off x="8390239" y="3739086"/>
                <a:ext cx="18705" cy="18252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45" extrusionOk="0">
                    <a:moveTo>
                      <a:pt x="324" y="1"/>
                    </a:moveTo>
                    <a:cubicBezTo>
                      <a:pt x="296" y="1"/>
                      <a:pt x="268" y="4"/>
                      <a:pt x="239" y="12"/>
                    </a:cubicBezTo>
                    <a:lnTo>
                      <a:pt x="164" y="44"/>
                    </a:lnTo>
                    <a:cubicBezTo>
                      <a:pt x="116" y="73"/>
                      <a:pt x="78" y="109"/>
                      <a:pt x="49" y="158"/>
                    </a:cubicBezTo>
                    <a:cubicBezTo>
                      <a:pt x="26" y="195"/>
                      <a:pt x="13" y="234"/>
                      <a:pt x="11" y="276"/>
                    </a:cubicBezTo>
                    <a:cubicBezTo>
                      <a:pt x="1" y="318"/>
                      <a:pt x="4" y="360"/>
                      <a:pt x="15" y="404"/>
                    </a:cubicBezTo>
                    <a:cubicBezTo>
                      <a:pt x="26" y="445"/>
                      <a:pt x="45" y="480"/>
                      <a:pt x="72" y="510"/>
                    </a:cubicBezTo>
                    <a:cubicBezTo>
                      <a:pt x="94" y="545"/>
                      <a:pt x="124" y="573"/>
                      <a:pt x="161" y="593"/>
                    </a:cubicBezTo>
                    <a:cubicBezTo>
                      <a:pt x="187" y="608"/>
                      <a:pt x="212" y="618"/>
                      <a:pt x="238" y="625"/>
                    </a:cubicBezTo>
                    <a:cubicBezTo>
                      <a:pt x="260" y="632"/>
                      <a:pt x="281" y="638"/>
                      <a:pt x="305" y="639"/>
                    </a:cubicBezTo>
                    <a:cubicBezTo>
                      <a:pt x="322" y="643"/>
                      <a:pt x="340" y="645"/>
                      <a:pt x="357" y="645"/>
                    </a:cubicBezTo>
                    <a:cubicBezTo>
                      <a:pt x="382" y="645"/>
                      <a:pt x="406" y="641"/>
                      <a:pt x="430" y="634"/>
                    </a:cubicBezTo>
                    <a:cubicBezTo>
                      <a:pt x="456" y="624"/>
                      <a:pt x="479" y="612"/>
                      <a:pt x="505" y="603"/>
                    </a:cubicBezTo>
                    <a:cubicBezTo>
                      <a:pt x="542" y="583"/>
                      <a:pt x="571" y="557"/>
                      <a:pt x="592" y="523"/>
                    </a:cubicBezTo>
                    <a:cubicBezTo>
                      <a:pt x="611" y="503"/>
                      <a:pt x="624" y="481"/>
                      <a:pt x="632" y="455"/>
                    </a:cubicBezTo>
                    <a:cubicBezTo>
                      <a:pt x="652" y="419"/>
                      <a:pt x="661" y="376"/>
                      <a:pt x="659" y="334"/>
                    </a:cubicBezTo>
                    <a:cubicBezTo>
                      <a:pt x="659" y="299"/>
                      <a:pt x="655" y="273"/>
                      <a:pt x="652" y="246"/>
                    </a:cubicBezTo>
                    <a:cubicBezTo>
                      <a:pt x="637" y="193"/>
                      <a:pt x="610" y="147"/>
                      <a:pt x="572" y="108"/>
                    </a:cubicBezTo>
                    <a:lnTo>
                      <a:pt x="566" y="102"/>
                    </a:lnTo>
                    <a:cubicBezTo>
                      <a:pt x="565" y="102"/>
                      <a:pt x="565" y="100"/>
                      <a:pt x="563" y="100"/>
                    </a:cubicBezTo>
                    <a:cubicBezTo>
                      <a:pt x="542" y="81"/>
                      <a:pt x="520" y="65"/>
                      <a:pt x="495" y="49"/>
                    </a:cubicBezTo>
                    <a:cubicBezTo>
                      <a:pt x="494" y="47"/>
                      <a:pt x="492" y="45"/>
                      <a:pt x="491" y="45"/>
                    </a:cubicBezTo>
                    <a:cubicBezTo>
                      <a:pt x="465" y="31"/>
                      <a:pt x="437" y="20"/>
                      <a:pt x="408" y="12"/>
                    </a:cubicBezTo>
                    <a:cubicBezTo>
                      <a:pt x="380" y="4"/>
                      <a:pt x="352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6"/>
              <p:cNvSpPr/>
              <p:nvPr/>
            </p:nvSpPr>
            <p:spPr>
              <a:xfrm>
                <a:off x="8355574" y="3679859"/>
                <a:ext cx="1944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90" extrusionOk="0">
                    <a:moveTo>
                      <a:pt x="353" y="0"/>
                    </a:moveTo>
                    <a:cubicBezTo>
                      <a:pt x="350" y="0"/>
                      <a:pt x="347" y="0"/>
                      <a:pt x="344" y="0"/>
                    </a:cubicBezTo>
                    <a:cubicBezTo>
                      <a:pt x="315" y="5"/>
                      <a:pt x="284" y="8"/>
                      <a:pt x="255" y="14"/>
                    </a:cubicBezTo>
                    <a:cubicBezTo>
                      <a:pt x="228" y="24"/>
                      <a:pt x="201" y="35"/>
                      <a:pt x="175" y="48"/>
                    </a:cubicBezTo>
                    <a:cubicBezTo>
                      <a:pt x="136" y="70"/>
                      <a:pt x="104" y="96"/>
                      <a:pt x="81" y="133"/>
                    </a:cubicBezTo>
                    <a:cubicBezTo>
                      <a:pt x="52" y="166"/>
                      <a:pt x="31" y="204"/>
                      <a:pt x="20" y="248"/>
                    </a:cubicBezTo>
                    <a:cubicBezTo>
                      <a:pt x="18" y="253"/>
                      <a:pt x="18" y="256"/>
                      <a:pt x="17" y="262"/>
                    </a:cubicBezTo>
                    <a:cubicBezTo>
                      <a:pt x="1" y="322"/>
                      <a:pt x="1" y="383"/>
                      <a:pt x="17" y="442"/>
                    </a:cubicBezTo>
                    <a:cubicBezTo>
                      <a:pt x="33" y="500"/>
                      <a:pt x="62" y="548"/>
                      <a:pt x="104" y="590"/>
                    </a:cubicBezTo>
                    <a:cubicBezTo>
                      <a:pt x="127" y="609"/>
                      <a:pt x="149" y="625"/>
                      <a:pt x="172" y="643"/>
                    </a:cubicBezTo>
                    <a:cubicBezTo>
                      <a:pt x="226" y="675"/>
                      <a:pt x="281" y="689"/>
                      <a:pt x="344" y="689"/>
                    </a:cubicBezTo>
                    <a:cubicBezTo>
                      <a:pt x="347" y="689"/>
                      <a:pt x="350" y="689"/>
                      <a:pt x="354" y="689"/>
                    </a:cubicBezTo>
                    <a:cubicBezTo>
                      <a:pt x="396" y="689"/>
                      <a:pt x="435" y="680"/>
                      <a:pt x="475" y="660"/>
                    </a:cubicBezTo>
                    <a:cubicBezTo>
                      <a:pt x="517" y="647"/>
                      <a:pt x="553" y="624"/>
                      <a:pt x="584" y="590"/>
                    </a:cubicBezTo>
                    <a:cubicBezTo>
                      <a:pt x="626" y="548"/>
                      <a:pt x="655" y="497"/>
                      <a:pt x="671" y="442"/>
                    </a:cubicBezTo>
                    <a:cubicBezTo>
                      <a:pt x="687" y="381"/>
                      <a:pt x="687" y="322"/>
                      <a:pt x="671" y="262"/>
                    </a:cubicBezTo>
                    <a:cubicBezTo>
                      <a:pt x="668" y="256"/>
                      <a:pt x="668" y="253"/>
                      <a:pt x="666" y="248"/>
                    </a:cubicBezTo>
                    <a:cubicBezTo>
                      <a:pt x="656" y="220"/>
                      <a:pt x="645" y="195"/>
                      <a:pt x="633" y="168"/>
                    </a:cubicBezTo>
                    <a:cubicBezTo>
                      <a:pt x="611" y="130"/>
                      <a:pt x="584" y="96"/>
                      <a:pt x="547" y="73"/>
                    </a:cubicBezTo>
                    <a:cubicBezTo>
                      <a:pt x="527" y="53"/>
                      <a:pt x="502" y="38"/>
                      <a:pt x="473" y="30"/>
                    </a:cubicBezTo>
                    <a:cubicBezTo>
                      <a:pt x="435" y="9"/>
                      <a:pt x="395" y="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6"/>
              <p:cNvSpPr/>
              <p:nvPr/>
            </p:nvSpPr>
            <p:spPr>
              <a:xfrm>
                <a:off x="8316835" y="3667833"/>
                <a:ext cx="19780" cy="1918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678" extrusionOk="0">
                    <a:moveTo>
                      <a:pt x="362" y="1"/>
                    </a:moveTo>
                    <a:cubicBezTo>
                      <a:pt x="332" y="1"/>
                      <a:pt x="303" y="5"/>
                      <a:pt x="273" y="13"/>
                    </a:cubicBezTo>
                    <a:cubicBezTo>
                      <a:pt x="267" y="16"/>
                      <a:pt x="261" y="17"/>
                      <a:pt x="255" y="20"/>
                    </a:cubicBezTo>
                    <a:cubicBezTo>
                      <a:pt x="254" y="23"/>
                      <a:pt x="251" y="23"/>
                      <a:pt x="248" y="24"/>
                    </a:cubicBezTo>
                    <a:lnTo>
                      <a:pt x="247" y="24"/>
                    </a:lnTo>
                    <a:cubicBezTo>
                      <a:pt x="156" y="62"/>
                      <a:pt x="190" y="40"/>
                      <a:pt x="135" y="84"/>
                    </a:cubicBezTo>
                    <a:cubicBezTo>
                      <a:pt x="108" y="99"/>
                      <a:pt x="91" y="119"/>
                      <a:pt x="77" y="142"/>
                    </a:cubicBezTo>
                    <a:cubicBezTo>
                      <a:pt x="65" y="151"/>
                      <a:pt x="56" y="162"/>
                      <a:pt x="50" y="174"/>
                    </a:cubicBezTo>
                    <a:lnTo>
                      <a:pt x="50" y="177"/>
                    </a:lnTo>
                    <a:lnTo>
                      <a:pt x="18" y="255"/>
                    </a:lnTo>
                    <a:cubicBezTo>
                      <a:pt x="5" y="298"/>
                      <a:pt x="1" y="343"/>
                      <a:pt x="13" y="386"/>
                    </a:cubicBezTo>
                    <a:cubicBezTo>
                      <a:pt x="13" y="415"/>
                      <a:pt x="20" y="441"/>
                      <a:pt x="34" y="468"/>
                    </a:cubicBezTo>
                    <a:cubicBezTo>
                      <a:pt x="47" y="507"/>
                      <a:pt x="71" y="542"/>
                      <a:pt x="101" y="572"/>
                    </a:cubicBezTo>
                    <a:lnTo>
                      <a:pt x="101" y="575"/>
                    </a:lnTo>
                    <a:cubicBezTo>
                      <a:pt x="101" y="577"/>
                      <a:pt x="167" y="626"/>
                      <a:pt x="168" y="627"/>
                    </a:cubicBezTo>
                    <a:cubicBezTo>
                      <a:pt x="194" y="638"/>
                      <a:pt x="222" y="649"/>
                      <a:pt x="247" y="659"/>
                    </a:cubicBezTo>
                    <a:lnTo>
                      <a:pt x="248" y="659"/>
                    </a:lnTo>
                    <a:cubicBezTo>
                      <a:pt x="251" y="659"/>
                      <a:pt x="254" y="662"/>
                      <a:pt x="255" y="662"/>
                    </a:cubicBezTo>
                    <a:cubicBezTo>
                      <a:pt x="261" y="664"/>
                      <a:pt x="267" y="664"/>
                      <a:pt x="270" y="665"/>
                    </a:cubicBezTo>
                    <a:cubicBezTo>
                      <a:pt x="300" y="673"/>
                      <a:pt x="330" y="677"/>
                      <a:pt x="360" y="677"/>
                    </a:cubicBezTo>
                    <a:cubicBezTo>
                      <a:pt x="390" y="677"/>
                      <a:pt x="420" y="673"/>
                      <a:pt x="450" y="665"/>
                    </a:cubicBezTo>
                    <a:cubicBezTo>
                      <a:pt x="507" y="649"/>
                      <a:pt x="558" y="620"/>
                      <a:pt x="600" y="578"/>
                    </a:cubicBezTo>
                    <a:cubicBezTo>
                      <a:pt x="617" y="556"/>
                      <a:pt x="633" y="533"/>
                      <a:pt x="652" y="510"/>
                    </a:cubicBezTo>
                    <a:cubicBezTo>
                      <a:pt x="683" y="456"/>
                      <a:pt x="697" y="401"/>
                      <a:pt x="697" y="338"/>
                    </a:cubicBezTo>
                    <a:cubicBezTo>
                      <a:pt x="699" y="293"/>
                      <a:pt x="690" y="250"/>
                      <a:pt x="669" y="209"/>
                    </a:cubicBezTo>
                    <a:cubicBezTo>
                      <a:pt x="658" y="168"/>
                      <a:pt x="633" y="132"/>
                      <a:pt x="601" y="100"/>
                    </a:cubicBezTo>
                    <a:cubicBezTo>
                      <a:pt x="559" y="59"/>
                      <a:pt x="510" y="30"/>
                      <a:pt x="451" y="13"/>
                    </a:cubicBezTo>
                    <a:cubicBezTo>
                      <a:pt x="422" y="5"/>
                      <a:pt x="392" y="1"/>
                      <a:pt x="3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6"/>
              <p:cNvSpPr/>
              <p:nvPr/>
            </p:nvSpPr>
            <p:spPr>
              <a:xfrm>
                <a:off x="8284293" y="3653090"/>
                <a:ext cx="19384" cy="1932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3" extrusionOk="0">
                    <a:moveTo>
                      <a:pt x="331" y="0"/>
                    </a:moveTo>
                    <a:cubicBezTo>
                      <a:pt x="287" y="0"/>
                      <a:pt x="247" y="9"/>
                      <a:pt x="211" y="30"/>
                    </a:cubicBezTo>
                    <a:cubicBezTo>
                      <a:pt x="169" y="44"/>
                      <a:pt x="132" y="66"/>
                      <a:pt x="102" y="101"/>
                    </a:cubicBezTo>
                    <a:cubicBezTo>
                      <a:pt x="68" y="131"/>
                      <a:pt x="45" y="168"/>
                      <a:pt x="31" y="210"/>
                    </a:cubicBezTo>
                    <a:cubicBezTo>
                      <a:pt x="9" y="249"/>
                      <a:pt x="0" y="293"/>
                      <a:pt x="1" y="341"/>
                    </a:cubicBezTo>
                    <a:cubicBezTo>
                      <a:pt x="6" y="371"/>
                      <a:pt x="9" y="400"/>
                      <a:pt x="15" y="431"/>
                    </a:cubicBezTo>
                    <a:cubicBezTo>
                      <a:pt x="31" y="489"/>
                      <a:pt x="60" y="538"/>
                      <a:pt x="102" y="582"/>
                    </a:cubicBezTo>
                    <a:cubicBezTo>
                      <a:pt x="125" y="599"/>
                      <a:pt x="147" y="618"/>
                      <a:pt x="170" y="634"/>
                    </a:cubicBezTo>
                    <a:cubicBezTo>
                      <a:pt x="224" y="665"/>
                      <a:pt x="282" y="679"/>
                      <a:pt x="343" y="682"/>
                    </a:cubicBezTo>
                    <a:cubicBezTo>
                      <a:pt x="346" y="682"/>
                      <a:pt x="350" y="682"/>
                      <a:pt x="353" y="682"/>
                    </a:cubicBezTo>
                    <a:cubicBezTo>
                      <a:pt x="397" y="682"/>
                      <a:pt x="437" y="673"/>
                      <a:pt x="474" y="653"/>
                    </a:cubicBezTo>
                    <a:cubicBezTo>
                      <a:pt x="516" y="637"/>
                      <a:pt x="552" y="617"/>
                      <a:pt x="583" y="582"/>
                    </a:cubicBezTo>
                    <a:cubicBezTo>
                      <a:pt x="616" y="551"/>
                      <a:pt x="639" y="515"/>
                      <a:pt x="654" y="473"/>
                    </a:cubicBezTo>
                    <a:cubicBezTo>
                      <a:pt x="676" y="432"/>
                      <a:pt x="684" y="388"/>
                      <a:pt x="683" y="342"/>
                    </a:cubicBezTo>
                    <a:cubicBezTo>
                      <a:pt x="677" y="310"/>
                      <a:pt x="674" y="282"/>
                      <a:pt x="670" y="250"/>
                    </a:cubicBezTo>
                    <a:cubicBezTo>
                      <a:pt x="654" y="192"/>
                      <a:pt x="625" y="144"/>
                      <a:pt x="583" y="101"/>
                    </a:cubicBezTo>
                    <a:cubicBezTo>
                      <a:pt x="560" y="82"/>
                      <a:pt x="538" y="64"/>
                      <a:pt x="514" y="47"/>
                    </a:cubicBezTo>
                    <a:cubicBezTo>
                      <a:pt x="461" y="16"/>
                      <a:pt x="403" y="2"/>
                      <a:pt x="342" y="0"/>
                    </a:cubicBezTo>
                    <a:cubicBezTo>
                      <a:pt x="338" y="0"/>
                      <a:pt x="33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6"/>
              <p:cNvSpPr/>
              <p:nvPr/>
            </p:nvSpPr>
            <p:spPr>
              <a:xfrm>
                <a:off x="8251015" y="3638121"/>
                <a:ext cx="19384" cy="2026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716" extrusionOk="0">
                    <a:moveTo>
                      <a:pt x="335" y="0"/>
                    </a:moveTo>
                    <a:cubicBezTo>
                      <a:pt x="275" y="0"/>
                      <a:pt x="218" y="15"/>
                      <a:pt x="166" y="46"/>
                    </a:cubicBezTo>
                    <a:cubicBezTo>
                      <a:pt x="115" y="75"/>
                      <a:pt x="74" y="115"/>
                      <a:pt x="45" y="166"/>
                    </a:cubicBezTo>
                    <a:cubicBezTo>
                      <a:pt x="32" y="192"/>
                      <a:pt x="18" y="218"/>
                      <a:pt x="11" y="248"/>
                    </a:cubicBezTo>
                    <a:cubicBezTo>
                      <a:pt x="9" y="262"/>
                      <a:pt x="8" y="278"/>
                      <a:pt x="6" y="293"/>
                    </a:cubicBezTo>
                    <a:cubicBezTo>
                      <a:pt x="3" y="307"/>
                      <a:pt x="2" y="323"/>
                      <a:pt x="0" y="338"/>
                    </a:cubicBezTo>
                    <a:lnTo>
                      <a:pt x="0" y="345"/>
                    </a:lnTo>
                    <a:lnTo>
                      <a:pt x="0" y="352"/>
                    </a:lnTo>
                    <a:cubicBezTo>
                      <a:pt x="6" y="436"/>
                      <a:pt x="6" y="425"/>
                      <a:pt x="29" y="486"/>
                    </a:cubicBezTo>
                    <a:cubicBezTo>
                      <a:pt x="35" y="497"/>
                      <a:pt x="40" y="515"/>
                      <a:pt x="47" y="529"/>
                    </a:cubicBezTo>
                    <a:cubicBezTo>
                      <a:pt x="64" y="556"/>
                      <a:pt x="86" y="582"/>
                      <a:pt x="108" y="606"/>
                    </a:cubicBezTo>
                    <a:lnTo>
                      <a:pt x="118" y="618"/>
                    </a:lnTo>
                    <a:cubicBezTo>
                      <a:pt x="149" y="650"/>
                      <a:pt x="183" y="672"/>
                      <a:pt x="226" y="686"/>
                    </a:cubicBezTo>
                    <a:cubicBezTo>
                      <a:pt x="261" y="705"/>
                      <a:pt x="298" y="716"/>
                      <a:pt x="338" y="716"/>
                    </a:cubicBezTo>
                    <a:cubicBezTo>
                      <a:pt x="343" y="716"/>
                      <a:pt x="347" y="716"/>
                      <a:pt x="352" y="715"/>
                    </a:cubicBezTo>
                    <a:cubicBezTo>
                      <a:pt x="383" y="713"/>
                      <a:pt x="410" y="710"/>
                      <a:pt x="439" y="704"/>
                    </a:cubicBezTo>
                    <a:cubicBezTo>
                      <a:pt x="483" y="692"/>
                      <a:pt x="519" y="673"/>
                      <a:pt x="553" y="643"/>
                    </a:cubicBezTo>
                    <a:cubicBezTo>
                      <a:pt x="577" y="628"/>
                      <a:pt x="598" y="609"/>
                      <a:pt x="612" y="583"/>
                    </a:cubicBezTo>
                    <a:cubicBezTo>
                      <a:pt x="641" y="551"/>
                      <a:pt x="662" y="515"/>
                      <a:pt x="673" y="471"/>
                    </a:cubicBezTo>
                    <a:lnTo>
                      <a:pt x="683" y="384"/>
                    </a:lnTo>
                    <a:cubicBezTo>
                      <a:pt x="685" y="348"/>
                      <a:pt x="678" y="314"/>
                      <a:pt x="667" y="282"/>
                    </a:cubicBezTo>
                    <a:lnTo>
                      <a:pt x="667" y="282"/>
                    </a:lnTo>
                    <a:cubicBezTo>
                      <a:pt x="669" y="284"/>
                      <a:pt x="669" y="288"/>
                      <a:pt x="670" y="290"/>
                    </a:cubicBezTo>
                    <a:lnTo>
                      <a:pt x="666" y="274"/>
                    </a:lnTo>
                    <a:cubicBezTo>
                      <a:pt x="666" y="271"/>
                      <a:pt x="666" y="268"/>
                      <a:pt x="663" y="266"/>
                    </a:cubicBezTo>
                    <a:lnTo>
                      <a:pt x="663" y="264"/>
                    </a:lnTo>
                    <a:cubicBezTo>
                      <a:pt x="657" y="243"/>
                      <a:pt x="653" y="230"/>
                      <a:pt x="646" y="217"/>
                    </a:cubicBezTo>
                    <a:cubicBezTo>
                      <a:pt x="638" y="201"/>
                      <a:pt x="631" y="184"/>
                      <a:pt x="624" y="166"/>
                    </a:cubicBezTo>
                    <a:cubicBezTo>
                      <a:pt x="595" y="115"/>
                      <a:pt x="554" y="75"/>
                      <a:pt x="503" y="46"/>
                    </a:cubicBezTo>
                    <a:cubicBezTo>
                      <a:pt x="451" y="15"/>
                      <a:pt x="394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6"/>
              <p:cNvSpPr/>
              <p:nvPr/>
            </p:nvSpPr>
            <p:spPr>
              <a:xfrm>
                <a:off x="8217907" y="3624057"/>
                <a:ext cx="18903" cy="1873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2" extrusionOk="0">
                    <a:moveTo>
                      <a:pt x="320" y="0"/>
                    </a:moveTo>
                    <a:cubicBezTo>
                      <a:pt x="280" y="0"/>
                      <a:pt x="243" y="10"/>
                      <a:pt x="208" y="30"/>
                    </a:cubicBezTo>
                    <a:cubicBezTo>
                      <a:pt x="166" y="41"/>
                      <a:pt x="131" y="66"/>
                      <a:pt x="101" y="98"/>
                    </a:cubicBezTo>
                    <a:cubicBezTo>
                      <a:pt x="67" y="127"/>
                      <a:pt x="46" y="163"/>
                      <a:pt x="31" y="205"/>
                    </a:cubicBezTo>
                    <a:cubicBezTo>
                      <a:pt x="12" y="245"/>
                      <a:pt x="1" y="287"/>
                      <a:pt x="2" y="332"/>
                    </a:cubicBezTo>
                    <a:lnTo>
                      <a:pt x="14" y="419"/>
                    </a:lnTo>
                    <a:cubicBezTo>
                      <a:pt x="30" y="476"/>
                      <a:pt x="57" y="525"/>
                      <a:pt x="99" y="564"/>
                    </a:cubicBezTo>
                    <a:cubicBezTo>
                      <a:pt x="121" y="582"/>
                      <a:pt x="144" y="599"/>
                      <a:pt x="166" y="615"/>
                    </a:cubicBezTo>
                    <a:cubicBezTo>
                      <a:pt x="217" y="644"/>
                      <a:pt x="274" y="662"/>
                      <a:pt x="333" y="662"/>
                    </a:cubicBezTo>
                    <a:cubicBezTo>
                      <a:pt x="337" y="662"/>
                      <a:pt x="340" y="662"/>
                      <a:pt x="343" y="662"/>
                    </a:cubicBezTo>
                    <a:cubicBezTo>
                      <a:pt x="384" y="662"/>
                      <a:pt x="423" y="653"/>
                      <a:pt x="460" y="633"/>
                    </a:cubicBezTo>
                    <a:cubicBezTo>
                      <a:pt x="502" y="620"/>
                      <a:pt x="537" y="596"/>
                      <a:pt x="567" y="563"/>
                    </a:cubicBezTo>
                    <a:cubicBezTo>
                      <a:pt x="601" y="534"/>
                      <a:pt x="623" y="497"/>
                      <a:pt x="637" y="455"/>
                    </a:cubicBezTo>
                    <a:cubicBezTo>
                      <a:pt x="656" y="416"/>
                      <a:pt x="668" y="374"/>
                      <a:pt x="666" y="329"/>
                    </a:cubicBezTo>
                    <a:cubicBezTo>
                      <a:pt x="662" y="301"/>
                      <a:pt x="659" y="272"/>
                      <a:pt x="654" y="242"/>
                    </a:cubicBezTo>
                    <a:cubicBezTo>
                      <a:pt x="639" y="185"/>
                      <a:pt x="611" y="136"/>
                      <a:pt x="569" y="96"/>
                    </a:cubicBezTo>
                    <a:cubicBezTo>
                      <a:pt x="547" y="80"/>
                      <a:pt x="524" y="62"/>
                      <a:pt x="502" y="46"/>
                    </a:cubicBezTo>
                    <a:cubicBezTo>
                      <a:pt x="451" y="16"/>
                      <a:pt x="394" y="0"/>
                      <a:pt x="335" y="0"/>
                    </a:cubicBezTo>
                    <a:cubicBezTo>
                      <a:pt x="330" y="0"/>
                      <a:pt x="325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6"/>
              <p:cNvSpPr/>
              <p:nvPr/>
            </p:nvSpPr>
            <p:spPr>
              <a:xfrm>
                <a:off x="8186582" y="3608635"/>
                <a:ext cx="19016" cy="18988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71" extrusionOk="0">
                    <a:moveTo>
                      <a:pt x="319" y="0"/>
                    </a:moveTo>
                    <a:cubicBezTo>
                      <a:pt x="278" y="0"/>
                      <a:pt x="240" y="10"/>
                      <a:pt x="205" y="30"/>
                    </a:cubicBezTo>
                    <a:cubicBezTo>
                      <a:pt x="163" y="41"/>
                      <a:pt x="127" y="66"/>
                      <a:pt x="98" y="98"/>
                    </a:cubicBezTo>
                    <a:cubicBezTo>
                      <a:pt x="55" y="140"/>
                      <a:pt x="26" y="189"/>
                      <a:pt x="12" y="245"/>
                    </a:cubicBezTo>
                    <a:cubicBezTo>
                      <a:pt x="9" y="274"/>
                      <a:pt x="5" y="306"/>
                      <a:pt x="0" y="335"/>
                    </a:cubicBezTo>
                    <a:cubicBezTo>
                      <a:pt x="0" y="394"/>
                      <a:pt x="15" y="451"/>
                      <a:pt x="45" y="503"/>
                    </a:cubicBezTo>
                    <a:cubicBezTo>
                      <a:pt x="74" y="554"/>
                      <a:pt x="114" y="593"/>
                      <a:pt x="164" y="623"/>
                    </a:cubicBezTo>
                    <a:cubicBezTo>
                      <a:pt x="192" y="634"/>
                      <a:pt x="218" y="644"/>
                      <a:pt x="244" y="657"/>
                    </a:cubicBezTo>
                    <a:cubicBezTo>
                      <a:pt x="249" y="659"/>
                      <a:pt x="252" y="659"/>
                      <a:pt x="256" y="659"/>
                    </a:cubicBezTo>
                    <a:cubicBezTo>
                      <a:pt x="257" y="659"/>
                      <a:pt x="259" y="662"/>
                      <a:pt x="262" y="662"/>
                    </a:cubicBezTo>
                    <a:cubicBezTo>
                      <a:pt x="263" y="662"/>
                      <a:pt x="265" y="662"/>
                      <a:pt x="268" y="662"/>
                    </a:cubicBezTo>
                    <a:cubicBezTo>
                      <a:pt x="270" y="662"/>
                      <a:pt x="272" y="662"/>
                      <a:pt x="273" y="663"/>
                    </a:cubicBezTo>
                    <a:cubicBezTo>
                      <a:pt x="284" y="665"/>
                      <a:pt x="292" y="666"/>
                      <a:pt x="302" y="666"/>
                    </a:cubicBezTo>
                    <a:cubicBezTo>
                      <a:pt x="321" y="669"/>
                      <a:pt x="338" y="670"/>
                      <a:pt x="356" y="670"/>
                    </a:cubicBezTo>
                    <a:cubicBezTo>
                      <a:pt x="380" y="670"/>
                      <a:pt x="403" y="668"/>
                      <a:pt x="426" y="662"/>
                    </a:cubicBezTo>
                    <a:cubicBezTo>
                      <a:pt x="480" y="647"/>
                      <a:pt x="525" y="620"/>
                      <a:pt x="564" y="582"/>
                    </a:cubicBezTo>
                    <a:cubicBezTo>
                      <a:pt x="570" y="576"/>
                      <a:pt x="574" y="569"/>
                      <a:pt x="579" y="561"/>
                    </a:cubicBezTo>
                    <a:cubicBezTo>
                      <a:pt x="597" y="541"/>
                      <a:pt x="613" y="519"/>
                      <a:pt x="622" y="503"/>
                    </a:cubicBezTo>
                    <a:cubicBezTo>
                      <a:pt x="634" y="476"/>
                      <a:pt x="644" y="451"/>
                      <a:pt x="657" y="423"/>
                    </a:cubicBezTo>
                    <a:cubicBezTo>
                      <a:pt x="672" y="364"/>
                      <a:pt x="672" y="303"/>
                      <a:pt x="657" y="245"/>
                    </a:cubicBezTo>
                    <a:cubicBezTo>
                      <a:pt x="645" y="201"/>
                      <a:pt x="627" y="163"/>
                      <a:pt x="597" y="131"/>
                    </a:cubicBezTo>
                    <a:cubicBezTo>
                      <a:pt x="573" y="95"/>
                      <a:pt x="542" y="64"/>
                      <a:pt x="503" y="46"/>
                    </a:cubicBezTo>
                    <a:cubicBezTo>
                      <a:pt x="451" y="15"/>
                      <a:pt x="394" y="1"/>
                      <a:pt x="334" y="1"/>
                    </a:cubicBezTo>
                    <a:cubicBezTo>
                      <a:pt x="329" y="0"/>
                      <a:pt x="324" y="0"/>
                      <a:pt x="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6"/>
              <p:cNvSpPr/>
              <p:nvPr/>
            </p:nvSpPr>
            <p:spPr>
              <a:xfrm>
                <a:off x="8150644" y="3590468"/>
                <a:ext cx="19837" cy="1941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6" extrusionOk="0">
                    <a:moveTo>
                      <a:pt x="386" y="0"/>
                    </a:moveTo>
                    <a:cubicBezTo>
                      <a:pt x="383" y="0"/>
                      <a:pt x="380" y="0"/>
                      <a:pt x="376" y="0"/>
                    </a:cubicBezTo>
                    <a:lnTo>
                      <a:pt x="365" y="0"/>
                    </a:lnTo>
                    <a:cubicBezTo>
                      <a:pt x="349" y="3"/>
                      <a:pt x="330" y="5"/>
                      <a:pt x="315" y="8"/>
                    </a:cubicBezTo>
                    <a:cubicBezTo>
                      <a:pt x="301" y="10"/>
                      <a:pt x="283" y="12"/>
                      <a:pt x="267" y="15"/>
                    </a:cubicBezTo>
                    <a:cubicBezTo>
                      <a:pt x="263" y="15"/>
                      <a:pt x="260" y="16"/>
                      <a:pt x="256" y="19"/>
                    </a:cubicBezTo>
                    <a:cubicBezTo>
                      <a:pt x="225" y="29"/>
                      <a:pt x="196" y="42"/>
                      <a:pt x="167" y="57"/>
                    </a:cubicBezTo>
                    <a:cubicBezTo>
                      <a:pt x="116" y="87"/>
                      <a:pt x="76" y="128"/>
                      <a:pt x="45" y="179"/>
                    </a:cubicBezTo>
                    <a:cubicBezTo>
                      <a:pt x="15" y="231"/>
                      <a:pt x="0" y="288"/>
                      <a:pt x="0" y="349"/>
                    </a:cubicBezTo>
                    <a:cubicBezTo>
                      <a:pt x="3" y="378"/>
                      <a:pt x="7" y="409"/>
                      <a:pt x="13" y="438"/>
                    </a:cubicBezTo>
                    <a:cubicBezTo>
                      <a:pt x="29" y="496"/>
                      <a:pt x="58" y="545"/>
                      <a:pt x="100" y="587"/>
                    </a:cubicBezTo>
                    <a:cubicBezTo>
                      <a:pt x="131" y="619"/>
                      <a:pt x="167" y="644"/>
                      <a:pt x="209" y="656"/>
                    </a:cubicBezTo>
                    <a:cubicBezTo>
                      <a:pt x="244" y="675"/>
                      <a:pt x="282" y="685"/>
                      <a:pt x="324" y="685"/>
                    </a:cubicBezTo>
                    <a:cubicBezTo>
                      <a:pt x="329" y="685"/>
                      <a:pt x="335" y="685"/>
                      <a:pt x="340" y="685"/>
                    </a:cubicBezTo>
                    <a:cubicBezTo>
                      <a:pt x="401" y="685"/>
                      <a:pt x="458" y="669"/>
                      <a:pt x="510" y="640"/>
                    </a:cubicBezTo>
                    <a:cubicBezTo>
                      <a:pt x="545" y="619"/>
                      <a:pt x="571" y="595"/>
                      <a:pt x="596" y="566"/>
                    </a:cubicBezTo>
                    <a:lnTo>
                      <a:pt x="602" y="560"/>
                    </a:lnTo>
                    <a:cubicBezTo>
                      <a:pt x="603" y="558"/>
                      <a:pt x="606" y="557"/>
                      <a:pt x="608" y="554"/>
                    </a:cubicBezTo>
                    <a:cubicBezTo>
                      <a:pt x="640" y="525"/>
                      <a:pt x="663" y="491"/>
                      <a:pt x="676" y="451"/>
                    </a:cubicBezTo>
                    <a:cubicBezTo>
                      <a:pt x="690" y="426"/>
                      <a:pt x="698" y="398"/>
                      <a:pt x="698" y="369"/>
                    </a:cubicBezTo>
                    <a:cubicBezTo>
                      <a:pt x="701" y="323"/>
                      <a:pt x="699" y="279"/>
                      <a:pt x="686" y="237"/>
                    </a:cubicBezTo>
                    <a:lnTo>
                      <a:pt x="654" y="160"/>
                    </a:lnTo>
                    <a:cubicBezTo>
                      <a:pt x="638" y="138"/>
                      <a:pt x="619" y="116"/>
                      <a:pt x="603" y="95"/>
                    </a:cubicBezTo>
                    <a:cubicBezTo>
                      <a:pt x="574" y="64"/>
                      <a:pt x="539" y="41"/>
                      <a:pt x="500" y="28"/>
                    </a:cubicBezTo>
                    <a:cubicBezTo>
                      <a:pt x="464" y="9"/>
                      <a:pt x="426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6" name="Google Shape;2046;p26"/>
            <p:cNvGrpSpPr/>
            <p:nvPr/>
          </p:nvGrpSpPr>
          <p:grpSpPr>
            <a:xfrm>
              <a:off x="247265" y="80706"/>
              <a:ext cx="8728073" cy="4870358"/>
              <a:chOff x="247265" y="80706"/>
              <a:chExt cx="8728073" cy="4870358"/>
            </a:xfrm>
          </p:grpSpPr>
          <p:sp>
            <p:nvSpPr>
              <p:cNvPr id="2047" name="Google Shape;2047;p26"/>
              <p:cNvSpPr/>
              <p:nvPr/>
            </p:nvSpPr>
            <p:spPr>
              <a:xfrm>
                <a:off x="8754006" y="1013872"/>
                <a:ext cx="207260" cy="204183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4584" extrusionOk="0">
                    <a:moveTo>
                      <a:pt x="1619" y="667"/>
                    </a:moveTo>
                    <a:lnTo>
                      <a:pt x="2413" y="1444"/>
                    </a:lnTo>
                    <a:cubicBezTo>
                      <a:pt x="2445" y="1476"/>
                      <a:pt x="2489" y="1493"/>
                      <a:pt x="2534" y="1493"/>
                    </a:cubicBezTo>
                    <a:cubicBezTo>
                      <a:pt x="2561" y="1493"/>
                      <a:pt x="2588" y="1486"/>
                      <a:pt x="2613" y="1473"/>
                    </a:cubicBezTo>
                    <a:lnTo>
                      <a:pt x="3597" y="960"/>
                    </a:lnTo>
                    <a:lnTo>
                      <a:pt x="3101" y="1956"/>
                    </a:lnTo>
                    <a:cubicBezTo>
                      <a:pt x="3068" y="2022"/>
                      <a:pt x="3081" y="2102"/>
                      <a:pt x="3133" y="2155"/>
                    </a:cubicBezTo>
                    <a:lnTo>
                      <a:pt x="3928" y="2932"/>
                    </a:lnTo>
                    <a:lnTo>
                      <a:pt x="3928" y="2932"/>
                    </a:lnTo>
                    <a:lnTo>
                      <a:pt x="2831" y="2771"/>
                    </a:lnTo>
                    <a:cubicBezTo>
                      <a:pt x="2822" y="2769"/>
                      <a:pt x="2813" y="2769"/>
                      <a:pt x="2805" y="2769"/>
                    </a:cubicBezTo>
                    <a:cubicBezTo>
                      <a:pt x="2740" y="2769"/>
                      <a:pt x="2682" y="2806"/>
                      <a:pt x="2651" y="2864"/>
                    </a:cubicBezTo>
                    <a:lnTo>
                      <a:pt x="2155" y="3859"/>
                    </a:lnTo>
                    <a:lnTo>
                      <a:pt x="1971" y="2764"/>
                    </a:lnTo>
                    <a:cubicBezTo>
                      <a:pt x="1964" y="2721"/>
                      <a:pt x="1942" y="2685"/>
                      <a:pt x="1911" y="2660"/>
                    </a:cubicBezTo>
                    <a:cubicBezTo>
                      <a:pt x="1888" y="2640"/>
                      <a:pt x="1859" y="2627"/>
                      <a:pt x="1825" y="2621"/>
                    </a:cubicBezTo>
                    <a:lnTo>
                      <a:pt x="727" y="2458"/>
                    </a:lnTo>
                    <a:lnTo>
                      <a:pt x="1712" y="1944"/>
                    </a:lnTo>
                    <a:cubicBezTo>
                      <a:pt x="1778" y="1909"/>
                      <a:pt x="1814" y="1836"/>
                      <a:pt x="1802" y="1762"/>
                    </a:cubicBezTo>
                    <a:lnTo>
                      <a:pt x="1619" y="667"/>
                    </a:lnTo>
                    <a:close/>
                    <a:moveTo>
                      <a:pt x="1367" y="1"/>
                    </a:moveTo>
                    <a:cubicBezTo>
                      <a:pt x="1339" y="1"/>
                      <a:pt x="1312" y="7"/>
                      <a:pt x="1286" y="20"/>
                    </a:cubicBezTo>
                    <a:cubicBezTo>
                      <a:pt x="1221" y="55"/>
                      <a:pt x="1185" y="127"/>
                      <a:pt x="1195" y="202"/>
                    </a:cubicBezTo>
                    <a:lnTo>
                      <a:pt x="1446" y="1697"/>
                    </a:lnTo>
                    <a:lnTo>
                      <a:pt x="102" y="2399"/>
                    </a:lnTo>
                    <a:cubicBezTo>
                      <a:pt x="37" y="2432"/>
                      <a:pt x="0" y="2505"/>
                      <a:pt x="10" y="2580"/>
                    </a:cubicBezTo>
                    <a:cubicBezTo>
                      <a:pt x="24" y="2655"/>
                      <a:pt x="82" y="2711"/>
                      <a:pt x="154" y="2721"/>
                    </a:cubicBezTo>
                    <a:lnTo>
                      <a:pt x="1654" y="2945"/>
                    </a:lnTo>
                    <a:lnTo>
                      <a:pt x="1904" y="4439"/>
                    </a:lnTo>
                    <a:cubicBezTo>
                      <a:pt x="1911" y="4481"/>
                      <a:pt x="1933" y="4518"/>
                      <a:pt x="1964" y="4544"/>
                    </a:cubicBezTo>
                    <a:cubicBezTo>
                      <a:pt x="1988" y="4563"/>
                      <a:pt x="2017" y="4576"/>
                      <a:pt x="2049" y="4582"/>
                    </a:cubicBezTo>
                    <a:cubicBezTo>
                      <a:pt x="2057" y="4583"/>
                      <a:pt x="2065" y="4583"/>
                      <a:pt x="2073" y="4583"/>
                    </a:cubicBezTo>
                    <a:cubicBezTo>
                      <a:pt x="2138" y="4583"/>
                      <a:pt x="2198" y="4547"/>
                      <a:pt x="2229" y="4489"/>
                    </a:cubicBezTo>
                    <a:lnTo>
                      <a:pt x="2905" y="3131"/>
                    </a:lnTo>
                    <a:lnTo>
                      <a:pt x="4403" y="3355"/>
                    </a:lnTo>
                    <a:cubicBezTo>
                      <a:pt x="4411" y="3356"/>
                      <a:pt x="4419" y="3357"/>
                      <a:pt x="4426" y="3357"/>
                    </a:cubicBezTo>
                    <a:cubicBezTo>
                      <a:pt x="4491" y="3357"/>
                      <a:pt x="4552" y="3319"/>
                      <a:pt x="4582" y="3259"/>
                    </a:cubicBezTo>
                    <a:cubicBezTo>
                      <a:pt x="4614" y="3192"/>
                      <a:pt x="4601" y="3112"/>
                      <a:pt x="4549" y="3060"/>
                    </a:cubicBezTo>
                    <a:lnTo>
                      <a:pt x="3468" y="1996"/>
                    </a:lnTo>
                    <a:lnTo>
                      <a:pt x="4143" y="640"/>
                    </a:lnTo>
                    <a:cubicBezTo>
                      <a:pt x="4177" y="572"/>
                      <a:pt x="4164" y="492"/>
                      <a:pt x="4111" y="440"/>
                    </a:cubicBezTo>
                    <a:cubicBezTo>
                      <a:pt x="4079" y="408"/>
                      <a:pt x="4035" y="391"/>
                      <a:pt x="3991" y="391"/>
                    </a:cubicBezTo>
                    <a:cubicBezTo>
                      <a:pt x="3964" y="391"/>
                      <a:pt x="3936" y="397"/>
                      <a:pt x="3911" y="411"/>
                    </a:cubicBezTo>
                    <a:lnTo>
                      <a:pt x="2567" y="1113"/>
                    </a:lnTo>
                    <a:lnTo>
                      <a:pt x="1485" y="49"/>
                    </a:lnTo>
                    <a:cubicBezTo>
                      <a:pt x="1453" y="17"/>
                      <a:pt x="1410" y="1"/>
                      <a:pt x="1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6"/>
              <p:cNvSpPr/>
              <p:nvPr/>
            </p:nvSpPr>
            <p:spPr>
              <a:xfrm>
                <a:off x="990284" y="4769954"/>
                <a:ext cx="176721" cy="18111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4066" extrusionOk="0">
                    <a:moveTo>
                      <a:pt x="1597" y="541"/>
                    </a:moveTo>
                    <a:lnTo>
                      <a:pt x="2285" y="1198"/>
                    </a:lnTo>
                    <a:cubicBezTo>
                      <a:pt x="2316" y="1230"/>
                      <a:pt x="2358" y="1247"/>
                      <a:pt x="2402" y="1247"/>
                    </a:cubicBezTo>
                    <a:cubicBezTo>
                      <a:pt x="2414" y="1247"/>
                      <a:pt x="2427" y="1246"/>
                      <a:pt x="2439" y="1243"/>
                    </a:cubicBezTo>
                    <a:lnTo>
                      <a:pt x="3370" y="1053"/>
                    </a:lnTo>
                    <a:lnTo>
                      <a:pt x="2956" y="1909"/>
                    </a:lnTo>
                    <a:cubicBezTo>
                      <a:pt x="2931" y="1959"/>
                      <a:pt x="2933" y="2019"/>
                      <a:pt x="2962" y="2068"/>
                    </a:cubicBezTo>
                    <a:lnTo>
                      <a:pt x="3433" y="2895"/>
                    </a:lnTo>
                    <a:lnTo>
                      <a:pt x="2488" y="2765"/>
                    </a:lnTo>
                    <a:cubicBezTo>
                      <a:pt x="2480" y="2764"/>
                      <a:pt x="2472" y="2763"/>
                      <a:pt x="2464" y="2763"/>
                    </a:cubicBezTo>
                    <a:cubicBezTo>
                      <a:pt x="2416" y="2763"/>
                      <a:pt x="2369" y="2782"/>
                      <a:pt x="2337" y="2818"/>
                    </a:cubicBezTo>
                    <a:lnTo>
                      <a:pt x="1696" y="3522"/>
                    </a:lnTo>
                    <a:lnTo>
                      <a:pt x="1529" y="2586"/>
                    </a:lnTo>
                    <a:cubicBezTo>
                      <a:pt x="1519" y="2529"/>
                      <a:pt x="1481" y="2483"/>
                      <a:pt x="1430" y="2458"/>
                    </a:cubicBezTo>
                    <a:lnTo>
                      <a:pt x="564" y="2067"/>
                    </a:lnTo>
                    <a:lnTo>
                      <a:pt x="1403" y="1618"/>
                    </a:lnTo>
                    <a:cubicBezTo>
                      <a:pt x="1452" y="1590"/>
                      <a:pt x="1487" y="1541"/>
                      <a:pt x="1493" y="1486"/>
                    </a:cubicBezTo>
                    <a:lnTo>
                      <a:pt x="1597" y="541"/>
                    </a:lnTo>
                    <a:close/>
                    <a:moveTo>
                      <a:pt x="1465" y="0"/>
                    </a:moveTo>
                    <a:cubicBezTo>
                      <a:pt x="1445" y="0"/>
                      <a:pt x="1426" y="4"/>
                      <a:pt x="1407" y="11"/>
                    </a:cubicBezTo>
                    <a:cubicBezTo>
                      <a:pt x="1344" y="33"/>
                      <a:pt x="1301" y="88"/>
                      <a:pt x="1294" y="153"/>
                    </a:cubicBezTo>
                    <a:lnTo>
                      <a:pt x="1160" y="1356"/>
                    </a:lnTo>
                    <a:lnTo>
                      <a:pt x="93" y="1926"/>
                    </a:lnTo>
                    <a:cubicBezTo>
                      <a:pt x="35" y="1958"/>
                      <a:pt x="0" y="2019"/>
                      <a:pt x="3" y="2084"/>
                    </a:cubicBezTo>
                    <a:cubicBezTo>
                      <a:pt x="5" y="2150"/>
                      <a:pt x="44" y="2208"/>
                      <a:pt x="105" y="2236"/>
                    </a:cubicBezTo>
                    <a:lnTo>
                      <a:pt x="1205" y="2735"/>
                    </a:lnTo>
                    <a:lnTo>
                      <a:pt x="1417" y="3924"/>
                    </a:lnTo>
                    <a:cubicBezTo>
                      <a:pt x="1423" y="3952"/>
                      <a:pt x="1435" y="3979"/>
                      <a:pt x="1450" y="4000"/>
                    </a:cubicBezTo>
                    <a:cubicBezTo>
                      <a:pt x="1472" y="4026"/>
                      <a:pt x="1503" y="4048"/>
                      <a:pt x="1538" y="4059"/>
                    </a:cubicBezTo>
                    <a:cubicBezTo>
                      <a:pt x="1553" y="4064"/>
                      <a:pt x="1569" y="4066"/>
                      <a:pt x="1585" y="4066"/>
                    </a:cubicBezTo>
                    <a:cubicBezTo>
                      <a:pt x="1633" y="4066"/>
                      <a:pt x="1679" y="4046"/>
                      <a:pt x="1712" y="4010"/>
                    </a:cubicBezTo>
                    <a:lnTo>
                      <a:pt x="2527" y="3116"/>
                    </a:lnTo>
                    <a:lnTo>
                      <a:pt x="3725" y="3282"/>
                    </a:lnTo>
                    <a:cubicBezTo>
                      <a:pt x="3733" y="3283"/>
                      <a:pt x="3741" y="3283"/>
                      <a:pt x="3749" y="3283"/>
                    </a:cubicBezTo>
                    <a:cubicBezTo>
                      <a:pt x="3808" y="3283"/>
                      <a:pt x="3861" y="3255"/>
                      <a:pt x="3893" y="3209"/>
                    </a:cubicBezTo>
                    <a:cubicBezTo>
                      <a:pt x="3930" y="3154"/>
                      <a:pt x="3934" y="3084"/>
                      <a:pt x="3901" y="3028"/>
                    </a:cubicBezTo>
                    <a:lnTo>
                      <a:pt x="3303" y="1975"/>
                    </a:lnTo>
                    <a:lnTo>
                      <a:pt x="3829" y="887"/>
                    </a:lnTo>
                    <a:cubicBezTo>
                      <a:pt x="3858" y="829"/>
                      <a:pt x="3851" y="759"/>
                      <a:pt x="3812" y="705"/>
                    </a:cubicBezTo>
                    <a:cubicBezTo>
                      <a:pt x="3778" y="663"/>
                      <a:pt x="3726" y="639"/>
                      <a:pt x="3672" y="639"/>
                    </a:cubicBezTo>
                    <a:cubicBezTo>
                      <a:pt x="3661" y="639"/>
                      <a:pt x="3651" y="640"/>
                      <a:pt x="3640" y="641"/>
                    </a:cubicBezTo>
                    <a:lnTo>
                      <a:pt x="2456" y="886"/>
                    </a:lnTo>
                    <a:lnTo>
                      <a:pt x="1584" y="49"/>
                    </a:lnTo>
                    <a:cubicBezTo>
                      <a:pt x="1552" y="17"/>
                      <a:pt x="1509" y="0"/>
                      <a:pt x="1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6"/>
              <p:cNvSpPr/>
              <p:nvPr/>
            </p:nvSpPr>
            <p:spPr>
              <a:xfrm rot="-5400000">
                <a:off x="6685325" y="80704"/>
                <a:ext cx="274325" cy="274328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9047" extrusionOk="0">
                    <a:moveTo>
                      <a:pt x="2878" y="1"/>
                    </a:moveTo>
                    <a:cubicBezTo>
                      <a:pt x="2563" y="1"/>
                      <a:pt x="2250" y="55"/>
                      <a:pt x="1955" y="175"/>
                    </a:cubicBezTo>
                    <a:cubicBezTo>
                      <a:pt x="939" y="583"/>
                      <a:pt x="414" y="1612"/>
                      <a:pt x="157" y="2619"/>
                    </a:cubicBezTo>
                    <a:cubicBezTo>
                      <a:pt x="92" y="2877"/>
                      <a:pt x="42" y="3133"/>
                      <a:pt x="9" y="3396"/>
                    </a:cubicBezTo>
                    <a:cubicBezTo>
                      <a:pt x="0" y="3462"/>
                      <a:pt x="48" y="3494"/>
                      <a:pt x="101" y="3494"/>
                    </a:cubicBezTo>
                    <a:cubicBezTo>
                      <a:pt x="146" y="3494"/>
                      <a:pt x="195" y="3470"/>
                      <a:pt x="212" y="3424"/>
                    </a:cubicBezTo>
                    <a:cubicBezTo>
                      <a:pt x="535" y="2566"/>
                      <a:pt x="760" y="1599"/>
                      <a:pt x="1455" y="951"/>
                    </a:cubicBezTo>
                    <a:cubicBezTo>
                      <a:pt x="1856" y="574"/>
                      <a:pt x="2358" y="409"/>
                      <a:pt x="2873" y="409"/>
                    </a:cubicBezTo>
                    <a:cubicBezTo>
                      <a:pt x="3198" y="409"/>
                      <a:pt x="3527" y="475"/>
                      <a:pt x="3839" y="594"/>
                    </a:cubicBezTo>
                    <a:cubicBezTo>
                      <a:pt x="5829" y="1353"/>
                      <a:pt x="6170" y="3764"/>
                      <a:pt x="6047" y="5620"/>
                    </a:cubicBezTo>
                    <a:cubicBezTo>
                      <a:pt x="5980" y="6621"/>
                      <a:pt x="5711" y="7738"/>
                      <a:pt x="4815" y="8321"/>
                    </a:cubicBezTo>
                    <a:cubicBezTo>
                      <a:pt x="4533" y="8504"/>
                      <a:pt x="4211" y="8609"/>
                      <a:pt x="3882" y="8609"/>
                    </a:cubicBezTo>
                    <a:cubicBezTo>
                      <a:pt x="3765" y="8609"/>
                      <a:pt x="3646" y="8596"/>
                      <a:pt x="3528" y="8568"/>
                    </a:cubicBezTo>
                    <a:cubicBezTo>
                      <a:pt x="3082" y="8465"/>
                      <a:pt x="2693" y="8198"/>
                      <a:pt x="2398" y="7855"/>
                    </a:cubicBezTo>
                    <a:cubicBezTo>
                      <a:pt x="1699" y="7044"/>
                      <a:pt x="1681" y="5848"/>
                      <a:pt x="1891" y="4854"/>
                    </a:cubicBezTo>
                    <a:cubicBezTo>
                      <a:pt x="1995" y="4355"/>
                      <a:pt x="2168" y="3839"/>
                      <a:pt x="2561" y="3495"/>
                    </a:cubicBezTo>
                    <a:cubicBezTo>
                      <a:pt x="2779" y="3303"/>
                      <a:pt x="3043" y="3195"/>
                      <a:pt x="3311" y="3195"/>
                    </a:cubicBezTo>
                    <a:cubicBezTo>
                      <a:pt x="3488" y="3195"/>
                      <a:pt x="3667" y="3242"/>
                      <a:pt x="3835" y="3342"/>
                    </a:cubicBezTo>
                    <a:cubicBezTo>
                      <a:pt x="4594" y="3790"/>
                      <a:pt x="4874" y="4812"/>
                      <a:pt x="4579" y="5617"/>
                    </a:cubicBezTo>
                    <a:cubicBezTo>
                      <a:pt x="4444" y="5983"/>
                      <a:pt x="4142" y="6303"/>
                      <a:pt x="3752" y="6394"/>
                    </a:cubicBezTo>
                    <a:cubicBezTo>
                      <a:pt x="3705" y="6406"/>
                      <a:pt x="3656" y="6412"/>
                      <a:pt x="3607" y="6412"/>
                    </a:cubicBezTo>
                    <a:cubicBezTo>
                      <a:pt x="3494" y="6412"/>
                      <a:pt x="3384" y="6379"/>
                      <a:pt x="3294" y="6303"/>
                    </a:cubicBezTo>
                    <a:cubicBezTo>
                      <a:pt x="3143" y="6175"/>
                      <a:pt x="3095" y="5974"/>
                      <a:pt x="3090" y="5784"/>
                    </a:cubicBezTo>
                    <a:cubicBezTo>
                      <a:pt x="3085" y="5671"/>
                      <a:pt x="3097" y="5560"/>
                      <a:pt x="3106" y="5450"/>
                    </a:cubicBezTo>
                    <a:cubicBezTo>
                      <a:pt x="3114" y="5335"/>
                      <a:pt x="3100" y="5217"/>
                      <a:pt x="3098" y="5102"/>
                    </a:cubicBezTo>
                    <a:cubicBezTo>
                      <a:pt x="3097" y="5010"/>
                      <a:pt x="3004" y="4940"/>
                      <a:pt x="2920" y="4940"/>
                    </a:cubicBezTo>
                    <a:cubicBezTo>
                      <a:pt x="2870" y="4940"/>
                      <a:pt x="2823" y="4964"/>
                      <a:pt x="2799" y="5021"/>
                    </a:cubicBezTo>
                    <a:cubicBezTo>
                      <a:pt x="2748" y="5142"/>
                      <a:pt x="2683" y="5269"/>
                      <a:pt x="2661" y="5400"/>
                    </a:cubicBezTo>
                    <a:cubicBezTo>
                      <a:pt x="2641" y="5531"/>
                      <a:pt x="2633" y="5669"/>
                      <a:pt x="2639" y="5801"/>
                    </a:cubicBezTo>
                    <a:cubicBezTo>
                      <a:pt x="2652" y="6073"/>
                      <a:pt x="2725" y="6336"/>
                      <a:pt x="2902" y="6545"/>
                    </a:cubicBezTo>
                    <a:cubicBezTo>
                      <a:pt x="3089" y="6763"/>
                      <a:pt x="3341" y="6855"/>
                      <a:pt x="3601" y="6855"/>
                    </a:cubicBezTo>
                    <a:cubicBezTo>
                      <a:pt x="3835" y="6855"/>
                      <a:pt x="4076" y="6780"/>
                      <a:pt x="4281" y="6656"/>
                    </a:cubicBezTo>
                    <a:cubicBezTo>
                      <a:pt x="5213" y="6089"/>
                      <a:pt x="5336" y="4803"/>
                      <a:pt x="4902" y="3883"/>
                    </a:cubicBezTo>
                    <a:cubicBezTo>
                      <a:pt x="4669" y="3392"/>
                      <a:pt x="4238" y="2953"/>
                      <a:pt x="3710" y="2792"/>
                    </a:cubicBezTo>
                    <a:cubicBezTo>
                      <a:pt x="3583" y="2753"/>
                      <a:pt x="3454" y="2734"/>
                      <a:pt x="3326" y="2734"/>
                    </a:cubicBezTo>
                    <a:cubicBezTo>
                      <a:pt x="2877" y="2734"/>
                      <a:pt x="2436" y="2957"/>
                      <a:pt x="2126" y="3284"/>
                    </a:cubicBezTo>
                    <a:cubicBezTo>
                      <a:pt x="1703" y="3735"/>
                      <a:pt x="1516" y="4350"/>
                      <a:pt x="1417" y="4947"/>
                    </a:cubicBezTo>
                    <a:cubicBezTo>
                      <a:pt x="1311" y="5566"/>
                      <a:pt x="1293" y="6201"/>
                      <a:pt x="1429" y="6817"/>
                    </a:cubicBezTo>
                    <a:cubicBezTo>
                      <a:pt x="1673" y="7920"/>
                      <a:pt x="2524" y="8908"/>
                      <a:pt x="3691" y="9035"/>
                    </a:cubicBezTo>
                    <a:cubicBezTo>
                      <a:pt x="3764" y="9043"/>
                      <a:pt x="3836" y="9046"/>
                      <a:pt x="3907" y="9046"/>
                    </a:cubicBezTo>
                    <a:cubicBezTo>
                      <a:pt x="4985" y="9046"/>
                      <a:pt x="5833" y="8150"/>
                      <a:pt x="6191" y="7182"/>
                    </a:cubicBezTo>
                    <a:cubicBezTo>
                      <a:pt x="6410" y="6585"/>
                      <a:pt x="6477" y="5936"/>
                      <a:pt x="6500" y="5304"/>
                    </a:cubicBezTo>
                    <a:cubicBezTo>
                      <a:pt x="6522" y="4710"/>
                      <a:pt x="6496" y="4116"/>
                      <a:pt x="6397" y="3531"/>
                    </a:cubicBezTo>
                    <a:cubicBezTo>
                      <a:pt x="6214" y="2426"/>
                      <a:pt x="5727" y="1328"/>
                      <a:pt x="4800" y="654"/>
                    </a:cubicBezTo>
                    <a:cubicBezTo>
                      <a:pt x="4255" y="257"/>
                      <a:pt x="3562" y="1"/>
                      <a:pt x="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0" name="Google Shape;2050;p26"/>
              <p:cNvGrpSpPr/>
              <p:nvPr/>
            </p:nvGrpSpPr>
            <p:grpSpPr>
              <a:xfrm>
                <a:off x="1316826" y="134500"/>
                <a:ext cx="222669" cy="175544"/>
                <a:chOff x="2086440" y="896308"/>
                <a:chExt cx="140299" cy="111520"/>
              </a:xfrm>
            </p:grpSpPr>
            <p:sp>
              <p:nvSpPr>
                <p:cNvPr id="2051" name="Google Shape;2051;p26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6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6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6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5" name="Google Shape;2055;p26"/>
              <p:cNvSpPr/>
              <p:nvPr/>
            </p:nvSpPr>
            <p:spPr>
              <a:xfrm>
                <a:off x="293555" y="1122329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6" name="Google Shape;2056;p26"/>
              <p:cNvGrpSpPr/>
              <p:nvPr/>
            </p:nvGrpSpPr>
            <p:grpSpPr>
              <a:xfrm>
                <a:off x="247270" y="3685658"/>
                <a:ext cx="138371" cy="189664"/>
                <a:chOff x="733763" y="2863041"/>
                <a:chExt cx="87185" cy="120491"/>
              </a:xfrm>
            </p:grpSpPr>
            <p:sp>
              <p:nvSpPr>
                <p:cNvPr id="2057" name="Google Shape;2057;p26"/>
                <p:cNvSpPr/>
                <p:nvPr/>
              </p:nvSpPr>
              <p:spPr>
                <a:xfrm>
                  <a:off x="733763" y="2947792"/>
                  <a:ext cx="36023" cy="3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263" extrusionOk="0">
                      <a:moveTo>
                        <a:pt x="636" y="1"/>
                      </a:moveTo>
                      <a:cubicBezTo>
                        <a:pt x="475" y="1"/>
                        <a:pt x="306" y="72"/>
                        <a:pt x="191" y="187"/>
                      </a:cubicBezTo>
                      <a:cubicBezTo>
                        <a:pt x="82" y="296"/>
                        <a:pt x="1" y="475"/>
                        <a:pt x="7" y="632"/>
                      </a:cubicBezTo>
                      <a:cubicBezTo>
                        <a:pt x="21" y="973"/>
                        <a:pt x="283" y="1262"/>
                        <a:pt x="636" y="1262"/>
                      </a:cubicBezTo>
                      <a:cubicBezTo>
                        <a:pt x="799" y="1262"/>
                        <a:pt x="967" y="1191"/>
                        <a:pt x="1082" y="1076"/>
                      </a:cubicBezTo>
                      <a:cubicBezTo>
                        <a:pt x="1191" y="967"/>
                        <a:pt x="1272" y="789"/>
                        <a:pt x="1267" y="632"/>
                      </a:cubicBezTo>
                      <a:cubicBezTo>
                        <a:pt x="1252" y="290"/>
                        <a:pt x="990" y="1"/>
                        <a:pt x="6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6"/>
                <p:cNvSpPr/>
                <p:nvPr/>
              </p:nvSpPr>
              <p:spPr>
                <a:xfrm>
                  <a:off x="752553" y="2863041"/>
                  <a:ext cx="34381" cy="3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199" extrusionOk="0">
                      <a:moveTo>
                        <a:pt x="626" y="0"/>
                      </a:moveTo>
                      <a:cubicBezTo>
                        <a:pt x="593" y="0"/>
                        <a:pt x="560" y="4"/>
                        <a:pt x="527" y="11"/>
                      </a:cubicBezTo>
                      <a:cubicBezTo>
                        <a:pt x="447" y="15"/>
                        <a:pt x="371" y="39"/>
                        <a:pt x="305" y="82"/>
                      </a:cubicBezTo>
                      <a:cubicBezTo>
                        <a:pt x="236" y="120"/>
                        <a:pt x="180" y="171"/>
                        <a:pt x="138" y="236"/>
                      </a:cubicBezTo>
                      <a:cubicBezTo>
                        <a:pt x="85" y="294"/>
                        <a:pt x="49" y="363"/>
                        <a:pt x="30" y="440"/>
                      </a:cubicBezTo>
                      <a:cubicBezTo>
                        <a:pt x="5" y="520"/>
                        <a:pt x="1" y="598"/>
                        <a:pt x="20" y="678"/>
                      </a:cubicBezTo>
                      <a:cubicBezTo>
                        <a:pt x="23" y="758"/>
                        <a:pt x="47" y="832"/>
                        <a:pt x="91" y="900"/>
                      </a:cubicBezTo>
                      <a:cubicBezTo>
                        <a:pt x="122" y="940"/>
                        <a:pt x="152" y="980"/>
                        <a:pt x="183" y="1021"/>
                      </a:cubicBezTo>
                      <a:cubicBezTo>
                        <a:pt x="258" y="1097"/>
                        <a:pt x="345" y="1147"/>
                        <a:pt x="447" y="1177"/>
                      </a:cubicBezTo>
                      <a:lnTo>
                        <a:pt x="604" y="1198"/>
                      </a:lnTo>
                      <a:cubicBezTo>
                        <a:pt x="610" y="1199"/>
                        <a:pt x="616" y="1199"/>
                        <a:pt x="622" y="1199"/>
                      </a:cubicBezTo>
                      <a:cubicBezTo>
                        <a:pt x="698" y="1199"/>
                        <a:pt x="769" y="1181"/>
                        <a:pt x="835" y="1147"/>
                      </a:cubicBezTo>
                      <a:cubicBezTo>
                        <a:pt x="909" y="1123"/>
                        <a:pt x="973" y="1082"/>
                        <a:pt x="1028" y="1024"/>
                      </a:cubicBezTo>
                      <a:cubicBezTo>
                        <a:pt x="1069" y="982"/>
                        <a:pt x="1104" y="934"/>
                        <a:pt x="1132" y="883"/>
                      </a:cubicBezTo>
                      <a:cubicBezTo>
                        <a:pt x="1155" y="845"/>
                        <a:pt x="1175" y="802"/>
                        <a:pt x="1185" y="757"/>
                      </a:cubicBezTo>
                      <a:cubicBezTo>
                        <a:pt x="1214" y="648"/>
                        <a:pt x="1211" y="555"/>
                        <a:pt x="1185" y="450"/>
                      </a:cubicBezTo>
                      <a:cubicBezTo>
                        <a:pt x="1174" y="398"/>
                        <a:pt x="1152" y="347"/>
                        <a:pt x="1124" y="299"/>
                      </a:cubicBezTo>
                      <a:cubicBezTo>
                        <a:pt x="1124" y="299"/>
                        <a:pt x="1124" y="297"/>
                        <a:pt x="1123" y="297"/>
                      </a:cubicBezTo>
                      <a:cubicBezTo>
                        <a:pt x="1069" y="207"/>
                        <a:pt x="996" y="135"/>
                        <a:pt x="908" y="82"/>
                      </a:cubicBezTo>
                      <a:lnTo>
                        <a:pt x="764" y="23"/>
                      </a:lnTo>
                      <a:cubicBezTo>
                        <a:pt x="717" y="7"/>
                        <a:pt x="672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26"/>
                <p:cNvSpPr/>
                <p:nvPr/>
              </p:nvSpPr>
              <p:spPr>
                <a:xfrm>
                  <a:off x="802866" y="2920881"/>
                  <a:ext cx="18082" cy="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652" extrusionOk="0">
                      <a:moveTo>
                        <a:pt x="321" y="0"/>
                      </a:moveTo>
                      <a:cubicBezTo>
                        <a:pt x="306" y="0"/>
                        <a:pt x="292" y="2"/>
                        <a:pt x="278" y="6"/>
                      </a:cubicBezTo>
                      <a:cubicBezTo>
                        <a:pt x="249" y="6"/>
                        <a:pt x="221" y="13"/>
                        <a:pt x="198" y="28"/>
                      </a:cubicBezTo>
                      <a:cubicBezTo>
                        <a:pt x="170" y="35"/>
                        <a:pt x="147" y="49"/>
                        <a:pt x="127" y="70"/>
                      </a:cubicBezTo>
                      <a:cubicBezTo>
                        <a:pt x="103" y="84"/>
                        <a:pt x="83" y="102"/>
                        <a:pt x="71" y="127"/>
                      </a:cubicBezTo>
                      <a:cubicBezTo>
                        <a:pt x="51" y="145"/>
                        <a:pt x="38" y="170"/>
                        <a:pt x="29" y="196"/>
                      </a:cubicBezTo>
                      <a:cubicBezTo>
                        <a:pt x="15" y="222"/>
                        <a:pt x="7" y="247"/>
                        <a:pt x="7" y="276"/>
                      </a:cubicBezTo>
                      <a:cubicBezTo>
                        <a:pt x="0" y="305"/>
                        <a:pt x="0" y="333"/>
                        <a:pt x="7" y="362"/>
                      </a:cubicBezTo>
                      <a:cubicBezTo>
                        <a:pt x="9" y="404"/>
                        <a:pt x="22" y="443"/>
                        <a:pt x="45" y="480"/>
                      </a:cubicBezTo>
                      <a:cubicBezTo>
                        <a:pt x="51" y="488"/>
                        <a:pt x="54" y="496"/>
                        <a:pt x="60" y="506"/>
                      </a:cubicBezTo>
                      <a:cubicBezTo>
                        <a:pt x="114" y="599"/>
                        <a:pt x="219" y="651"/>
                        <a:pt x="322" y="651"/>
                      </a:cubicBezTo>
                      <a:cubicBezTo>
                        <a:pt x="397" y="651"/>
                        <a:pt x="471" y="624"/>
                        <a:pt x="525" y="565"/>
                      </a:cubicBezTo>
                      <a:cubicBezTo>
                        <a:pt x="532" y="558"/>
                        <a:pt x="538" y="551"/>
                        <a:pt x="545" y="544"/>
                      </a:cubicBezTo>
                      <a:cubicBezTo>
                        <a:pt x="581" y="504"/>
                        <a:pt x="612" y="455"/>
                        <a:pt x="627" y="404"/>
                      </a:cubicBezTo>
                      <a:cubicBezTo>
                        <a:pt x="631" y="375"/>
                        <a:pt x="634" y="347"/>
                        <a:pt x="638" y="318"/>
                      </a:cubicBezTo>
                      <a:cubicBezTo>
                        <a:pt x="634" y="289"/>
                        <a:pt x="629" y="262"/>
                        <a:pt x="627" y="233"/>
                      </a:cubicBezTo>
                      <a:lnTo>
                        <a:pt x="595" y="157"/>
                      </a:lnTo>
                      <a:lnTo>
                        <a:pt x="545" y="93"/>
                      </a:lnTo>
                      <a:cubicBezTo>
                        <a:pt x="523" y="77"/>
                        <a:pt x="502" y="61"/>
                        <a:pt x="481" y="44"/>
                      </a:cubicBezTo>
                      <a:cubicBezTo>
                        <a:pt x="445" y="20"/>
                        <a:pt x="406" y="7"/>
                        <a:pt x="363" y="6"/>
                      </a:cubicBezTo>
                      <a:cubicBezTo>
                        <a:pt x="349" y="2"/>
                        <a:pt x="33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0" name="Google Shape;2060;p26"/>
              <p:cNvGrpSpPr/>
              <p:nvPr/>
            </p:nvGrpSpPr>
            <p:grpSpPr>
              <a:xfrm>
                <a:off x="8495461" y="433963"/>
                <a:ext cx="277954" cy="212070"/>
                <a:chOff x="3849405" y="2508784"/>
                <a:chExt cx="175133" cy="134724"/>
              </a:xfrm>
            </p:grpSpPr>
            <p:sp>
              <p:nvSpPr>
                <p:cNvPr id="2061" name="Google Shape;2061;p26"/>
                <p:cNvSpPr/>
                <p:nvPr/>
              </p:nvSpPr>
              <p:spPr>
                <a:xfrm>
                  <a:off x="3942589" y="2605703"/>
                  <a:ext cx="37494" cy="3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" h="1336" extrusionOk="0">
                      <a:moveTo>
                        <a:pt x="691" y="0"/>
                      </a:moveTo>
                      <a:cubicBezTo>
                        <a:pt x="661" y="0"/>
                        <a:pt x="631" y="2"/>
                        <a:pt x="601" y="7"/>
                      </a:cubicBezTo>
                      <a:cubicBezTo>
                        <a:pt x="510" y="17"/>
                        <a:pt x="422" y="43"/>
                        <a:pt x="338" y="92"/>
                      </a:cubicBezTo>
                      <a:cubicBezTo>
                        <a:pt x="241" y="150"/>
                        <a:pt x="162" y="229"/>
                        <a:pt x="104" y="326"/>
                      </a:cubicBezTo>
                      <a:cubicBezTo>
                        <a:pt x="76" y="387"/>
                        <a:pt x="42" y="453"/>
                        <a:pt x="27" y="518"/>
                      </a:cubicBezTo>
                      <a:cubicBezTo>
                        <a:pt x="20" y="576"/>
                        <a:pt x="13" y="631"/>
                        <a:pt x="4" y="688"/>
                      </a:cubicBezTo>
                      <a:cubicBezTo>
                        <a:pt x="1" y="777"/>
                        <a:pt x="18" y="861"/>
                        <a:pt x="60" y="937"/>
                      </a:cubicBezTo>
                      <a:cubicBezTo>
                        <a:pt x="75" y="992"/>
                        <a:pt x="104" y="1038"/>
                        <a:pt x="143" y="1079"/>
                      </a:cubicBezTo>
                      <a:cubicBezTo>
                        <a:pt x="190" y="1149"/>
                        <a:pt x="249" y="1204"/>
                        <a:pt x="325" y="1246"/>
                      </a:cubicBezTo>
                      <a:cubicBezTo>
                        <a:pt x="427" y="1300"/>
                        <a:pt x="536" y="1329"/>
                        <a:pt x="650" y="1335"/>
                      </a:cubicBezTo>
                      <a:cubicBezTo>
                        <a:pt x="657" y="1335"/>
                        <a:pt x="663" y="1335"/>
                        <a:pt x="669" y="1335"/>
                      </a:cubicBezTo>
                      <a:cubicBezTo>
                        <a:pt x="751" y="1335"/>
                        <a:pt x="829" y="1317"/>
                        <a:pt x="899" y="1278"/>
                      </a:cubicBezTo>
                      <a:cubicBezTo>
                        <a:pt x="979" y="1253"/>
                        <a:pt x="1049" y="1207"/>
                        <a:pt x="1107" y="1144"/>
                      </a:cubicBezTo>
                      <a:cubicBezTo>
                        <a:pt x="1149" y="1095"/>
                        <a:pt x="1197" y="1040"/>
                        <a:pt x="1229" y="982"/>
                      </a:cubicBezTo>
                      <a:cubicBezTo>
                        <a:pt x="1251" y="929"/>
                        <a:pt x="1272" y="879"/>
                        <a:pt x="1294" y="826"/>
                      </a:cubicBezTo>
                      <a:cubicBezTo>
                        <a:pt x="1320" y="740"/>
                        <a:pt x="1325" y="655"/>
                        <a:pt x="1304" y="569"/>
                      </a:cubicBezTo>
                      <a:cubicBezTo>
                        <a:pt x="1304" y="511"/>
                        <a:pt x="1290" y="456"/>
                        <a:pt x="1261" y="405"/>
                      </a:cubicBezTo>
                      <a:cubicBezTo>
                        <a:pt x="1245" y="354"/>
                        <a:pt x="1219" y="309"/>
                        <a:pt x="1188" y="265"/>
                      </a:cubicBezTo>
                      <a:cubicBezTo>
                        <a:pt x="1137" y="188"/>
                        <a:pt x="1070" y="123"/>
                        <a:pt x="996" y="84"/>
                      </a:cubicBezTo>
                      <a:lnTo>
                        <a:pt x="852" y="21"/>
                      </a:lnTo>
                      <a:cubicBezTo>
                        <a:pt x="798" y="7"/>
                        <a:pt x="745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26"/>
                <p:cNvSpPr/>
                <p:nvPr/>
              </p:nvSpPr>
              <p:spPr>
                <a:xfrm>
                  <a:off x="3951842" y="2508784"/>
                  <a:ext cx="32372" cy="3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39" extrusionOk="0">
                      <a:moveTo>
                        <a:pt x="554" y="0"/>
                      </a:moveTo>
                      <a:cubicBezTo>
                        <a:pt x="484" y="0"/>
                        <a:pt x="417" y="16"/>
                        <a:pt x="354" y="50"/>
                      </a:cubicBezTo>
                      <a:cubicBezTo>
                        <a:pt x="284" y="73"/>
                        <a:pt x="223" y="111"/>
                        <a:pt x="171" y="168"/>
                      </a:cubicBezTo>
                      <a:cubicBezTo>
                        <a:pt x="117" y="219"/>
                        <a:pt x="76" y="280"/>
                        <a:pt x="53" y="351"/>
                      </a:cubicBezTo>
                      <a:cubicBezTo>
                        <a:pt x="17" y="418"/>
                        <a:pt x="1" y="490"/>
                        <a:pt x="4" y="569"/>
                      </a:cubicBezTo>
                      <a:cubicBezTo>
                        <a:pt x="11" y="620"/>
                        <a:pt x="17" y="669"/>
                        <a:pt x="24" y="720"/>
                      </a:cubicBezTo>
                      <a:cubicBezTo>
                        <a:pt x="52" y="816"/>
                        <a:pt x="100" y="900"/>
                        <a:pt x="169" y="971"/>
                      </a:cubicBezTo>
                      <a:cubicBezTo>
                        <a:pt x="207" y="1000"/>
                        <a:pt x="245" y="1031"/>
                        <a:pt x="284" y="1060"/>
                      </a:cubicBezTo>
                      <a:cubicBezTo>
                        <a:pt x="373" y="1111"/>
                        <a:pt x="467" y="1138"/>
                        <a:pt x="571" y="1138"/>
                      </a:cubicBezTo>
                      <a:cubicBezTo>
                        <a:pt x="577" y="1139"/>
                        <a:pt x="583" y="1139"/>
                        <a:pt x="588" y="1139"/>
                      </a:cubicBezTo>
                      <a:cubicBezTo>
                        <a:pt x="660" y="1139"/>
                        <a:pt x="727" y="1123"/>
                        <a:pt x="789" y="1089"/>
                      </a:cubicBezTo>
                      <a:cubicBezTo>
                        <a:pt x="860" y="1066"/>
                        <a:pt x="919" y="1027"/>
                        <a:pt x="972" y="971"/>
                      </a:cubicBezTo>
                      <a:cubicBezTo>
                        <a:pt x="1028" y="920"/>
                        <a:pt x="1066" y="858"/>
                        <a:pt x="1091" y="787"/>
                      </a:cubicBezTo>
                      <a:cubicBezTo>
                        <a:pt x="1127" y="720"/>
                        <a:pt x="1143" y="647"/>
                        <a:pt x="1139" y="569"/>
                      </a:cubicBezTo>
                      <a:cubicBezTo>
                        <a:pt x="1131" y="521"/>
                        <a:pt x="1124" y="470"/>
                        <a:pt x="1120" y="419"/>
                      </a:cubicBezTo>
                      <a:cubicBezTo>
                        <a:pt x="1092" y="322"/>
                        <a:pt x="1043" y="239"/>
                        <a:pt x="975" y="168"/>
                      </a:cubicBezTo>
                      <a:cubicBezTo>
                        <a:pt x="935" y="139"/>
                        <a:pt x="898" y="108"/>
                        <a:pt x="860" y="79"/>
                      </a:cubicBezTo>
                      <a:cubicBezTo>
                        <a:pt x="771" y="28"/>
                        <a:pt x="677" y="1"/>
                        <a:pt x="572" y="1"/>
                      </a:cubicBezTo>
                      <a:cubicBezTo>
                        <a:pt x="566" y="0"/>
                        <a:pt x="560" y="0"/>
                        <a:pt x="5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26"/>
                <p:cNvSpPr/>
                <p:nvPr/>
              </p:nvSpPr>
              <p:spPr>
                <a:xfrm>
                  <a:off x="3995024" y="2565125"/>
                  <a:ext cx="29514" cy="29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040" extrusionOk="0">
                      <a:moveTo>
                        <a:pt x="512" y="0"/>
                      </a:moveTo>
                      <a:cubicBezTo>
                        <a:pt x="445" y="0"/>
                        <a:pt x="380" y="15"/>
                        <a:pt x="322" y="46"/>
                      </a:cubicBezTo>
                      <a:cubicBezTo>
                        <a:pt x="258" y="67"/>
                        <a:pt x="201" y="102"/>
                        <a:pt x="155" y="153"/>
                      </a:cubicBezTo>
                      <a:cubicBezTo>
                        <a:pt x="104" y="201"/>
                        <a:pt x="68" y="256"/>
                        <a:pt x="47" y="320"/>
                      </a:cubicBezTo>
                      <a:cubicBezTo>
                        <a:pt x="15" y="383"/>
                        <a:pt x="1" y="450"/>
                        <a:pt x="2" y="521"/>
                      </a:cubicBezTo>
                      <a:cubicBezTo>
                        <a:pt x="8" y="566"/>
                        <a:pt x="15" y="612"/>
                        <a:pt x="20" y="659"/>
                      </a:cubicBezTo>
                      <a:cubicBezTo>
                        <a:pt x="46" y="746"/>
                        <a:pt x="89" y="823"/>
                        <a:pt x="155" y="887"/>
                      </a:cubicBezTo>
                      <a:cubicBezTo>
                        <a:pt x="190" y="915"/>
                        <a:pt x="226" y="942"/>
                        <a:pt x="259" y="968"/>
                      </a:cubicBezTo>
                      <a:cubicBezTo>
                        <a:pt x="342" y="1016"/>
                        <a:pt x="429" y="1039"/>
                        <a:pt x="521" y="1039"/>
                      </a:cubicBezTo>
                      <a:cubicBezTo>
                        <a:pt x="524" y="1040"/>
                        <a:pt x="527" y="1040"/>
                        <a:pt x="531" y="1040"/>
                      </a:cubicBezTo>
                      <a:cubicBezTo>
                        <a:pt x="598" y="1040"/>
                        <a:pt x="662" y="1025"/>
                        <a:pt x="722" y="994"/>
                      </a:cubicBezTo>
                      <a:cubicBezTo>
                        <a:pt x="785" y="973"/>
                        <a:pt x="841" y="938"/>
                        <a:pt x="889" y="887"/>
                      </a:cubicBezTo>
                      <a:cubicBezTo>
                        <a:pt x="940" y="840"/>
                        <a:pt x="976" y="784"/>
                        <a:pt x="996" y="720"/>
                      </a:cubicBezTo>
                      <a:cubicBezTo>
                        <a:pt x="1028" y="659"/>
                        <a:pt x="1043" y="590"/>
                        <a:pt x="1041" y="521"/>
                      </a:cubicBezTo>
                      <a:cubicBezTo>
                        <a:pt x="1035" y="473"/>
                        <a:pt x="1030" y="428"/>
                        <a:pt x="1022" y="383"/>
                      </a:cubicBezTo>
                      <a:cubicBezTo>
                        <a:pt x="998" y="295"/>
                        <a:pt x="954" y="217"/>
                        <a:pt x="889" y="153"/>
                      </a:cubicBezTo>
                      <a:cubicBezTo>
                        <a:pt x="854" y="125"/>
                        <a:pt x="817" y="99"/>
                        <a:pt x="783" y="72"/>
                      </a:cubicBezTo>
                      <a:cubicBezTo>
                        <a:pt x="701" y="24"/>
                        <a:pt x="614" y="0"/>
                        <a:pt x="521" y="0"/>
                      </a:cubicBezTo>
                      <a:cubicBezTo>
                        <a:pt x="518" y="0"/>
                        <a:pt x="515" y="0"/>
                        <a:pt x="5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26"/>
                <p:cNvSpPr/>
                <p:nvPr/>
              </p:nvSpPr>
              <p:spPr>
                <a:xfrm>
                  <a:off x="3849405" y="2581339"/>
                  <a:ext cx="19695" cy="1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676" extrusionOk="0">
                      <a:moveTo>
                        <a:pt x="348" y="0"/>
                      </a:moveTo>
                      <a:cubicBezTo>
                        <a:pt x="172" y="0"/>
                        <a:pt x="1" y="156"/>
                        <a:pt x="11" y="337"/>
                      </a:cubicBezTo>
                      <a:cubicBezTo>
                        <a:pt x="20" y="522"/>
                        <a:pt x="159" y="676"/>
                        <a:pt x="348" y="676"/>
                      </a:cubicBezTo>
                      <a:cubicBezTo>
                        <a:pt x="526" y="676"/>
                        <a:pt x="696" y="519"/>
                        <a:pt x="687" y="337"/>
                      </a:cubicBezTo>
                      <a:cubicBezTo>
                        <a:pt x="680" y="154"/>
                        <a:pt x="537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5" name="Google Shape;2065;p26"/>
              <p:cNvSpPr/>
              <p:nvPr/>
            </p:nvSpPr>
            <p:spPr>
              <a:xfrm rot="10800000">
                <a:off x="247265" y="4442070"/>
                <a:ext cx="292948" cy="32286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9047" extrusionOk="0">
                    <a:moveTo>
                      <a:pt x="2878" y="1"/>
                    </a:moveTo>
                    <a:cubicBezTo>
                      <a:pt x="2563" y="1"/>
                      <a:pt x="2250" y="55"/>
                      <a:pt x="1955" y="175"/>
                    </a:cubicBezTo>
                    <a:cubicBezTo>
                      <a:pt x="939" y="583"/>
                      <a:pt x="414" y="1612"/>
                      <a:pt x="157" y="2619"/>
                    </a:cubicBezTo>
                    <a:cubicBezTo>
                      <a:pt x="92" y="2877"/>
                      <a:pt x="42" y="3133"/>
                      <a:pt x="9" y="3396"/>
                    </a:cubicBezTo>
                    <a:cubicBezTo>
                      <a:pt x="0" y="3462"/>
                      <a:pt x="48" y="3494"/>
                      <a:pt x="101" y="3494"/>
                    </a:cubicBezTo>
                    <a:cubicBezTo>
                      <a:pt x="146" y="3494"/>
                      <a:pt x="195" y="3470"/>
                      <a:pt x="212" y="3424"/>
                    </a:cubicBezTo>
                    <a:cubicBezTo>
                      <a:pt x="535" y="2566"/>
                      <a:pt x="760" y="1599"/>
                      <a:pt x="1455" y="951"/>
                    </a:cubicBezTo>
                    <a:cubicBezTo>
                      <a:pt x="1856" y="574"/>
                      <a:pt x="2358" y="409"/>
                      <a:pt x="2873" y="409"/>
                    </a:cubicBezTo>
                    <a:cubicBezTo>
                      <a:pt x="3198" y="409"/>
                      <a:pt x="3527" y="475"/>
                      <a:pt x="3839" y="594"/>
                    </a:cubicBezTo>
                    <a:cubicBezTo>
                      <a:pt x="5829" y="1353"/>
                      <a:pt x="6170" y="3764"/>
                      <a:pt x="6047" y="5620"/>
                    </a:cubicBezTo>
                    <a:cubicBezTo>
                      <a:pt x="5980" y="6621"/>
                      <a:pt x="5711" y="7738"/>
                      <a:pt x="4815" y="8321"/>
                    </a:cubicBezTo>
                    <a:cubicBezTo>
                      <a:pt x="4533" y="8504"/>
                      <a:pt x="4211" y="8609"/>
                      <a:pt x="3882" y="8609"/>
                    </a:cubicBezTo>
                    <a:cubicBezTo>
                      <a:pt x="3765" y="8609"/>
                      <a:pt x="3646" y="8596"/>
                      <a:pt x="3528" y="8568"/>
                    </a:cubicBezTo>
                    <a:cubicBezTo>
                      <a:pt x="3082" y="8465"/>
                      <a:pt x="2693" y="8198"/>
                      <a:pt x="2398" y="7855"/>
                    </a:cubicBezTo>
                    <a:cubicBezTo>
                      <a:pt x="1699" y="7044"/>
                      <a:pt x="1681" y="5848"/>
                      <a:pt x="1891" y="4854"/>
                    </a:cubicBezTo>
                    <a:cubicBezTo>
                      <a:pt x="1995" y="4355"/>
                      <a:pt x="2168" y="3839"/>
                      <a:pt x="2561" y="3495"/>
                    </a:cubicBezTo>
                    <a:cubicBezTo>
                      <a:pt x="2779" y="3303"/>
                      <a:pt x="3043" y="3195"/>
                      <a:pt x="3311" y="3195"/>
                    </a:cubicBezTo>
                    <a:cubicBezTo>
                      <a:pt x="3488" y="3195"/>
                      <a:pt x="3667" y="3242"/>
                      <a:pt x="3835" y="3342"/>
                    </a:cubicBezTo>
                    <a:cubicBezTo>
                      <a:pt x="4594" y="3790"/>
                      <a:pt x="4874" y="4812"/>
                      <a:pt x="4579" y="5617"/>
                    </a:cubicBezTo>
                    <a:cubicBezTo>
                      <a:pt x="4444" y="5983"/>
                      <a:pt x="4142" y="6303"/>
                      <a:pt x="3752" y="6394"/>
                    </a:cubicBezTo>
                    <a:cubicBezTo>
                      <a:pt x="3705" y="6406"/>
                      <a:pt x="3656" y="6412"/>
                      <a:pt x="3607" y="6412"/>
                    </a:cubicBezTo>
                    <a:cubicBezTo>
                      <a:pt x="3494" y="6412"/>
                      <a:pt x="3384" y="6379"/>
                      <a:pt x="3294" y="6303"/>
                    </a:cubicBezTo>
                    <a:cubicBezTo>
                      <a:pt x="3143" y="6175"/>
                      <a:pt x="3095" y="5974"/>
                      <a:pt x="3090" y="5784"/>
                    </a:cubicBezTo>
                    <a:cubicBezTo>
                      <a:pt x="3085" y="5671"/>
                      <a:pt x="3097" y="5560"/>
                      <a:pt x="3106" y="5450"/>
                    </a:cubicBezTo>
                    <a:cubicBezTo>
                      <a:pt x="3114" y="5335"/>
                      <a:pt x="3100" y="5217"/>
                      <a:pt x="3098" y="5102"/>
                    </a:cubicBezTo>
                    <a:cubicBezTo>
                      <a:pt x="3097" y="5010"/>
                      <a:pt x="3004" y="4940"/>
                      <a:pt x="2920" y="4940"/>
                    </a:cubicBezTo>
                    <a:cubicBezTo>
                      <a:pt x="2870" y="4940"/>
                      <a:pt x="2823" y="4964"/>
                      <a:pt x="2799" y="5021"/>
                    </a:cubicBezTo>
                    <a:cubicBezTo>
                      <a:pt x="2748" y="5142"/>
                      <a:pt x="2683" y="5269"/>
                      <a:pt x="2661" y="5400"/>
                    </a:cubicBezTo>
                    <a:cubicBezTo>
                      <a:pt x="2641" y="5531"/>
                      <a:pt x="2633" y="5669"/>
                      <a:pt x="2639" y="5801"/>
                    </a:cubicBezTo>
                    <a:cubicBezTo>
                      <a:pt x="2652" y="6073"/>
                      <a:pt x="2725" y="6336"/>
                      <a:pt x="2902" y="6545"/>
                    </a:cubicBezTo>
                    <a:cubicBezTo>
                      <a:pt x="3089" y="6763"/>
                      <a:pt x="3341" y="6855"/>
                      <a:pt x="3601" y="6855"/>
                    </a:cubicBezTo>
                    <a:cubicBezTo>
                      <a:pt x="3835" y="6855"/>
                      <a:pt x="4076" y="6780"/>
                      <a:pt x="4281" y="6656"/>
                    </a:cubicBezTo>
                    <a:cubicBezTo>
                      <a:pt x="5213" y="6089"/>
                      <a:pt x="5336" y="4803"/>
                      <a:pt x="4902" y="3883"/>
                    </a:cubicBezTo>
                    <a:cubicBezTo>
                      <a:pt x="4669" y="3392"/>
                      <a:pt x="4238" y="2953"/>
                      <a:pt x="3710" y="2792"/>
                    </a:cubicBezTo>
                    <a:cubicBezTo>
                      <a:pt x="3583" y="2753"/>
                      <a:pt x="3454" y="2734"/>
                      <a:pt x="3326" y="2734"/>
                    </a:cubicBezTo>
                    <a:cubicBezTo>
                      <a:pt x="2877" y="2734"/>
                      <a:pt x="2436" y="2957"/>
                      <a:pt x="2126" y="3284"/>
                    </a:cubicBezTo>
                    <a:cubicBezTo>
                      <a:pt x="1703" y="3735"/>
                      <a:pt x="1516" y="4350"/>
                      <a:pt x="1417" y="4947"/>
                    </a:cubicBezTo>
                    <a:cubicBezTo>
                      <a:pt x="1311" y="5566"/>
                      <a:pt x="1293" y="6201"/>
                      <a:pt x="1429" y="6817"/>
                    </a:cubicBezTo>
                    <a:cubicBezTo>
                      <a:pt x="1673" y="7920"/>
                      <a:pt x="2524" y="8908"/>
                      <a:pt x="3691" y="9035"/>
                    </a:cubicBezTo>
                    <a:cubicBezTo>
                      <a:pt x="3764" y="9043"/>
                      <a:pt x="3836" y="9046"/>
                      <a:pt x="3907" y="9046"/>
                    </a:cubicBezTo>
                    <a:cubicBezTo>
                      <a:pt x="4985" y="9046"/>
                      <a:pt x="5833" y="8150"/>
                      <a:pt x="6191" y="7182"/>
                    </a:cubicBezTo>
                    <a:cubicBezTo>
                      <a:pt x="6410" y="6585"/>
                      <a:pt x="6477" y="5936"/>
                      <a:pt x="6500" y="5304"/>
                    </a:cubicBezTo>
                    <a:cubicBezTo>
                      <a:pt x="6522" y="4710"/>
                      <a:pt x="6496" y="4116"/>
                      <a:pt x="6397" y="3531"/>
                    </a:cubicBezTo>
                    <a:cubicBezTo>
                      <a:pt x="6214" y="2426"/>
                      <a:pt x="5727" y="1328"/>
                      <a:pt x="4800" y="654"/>
                    </a:cubicBezTo>
                    <a:cubicBezTo>
                      <a:pt x="4255" y="257"/>
                      <a:pt x="3562" y="1"/>
                      <a:pt x="28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6"/>
              <p:cNvSpPr/>
              <p:nvPr/>
            </p:nvSpPr>
            <p:spPr>
              <a:xfrm>
                <a:off x="455205" y="2073854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26"/>
              <p:cNvGrpSpPr/>
              <p:nvPr/>
            </p:nvGrpSpPr>
            <p:grpSpPr>
              <a:xfrm rot="-5400000">
                <a:off x="8730426" y="4515725"/>
                <a:ext cx="222669" cy="175544"/>
                <a:chOff x="2086440" y="896308"/>
                <a:chExt cx="140299" cy="111520"/>
              </a:xfrm>
            </p:grpSpPr>
            <p:sp>
              <p:nvSpPr>
                <p:cNvPr id="2068" name="Google Shape;2068;p26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26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26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26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72" name="Google Shape;2072;p26"/>
              <p:cNvGrpSpPr/>
              <p:nvPr/>
            </p:nvGrpSpPr>
            <p:grpSpPr>
              <a:xfrm rot="10800000" flipH="1">
                <a:off x="3837951" y="4772738"/>
                <a:ext cx="222669" cy="175544"/>
                <a:chOff x="2086440" y="896308"/>
                <a:chExt cx="140299" cy="111520"/>
              </a:xfrm>
            </p:grpSpPr>
            <p:sp>
              <p:nvSpPr>
                <p:cNvPr id="2073" name="Google Shape;2073;p26"/>
                <p:cNvSpPr/>
                <p:nvPr/>
              </p:nvSpPr>
              <p:spPr>
                <a:xfrm>
                  <a:off x="2086440" y="978144"/>
                  <a:ext cx="29769" cy="2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1049" extrusionOk="0">
                      <a:moveTo>
                        <a:pt x="509" y="0"/>
                      </a:moveTo>
                      <a:cubicBezTo>
                        <a:pt x="443" y="0"/>
                        <a:pt x="382" y="15"/>
                        <a:pt x="325" y="46"/>
                      </a:cubicBezTo>
                      <a:cubicBezTo>
                        <a:pt x="259" y="68"/>
                        <a:pt x="204" y="104"/>
                        <a:pt x="156" y="155"/>
                      </a:cubicBezTo>
                      <a:cubicBezTo>
                        <a:pt x="105" y="201"/>
                        <a:pt x="69" y="258"/>
                        <a:pt x="47" y="323"/>
                      </a:cubicBezTo>
                      <a:cubicBezTo>
                        <a:pt x="14" y="386"/>
                        <a:pt x="1" y="453"/>
                        <a:pt x="2" y="525"/>
                      </a:cubicBezTo>
                      <a:cubicBezTo>
                        <a:pt x="8" y="572"/>
                        <a:pt x="14" y="618"/>
                        <a:pt x="19" y="665"/>
                      </a:cubicBezTo>
                      <a:cubicBezTo>
                        <a:pt x="46" y="753"/>
                        <a:pt x="89" y="830"/>
                        <a:pt x="155" y="896"/>
                      </a:cubicBezTo>
                      <a:cubicBezTo>
                        <a:pt x="190" y="923"/>
                        <a:pt x="226" y="950"/>
                        <a:pt x="259" y="977"/>
                      </a:cubicBezTo>
                      <a:cubicBezTo>
                        <a:pt x="342" y="1025"/>
                        <a:pt x="431" y="1048"/>
                        <a:pt x="525" y="1048"/>
                      </a:cubicBezTo>
                      <a:cubicBezTo>
                        <a:pt x="529" y="1049"/>
                        <a:pt x="532" y="1049"/>
                        <a:pt x="535" y="1049"/>
                      </a:cubicBezTo>
                      <a:cubicBezTo>
                        <a:pt x="604" y="1049"/>
                        <a:pt x="668" y="1034"/>
                        <a:pt x="727" y="1003"/>
                      </a:cubicBezTo>
                      <a:cubicBezTo>
                        <a:pt x="793" y="982"/>
                        <a:pt x="848" y="945"/>
                        <a:pt x="896" y="894"/>
                      </a:cubicBezTo>
                      <a:cubicBezTo>
                        <a:pt x="947" y="846"/>
                        <a:pt x="983" y="790"/>
                        <a:pt x="1005" y="724"/>
                      </a:cubicBezTo>
                      <a:cubicBezTo>
                        <a:pt x="1037" y="663"/>
                        <a:pt x="1051" y="596"/>
                        <a:pt x="1050" y="524"/>
                      </a:cubicBezTo>
                      <a:lnTo>
                        <a:pt x="1032" y="383"/>
                      </a:lnTo>
                      <a:cubicBezTo>
                        <a:pt x="1006" y="294"/>
                        <a:pt x="963" y="219"/>
                        <a:pt x="897" y="153"/>
                      </a:cubicBezTo>
                      <a:cubicBezTo>
                        <a:pt x="862" y="126"/>
                        <a:pt x="826" y="98"/>
                        <a:pt x="793" y="70"/>
                      </a:cubicBezTo>
                      <a:cubicBezTo>
                        <a:pt x="710" y="24"/>
                        <a:pt x="621" y="1"/>
                        <a:pt x="527" y="1"/>
                      </a:cubicBezTo>
                      <a:cubicBezTo>
                        <a:pt x="521" y="0"/>
                        <a:pt x="515" y="0"/>
                        <a:pt x="5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26"/>
                <p:cNvSpPr/>
                <p:nvPr/>
              </p:nvSpPr>
              <p:spPr>
                <a:xfrm>
                  <a:off x="2092270" y="896308"/>
                  <a:ext cx="34664" cy="3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218" extrusionOk="0">
                      <a:moveTo>
                        <a:pt x="588" y="0"/>
                      </a:moveTo>
                      <a:cubicBezTo>
                        <a:pt x="514" y="0"/>
                        <a:pt x="444" y="18"/>
                        <a:pt x="379" y="53"/>
                      </a:cubicBezTo>
                      <a:cubicBezTo>
                        <a:pt x="303" y="78"/>
                        <a:pt x="236" y="120"/>
                        <a:pt x="183" y="178"/>
                      </a:cubicBezTo>
                      <a:cubicBezTo>
                        <a:pt x="123" y="232"/>
                        <a:pt x="81" y="299"/>
                        <a:pt x="58" y="374"/>
                      </a:cubicBezTo>
                      <a:cubicBezTo>
                        <a:pt x="18" y="447"/>
                        <a:pt x="1" y="525"/>
                        <a:pt x="4" y="608"/>
                      </a:cubicBezTo>
                      <a:lnTo>
                        <a:pt x="26" y="770"/>
                      </a:lnTo>
                      <a:cubicBezTo>
                        <a:pt x="55" y="874"/>
                        <a:pt x="108" y="963"/>
                        <a:pt x="183" y="1038"/>
                      </a:cubicBezTo>
                      <a:cubicBezTo>
                        <a:pt x="225" y="1070"/>
                        <a:pt x="264" y="1102"/>
                        <a:pt x="306" y="1133"/>
                      </a:cubicBezTo>
                      <a:cubicBezTo>
                        <a:pt x="401" y="1188"/>
                        <a:pt x="504" y="1217"/>
                        <a:pt x="613" y="1217"/>
                      </a:cubicBezTo>
                      <a:cubicBezTo>
                        <a:pt x="619" y="1217"/>
                        <a:pt x="625" y="1217"/>
                        <a:pt x="631" y="1217"/>
                      </a:cubicBezTo>
                      <a:cubicBezTo>
                        <a:pt x="708" y="1217"/>
                        <a:pt x="779" y="1200"/>
                        <a:pt x="847" y="1165"/>
                      </a:cubicBezTo>
                      <a:cubicBezTo>
                        <a:pt x="924" y="1139"/>
                        <a:pt x="989" y="1097"/>
                        <a:pt x="1043" y="1038"/>
                      </a:cubicBezTo>
                      <a:cubicBezTo>
                        <a:pt x="1104" y="985"/>
                        <a:pt x="1145" y="919"/>
                        <a:pt x="1169" y="844"/>
                      </a:cubicBezTo>
                      <a:cubicBezTo>
                        <a:pt x="1207" y="771"/>
                        <a:pt x="1225" y="693"/>
                        <a:pt x="1222" y="608"/>
                      </a:cubicBezTo>
                      <a:cubicBezTo>
                        <a:pt x="1214" y="556"/>
                        <a:pt x="1207" y="502"/>
                        <a:pt x="1200" y="447"/>
                      </a:cubicBezTo>
                      <a:cubicBezTo>
                        <a:pt x="1171" y="344"/>
                        <a:pt x="1118" y="255"/>
                        <a:pt x="1044" y="178"/>
                      </a:cubicBezTo>
                      <a:cubicBezTo>
                        <a:pt x="1002" y="148"/>
                        <a:pt x="962" y="114"/>
                        <a:pt x="921" y="84"/>
                      </a:cubicBezTo>
                      <a:cubicBezTo>
                        <a:pt x="826" y="30"/>
                        <a:pt x="722" y="1"/>
                        <a:pt x="613" y="1"/>
                      </a:cubicBezTo>
                      <a:cubicBezTo>
                        <a:pt x="604" y="0"/>
                        <a:pt x="596" y="0"/>
                        <a:pt x="5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26"/>
                <p:cNvSpPr/>
                <p:nvPr/>
              </p:nvSpPr>
              <p:spPr>
                <a:xfrm>
                  <a:off x="2133358" y="953186"/>
                  <a:ext cx="33759" cy="2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927" extrusionOk="0">
                      <a:moveTo>
                        <a:pt x="597" y="1"/>
                      </a:moveTo>
                      <a:cubicBezTo>
                        <a:pt x="1" y="1"/>
                        <a:pt x="1" y="926"/>
                        <a:pt x="597" y="926"/>
                      </a:cubicBezTo>
                      <a:cubicBezTo>
                        <a:pt x="1192" y="926"/>
                        <a:pt x="1192" y="1"/>
                        <a:pt x="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26"/>
                <p:cNvSpPr/>
                <p:nvPr/>
              </p:nvSpPr>
              <p:spPr>
                <a:xfrm>
                  <a:off x="2198385" y="962439"/>
                  <a:ext cx="28354" cy="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001" extrusionOk="0">
                      <a:moveTo>
                        <a:pt x="523" y="0"/>
                      </a:moveTo>
                      <a:cubicBezTo>
                        <a:pt x="520" y="0"/>
                        <a:pt x="517" y="0"/>
                        <a:pt x="513" y="1"/>
                      </a:cubicBezTo>
                      <a:cubicBezTo>
                        <a:pt x="425" y="1"/>
                        <a:pt x="343" y="22"/>
                        <a:pt x="268" y="69"/>
                      </a:cubicBezTo>
                      <a:cubicBezTo>
                        <a:pt x="195" y="112"/>
                        <a:pt x="137" y="171"/>
                        <a:pt x="93" y="243"/>
                      </a:cubicBezTo>
                      <a:cubicBezTo>
                        <a:pt x="86" y="255"/>
                        <a:pt x="80" y="269"/>
                        <a:pt x="73" y="284"/>
                      </a:cubicBezTo>
                      <a:cubicBezTo>
                        <a:pt x="71" y="290"/>
                        <a:pt x="67" y="296"/>
                        <a:pt x="66" y="301"/>
                      </a:cubicBezTo>
                      <a:cubicBezTo>
                        <a:pt x="31" y="354"/>
                        <a:pt x="13" y="412"/>
                        <a:pt x="12" y="473"/>
                      </a:cubicBezTo>
                      <a:cubicBezTo>
                        <a:pt x="2" y="498"/>
                        <a:pt x="0" y="519"/>
                        <a:pt x="5" y="543"/>
                      </a:cubicBezTo>
                      <a:cubicBezTo>
                        <a:pt x="2" y="607"/>
                        <a:pt x="15" y="665"/>
                        <a:pt x="44" y="718"/>
                      </a:cubicBezTo>
                      <a:cubicBezTo>
                        <a:pt x="61" y="775"/>
                        <a:pt x="95" y="825"/>
                        <a:pt x="138" y="865"/>
                      </a:cubicBezTo>
                      <a:lnTo>
                        <a:pt x="231" y="936"/>
                      </a:lnTo>
                      <a:cubicBezTo>
                        <a:pt x="301" y="979"/>
                        <a:pt x="380" y="999"/>
                        <a:pt x="461" y="999"/>
                      </a:cubicBezTo>
                      <a:cubicBezTo>
                        <a:pt x="470" y="1000"/>
                        <a:pt x="479" y="1000"/>
                        <a:pt x="488" y="1000"/>
                      </a:cubicBezTo>
                      <a:cubicBezTo>
                        <a:pt x="569" y="1000"/>
                        <a:pt x="649" y="962"/>
                        <a:pt x="720" y="928"/>
                      </a:cubicBezTo>
                      <a:cubicBezTo>
                        <a:pt x="734" y="920"/>
                        <a:pt x="747" y="915"/>
                        <a:pt x="759" y="907"/>
                      </a:cubicBezTo>
                      <a:cubicBezTo>
                        <a:pt x="831" y="864"/>
                        <a:pt x="890" y="806"/>
                        <a:pt x="933" y="733"/>
                      </a:cubicBezTo>
                      <a:cubicBezTo>
                        <a:pt x="977" y="657"/>
                        <a:pt x="999" y="575"/>
                        <a:pt x="1001" y="487"/>
                      </a:cubicBezTo>
                      <a:cubicBezTo>
                        <a:pt x="994" y="444"/>
                        <a:pt x="987" y="400"/>
                        <a:pt x="981" y="357"/>
                      </a:cubicBezTo>
                      <a:cubicBezTo>
                        <a:pt x="958" y="275"/>
                        <a:pt x="916" y="203"/>
                        <a:pt x="856" y="143"/>
                      </a:cubicBezTo>
                      <a:cubicBezTo>
                        <a:pt x="813" y="95"/>
                        <a:pt x="760" y="62"/>
                        <a:pt x="699" y="43"/>
                      </a:cubicBezTo>
                      <a:cubicBezTo>
                        <a:pt x="644" y="14"/>
                        <a:pt x="586" y="0"/>
                        <a:pt x="5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77" name="Google Shape;2077;p26"/>
              <p:cNvSpPr/>
              <p:nvPr/>
            </p:nvSpPr>
            <p:spPr>
              <a:xfrm>
                <a:off x="2598997" y="131028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6"/>
              <p:cNvSpPr/>
              <p:nvPr/>
            </p:nvSpPr>
            <p:spPr>
              <a:xfrm>
                <a:off x="293547" y="1596978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6"/>
              <p:cNvSpPr/>
              <p:nvPr/>
            </p:nvSpPr>
            <p:spPr>
              <a:xfrm>
                <a:off x="8824122" y="3685653"/>
                <a:ext cx="137159" cy="137163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3593" extrusionOk="0">
                    <a:moveTo>
                      <a:pt x="2555" y="680"/>
                    </a:moveTo>
                    <a:lnTo>
                      <a:pt x="2314" y="1375"/>
                    </a:lnTo>
                    <a:cubicBezTo>
                      <a:pt x="2288" y="1449"/>
                      <a:pt x="2315" y="1531"/>
                      <a:pt x="2382" y="1574"/>
                    </a:cubicBezTo>
                    <a:lnTo>
                      <a:pt x="2997" y="1978"/>
                    </a:lnTo>
                    <a:lnTo>
                      <a:pt x="2261" y="1964"/>
                    </a:lnTo>
                    <a:cubicBezTo>
                      <a:pt x="2260" y="1964"/>
                      <a:pt x="2259" y="1964"/>
                      <a:pt x="2258" y="1964"/>
                    </a:cubicBezTo>
                    <a:cubicBezTo>
                      <a:pt x="2183" y="1964"/>
                      <a:pt x="2113" y="2016"/>
                      <a:pt x="2093" y="2090"/>
                    </a:cubicBezTo>
                    <a:lnTo>
                      <a:pt x="1901" y="2799"/>
                    </a:lnTo>
                    <a:lnTo>
                      <a:pt x="1689" y="2096"/>
                    </a:lnTo>
                    <a:cubicBezTo>
                      <a:pt x="1665" y="2022"/>
                      <a:pt x="1598" y="1974"/>
                      <a:pt x="1523" y="1974"/>
                    </a:cubicBezTo>
                    <a:cubicBezTo>
                      <a:pt x="1520" y="1974"/>
                      <a:pt x="1518" y="1974"/>
                      <a:pt x="1516" y="1974"/>
                    </a:cubicBezTo>
                    <a:lnTo>
                      <a:pt x="782" y="2009"/>
                    </a:lnTo>
                    <a:lnTo>
                      <a:pt x="782" y="2009"/>
                    </a:lnTo>
                    <a:lnTo>
                      <a:pt x="1385" y="1589"/>
                    </a:lnTo>
                    <a:cubicBezTo>
                      <a:pt x="1451" y="1544"/>
                      <a:pt x="1475" y="1461"/>
                      <a:pt x="1446" y="1388"/>
                    </a:cubicBezTo>
                    <a:lnTo>
                      <a:pt x="1188" y="701"/>
                    </a:lnTo>
                    <a:lnTo>
                      <a:pt x="1188" y="701"/>
                    </a:lnTo>
                    <a:lnTo>
                      <a:pt x="1772" y="1144"/>
                    </a:lnTo>
                    <a:cubicBezTo>
                      <a:pt x="1803" y="1168"/>
                      <a:pt x="1840" y="1180"/>
                      <a:pt x="1877" y="1180"/>
                    </a:cubicBezTo>
                    <a:cubicBezTo>
                      <a:pt x="1915" y="1180"/>
                      <a:pt x="1952" y="1167"/>
                      <a:pt x="1982" y="1141"/>
                    </a:cubicBezTo>
                    <a:lnTo>
                      <a:pt x="2555" y="680"/>
                    </a:lnTo>
                    <a:close/>
                    <a:moveTo>
                      <a:pt x="2911" y="1"/>
                    </a:moveTo>
                    <a:cubicBezTo>
                      <a:pt x="2873" y="1"/>
                      <a:pt x="2835" y="13"/>
                      <a:pt x="2804" y="38"/>
                    </a:cubicBezTo>
                    <a:lnTo>
                      <a:pt x="1871" y="788"/>
                    </a:lnTo>
                    <a:lnTo>
                      <a:pt x="914" y="66"/>
                    </a:lnTo>
                    <a:cubicBezTo>
                      <a:pt x="884" y="42"/>
                      <a:pt x="847" y="30"/>
                      <a:pt x="810" y="30"/>
                    </a:cubicBezTo>
                    <a:cubicBezTo>
                      <a:pt x="774" y="30"/>
                      <a:pt x="738" y="42"/>
                      <a:pt x="708" y="66"/>
                    </a:cubicBezTo>
                    <a:cubicBezTo>
                      <a:pt x="646" y="111"/>
                      <a:pt x="622" y="192"/>
                      <a:pt x="650" y="263"/>
                    </a:cubicBezTo>
                    <a:lnTo>
                      <a:pt x="1073" y="1384"/>
                    </a:lnTo>
                    <a:lnTo>
                      <a:pt x="90" y="2068"/>
                    </a:lnTo>
                    <a:cubicBezTo>
                      <a:pt x="26" y="2112"/>
                      <a:pt x="0" y="2192"/>
                      <a:pt x="25" y="2264"/>
                    </a:cubicBezTo>
                    <a:cubicBezTo>
                      <a:pt x="49" y="2334"/>
                      <a:pt x="114" y="2381"/>
                      <a:pt x="186" y="2381"/>
                    </a:cubicBezTo>
                    <a:cubicBezTo>
                      <a:pt x="189" y="2381"/>
                      <a:pt x="192" y="2381"/>
                      <a:pt x="195" y="2381"/>
                    </a:cubicBezTo>
                    <a:lnTo>
                      <a:pt x="1392" y="2326"/>
                    </a:lnTo>
                    <a:lnTo>
                      <a:pt x="1740" y="3471"/>
                    </a:lnTo>
                    <a:cubicBezTo>
                      <a:pt x="1761" y="3542"/>
                      <a:pt x="1828" y="3593"/>
                      <a:pt x="1904" y="3593"/>
                    </a:cubicBezTo>
                    <a:cubicBezTo>
                      <a:pt x="1905" y="3593"/>
                      <a:pt x="1906" y="3593"/>
                      <a:pt x="1907" y="3593"/>
                    </a:cubicBezTo>
                    <a:cubicBezTo>
                      <a:pt x="1937" y="3593"/>
                      <a:pt x="1968" y="3584"/>
                      <a:pt x="1994" y="3568"/>
                    </a:cubicBezTo>
                    <a:cubicBezTo>
                      <a:pt x="2030" y="3545"/>
                      <a:pt x="2059" y="3508"/>
                      <a:pt x="2070" y="3466"/>
                    </a:cubicBezTo>
                    <a:lnTo>
                      <a:pt x="2386" y="2311"/>
                    </a:lnTo>
                    <a:lnTo>
                      <a:pt x="3582" y="2334"/>
                    </a:lnTo>
                    <a:cubicBezTo>
                      <a:pt x="3584" y="2334"/>
                      <a:pt x="3585" y="2334"/>
                      <a:pt x="3586" y="2334"/>
                    </a:cubicBezTo>
                    <a:cubicBezTo>
                      <a:pt x="3661" y="2334"/>
                      <a:pt x="3728" y="2285"/>
                      <a:pt x="3750" y="2212"/>
                    </a:cubicBezTo>
                    <a:cubicBezTo>
                      <a:pt x="3771" y="2139"/>
                      <a:pt x="3745" y="2060"/>
                      <a:pt x="3680" y="2017"/>
                    </a:cubicBezTo>
                    <a:lnTo>
                      <a:pt x="2679" y="1361"/>
                    </a:lnTo>
                    <a:lnTo>
                      <a:pt x="3071" y="229"/>
                    </a:lnTo>
                    <a:cubicBezTo>
                      <a:pt x="3096" y="156"/>
                      <a:pt x="3071" y="76"/>
                      <a:pt x="3007" y="31"/>
                    </a:cubicBezTo>
                    <a:cubicBezTo>
                      <a:pt x="2979" y="11"/>
                      <a:pt x="2945" y="1"/>
                      <a:pt x="2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6"/>
              <p:cNvSpPr/>
              <p:nvPr/>
            </p:nvSpPr>
            <p:spPr>
              <a:xfrm>
                <a:off x="8591655" y="3303304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6"/>
              <p:cNvSpPr/>
              <p:nvPr/>
            </p:nvSpPr>
            <p:spPr>
              <a:xfrm>
                <a:off x="8929530" y="2305729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6"/>
              <p:cNvSpPr/>
              <p:nvPr/>
            </p:nvSpPr>
            <p:spPr>
              <a:xfrm>
                <a:off x="5823605" y="27991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3" name="Google Shape;2083;p26"/>
              <p:cNvGrpSpPr/>
              <p:nvPr/>
            </p:nvGrpSpPr>
            <p:grpSpPr>
              <a:xfrm>
                <a:off x="3746320" y="131395"/>
                <a:ext cx="142721" cy="162526"/>
                <a:chOff x="731022" y="2814632"/>
                <a:chExt cx="89925" cy="103250"/>
              </a:xfrm>
            </p:grpSpPr>
            <p:sp>
              <p:nvSpPr>
                <p:cNvPr id="2084" name="Google Shape;2084;p26"/>
                <p:cNvSpPr/>
                <p:nvPr/>
              </p:nvSpPr>
              <p:spPr>
                <a:xfrm>
                  <a:off x="731022" y="2882143"/>
                  <a:ext cx="36023" cy="3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263" extrusionOk="0">
                      <a:moveTo>
                        <a:pt x="636" y="1"/>
                      </a:moveTo>
                      <a:cubicBezTo>
                        <a:pt x="475" y="1"/>
                        <a:pt x="306" y="72"/>
                        <a:pt x="191" y="187"/>
                      </a:cubicBezTo>
                      <a:cubicBezTo>
                        <a:pt x="82" y="296"/>
                        <a:pt x="1" y="475"/>
                        <a:pt x="7" y="632"/>
                      </a:cubicBezTo>
                      <a:cubicBezTo>
                        <a:pt x="21" y="973"/>
                        <a:pt x="283" y="1262"/>
                        <a:pt x="636" y="1262"/>
                      </a:cubicBezTo>
                      <a:cubicBezTo>
                        <a:pt x="799" y="1262"/>
                        <a:pt x="967" y="1191"/>
                        <a:pt x="1082" y="1076"/>
                      </a:cubicBezTo>
                      <a:cubicBezTo>
                        <a:pt x="1191" y="967"/>
                        <a:pt x="1272" y="789"/>
                        <a:pt x="1267" y="632"/>
                      </a:cubicBezTo>
                      <a:cubicBezTo>
                        <a:pt x="1252" y="290"/>
                        <a:pt x="990" y="1"/>
                        <a:pt x="6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26"/>
                <p:cNvSpPr/>
                <p:nvPr/>
              </p:nvSpPr>
              <p:spPr>
                <a:xfrm>
                  <a:off x="752553" y="2814632"/>
                  <a:ext cx="34381" cy="33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1199" extrusionOk="0">
                      <a:moveTo>
                        <a:pt x="626" y="0"/>
                      </a:moveTo>
                      <a:cubicBezTo>
                        <a:pt x="593" y="0"/>
                        <a:pt x="560" y="4"/>
                        <a:pt x="527" y="11"/>
                      </a:cubicBezTo>
                      <a:cubicBezTo>
                        <a:pt x="447" y="15"/>
                        <a:pt x="371" y="39"/>
                        <a:pt x="305" y="82"/>
                      </a:cubicBezTo>
                      <a:cubicBezTo>
                        <a:pt x="236" y="120"/>
                        <a:pt x="180" y="171"/>
                        <a:pt x="138" y="236"/>
                      </a:cubicBezTo>
                      <a:cubicBezTo>
                        <a:pt x="85" y="294"/>
                        <a:pt x="49" y="363"/>
                        <a:pt x="30" y="440"/>
                      </a:cubicBezTo>
                      <a:cubicBezTo>
                        <a:pt x="5" y="520"/>
                        <a:pt x="1" y="598"/>
                        <a:pt x="20" y="678"/>
                      </a:cubicBezTo>
                      <a:cubicBezTo>
                        <a:pt x="23" y="758"/>
                        <a:pt x="47" y="832"/>
                        <a:pt x="91" y="900"/>
                      </a:cubicBezTo>
                      <a:cubicBezTo>
                        <a:pt x="122" y="940"/>
                        <a:pt x="152" y="980"/>
                        <a:pt x="183" y="1021"/>
                      </a:cubicBezTo>
                      <a:cubicBezTo>
                        <a:pt x="258" y="1097"/>
                        <a:pt x="345" y="1147"/>
                        <a:pt x="447" y="1177"/>
                      </a:cubicBezTo>
                      <a:lnTo>
                        <a:pt x="604" y="1198"/>
                      </a:lnTo>
                      <a:cubicBezTo>
                        <a:pt x="610" y="1199"/>
                        <a:pt x="616" y="1199"/>
                        <a:pt x="622" y="1199"/>
                      </a:cubicBezTo>
                      <a:cubicBezTo>
                        <a:pt x="698" y="1199"/>
                        <a:pt x="769" y="1181"/>
                        <a:pt x="835" y="1147"/>
                      </a:cubicBezTo>
                      <a:cubicBezTo>
                        <a:pt x="909" y="1123"/>
                        <a:pt x="973" y="1082"/>
                        <a:pt x="1028" y="1024"/>
                      </a:cubicBezTo>
                      <a:cubicBezTo>
                        <a:pt x="1069" y="982"/>
                        <a:pt x="1104" y="934"/>
                        <a:pt x="1132" y="883"/>
                      </a:cubicBezTo>
                      <a:cubicBezTo>
                        <a:pt x="1155" y="845"/>
                        <a:pt x="1175" y="802"/>
                        <a:pt x="1185" y="757"/>
                      </a:cubicBezTo>
                      <a:cubicBezTo>
                        <a:pt x="1214" y="648"/>
                        <a:pt x="1211" y="555"/>
                        <a:pt x="1185" y="450"/>
                      </a:cubicBezTo>
                      <a:cubicBezTo>
                        <a:pt x="1174" y="398"/>
                        <a:pt x="1152" y="347"/>
                        <a:pt x="1124" y="299"/>
                      </a:cubicBezTo>
                      <a:cubicBezTo>
                        <a:pt x="1124" y="299"/>
                        <a:pt x="1124" y="297"/>
                        <a:pt x="1123" y="297"/>
                      </a:cubicBezTo>
                      <a:cubicBezTo>
                        <a:pt x="1069" y="207"/>
                        <a:pt x="996" y="135"/>
                        <a:pt x="908" y="82"/>
                      </a:cubicBezTo>
                      <a:lnTo>
                        <a:pt x="764" y="23"/>
                      </a:lnTo>
                      <a:cubicBezTo>
                        <a:pt x="717" y="7"/>
                        <a:pt x="672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26"/>
                <p:cNvSpPr/>
                <p:nvPr/>
              </p:nvSpPr>
              <p:spPr>
                <a:xfrm>
                  <a:off x="802866" y="2872472"/>
                  <a:ext cx="18082" cy="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652" extrusionOk="0">
                      <a:moveTo>
                        <a:pt x="321" y="0"/>
                      </a:moveTo>
                      <a:cubicBezTo>
                        <a:pt x="306" y="0"/>
                        <a:pt x="292" y="2"/>
                        <a:pt x="278" y="6"/>
                      </a:cubicBezTo>
                      <a:cubicBezTo>
                        <a:pt x="249" y="6"/>
                        <a:pt x="221" y="13"/>
                        <a:pt x="198" y="28"/>
                      </a:cubicBezTo>
                      <a:cubicBezTo>
                        <a:pt x="170" y="35"/>
                        <a:pt x="147" y="49"/>
                        <a:pt x="127" y="70"/>
                      </a:cubicBezTo>
                      <a:cubicBezTo>
                        <a:pt x="103" y="84"/>
                        <a:pt x="83" y="102"/>
                        <a:pt x="71" y="127"/>
                      </a:cubicBezTo>
                      <a:cubicBezTo>
                        <a:pt x="51" y="145"/>
                        <a:pt x="38" y="170"/>
                        <a:pt x="29" y="196"/>
                      </a:cubicBezTo>
                      <a:cubicBezTo>
                        <a:pt x="15" y="222"/>
                        <a:pt x="7" y="247"/>
                        <a:pt x="7" y="276"/>
                      </a:cubicBezTo>
                      <a:cubicBezTo>
                        <a:pt x="0" y="305"/>
                        <a:pt x="0" y="333"/>
                        <a:pt x="7" y="362"/>
                      </a:cubicBezTo>
                      <a:cubicBezTo>
                        <a:pt x="9" y="404"/>
                        <a:pt x="22" y="443"/>
                        <a:pt x="45" y="480"/>
                      </a:cubicBezTo>
                      <a:cubicBezTo>
                        <a:pt x="51" y="488"/>
                        <a:pt x="54" y="496"/>
                        <a:pt x="60" y="506"/>
                      </a:cubicBezTo>
                      <a:cubicBezTo>
                        <a:pt x="114" y="599"/>
                        <a:pt x="219" y="651"/>
                        <a:pt x="322" y="651"/>
                      </a:cubicBezTo>
                      <a:cubicBezTo>
                        <a:pt x="397" y="651"/>
                        <a:pt x="471" y="624"/>
                        <a:pt x="525" y="565"/>
                      </a:cubicBezTo>
                      <a:cubicBezTo>
                        <a:pt x="532" y="558"/>
                        <a:pt x="538" y="551"/>
                        <a:pt x="545" y="544"/>
                      </a:cubicBezTo>
                      <a:cubicBezTo>
                        <a:pt x="581" y="504"/>
                        <a:pt x="612" y="455"/>
                        <a:pt x="627" y="404"/>
                      </a:cubicBezTo>
                      <a:cubicBezTo>
                        <a:pt x="631" y="375"/>
                        <a:pt x="634" y="347"/>
                        <a:pt x="638" y="318"/>
                      </a:cubicBezTo>
                      <a:cubicBezTo>
                        <a:pt x="634" y="289"/>
                        <a:pt x="629" y="262"/>
                        <a:pt x="627" y="233"/>
                      </a:cubicBezTo>
                      <a:lnTo>
                        <a:pt x="595" y="157"/>
                      </a:lnTo>
                      <a:lnTo>
                        <a:pt x="545" y="93"/>
                      </a:lnTo>
                      <a:cubicBezTo>
                        <a:pt x="523" y="77"/>
                        <a:pt x="502" y="61"/>
                        <a:pt x="481" y="44"/>
                      </a:cubicBezTo>
                      <a:cubicBezTo>
                        <a:pt x="445" y="20"/>
                        <a:pt x="406" y="7"/>
                        <a:pt x="363" y="6"/>
                      </a:cubicBezTo>
                      <a:cubicBezTo>
                        <a:pt x="349" y="2"/>
                        <a:pt x="335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7" name="Google Shape;2087;p26"/>
              <p:cNvSpPr/>
              <p:nvPr/>
            </p:nvSpPr>
            <p:spPr>
              <a:xfrm>
                <a:off x="8022455" y="480106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6"/>
              <p:cNvSpPr/>
              <p:nvPr/>
            </p:nvSpPr>
            <p:spPr>
              <a:xfrm>
                <a:off x="7791005" y="279916"/>
                <a:ext cx="45808" cy="450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011" extrusionOk="0">
                    <a:moveTo>
                      <a:pt x="518" y="1"/>
                    </a:moveTo>
                    <a:cubicBezTo>
                      <a:pt x="515" y="1"/>
                      <a:pt x="512" y="1"/>
                      <a:pt x="509" y="1"/>
                    </a:cubicBezTo>
                    <a:cubicBezTo>
                      <a:pt x="463" y="7"/>
                      <a:pt x="419" y="14"/>
                      <a:pt x="374" y="20"/>
                    </a:cubicBezTo>
                    <a:cubicBezTo>
                      <a:pt x="335" y="36"/>
                      <a:pt x="294" y="53"/>
                      <a:pt x="255" y="70"/>
                    </a:cubicBezTo>
                    <a:cubicBezTo>
                      <a:pt x="220" y="95"/>
                      <a:pt x="187" y="123"/>
                      <a:pt x="153" y="147"/>
                    </a:cubicBezTo>
                    <a:cubicBezTo>
                      <a:pt x="127" y="182"/>
                      <a:pt x="99" y="217"/>
                      <a:pt x="75" y="249"/>
                    </a:cubicBezTo>
                    <a:cubicBezTo>
                      <a:pt x="59" y="290"/>
                      <a:pt x="40" y="329"/>
                      <a:pt x="24" y="370"/>
                    </a:cubicBezTo>
                    <a:cubicBezTo>
                      <a:pt x="2" y="437"/>
                      <a:pt x="1" y="504"/>
                      <a:pt x="15" y="572"/>
                    </a:cubicBezTo>
                    <a:cubicBezTo>
                      <a:pt x="15" y="617"/>
                      <a:pt x="25" y="659"/>
                      <a:pt x="50" y="698"/>
                    </a:cubicBezTo>
                    <a:cubicBezTo>
                      <a:pt x="69" y="761"/>
                      <a:pt x="104" y="814"/>
                      <a:pt x="153" y="860"/>
                    </a:cubicBezTo>
                    <a:cubicBezTo>
                      <a:pt x="155" y="862"/>
                      <a:pt x="156" y="864"/>
                      <a:pt x="159" y="864"/>
                    </a:cubicBezTo>
                    <a:cubicBezTo>
                      <a:pt x="204" y="913"/>
                      <a:pt x="256" y="947"/>
                      <a:pt x="317" y="967"/>
                    </a:cubicBezTo>
                    <a:cubicBezTo>
                      <a:pt x="376" y="996"/>
                      <a:pt x="435" y="1011"/>
                      <a:pt x="501" y="1011"/>
                    </a:cubicBezTo>
                    <a:cubicBezTo>
                      <a:pt x="504" y="1011"/>
                      <a:pt x="507" y="1011"/>
                      <a:pt x="511" y="1011"/>
                    </a:cubicBezTo>
                    <a:cubicBezTo>
                      <a:pt x="554" y="1005"/>
                      <a:pt x="599" y="998"/>
                      <a:pt x="643" y="993"/>
                    </a:cubicBezTo>
                    <a:cubicBezTo>
                      <a:pt x="727" y="969"/>
                      <a:pt x="801" y="925"/>
                      <a:pt x="862" y="865"/>
                    </a:cubicBezTo>
                    <a:cubicBezTo>
                      <a:pt x="865" y="864"/>
                      <a:pt x="867" y="862"/>
                      <a:pt x="868" y="862"/>
                    </a:cubicBezTo>
                    <a:cubicBezTo>
                      <a:pt x="894" y="828"/>
                      <a:pt x="920" y="793"/>
                      <a:pt x="947" y="761"/>
                    </a:cubicBezTo>
                    <a:cubicBezTo>
                      <a:pt x="963" y="720"/>
                      <a:pt x="981" y="681"/>
                      <a:pt x="997" y="640"/>
                    </a:cubicBezTo>
                    <a:cubicBezTo>
                      <a:pt x="1016" y="573"/>
                      <a:pt x="1019" y="506"/>
                      <a:pt x="1005" y="438"/>
                    </a:cubicBezTo>
                    <a:cubicBezTo>
                      <a:pt x="1005" y="393"/>
                      <a:pt x="995" y="351"/>
                      <a:pt x="970" y="312"/>
                    </a:cubicBezTo>
                    <a:cubicBezTo>
                      <a:pt x="958" y="268"/>
                      <a:pt x="936" y="232"/>
                      <a:pt x="904" y="201"/>
                    </a:cubicBezTo>
                    <a:cubicBezTo>
                      <a:pt x="883" y="162"/>
                      <a:pt x="852" y="133"/>
                      <a:pt x="814" y="110"/>
                    </a:cubicBezTo>
                    <a:cubicBezTo>
                      <a:pt x="782" y="79"/>
                      <a:pt x="745" y="57"/>
                      <a:pt x="704" y="44"/>
                    </a:cubicBezTo>
                    <a:cubicBezTo>
                      <a:pt x="646" y="15"/>
                      <a:pt x="583" y="1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27"/>
          <p:cNvGrpSpPr/>
          <p:nvPr/>
        </p:nvGrpSpPr>
        <p:grpSpPr>
          <a:xfrm rot="10800000">
            <a:off x="221991" y="62823"/>
            <a:ext cx="8753347" cy="4961659"/>
            <a:chOff x="221991" y="62823"/>
            <a:chExt cx="8753347" cy="4961659"/>
          </a:xfrm>
        </p:grpSpPr>
        <p:grpSp>
          <p:nvGrpSpPr>
            <p:cNvPr id="2091" name="Google Shape;2091;p27"/>
            <p:cNvGrpSpPr/>
            <p:nvPr/>
          </p:nvGrpSpPr>
          <p:grpSpPr>
            <a:xfrm>
              <a:off x="221991" y="62823"/>
              <a:ext cx="8753347" cy="4961659"/>
              <a:chOff x="221991" y="62823"/>
              <a:chExt cx="8753347" cy="4961659"/>
            </a:xfrm>
          </p:grpSpPr>
          <p:grpSp>
            <p:nvGrpSpPr>
              <p:cNvPr id="2092" name="Google Shape;2092;p27"/>
              <p:cNvGrpSpPr/>
              <p:nvPr/>
            </p:nvGrpSpPr>
            <p:grpSpPr>
              <a:xfrm rot="-662012" flipH="1">
                <a:off x="278016" y="102349"/>
                <a:ext cx="474024" cy="631254"/>
                <a:chOff x="8014137" y="3246346"/>
                <a:chExt cx="473983" cy="631200"/>
              </a:xfrm>
            </p:grpSpPr>
            <p:sp>
              <p:nvSpPr>
                <p:cNvPr id="2093" name="Google Shape;2093;p27"/>
                <p:cNvSpPr/>
                <p:nvPr/>
              </p:nvSpPr>
              <p:spPr>
                <a:xfrm>
                  <a:off x="8373713" y="3656854"/>
                  <a:ext cx="114407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874" extrusionOk="0">
                      <a:moveTo>
                        <a:pt x="2888" y="491"/>
                      </a:moveTo>
                      <a:lnTo>
                        <a:pt x="2750" y="1421"/>
                      </a:lnTo>
                      <a:cubicBezTo>
                        <a:pt x="2741" y="1476"/>
                        <a:pt x="2762" y="1533"/>
                        <a:pt x="2804" y="1571"/>
                      </a:cubicBezTo>
                      <a:lnTo>
                        <a:pt x="3491" y="2213"/>
                      </a:lnTo>
                      <a:lnTo>
                        <a:pt x="2564" y="2367"/>
                      </a:lnTo>
                      <a:cubicBezTo>
                        <a:pt x="2508" y="2376"/>
                        <a:pt x="2460" y="2412"/>
                        <a:pt x="2436" y="2463"/>
                      </a:cubicBezTo>
                      <a:lnTo>
                        <a:pt x="2038" y="3317"/>
                      </a:lnTo>
                      <a:lnTo>
                        <a:pt x="1602" y="2483"/>
                      </a:lnTo>
                      <a:cubicBezTo>
                        <a:pt x="1577" y="2434"/>
                        <a:pt x="1528" y="2399"/>
                        <a:pt x="1471" y="2392"/>
                      </a:cubicBezTo>
                      <a:lnTo>
                        <a:pt x="538" y="2278"/>
                      </a:lnTo>
                      <a:lnTo>
                        <a:pt x="1198" y="1605"/>
                      </a:lnTo>
                      <a:cubicBezTo>
                        <a:pt x="1217" y="1585"/>
                        <a:pt x="1232" y="1562"/>
                        <a:pt x="1239" y="1534"/>
                      </a:cubicBezTo>
                      <a:cubicBezTo>
                        <a:pt x="1246" y="1510"/>
                        <a:pt x="1249" y="1481"/>
                        <a:pt x="1243" y="1453"/>
                      </a:cubicBezTo>
                      <a:lnTo>
                        <a:pt x="1063" y="530"/>
                      </a:lnTo>
                      <a:lnTo>
                        <a:pt x="1063" y="530"/>
                      </a:lnTo>
                      <a:lnTo>
                        <a:pt x="1906" y="950"/>
                      </a:lnTo>
                      <a:cubicBezTo>
                        <a:pt x="1930" y="962"/>
                        <a:pt x="1956" y="968"/>
                        <a:pt x="1981" y="968"/>
                      </a:cubicBezTo>
                      <a:cubicBezTo>
                        <a:pt x="2010" y="968"/>
                        <a:pt x="2039" y="960"/>
                        <a:pt x="2066" y="946"/>
                      </a:cubicBezTo>
                      <a:lnTo>
                        <a:pt x="2888" y="491"/>
                      </a:lnTo>
                      <a:close/>
                      <a:moveTo>
                        <a:pt x="3110" y="1"/>
                      </a:moveTo>
                      <a:cubicBezTo>
                        <a:pt x="3081" y="1"/>
                        <a:pt x="3052" y="8"/>
                        <a:pt x="3026" y="21"/>
                      </a:cubicBezTo>
                      <a:lnTo>
                        <a:pt x="1979" y="603"/>
                      </a:lnTo>
                      <a:lnTo>
                        <a:pt x="908" y="68"/>
                      </a:lnTo>
                      <a:cubicBezTo>
                        <a:pt x="884" y="56"/>
                        <a:pt x="859" y="51"/>
                        <a:pt x="833" y="51"/>
                      </a:cubicBezTo>
                      <a:cubicBezTo>
                        <a:pt x="796" y="51"/>
                        <a:pt x="759" y="63"/>
                        <a:pt x="727" y="85"/>
                      </a:cubicBezTo>
                      <a:cubicBezTo>
                        <a:pt x="676" y="125"/>
                        <a:pt x="650" y="190"/>
                        <a:pt x="663" y="254"/>
                      </a:cubicBezTo>
                      <a:lnTo>
                        <a:pt x="893" y="1430"/>
                      </a:lnTo>
                      <a:lnTo>
                        <a:pt x="53" y="2284"/>
                      </a:lnTo>
                      <a:cubicBezTo>
                        <a:pt x="33" y="2304"/>
                        <a:pt x="18" y="2331"/>
                        <a:pt x="11" y="2355"/>
                      </a:cubicBezTo>
                      <a:cubicBezTo>
                        <a:pt x="1" y="2390"/>
                        <a:pt x="2" y="2427"/>
                        <a:pt x="14" y="2461"/>
                      </a:cubicBezTo>
                      <a:cubicBezTo>
                        <a:pt x="36" y="2522"/>
                        <a:pt x="89" y="2566"/>
                        <a:pt x="153" y="2573"/>
                      </a:cubicBezTo>
                      <a:lnTo>
                        <a:pt x="1341" y="2719"/>
                      </a:lnTo>
                      <a:lnTo>
                        <a:pt x="1896" y="3781"/>
                      </a:lnTo>
                      <a:cubicBezTo>
                        <a:pt x="1926" y="3839"/>
                        <a:pt x="1986" y="3874"/>
                        <a:pt x="2051" y="3874"/>
                      </a:cubicBezTo>
                      <a:cubicBezTo>
                        <a:pt x="2117" y="3872"/>
                        <a:pt x="2175" y="3835"/>
                        <a:pt x="2202" y="3777"/>
                      </a:cubicBezTo>
                      <a:lnTo>
                        <a:pt x="2707" y="2690"/>
                      </a:lnTo>
                      <a:lnTo>
                        <a:pt x="3888" y="2492"/>
                      </a:lnTo>
                      <a:cubicBezTo>
                        <a:pt x="3952" y="2482"/>
                        <a:pt x="4004" y="2435"/>
                        <a:pt x="4025" y="2373"/>
                      </a:cubicBezTo>
                      <a:cubicBezTo>
                        <a:pt x="4042" y="2310"/>
                        <a:pt x="4025" y="2242"/>
                        <a:pt x="3977" y="2197"/>
                      </a:cubicBezTo>
                      <a:lnTo>
                        <a:pt x="3102" y="1380"/>
                      </a:lnTo>
                      <a:lnTo>
                        <a:pt x="3278" y="196"/>
                      </a:lnTo>
                      <a:cubicBezTo>
                        <a:pt x="3286" y="132"/>
                        <a:pt x="3259" y="67"/>
                        <a:pt x="3207" y="30"/>
                      </a:cubicBezTo>
                      <a:cubicBezTo>
                        <a:pt x="3178" y="10"/>
                        <a:pt x="3144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27"/>
                <p:cNvSpPr/>
                <p:nvPr/>
              </p:nvSpPr>
              <p:spPr>
                <a:xfrm>
                  <a:off x="8239951" y="3784702"/>
                  <a:ext cx="92646" cy="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" h="3281" extrusionOk="0">
                      <a:moveTo>
                        <a:pt x="1763" y="553"/>
                      </a:moveTo>
                      <a:lnTo>
                        <a:pt x="1952" y="1215"/>
                      </a:lnTo>
                      <a:cubicBezTo>
                        <a:pt x="1967" y="1270"/>
                        <a:pt x="2009" y="1313"/>
                        <a:pt x="2061" y="1329"/>
                      </a:cubicBezTo>
                      <a:lnTo>
                        <a:pt x="2711" y="1549"/>
                      </a:lnTo>
                      <a:lnTo>
                        <a:pt x="2141" y="1932"/>
                      </a:lnTo>
                      <a:cubicBezTo>
                        <a:pt x="2093" y="1963"/>
                        <a:pt x="2067" y="2015"/>
                        <a:pt x="2064" y="2072"/>
                      </a:cubicBezTo>
                      <a:lnTo>
                        <a:pt x="2057" y="2759"/>
                      </a:lnTo>
                      <a:lnTo>
                        <a:pt x="1516" y="2334"/>
                      </a:lnTo>
                      <a:cubicBezTo>
                        <a:pt x="1494" y="2316"/>
                        <a:pt x="1468" y="2304"/>
                        <a:pt x="1442" y="2299"/>
                      </a:cubicBezTo>
                      <a:cubicBezTo>
                        <a:pt x="1432" y="2297"/>
                        <a:pt x="1422" y="2296"/>
                        <a:pt x="1412" y="2296"/>
                      </a:cubicBezTo>
                      <a:cubicBezTo>
                        <a:pt x="1395" y="2296"/>
                        <a:pt x="1377" y="2299"/>
                        <a:pt x="1359" y="2304"/>
                      </a:cubicBezTo>
                      <a:lnTo>
                        <a:pt x="704" y="2509"/>
                      </a:lnTo>
                      <a:lnTo>
                        <a:pt x="704" y="2509"/>
                      </a:lnTo>
                      <a:lnTo>
                        <a:pt x="941" y="1866"/>
                      </a:lnTo>
                      <a:cubicBezTo>
                        <a:pt x="960" y="1812"/>
                        <a:pt x="951" y="1752"/>
                        <a:pt x="919" y="1707"/>
                      </a:cubicBezTo>
                      <a:lnTo>
                        <a:pt x="521" y="1146"/>
                      </a:lnTo>
                      <a:lnTo>
                        <a:pt x="1210" y="1175"/>
                      </a:lnTo>
                      <a:cubicBezTo>
                        <a:pt x="1211" y="1175"/>
                        <a:pt x="1212" y="1175"/>
                        <a:pt x="1214" y="1175"/>
                      </a:cubicBezTo>
                      <a:cubicBezTo>
                        <a:pt x="1268" y="1175"/>
                        <a:pt x="1321" y="1149"/>
                        <a:pt x="1352" y="1106"/>
                      </a:cubicBezTo>
                      <a:lnTo>
                        <a:pt x="1763" y="553"/>
                      </a:lnTo>
                      <a:close/>
                      <a:moveTo>
                        <a:pt x="1835" y="0"/>
                      </a:moveTo>
                      <a:cubicBezTo>
                        <a:pt x="1781" y="0"/>
                        <a:pt x="1728" y="25"/>
                        <a:pt x="1693" y="68"/>
                      </a:cubicBezTo>
                      <a:lnTo>
                        <a:pt x="1131" y="827"/>
                      </a:lnTo>
                      <a:lnTo>
                        <a:pt x="188" y="792"/>
                      </a:lnTo>
                      <a:cubicBezTo>
                        <a:pt x="123" y="792"/>
                        <a:pt x="63" y="827"/>
                        <a:pt x="32" y="885"/>
                      </a:cubicBezTo>
                      <a:cubicBezTo>
                        <a:pt x="0" y="943"/>
                        <a:pt x="5" y="1011"/>
                        <a:pt x="43" y="1063"/>
                      </a:cubicBezTo>
                      <a:lnTo>
                        <a:pt x="589" y="1834"/>
                      </a:lnTo>
                      <a:lnTo>
                        <a:pt x="265" y="2720"/>
                      </a:lnTo>
                      <a:cubicBezTo>
                        <a:pt x="243" y="2783"/>
                        <a:pt x="258" y="2849"/>
                        <a:pt x="301" y="2896"/>
                      </a:cubicBezTo>
                      <a:cubicBezTo>
                        <a:pt x="326" y="2924"/>
                        <a:pt x="359" y="2940"/>
                        <a:pt x="393" y="2948"/>
                      </a:cubicBezTo>
                      <a:cubicBezTo>
                        <a:pt x="403" y="2950"/>
                        <a:pt x="413" y="2951"/>
                        <a:pt x="423" y="2951"/>
                      </a:cubicBezTo>
                      <a:cubicBezTo>
                        <a:pt x="440" y="2951"/>
                        <a:pt x="458" y="2948"/>
                        <a:pt x="476" y="2942"/>
                      </a:cubicBezTo>
                      <a:lnTo>
                        <a:pt x="1377" y="2660"/>
                      </a:lnTo>
                      <a:lnTo>
                        <a:pt x="2119" y="3243"/>
                      </a:lnTo>
                      <a:cubicBezTo>
                        <a:pt x="2150" y="3268"/>
                        <a:pt x="2187" y="3280"/>
                        <a:pt x="2224" y="3280"/>
                      </a:cubicBezTo>
                      <a:cubicBezTo>
                        <a:pt x="2250" y="3280"/>
                        <a:pt x="2275" y="3275"/>
                        <a:pt x="2299" y="3264"/>
                      </a:cubicBezTo>
                      <a:cubicBezTo>
                        <a:pt x="2358" y="3235"/>
                        <a:pt x="2395" y="3176"/>
                        <a:pt x="2395" y="3111"/>
                      </a:cubicBezTo>
                      <a:lnTo>
                        <a:pt x="2406" y="2166"/>
                      </a:lnTo>
                      <a:lnTo>
                        <a:pt x="3189" y="1640"/>
                      </a:lnTo>
                      <a:cubicBezTo>
                        <a:pt x="3244" y="1604"/>
                        <a:pt x="3273" y="1540"/>
                        <a:pt x="3263" y="1475"/>
                      </a:cubicBezTo>
                      <a:cubicBezTo>
                        <a:pt x="3254" y="1409"/>
                        <a:pt x="3211" y="1357"/>
                        <a:pt x="3150" y="1335"/>
                      </a:cubicBezTo>
                      <a:lnTo>
                        <a:pt x="2256" y="1033"/>
                      </a:lnTo>
                      <a:lnTo>
                        <a:pt x="1997" y="125"/>
                      </a:lnTo>
                      <a:cubicBezTo>
                        <a:pt x="1980" y="64"/>
                        <a:pt x="1929" y="16"/>
                        <a:pt x="1863" y="3"/>
                      </a:cubicBezTo>
                      <a:cubicBezTo>
                        <a:pt x="1854" y="1"/>
                        <a:pt x="1844" y="0"/>
                        <a:pt x="1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27"/>
                <p:cNvSpPr/>
                <p:nvPr/>
              </p:nvSpPr>
              <p:spPr>
                <a:xfrm>
                  <a:off x="8014137" y="3486474"/>
                  <a:ext cx="92618" cy="92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" h="3280" extrusionOk="0">
                      <a:moveTo>
                        <a:pt x="1764" y="554"/>
                      </a:moveTo>
                      <a:lnTo>
                        <a:pt x="1953" y="1215"/>
                      </a:lnTo>
                      <a:cubicBezTo>
                        <a:pt x="1967" y="1269"/>
                        <a:pt x="2008" y="1312"/>
                        <a:pt x="2062" y="1328"/>
                      </a:cubicBezTo>
                      <a:lnTo>
                        <a:pt x="2711" y="1549"/>
                      </a:lnTo>
                      <a:lnTo>
                        <a:pt x="2141" y="1931"/>
                      </a:lnTo>
                      <a:cubicBezTo>
                        <a:pt x="2094" y="1963"/>
                        <a:pt x="2066" y="2016"/>
                        <a:pt x="2064" y="2072"/>
                      </a:cubicBezTo>
                      <a:lnTo>
                        <a:pt x="2057" y="2758"/>
                      </a:lnTo>
                      <a:lnTo>
                        <a:pt x="1517" y="2334"/>
                      </a:lnTo>
                      <a:cubicBezTo>
                        <a:pt x="1495" y="2315"/>
                        <a:pt x="1469" y="2305"/>
                        <a:pt x="1441" y="2299"/>
                      </a:cubicBezTo>
                      <a:cubicBezTo>
                        <a:pt x="1431" y="2297"/>
                        <a:pt x="1421" y="2296"/>
                        <a:pt x="1410" y="2296"/>
                      </a:cubicBezTo>
                      <a:cubicBezTo>
                        <a:pt x="1394" y="2296"/>
                        <a:pt x="1377" y="2299"/>
                        <a:pt x="1360" y="2305"/>
                      </a:cubicBezTo>
                      <a:lnTo>
                        <a:pt x="704" y="2510"/>
                      </a:lnTo>
                      <a:lnTo>
                        <a:pt x="940" y="1865"/>
                      </a:lnTo>
                      <a:cubicBezTo>
                        <a:pt x="960" y="1812"/>
                        <a:pt x="951" y="1753"/>
                        <a:pt x="918" y="1706"/>
                      </a:cubicBezTo>
                      <a:lnTo>
                        <a:pt x="521" y="1145"/>
                      </a:lnTo>
                      <a:lnTo>
                        <a:pt x="1209" y="1174"/>
                      </a:lnTo>
                      <a:cubicBezTo>
                        <a:pt x="1210" y="1174"/>
                        <a:pt x="1212" y="1174"/>
                        <a:pt x="1213" y="1174"/>
                      </a:cubicBezTo>
                      <a:cubicBezTo>
                        <a:pt x="1268" y="1174"/>
                        <a:pt x="1321" y="1150"/>
                        <a:pt x="1352" y="1106"/>
                      </a:cubicBezTo>
                      <a:lnTo>
                        <a:pt x="1764" y="554"/>
                      </a:lnTo>
                      <a:close/>
                      <a:moveTo>
                        <a:pt x="1833" y="0"/>
                      </a:moveTo>
                      <a:cubicBezTo>
                        <a:pt x="1780" y="0"/>
                        <a:pt x="1728" y="26"/>
                        <a:pt x="1694" y="68"/>
                      </a:cubicBezTo>
                      <a:lnTo>
                        <a:pt x="1131" y="826"/>
                      </a:lnTo>
                      <a:lnTo>
                        <a:pt x="188" y="791"/>
                      </a:lnTo>
                      <a:cubicBezTo>
                        <a:pt x="124" y="791"/>
                        <a:pt x="63" y="826"/>
                        <a:pt x="31" y="884"/>
                      </a:cubicBezTo>
                      <a:cubicBezTo>
                        <a:pt x="1" y="942"/>
                        <a:pt x="5" y="1012"/>
                        <a:pt x="43" y="1064"/>
                      </a:cubicBezTo>
                      <a:lnTo>
                        <a:pt x="589" y="1834"/>
                      </a:lnTo>
                      <a:lnTo>
                        <a:pt x="264" y="2720"/>
                      </a:lnTo>
                      <a:cubicBezTo>
                        <a:pt x="242" y="2782"/>
                        <a:pt x="257" y="2850"/>
                        <a:pt x="300" y="2896"/>
                      </a:cubicBezTo>
                      <a:cubicBezTo>
                        <a:pt x="326" y="2924"/>
                        <a:pt x="358" y="2940"/>
                        <a:pt x="393" y="2947"/>
                      </a:cubicBezTo>
                      <a:cubicBezTo>
                        <a:pt x="403" y="2949"/>
                        <a:pt x="413" y="2950"/>
                        <a:pt x="423" y="2950"/>
                      </a:cubicBezTo>
                      <a:cubicBezTo>
                        <a:pt x="440" y="2950"/>
                        <a:pt x="458" y="2947"/>
                        <a:pt x="475" y="2941"/>
                      </a:cubicBezTo>
                      <a:lnTo>
                        <a:pt x="1376" y="2659"/>
                      </a:lnTo>
                      <a:lnTo>
                        <a:pt x="2120" y="3244"/>
                      </a:lnTo>
                      <a:cubicBezTo>
                        <a:pt x="2150" y="3267"/>
                        <a:pt x="2188" y="3279"/>
                        <a:pt x="2225" y="3279"/>
                      </a:cubicBezTo>
                      <a:cubicBezTo>
                        <a:pt x="2250" y="3279"/>
                        <a:pt x="2275" y="3274"/>
                        <a:pt x="2298" y="3264"/>
                      </a:cubicBezTo>
                      <a:cubicBezTo>
                        <a:pt x="2357" y="3235"/>
                        <a:pt x="2396" y="3177"/>
                        <a:pt x="2396" y="3111"/>
                      </a:cubicBezTo>
                      <a:lnTo>
                        <a:pt x="2406" y="2167"/>
                      </a:lnTo>
                      <a:lnTo>
                        <a:pt x="3189" y="1639"/>
                      </a:lnTo>
                      <a:cubicBezTo>
                        <a:pt x="3243" y="1603"/>
                        <a:pt x="3272" y="1539"/>
                        <a:pt x="3263" y="1474"/>
                      </a:cubicBezTo>
                      <a:cubicBezTo>
                        <a:pt x="3255" y="1408"/>
                        <a:pt x="3211" y="1356"/>
                        <a:pt x="3149" y="1334"/>
                      </a:cubicBezTo>
                      <a:lnTo>
                        <a:pt x="2255" y="1033"/>
                      </a:lnTo>
                      <a:lnTo>
                        <a:pt x="1998" y="125"/>
                      </a:lnTo>
                      <a:cubicBezTo>
                        <a:pt x="1979" y="63"/>
                        <a:pt x="1928" y="16"/>
                        <a:pt x="1862" y="3"/>
                      </a:cubicBezTo>
                      <a:cubicBezTo>
                        <a:pt x="1853" y="1"/>
                        <a:pt x="1843" y="0"/>
                        <a:pt x="1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96" name="Google Shape;2096;p27"/>
                <p:cNvGrpSpPr/>
                <p:nvPr/>
              </p:nvGrpSpPr>
              <p:grpSpPr>
                <a:xfrm rot="10800000">
                  <a:off x="8044122" y="3246346"/>
                  <a:ext cx="159626" cy="227933"/>
                  <a:chOff x="7904686" y="3584412"/>
                  <a:chExt cx="159626" cy="227933"/>
                </a:xfrm>
              </p:grpSpPr>
              <p:sp>
                <p:nvSpPr>
                  <p:cNvPr id="2097" name="Google Shape;2097;p27"/>
                  <p:cNvSpPr/>
                  <p:nvPr/>
                </p:nvSpPr>
                <p:spPr>
                  <a:xfrm rot="-2617960">
                    <a:off x="7928254" y="3675849"/>
                    <a:ext cx="112490" cy="11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5" h="4005" extrusionOk="0">
                        <a:moveTo>
                          <a:pt x="1795" y="550"/>
                        </a:moveTo>
                        <a:lnTo>
                          <a:pt x="2371" y="1294"/>
                        </a:lnTo>
                        <a:cubicBezTo>
                          <a:pt x="2403" y="1339"/>
                          <a:pt x="2456" y="1362"/>
                          <a:pt x="2511" y="1362"/>
                        </a:cubicBezTo>
                        <a:cubicBezTo>
                          <a:pt x="2513" y="1362"/>
                          <a:pt x="2514" y="1362"/>
                          <a:pt x="2516" y="1362"/>
                        </a:cubicBezTo>
                        <a:lnTo>
                          <a:pt x="3455" y="1312"/>
                        </a:lnTo>
                        <a:lnTo>
                          <a:pt x="2924" y="2089"/>
                        </a:lnTo>
                        <a:cubicBezTo>
                          <a:pt x="2891" y="2135"/>
                          <a:pt x="2885" y="2194"/>
                          <a:pt x="2905" y="2246"/>
                        </a:cubicBezTo>
                        <a:lnTo>
                          <a:pt x="3244" y="3124"/>
                        </a:lnTo>
                        <a:lnTo>
                          <a:pt x="2343" y="2858"/>
                        </a:lnTo>
                        <a:cubicBezTo>
                          <a:pt x="2325" y="2853"/>
                          <a:pt x="2308" y="2850"/>
                          <a:pt x="2291" y="2850"/>
                        </a:cubicBezTo>
                        <a:cubicBezTo>
                          <a:pt x="2281" y="2850"/>
                          <a:pt x="2271" y="2851"/>
                          <a:pt x="2262" y="2853"/>
                        </a:cubicBezTo>
                        <a:cubicBezTo>
                          <a:pt x="2234" y="2859"/>
                          <a:pt x="2208" y="2869"/>
                          <a:pt x="2186" y="2888"/>
                        </a:cubicBezTo>
                        <a:lnTo>
                          <a:pt x="1456" y="3483"/>
                        </a:lnTo>
                        <a:lnTo>
                          <a:pt x="1429" y="2541"/>
                        </a:lnTo>
                        <a:cubicBezTo>
                          <a:pt x="1427" y="2484"/>
                          <a:pt x="1398" y="2432"/>
                          <a:pt x="1350" y="2403"/>
                        </a:cubicBezTo>
                        <a:lnTo>
                          <a:pt x="560" y="1893"/>
                        </a:lnTo>
                        <a:lnTo>
                          <a:pt x="1448" y="1576"/>
                        </a:lnTo>
                        <a:cubicBezTo>
                          <a:pt x="1500" y="1559"/>
                          <a:pt x="1539" y="1512"/>
                          <a:pt x="1554" y="1460"/>
                        </a:cubicBezTo>
                        <a:lnTo>
                          <a:pt x="1795" y="550"/>
                        </a:lnTo>
                        <a:close/>
                        <a:moveTo>
                          <a:pt x="1721" y="0"/>
                        </a:moveTo>
                        <a:cubicBezTo>
                          <a:pt x="1711" y="0"/>
                          <a:pt x="1700" y="1"/>
                          <a:pt x="1689" y="4"/>
                        </a:cubicBezTo>
                        <a:cubicBezTo>
                          <a:pt x="1625" y="17"/>
                          <a:pt x="1574" y="63"/>
                          <a:pt x="1558" y="127"/>
                        </a:cubicBezTo>
                        <a:lnTo>
                          <a:pt x="1249" y="1284"/>
                        </a:lnTo>
                        <a:lnTo>
                          <a:pt x="121" y="1685"/>
                        </a:lnTo>
                        <a:cubicBezTo>
                          <a:pt x="58" y="1707"/>
                          <a:pt x="15" y="1762"/>
                          <a:pt x="8" y="1827"/>
                        </a:cubicBezTo>
                        <a:cubicBezTo>
                          <a:pt x="0" y="1893"/>
                          <a:pt x="29" y="1954"/>
                          <a:pt x="85" y="1990"/>
                        </a:cubicBezTo>
                        <a:lnTo>
                          <a:pt x="1090" y="2641"/>
                        </a:lnTo>
                        <a:lnTo>
                          <a:pt x="1125" y="3839"/>
                        </a:lnTo>
                        <a:cubicBezTo>
                          <a:pt x="1127" y="3904"/>
                          <a:pt x="1166" y="3962"/>
                          <a:pt x="1225" y="3988"/>
                        </a:cubicBezTo>
                        <a:cubicBezTo>
                          <a:pt x="1248" y="3999"/>
                          <a:pt x="1273" y="4004"/>
                          <a:pt x="1297" y="4004"/>
                        </a:cubicBezTo>
                        <a:cubicBezTo>
                          <a:pt x="1336" y="4004"/>
                          <a:pt x="1374" y="3991"/>
                          <a:pt x="1406" y="3965"/>
                        </a:cubicBezTo>
                        <a:lnTo>
                          <a:pt x="2336" y="3209"/>
                        </a:lnTo>
                        <a:lnTo>
                          <a:pt x="3485" y="3548"/>
                        </a:lnTo>
                        <a:cubicBezTo>
                          <a:pt x="3501" y="3552"/>
                          <a:pt x="3517" y="3554"/>
                          <a:pt x="3532" y="3554"/>
                        </a:cubicBezTo>
                        <a:cubicBezTo>
                          <a:pt x="3544" y="3554"/>
                          <a:pt x="3555" y="3553"/>
                          <a:pt x="3567" y="3551"/>
                        </a:cubicBezTo>
                        <a:cubicBezTo>
                          <a:pt x="3601" y="3544"/>
                          <a:pt x="3633" y="3526"/>
                          <a:pt x="3660" y="3499"/>
                        </a:cubicBezTo>
                        <a:cubicBezTo>
                          <a:pt x="3703" y="3451"/>
                          <a:pt x="3716" y="3382"/>
                          <a:pt x="3694" y="3320"/>
                        </a:cubicBezTo>
                        <a:lnTo>
                          <a:pt x="3260" y="2205"/>
                        </a:lnTo>
                        <a:lnTo>
                          <a:pt x="3936" y="1217"/>
                        </a:lnTo>
                        <a:cubicBezTo>
                          <a:pt x="3972" y="1162"/>
                          <a:pt x="3975" y="1094"/>
                          <a:pt x="3943" y="1037"/>
                        </a:cubicBezTo>
                        <a:cubicBezTo>
                          <a:pt x="3911" y="982"/>
                          <a:pt x="3855" y="950"/>
                          <a:pt x="3792" y="950"/>
                        </a:cubicBezTo>
                        <a:cubicBezTo>
                          <a:pt x="3790" y="950"/>
                          <a:pt x="3787" y="950"/>
                          <a:pt x="3784" y="950"/>
                        </a:cubicBezTo>
                        <a:lnTo>
                          <a:pt x="2590" y="1015"/>
                        </a:lnTo>
                        <a:lnTo>
                          <a:pt x="1858" y="68"/>
                        </a:lnTo>
                        <a:cubicBezTo>
                          <a:pt x="1824" y="25"/>
                          <a:pt x="1773" y="0"/>
                          <a:pt x="172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8" name="Google Shape;2098;p27"/>
                  <p:cNvSpPr/>
                  <p:nvPr/>
                </p:nvSpPr>
                <p:spPr>
                  <a:xfrm rot="-2617960">
                    <a:off x="8006016" y="3649803"/>
                    <a:ext cx="19640" cy="18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667" extrusionOk="0">
                        <a:moveTo>
                          <a:pt x="367" y="0"/>
                        </a:moveTo>
                        <a:cubicBezTo>
                          <a:pt x="338" y="0"/>
                          <a:pt x="310" y="4"/>
                          <a:pt x="281" y="11"/>
                        </a:cubicBezTo>
                        <a:cubicBezTo>
                          <a:pt x="268" y="13"/>
                          <a:pt x="257" y="17"/>
                          <a:pt x="244" y="22"/>
                        </a:cubicBezTo>
                        <a:cubicBezTo>
                          <a:pt x="188" y="39"/>
                          <a:pt x="141" y="65"/>
                          <a:pt x="99" y="106"/>
                        </a:cubicBezTo>
                        <a:cubicBezTo>
                          <a:pt x="83" y="128"/>
                          <a:pt x="64" y="149"/>
                          <a:pt x="48" y="173"/>
                        </a:cubicBezTo>
                        <a:cubicBezTo>
                          <a:pt x="19" y="224"/>
                          <a:pt x="3" y="280"/>
                          <a:pt x="3" y="338"/>
                        </a:cubicBezTo>
                        <a:cubicBezTo>
                          <a:pt x="0" y="383"/>
                          <a:pt x="10" y="426"/>
                          <a:pt x="32" y="465"/>
                        </a:cubicBezTo>
                        <a:cubicBezTo>
                          <a:pt x="45" y="505"/>
                          <a:pt x="68" y="542"/>
                          <a:pt x="99" y="571"/>
                        </a:cubicBezTo>
                        <a:cubicBezTo>
                          <a:pt x="128" y="603"/>
                          <a:pt x="164" y="625"/>
                          <a:pt x="205" y="638"/>
                        </a:cubicBezTo>
                        <a:cubicBezTo>
                          <a:pt x="242" y="657"/>
                          <a:pt x="281" y="667"/>
                          <a:pt x="323" y="667"/>
                        </a:cubicBezTo>
                        <a:cubicBezTo>
                          <a:pt x="326" y="667"/>
                          <a:pt x="329" y="667"/>
                          <a:pt x="332" y="667"/>
                        </a:cubicBezTo>
                        <a:cubicBezTo>
                          <a:pt x="391" y="667"/>
                          <a:pt x="446" y="652"/>
                          <a:pt x="497" y="622"/>
                        </a:cubicBezTo>
                        <a:cubicBezTo>
                          <a:pt x="507" y="614"/>
                          <a:pt x="519" y="609"/>
                          <a:pt x="529" y="603"/>
                        </a:cubicBezTo>
                        <a:cubicBezTo>
                          <a:pt x="568" y="584"/>
                          <a:pt x="597" y="555"/>
                          <a:pt x="621" y="520"/>
                        </a:cubicBezTo>
                        <a:cubicBezTo>
                          <a:pt x="650" y="490"/>
                          <a:pt x="667" y="453"/>
                          <a:pt x="679" y="410"/>
                        </a:cubicBezTo>
                        <a:cubicBezTo>
                          <a:pt x="682" y="381"/>
                          <a:pt x="686" y="351"/>
                          <a:pt x="689" y="324"/>
                        </a:cubicBezTo>
                        <a:cubicBezTo>
                          <a:pt x="693" y="279"/>
                          <a:pt x="685" y="237"/>
                          <a:pt x="664" y="199"/>
                        </a:cubicBezTo>
                        <a:cubicBezTo>
                          <a:pt x="657" y="171"/>
                          <a:pt x="642" y="148"/>
                          <a:pt x="622" y="128"/>
                        </a:cubicBezTo>
                        <a:cubicBezTo>
                          <a:pt x="599" y="93"/>
                          <a:pt x="570" y="64"/>
                          <a:pt x="532" y="43"/>
                        </a:cubicBezTo>
                        <a:cubicBezTo>
                          <a:pt x="506" y="33"/>
                          <a:pt x="481" y="22"/>
                          <a:pt x="454" y="11"/>
                        </a:cubicBezTo>
                        <a:cubicBezTo>
                          <a:pt x="425" y="4"/>
                          <a:pt x="396" y="0"/>
                          <a:pt x="36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9" name="Google Shape;2099;p27"/>
                  <p:cNvSpPr/>
                  <p:nvPr/>
                </p:nvSpPr>
                <p:spPr>
                  <a:xfrm rot="-2617960">
                    <a:off x="8014821" y="3618425"/>
                    <a:ext cx="19045" cy="19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3" h="688" extrusionOk="0">
                        <a:moveTo>
                          <a:pt x="328" y="1"/>
                        </a:moveTo>
                        <a:cubicBezTo>
                          <a:pt x="304" y="1"/>
                          <a:pt x="280" y="4"/>
                          <a:pt x="255" y="12"/>
                        </a:cubicBezTo>
                        <a:cubicBezTo>
                          <a:pt x="203" y="27"/>
                          <a:pt x="158" y="53"/>
                          <a:pt x="120" y="92"/>
                        </a:cubicBezTo>
                        <a:cubicBezTo>
                          <a:pt x="114" y="95"/>
                          <a:pt x="110" y="101"/>
                          <a:pt x="107" y="104"/>
                        </a:cubicBezTo>
                        <a:cubicBezTo>
                          <a:pt x="91" y="125"/>
                          <a:pt x="72" y="147"/>
                          <a:pt x="56" y="169"/>
                        </a:cubicBezTo>
                        <a:cubicBezTo>
                          <a:pt x="45" y="195"/>
                          <a:pt x="34" y="223"/>
                          <a:pt x="23" y="249"/>
                        </a:cubicBezTo>
                        <a:cubicBezTo>
                          <a:pt x="23" y="252"/>
                          <a:pt x="21" y="253"/>
                          <a:pt x="21" y="255"/>
                        </a:cubicBezTo>
                        <a:cubicBezTo>
                          <a:pt x="20" y="259"/>
                          <a:pt x="20" y="262"/>
                          <a:pt x="18" y="266"/>
                        </a:cubicBezTo>
                        <a:cubicBezTo>
                          <a:pt x="1" y="325"/>
                          <a:pt x="1" y="384"/>
                          <a:pt x="18" y="442"/>
                        </a:cubicBezTo>
                        <a:cubicBezTo>
                          <a:pt x="34" y="499"/>
                          <a:pt x="62" y="547"/>
                          <a:pt x="103" y="589"/>
                        </a:cubicBezTo>
                        <a:cubicBezTo>
                          <a:pt x="145" y="631"/>
                          <a:pt x="194" y="659"/>
                          <a:pt x="251" y="675"/>
                        </a:cubicBezTo>
                        <a:cubicBezTo>
                          <a:pt x="276" y="683"/>
                          <a:pt x="301" y="687"/>
                          <a:pt x="327" y="687"/>
                        </a:cubicBezTo>
                        <a:cubicBezTo>
                          <a:pt x="346" y="687"/>
                          <a:pt x="365" y="685"/>
                          <a:pt x="383" y="681"/>
                        </a:cubicBezTo>
                        <a:cubicBezTo>
                          <a:pt x="427" y="678"/>
                          <a:pt x="469" y="666"/>
                          <a:pt x="507" y="640"/>
                        </a:cubicBezTo>
                        <a:cubicBezTo>
                          <a:pt x="556" y="611"/>
                          <a:pt x="595" y="572"/>
                          <a:pt x="626" y="521"/>
                        </a:cubicBezTo>
                        <a:cubicBezTo>
                          <a:pt x="658" y="467"/>
                          <a:pt x="672" y="413"/>
                          <a:pt x="672" y="354"/>
                        </a:cubicBezTo>
                        <a:cubicBezTo>
                          <a:pt x="672" y="293"/>
                          <a:pt x="658" y="237"/>
                          <a:pt x="626" y="187"/>
                        </a:cubicBezTo>
                        <a:cubicBezTo>
                          <a:pt x="623" y="182"/>
                          <a:pt x="621" y="179"/>
                          <a:pt x="619" y="173"/>
                        </a:cubicBezTo>
                        <a:cubicBezTo>
                          <a:pt x="616" y="166"/>
                          <a:pt x="610" y="160"/>
                          <a:pt x="607" y="155"/>
                        </a:cubicBezTo>
                        <a:lnTo>
                          <a:pt x="604" y="153"/>
                        </a:lnTo>
                        <a:cubicBezTo>
                          <a:pt x="595" y="140"/>
                          <a:pt x="585" y="125"/>
                          <a:pt x="573" y="114"/>
                        </a:cubicBezTo>
                        <a:cubicBezTo>
                          <a:pt x="550" y="86"/>
                          <a:pt x="524" y="60"/>
                          <a:pt x="494" y="43"/>
                        </a:cubicBezTo>
                        <a:cubicBezTo>
                          <a:pt x="459" y="21"/>
                          <a:pt x="421" y="8"/>
                          <a:pt x="379" y="6"/>
                        </a:cubicBezTo>
                        <a:cubicBezTo>
                          <a:pt x="362" y="3"/>
                          <a:pt x="345" y="1"/>
                          <a:pt x="3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0" name="Google Shape;2100;p27"/>
                  <p:cNvSpPr/>
                  <p:nvPr/>
                </p:nvSpPr>
                <p:spPr>
                  <a:xfrm rot="-2617960">
                    <a:off x="8023433" y="3588404"/>
                    <a:ext cx="19159" cy="18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" h="670" extrusionOk="0">
                        <a:moveTo>
                          <a:pt x="332" y="1"/>
                        </a:moveTo>
                        <a:cubicBezTo>
                          <a:pt x="303" y="2"/>
                          <a:pt x="271" y="4"/>
                          <a:pt x="245" y="11"/>
                        </a:cubicBezTo>
                        <a:cubicBezTo>
                          <a:pt x="189" y="26"/>
                          <a:pt x="140" y="55"/>
                          <a:pt x="101" y="95"/>
                        </a:cubicBezTo>
                        <a:cubicBezTo>
                          <a:pt x="80" y="116"/>
                          <a:pt x="65" y="139"/>
                          <a:pt x="49" y="164"/>
                        </a:cubicBezTo>
                        <a:cubicBezTo>
                          <a:pt x="49" y="167"/>
                          <a:pt x="46" y="167"/>
                          <a:pt x="46" y="168"/>
                        </a:cubicBezTo>
                        <a:lnTo>
                          <a:pt x="46" y="169"/>
                        </a:lnTo>
                        <a:lnTo>
                          <a:pt x="14" y="246"/>
                        </a:lnTo>
                        <a:lnTo>
                          <a:pt x="14" y="248"/>
                        </a:lnTo>
                        <a:cubicBezTo>
                          <a:pt x="14" y="249"/>
                          <a:pt x="14" y="251"/>
                          <a:pt x="12" y="251"/>
                        </a:cubicBezTo>
                        <a:cubicBezTo>
                          <a:pt x="6" y="280"/>
                          <a:pt x="1" y="312"/>
                          <a:pt x="1" y="341"/>
                        </a:cubicBezTo>
                        <a:cubicBezTo>
                          <a:pt x="1" y="371"/>
                          <a:pt x="5" y="403"/>
                          <a:pt x="14" y="435"/>
                        </a:cubicBezTo>
                        <a:lnTo>
                          <a:pt x="46" y="511"/>
                        </a:lnTo>
                        <a:cubicBezTo>
                          <a:pt x="66" y="547"/>
                          <a:pt x="94" y="578"/>
                          <a:pt x="128" y="600"/>
                        </a:cubicBezTo>
                        <a:cubicBezTo>
                          <a:pt x="147" y="620"/>
                          <a:pt x="172" y="633"/>
                          <a:pt x="198" y="642"/>
                        </a:cubicBezTo>
                        <a:cubicBezTo>
                          <a:pt x="235" y="661"/>
                          <a:pt x="271" y="669"/>
                          <a:pt x="312" y="669"/>
                        </a:cubicBezTo>
                        <a:cubicBezTo>
                          <a:pt x="315" y="669"/>
                          <a:pt x="319" y="669"/>
                          <a:pt x="322" y="669"/>
                        </a:cubicBezTo>
                        <a:cubicBezTo>
                          <a:pt x="351" y="665"/>
                          <a:pt x="378" y="662"/>
                          <a:pt x="407" y="658"/>
                        </a:cubicBezTo>
                        <a:lnTo>
                          <a:pt x="484" y="626"/>
                        </a:lnTo>
                        <a:cubicBezTo>
                          <a:pt x="515" y="610"/>
                          <a:pt x="540" y="585"/>
                          <a:pt x="560" y="559"/>
                        </a:cubicBezTo>
                        <a:cubicBezTo>
                          <a:pt x="564" y="555"/>
                          <a:pt x="567" y="552"/>
                          <a:pt x="573" y="547"/>
                        </a:cubicBezTo>
                        <a:cubicBezTo>
                          <a:pt x="579" y="544"/>
                          <a:pt x="583" y="539"/>
                          <a:pt x="589" y="534"/>
                        </a:cubicBezTo>
                        <a:cubicBezTo>
                          <a:pt x="605" y="515"/>
                          <a:pt x="623" y="493"/>
                          <a:pt x="639" y="473"/>
                        </a:cubicBezTo>
                        <a:cubicBezTo>
                          <a:pt x="660" y="438"/>
                          <a:pt x="672" y="400"/>
                          <a:pt x="675" y="358"/>
                        </a:cubicBezTo>
                        <a:cubicBezTo>
                          <a:pt x="676" y="335"/>
                          <a:pt x="676" y="307"/>
                          <a:pt x="669" y="280"/>
                        </a:cubicBezTo>
                        <a:cubicBezTo>
                          <a:pt x="669" y="254"/>
                          <a:pt x="662" y="226"/>
                          <a:pt x="647" y="203"/>
                        </a:cubicBezTo>
                        <a:cubicBezTo>
                          <a:pt x="640" y="177"/>
                          <a:pt x="627" y="153"/>
                          <a:pt x="608" y="135"/>
                        </a:cubicBezTo>
                        <a:cubicBezTo>
                          <a:pt x="586" y="103"/>
                          <a:pt x="557" y="75"/>
                          <a:pt x="521" y="55"/>
                        </a:cubicBezTo>
                        <a:cubicBezTo>
                          <a:pt x="518" y="53"/>
                          <a:pt x="515" y="52"/>
                          <a:pt x="514" y="50"/>
                        </a:cubicBezTo>
                        <a:cubicBezTo>
                          <a:pt x="487" y="37"/>
                          <a:pt x="460" y="24"/>
                          <a:pt x="431" y="15"/>
                        </a:cubicBezTo>
                        <a:cubicBezTo>
                          <a:pt x="429" y="15"/>
                          <a:pt x="429" y="15"/>
                          <a:pt x="428" y="14"/>
                        </a:cubicBezTo>
                        <a:cubicBezTo>
                          <a:pt x="399" y="8"/>
                          <a:pt x="370" y="4"/>
                          <a:pt x="33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01" name="Google Shape;2101;p27"/>
                <p:cNvSpPr/>
                <p:nvPr/>
              </p:nvSpPr>
              <p:spPr>
                <a:xfrm>
                  <a:off x="8088333" y="3554700"/>
                  <a:ext cx="18790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682" extrusionOk="0">
                      <a:moveTo>
                        <a:pt x="313" y="0"/>
                      </a:moveTo>
                      <a:cubicBezTo>
                        <a:pt x="289" y="0"/>
                        <a:pt x="264" y="4"/>
                        <a:pt x="239" y="12"/>
                      </a:cubicBezTo>
                      <a:lnTo>
                        <a:pt x="162" y="44"/>
                      </a:lnTo>
                      <a:cubicBezTo>
                        <a:pt x="140" y="61"/>
                        <a:pt x="118" y="77"/>
                        <a:pt x="96" y="94"/>
                      </a:cubicBezTo>
                      <a:cubicBezTo>
                        <a:pt x="66" y="123"/>
                        <a:pt x="44" y="158"/>
                        <a:pt x="30" y="199"/>
                      </a:cubicBezTo>
                      <a:cubicBezTo>
                        <a:pt x="9" y="237"/>
                        <a:pt x="0" y="279"/>
                        <a:pt x="2" y="323"/>
                      </a:cubicBezTo>
                      <a:lnTo>
                        <a:pt x="2" y="337"/>
                      </a:lnTo>
                      <a:lnTo>
                        <a:pt x="2" y="346"/>
                      </a:lnTo>
                      <a:lnTo>
                        <a:pt x="14" y="433"/>
                      </a:lnTo>
                      <a:cubicBezTo>
                        <a:pt x="24" y="477"/>
                        <a:pt x="43" y="513"/>
                        <a:pt x="72" y="545"/>
                      </a:cubicBezTo>
                      <a:cubicBezTo>
                        <a:pt x="101" y="584"/>
                        <a:pt x="124" y="615"/>
                        <a:pt x="171" y="635"/>
                      </a:cubicBezTo>
                      <a:cubicBezTo>
                        <a:pt x="200" y="647"/>
                        <a:pt x="229" y="660"/>
                        <a:pt x="258" y="671"/>
                      </a:cubicBezTo>
                      <a:cubicBezTo>
                        <a:pt x="282" y="678"/>
                        <a:pt x="307" y="682"/>
                        <a:pt x="331" y="682"/>
                      </a:cubicBezTo>
                      <a:cubicBezTo>
                        <a:pt x="349" y="682"/>
                        <a:pt x="367" y="680"/>
                        <a:pt x="384" y="676"/>
                      </a:cubicBezTo>
                      <a:cubicBezTo>
                        <a:pt x="425" y="674"/>
                        <a:pt x="464" y="661"/>
                        <a:pt x="500" y="638"/>
                      </a:cubicBezTo>
                      <a:lnTo>
                        <a:pt x="563" y="588"/>
                      </a:lnTo>
                      <a:cubicBezTo>
                        <a:pt x="602" y="549"/>
                        <a:pt x="628" y="504"/>
                        <a:pt x="643" y="450"/>
                      </a:cubicBezTo>
                      <a:cubicBezTo>
                        <a:pt x="650" y="414"/>
                        <a:pt x="662" y="389"/>
                        <a:pt x="659" y="346"/>
                      </a:cubicBezTo>
                      <a:cubicBezTo>
                        <a:pt x="663" y="331"/>
                        <a:pt x="662" y="317"/>
                        <a:pt x="657" y="302"/>
                      </a:cubicBezTo>
                      <a:cubicBezTo>
                        <a:pt x="657" y="273"/>
                        <a:pt x="650" y="244"/>
                        <a:pt x="636" y="218"/>
                      </a:cubicBezTo>
                      <a:cubicBezTo>
                        <a:pt x="628" y="190"/>
                        <a:pt x="614" y="166"/>
                        <a:pt x="595" y="145"/>
                      </a:cubicBezTo>
                      <a:cubicBezTo>
                        <a:pt x="585" y="134"/>
                        <a:pt x="577" y="122"/>
                        <a:pt x="567" y="112"/>
                      </a:cubicBezTo>
                      <a:lnTo>
                        <a:pt x="561" y="106"/>
                      </a:lnTo>
                      <a:cubicBezTo>
                        <a:pt x="559" y="102"/>
                        <a:pt x="556" y="99"/>
                        <a:pt x="553" y="94"/>
                      </a:cubicBezTo>
                      <a:cubicBezTo>
                        <a:pt x="524" y="64"/>
                        <a:pt x="489" y="42"/>
                        <a:pt x="450" y="28"/>
                      </a:cubicBezTo>
                      <a:cubicBezTo>
                        <a:pt x="423" y="13"/>
                        <a:pt x="396" y="6"/>
                        <a:pt x="367" y="6"/>
                      </a:cubicBezTo>
                      <a:cubicBezTo>
                        <a:pt x="349" y="2"/>
                        <a:pt x="331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27"/>
                <p:cNvSpPr/>
                <p:nvPr/>
              </p:nvSpPr>
              <p:spPr>
                <a:xfrm>
                  <a:off x="8114395" y="3587779"/>
                  <a:ext cx="19044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670" extrusionOk="0">
                      <a:moveTo>
                        <a:pt x="327" y="1"/>
                      </a:moveTo>
                      <a:cubicBezTo>
                        <a:pt x="285" y="1"/>
                        <a:pt x="245" y="10"/>
                        <a:pt x="207" y="30"/>
                      </a:cubicBezTo>
                      <a:cubicBezTo>
                        <a:pt x="165" y="43"/>
                        <a:pt x="132" y="66"/>
                        <a:pt x="100" y="100"/>
                      </a:cubicBezTo>
                      <a:cubicBezTo>
                        <a:pt x="68" y="130"/>
                        <a:pt x="44" y="165"/>
                        <a:pt x="31" y="207"/>
                      </a:cubicBezTo>
                      <a:cubicBezTo>
                        <a:pt x="11" y="246"/>
                        <a:pt x="1" y="289"/>
                        <a:pt x="2" y="335"/>
                      </a:cubicBezTo>
                      <a:cubicBezTo>
                        <a:pt x="5" y="364"/>
                        <a:pt x="10" y="393"/>
                        <a:pt x="15" y="425"/>
                      </a:cubicBezTo>
                      <a:cubicBezTo>
                        <a:pt x="31" y="480"/>
                        <a:pt x="57" y="530"/>
                        <a:pt x="100" y="572"/>
                      </a:cubicBezTo>
                      <a:cubicBezTo>
                        <a:pt x="121" y="589"/>
                        <a:pt x="145" y="607"/>
                        <a:pt x="166" y="624"/>
                      </a:cubicBezTo>
                      <a:cubicBezTo>
                        <a:pt x="220" y="655"/>
                        <a:pt x="274" y="669"/>
                        <a:pt x="337" y="669"/>
                      </a:cubicBezTo>
                      <a:cubicBezTo>
                        <a:pt x="342" y="670"/>
                        <a:pt x="347" y="670"/>
                        <a:pt x="352" y="670"/>
                      </a:cubicBezTo>
                      <a:cubicBezTo>
                        <a:pt x="391" y="670"/>
                        <a:pt x="430" y="660"/>
                        <a:pt x="466" y="640"/>
                      </a:cubicBezTo>
                      <a:cubicBezTo>
                        <a:pt x="507" y="629"/>
                        <a:pt x="541" y="604"/>
                        <a:pt x="572" y="572"/>
                      </a:cubicBezTo>
                      <a:cubicBezTo>
                        <a:pt x="605" y="541"/>
                        <a:pt x="629" y="506"/>
                        <a:pt x="642" y="464"/>
                      </a:cubicBezTo>
                      <a:cubicBezTo>
                        <a:pt x="662" y="425"/>
                        <a:pt x="672" y="383"/>
                        <a:pt x="671" y="335"/>
                      </a:cubicBezTo>
                      <a:cubicBezTo>
                        <a:pt x="665" y="304"/>
                        <a:pt x="662" y="275"/>
                        <a:pt x="658" y="246"/>
                      </a:cubicBezTo>
                      <a:cubicBezTo>
                        <a:pt x="642" y="190"/>
                        <a:pt x="614" y="142"/>
                        <a:pt x="572" y="100"/>
                      </a:cubicBezTo>
                      <a:cubicBezTo>
                        <a:pt x="550" y="81"/>
                        <a:pt x="527" y="65"/>
                        <a:pt x="505" y="47"/>
                      </a:cubicBezTo>
                      <a:cubicBezTo>
                        <a:pt x="453" y="15"/>
                        <a:pt x="398" y="1"/>
                        <a:pt x="337" y="1"/>
                      </a:cubicBezTo>
                      <a:cubicBezTo>
                        <a:pt x="333" y="1"/>
                        <a:pt x="330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27"/>
                <p:cNvSpPr/>
                <p:nvPr/>
              </p:nvSpPr>
              <p:spPr>
                <a:xfrm>
                  <a:off x="8136948" y="3618454"/>
                  <a:ext cx="19921" cy="20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715" extrusionOk="0">
                      <a:moveTo>
                        <a:pt x="329" y="1"/>
                      </a:moveTo>
                      <a:cubicBezTo>
                        <a:pt x="303" y="1"/>
                        <a:pt x="277" y="5"/>
                        <a:pt x="250" y="12"/>
                      </a:cubicBezTo>
                      <a:cubicBezTo>
                        <a:pt x="223" y="24"/>
                        <a:pt x="195" y="34"/>
                        <a:pt x="170" y="47"/>
                      </a:cubicBezTo>
                      <a:cubicBezTo>
                        <a:pt x="130" y="69"/>
                        <a:pt x="99" y="98"/>
                        <a:pt x="76" y="135"/>
                      </a:cubicBezTo>
                      <a:cubicBezTo>
                        <a:pt x="54" y="156"/>
                        <a:pt x="41" y="180"/>
                        <a:pt x="32" y="209"/>
                      </a:cubicBezTo>
                      <a:cubicBezTo>
                        <a:pt x="10" y="249"/>
                        <a:pt x="0" y="293"/>
                        <a:pt x="3" y="339"/>
                      </a:cubicBezTo>
                      <a:cubicBezTo>
                        <a:pt x="6" y="369"/>
                        <a:pt x="10" y="399"/>
                        <a:pt x="15" y="428"/>
                      </a:cubicBezTo>
                      <a:cubicBezTo>
                        <a:pt x="26" y="467"/>
                        <a:pt x="44" y="499"/>
                        <a:pt x="66" y="530"/>
                      </a:cubicBezTo>
                      <a:cubicBezTo>
                        <a:pt x="77" y="550"/>
                        <a:pt x="71" y="552"/>
                        <a:pt x="119" y="598"/>
                      </a:cubicBezTo>
                      <a:lnTo>
                        <a:pt x="121" y="600"/>
                      </a:lnTo>
                      <a:cubicBezTo>
                        <a:pt x="124" y="605"/>
                        <a:pt x="128" y="610"/>
                        <a:pt x="134" y="616"/>
                      </a:cubicBezTo>
                      <a:cubicBezTo>
                        <a:pt x="164" y="649"/>
                        <a:pt x="199" y="672"/>
                        <a:pt x="240" y="685"/>
                      </a:cubicBezTo>
                      <a:cubicBezTo>
                        <a:pt x="266" y="700"/>
                        <a:pt x="295" y="709"/>
                        <a:pt x="324" y="709"/>
                      </a:cubicBezTo>
                      <a:cubicBezTo>
                        <a:pt x="342" y="712"/>
                        <a:pt x="361" y="714"/>
                        <a:pt x="379" y="714"/>
                      </a:cubicBezTo>
                      <a:cubicBezTo>
                        <a:pt x="405" y="714"/>
                        <a:pt x="431" y="710"/>
                        <a:pt x="456" y="703"/>
                      </a:cubicBezTo>
                      <a:cubicBezTo>
                        <a:pt x="484" y="693"/>
                        <a:pt x="509" y="681"/>
                        <a:pt x="536" y="668"/>
                      </a:cubicBezTo>
                      <a:cubicBezTo>
                        <a:pt x="558" y="650"/>
                        <a:pt x="581" y="634"/>
                        <a:pt x="603" y="616"/>
                      </a:cubicBezTo>
                      <a:cubicBezTo>
                        <a:pt x="637" y="585"/>
                        <a:pt x="660" y="550"/>
                        <a:pt x="673" y="508"/>
                      </a:cubicBezTo>
                      <a:cubicBezTo>
                        <a:pt x="695" y="469"/>
                        <a:pt x="704" y="425"/>
                        <a:pt x="702" y="380"/>
                      </a:cubicBezTo>
                      <a:cubicBezTo>
                        <a:pt x="696" y="377"/>
                        <a:pt x="696" y="376"/>
                        <a:pt x="696" y="374"/>
                      </a:cubicBezTo>
                      <a:cubicBezTo>
                        <a:pt x="693" y="345"/>
                        <a:pt x="689" y="315"/>
                        <a:pt x="683" y="286"/>
                      </a:cubicBezTo>
                      <a:lnTo>
                        <a:pt x="683" y="283"/>
                      </a:lnTo>
                      <a:lnTo>
                        <a:pt x="683" y="280"/>
                      </a:lnTo>
                      <a:cubicBezTo>
                        <a:pt x="683" y="278"/>
                        <a:pt x="682" y="274"/>
                        <a:pt x="682" y="273"/>
                      </a:cubicBezTo>
                      <a:lnTo>
                        <a:pt x="682" y="268"/>
                      </a:lnTo>
                      <a:lnTo>
                        <a:pt x="682" y="267"/>
                      </a:lnTo>
                      <a:cubicBezTo>
                        <a:pt x="672" y="223"/>
                        <a:pt x="651" y="184"/>
                        <a:pt x="621" y="151"/>
                      </a:cubicBezTo>
                      <a:cubicBezTo>
                        <a:pt x="611" y="137"/>
                        <a:pt x="599" y="120"/>
                        <a:pt x="586" y="107"/>
                      </a:cubicBezTo>
                      <a:lnTo>
                        <a:pt x="584" y="105"/>
                      </a:lnTo>
                      <a:cubicBezTo>
                        <a:pt x="573" y="97"/>
                        <a:pt x="560" y="87"/>
                        <a:pt x="549" y="78"/>
                      </a:cubicBezTo>
                      <a:cubicBezTo>
                        <a:pt x="538" y="69"/>
                        <a:pt x="526" y="60"/>
                        <a:pt x="515" y="50"/>
                      </a:cubicBezTo>
                      <a:cubicBezTo>
                        <a:pt x="513" y="49"/>
                        <a:pt x="512" y="49"/>
                        <a:pt x="509" y="47"/>
                      </a:cubicBezTo>
                      <a:cubicBezTo>
                        <a:pt x="471" y="21"/>
                        <a:pt x="429" y="10"/>
                        <a:pt x="384" y="7"/>
                      </a:cubicBezTo>
                      <a:cubicBezTo>
                        <a:pt x="365" y="3"/>
                        <a:pt x="347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27"/>
                <p:cNvSpPr/>
                <p:nvPr/>
              </p:nvSpPr>
              <p:spPr>
                <a:xfrm>
                  <a:off x="8159812" y="3651307"/>
                  <a:ext cx="19582" cy="19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694" extrusionOk="0">
                      <a:moveTo>
                        <a:pt x="348" y="1"/>
                      </a:moveTo>
                      <a:cubicBezTo>
                        <a:pt x="345" y="1"/>
                        <a:pt x="342" y="1"/>
                        <a:pt x="339" y="1"/>
                      </a:cubicBezTo>
                      <a:cubicBezTo>
                        <a:pt x="310" y="5"/>
                        <a:pt x="281" y="8"/>
                        <a:pt x="250" y="14"/>
                      </a:cubicBezTo>
                      <a:cubicBezTo>
                        <a:pt x="220" y="23"/>
                        <a:pt x="191" y="36"/>
                        <a:pt x="164" y="52"/>
                      </a:cubicBezTo>
                      <a:cubicBezTo>
                        <a:pt x="143" y="62"/>
                        <a:pt x="121" y="72"/>
                        <a:pt x="105" y="88"/>
                      </a:cubicBezTo>
                      <a:cubicBezTo>
                        <a:pt x="84" y="100"/>
                        <a:pt x="68" y="116"/>
                        <a:pt x="57" y="136"/>
                      </a:cubicBezTo>
                      <a:cubicBezTo>
                        <a:pt x="34" y="161"/>
                        <a:pt x="18" y="193"/>
                        <a:pt x="10" y="226"/>
                      </a:cubicBezTo>
                      <a:cubicBezTo>
                        <a:pt x="6" y="251"/>
                        <a:pt x="5" y="274"/>
                        <a:pt x="0" y="297"/>
                      </a:cubicBezTo>
                      <a:cubicBezTo>
                        <a:pt x="3" y="318"/>
                        <a:pt x="6" y="337"/>
                        <a:pt x="7" y="357"/>
                      </a:cubicBezTo>
                      <a:cubicBezTo>
                        <a:pt x="10" y="379"/>
                        <a:pt x="12" y="404"/>
                        <a:pt x="19" y="425"/>
                      </a:cubicBezTo>
                      <a:cubicBezTo>
                        <a:pt x="35" y="481"/>
                        <a:pt x="63" y="530"/>
                        <a:pt x="105" y="572"/>
                      </a:cubicBezTo>
                      <a:lnTo>
                        <a:pt x="114" y="581"/>
                      </a:lnTo>
                      <a:lnTo>
                        <a:pt x="119" y="587"/>
                      </a:lnTo>
                      <a:lnTo>
                        <a:pt x="127" y="594"/>
                      </a:lnTo>
                      <a:cubicBezTo>
                        <a:pt x="127" y="591"/>
                        <a:pt x="124" y="591"/>
                        <a:pt x="124" y="590"/>
                      </a:cubicBezTo>
                      <a:lnTo>
                        <a:pt x="124" y="590"/>
                      </a:lnTo>
                      <a:cubicBezTo>
                        <a:pt x="137" y="601"/>
                        <a:pt x="148" y="614"/>
                        <a:pt x="163" y="623"/>
                      </a:cubicBezTo>
                      <a:cubicBezTo>
                        <a:pt x="193" y="652"/>
                        <a:pt x="231" y="672"/>
                        <a:pt x="275" y="681"/>
                      </a:cubicBezTo>
                      <a:cubicBezTo>
                        <a:pt x="300" y="689"/>
                        <a:pt x="325" y="693"/>
                        <a:pt x="350" y="693"/>
                      </a:cubicBezTo>
                      <a:cubicBezTo>
                        <a:pt x="368" y="693"/>
                        <a:pt x="387" y="691"/>
                        <a:pt x="406" y="687"/>
                      </a:cubicBezTo>
                      <a:cubicBezTo>
                        <a:pt x="449" y="684"/>
                        <a:pt x="490" y="672"/>
                        <a:pt x="528" y="648"/>
                      </a:cubicBezTo>
                      <a:cubicBezTo>
                        <a:pt x="549" y="632"/>
                        <a:pt x="571" y="614"/>
                        <a:pt x="595" y="597"/>
                      </a:cubicBezTo>
                      <a:cubicBezTo>
                        <a:pt x="635" y="555"/>
                        <a:pt x="664" y="508"/>
                        <a:pt x="680" y="451"/>
                      </a:cubicBezTo>
                      <a:lnTo>
                        <a:pt x="690" y="364"/>
                      </a:lnTo>
                      <a:cubicBezTo>
                        <a:pt x="692" y="306"/>
                        <a:pt x="674" y="252"/>
                        <a:pt x="645" y="200"/>
                      </a:cubicBezTo>
                      <a:cubicBezTo>
                        <a:pt x="644" y="194"/>
                        <a:pt x="641" y="187"/>
                        <a:pt x="637" y="181"/>
                      </a:cubicBezTo>
                      <a:cubicBezTo>
                        <a:pt x="635" y="180"/>
                        <a:pt x="634" y="175"/>
                        <a:pt x="631" y="174"/>
                      </a:cubicBezTo>
                      <a:cubicBezTo>
                        <a:pt x="613" y="149"/>
                        <a:pt x="593" y="124"/>
                        <a:pt x="574" y="100"/>
                      </a:cubicBezTo>
                      <a:cubicBezTo>
                        <a:pt x="544" y="66"/>
                        <a:pt x="509" y="43"/>
                        <a:pt x="468" y="30"/>
                      </a:cubicBezTo>
                      <a:cubicBezTo>
                        <a:pt x="430" y="11"/>
                        <a:pt x="392" y="1"/>
                        <a:pt x="3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27"/>
                <p:cNvSpPr/>
                <p:nvPr/>
              </p:nvSpPr>
              <p:spPr>
                <a:xfrm>
                  <a:off x="8182252" y="3680708"/>
                  <a:ext cx="18959" cy="1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25" y="1"/>
                      </a:moveTo>
                      <a:cubicBezTo>
                        <a:pt x="282" y="1"/>
                        <a:pt x="242" y="10"/>
                        <a:pt x="207" y="30"/>
                      </a:cubicBezTo>
                      <a:cubicBezTo>
                        <a:pt x="165" y="43"/>
                        <a:pt x="131" y="66"/>
                        <a:pt x="99" y="100"/>
                      </a:cubicBezTo>
                      <a:cubicBezTo>
                        <a:pt x="67" y="130"/>
                        <a:pt x="46" y="165"/>
                        <a:pt x="31" y="207"/>
                      </a:cubicBezTo>
                      <a:cubicBezTo>
                        <a:pt x="11" y="247"/>
                        <a:pt x="1" y="289"/>
                        <a:pt x="2" y="334"/>
                      </a:cubicBezTo>
                      <a:cubicBezTo>
                        <a:pt x="5" y="363"/>
                        <a:pt x="9" y="392"/>
                        <a:pt x="15" y="422"/>
                      </a:cubicBezTo>
                      <a:cubicBezTo>
                        <a:pt x="31" y="479"/>
                        <a:pt x="59" y="529"/>
                        <a:pt x="99" y="571"/>
                      </a:cubicBezTo>
                      <a:cubicBezTo>
                        <a:pt x="121" y="588"/>
                        <a:pt x="146" y="604"/>
                        <a:pt x="168" y="623"/>
                      </a:cubicBezTo>
                      <a:cubicBezTo>
                        <a:pt x="220" y="653"/>
                        <a:pt x="274" y="668"/>
                        <a:pt x="335" y="668"/>
                      </a:cubicBezTo>
                      <a:cubicBezTo>
                        <a:pt x="338" y="668"/>
                        <a:pt x="341" y="668"/>
                        <a:pt x="344" y="668"/>
                      </a:cubicBezTo>
                      <a:cubicBezTo>
                        <a:pt x="386" y="668"/>
                        <a:pt x="426" y="659"/>
                        <a:pt x="461" y="639"/>
                      </a:cubicBezTo>
                      <a:cubicBezTo>
                        <a:pt x="503" y="626"/>
                        <a:pt x="538" y="603"/>
                        <a:pt x="569" y="569"/>
                      </a:cubicBezTo>
                      <a:cubicBezTo>
                        <a:pt x="601" y="539"/>
                        <a:pt x="623" y="504"/>
                        <a:pt x="637" y="463"/>
                      </a:cubicBezTo>
                      <a:cubicBezTo>
                        <a:pt x="657" y="422"/>
                        <a:pt x="669" y="382"/>
                        <a:pt x="666" y="335"/>
                      </a:cubicBezTo>
                      <a:cubicBezTo>
                        <a:pt x="662" y="306"/>
                        <a:pt x="657" y="276"/>
                        <a:pt x="655" y="247"/>
                      </a:cubicBezTo>
                      <a:cubicBezTo>
                        <a:pt x="637" y="190"/>
                        <a:pt x="611" y="142"/>
                        <a:pt x="569" y="100"/>
                      </a:cubicBezTo>
                      <a:lnTo>
                        <a:pt x="502" y="48"/>
                      </a:lnTo>
                      <a:cubicBezTo>
                        <a:pt x="448" y="16"/>
                        <a:pt x="394" y="1"/>
                        <a:pt x="335" y="1"/>
                      </a:cubicBezTo>
                      <a:cubicBezTo>
                        <a:pt x="332" y="1"/>
                        <a:pt x="328" y="1"/>
                        <a:pt x="3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27"/>
                <p:cNvSpPr/>
                <p:nvPr/>
              </p:nvSpPr>
              <p:spPr>
                <a:xfrm>
                  <a:off x="8201296" y="3714099"/>
                  <a:ext cx="19638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70" extrusionOk="0">
                      <a:moveTo>
                        <a:pt x="363" y="0"/>
                      </a:moveTo>
                      <a:cubicBezTo>
                        <a:pt x="334" y="0"/>
                        <a:pt x="306" y="4"/>
                        <a:pt x="277" y="11"/>
                      </a:cubicBezTo>
                      <a:cubicBezTo>
                        <a:pt x="274" y="13"/>
                        <a:pt x="268" y="16"/>
                        <a:pt x="265" y="17"/>
                      </a:cubicBezTo>
                      <a:cubicBezTo>
                        <a:pt x="208" y="33"/>
                        <a:pt x="159" y="61"/>
                        <a:pt x="117" y="103"/>
                      </a:cubicBezTo>
                      <a:cubicBezTo>
                        <a:pt x="76" y="143"/>
                        <a:pt x="48" y="193"/>
                        <a:pt x="32" y="249"/>
                      </a:cubicBezTo>
                      <a:cubicBezTo>
                        <a:pt x="0" y="364"/>
                        <a:pt x="34" y="489"/>
                        <a:pt x="117" y="572"/>
                      </a:cubicBezTo>
                      <a:cubicBezTo>
                        <a:pt x="180" y="635"/>
                        <a:pt x="266" y="669"/>
                        <a:pt x="354" y="669"/>
                      </a:cubicBezTo>
                      <a:cubicBezTo>
                        <a:pt x="383" y="669"/>
                        <a:pt x="412" y="665"/>
                        <a:pt x="441" y="658"/>
                      </a:cubicBezTo>
                      <a:cubicBezTo>
                        <a:pt x="497" y="642"/>
                        <a:pt x="545" y="614"/>
                        <a:pt x="588" y="572"/>
                      </a:cubicBezTo>
                      <a:cubicBezTo>
                        <a:pt x="630" y="531"/>
                        <a:pt x="657" y="482"/>
                        <a:pt x="673" y="425"/>
                      </a:cubicBezTo>
                      <a:lnTo>
                        <a:pt x="676" y="409"/>
                      </a:lnTo>
                      <a:cubicBezTo>
                        <a:pt x="694" y="353"/>
                        <a:pt x="694" y="295"/>
                        <a:pt x="676" y="238"/>
                      </a:cubicBezTo>
                      <a:cubicBezTo>
                        <a:pt x="662" y="184"/>
                        <a:pt x="633" y="136"/>
                        <a:pt x="593" y="95"/>
                      </a:cubicBezTo>
                      <a:cubicBezTo>
                        <a:pt x="553" y="55"/>
                        <a:pt x="506" y="27"/>
                        <a:pt x="449" y="11"/>
                      </a:cubicBezTo>
                      <a:cubicBezTo>
                        <a:pt x="420" y="4"/>
                        <a:pt x="39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27"/>
                <p:cNvSpPr/>
                <p:nvPr/>
              </p:nvSpPr>
              <p:spPr>
                <a:xfrm>
                  <a:off x="8223708" y="3742255"/>
                  <a:ext cx="18931" cy="19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9" extrusionOk="0">
                      <a:moveTo>
                        <a:pt x="351" y="1"/>
                      </a:moveTo>
                      <a:cubicBezTo>
                        <a:pt x="332" y="1"/>
                        <a:pt x="313" y="3"/>
                        <a:pt x="294" y="7"/>
                      </a:cubicBezTo>
                      <a:cubicBezTo>
                        <a:pt x="250" y="10"/>
                        <a:pt x="208" y="22"/>
                        <a:pt x="170" y="48"/>
                      </a:cubicBezTo>
                      <a:cubicBezTo>
                        <a:pt x="131" y="68"/>
                        <a:pt x="101" y="97"/>
                        <a:pt x="77" y="134"/>
                      </a:cubicBezTo>
                      <a:cubicBezTo>
                        <a:pt x="48" y="166"/>
                        <a:pt x="28" y="202"/>
                        <a:pt x="18" y="246"/>
                      </a:cubicBezTo>
                      <a:cubicBezTo>
                        <a:pt x="3" y="289"/>
                        <a:pt x="0" y="333"/>
                        <a:pt x="12" y="378"/>
                      </a:cubicBezTo>
                      <a:cubicBezTo>
                        <a:pt x="12" y="397"/>
                        <a:pt x="18" y="414"/>
                        <a:pt x="21" y="432"/>
                      </a:cubicBezTo>
                      <a:cubicBezTo>
                        <a:pt x="28" y="462"/>
                        <a:pt x="37" y="491"/>
                        <a:pt x="54" y="519"/>
                      </a:cubicBezTo>
                      <a:cubicBezTo>
                        <a:pt x="60" y="529"/>
                        <a:pt x="70" y="538"/>
                        <a:pt x="77" y="549"/>
                      </a:cubicBezTo>
                      <a:cubicBezTo>
                        <a:pt x="93" y="577"/>
                        <a:pt x="115" y="600"/>
                        <a:pt x="143" y="618"/>
                      </a:cubicBezTo>
                      <a:cubicBezTo>
                        <a:pt x="160" y="635"/>
                        <a:pt x="181" y="647"/>
                        <a:pt x="204" y="654"/>
                      </a:cubicBezTo>
                      <a:cubicBezTo>
                        <a:pt x="235" y="671"/>
                        <a:pt x="268" y="679"/>
                        <a:pt x="302" y="679"/>
                      </a:cubicBezTo>
                      <a:cubicBezTo>
                        <a:pt x="305" y="679"/>
                        <a:pt x="308" y="679"/>
                        <a:pt x="311" y="679"/>
                      </a:cubicBezTo>
                      <a:cubicBezTo>
                        <a:pt x="336" y="674"/>
                        <a:pt x="361" y="671"/>
                        <a:pt x="386" y="668"/>
                      </a:cubicBezTo>
                      <a:cubicBezTo>
                        <a:pt x="396" y="666"/>
                        <a:pt x="406" y="660"/>
                        <a:pt x="415" y="657"/>
                      </a:cubicBezTo>
                      <a:cubicBezTo>
                        <a:pt x="447" y="650"/>
                        <a:pt x="477" y="638"/>
                        <a:pt x="505" y="622"/>
                      </a:cubicBezTo>
                      <a:cubicBezTo>
                        <a:pt x="527" y="606"/>
                        <a:pt x="550" y="587"/>
                        <a:pt x="572" y="571"/>
                      </a:cubicBezTo>
                      <a:cubicBezTo>
                        <a:pt x="614" y="529"/>
                        <a:pt x="640" y="480"/>
                        <a:pt x="657" y="426"/>
                      </a:cubicBezTo>
                      <a:lnTo>
                        <a:pt x="667" y="339"/>
                      </a:lnTo>
                      <a:cubicBezTo>
                        <a:pt x="669" y="273"/>
                        <a:pt x="654" y="219"/>
                        <a:pt x="624" y="166"/>
                      </a:cubicBezTo>
                      <a:cubicBezTo>
                        <a:pt x="604" y="128"/>
                        <a:pt x="574" y="97"/>
                        <a:pt x="538" y="73"/>
                      </a:cubicBezTo>
                      <a:cubicBezTo>
                        <a:pt x="506" y="44"/>
                        <a:pt x="470" y="25"/>
                        <a:pt x="426" y="13"/>
                      </a:cubicBezTo>
                      <a:cubicBezTo>
                        <a:pt x="401" y="5"/>
                        <a:pt x="376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27"/>
                <p:cNvSpPr/>
                <p:nvPr/>
              </p:nvSpPr>
              <p:spPr>
                <a:xfrm>
                  <a:off x="8245384" y="3771770"/>
                  <a:ext cx="19384" cy="19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682" extrusionOk="0">
                      <a:moveTo>
                        <a:pt x="325" y="0"/>
                      </a:moveTo>
                      <a:cubicBezTo>
                        <a:pt x="282" y="0"/>
                        <a:pt x="242" y="9"/>
                        <a:pt x="205" y="29"/>
                      </a:cubicBezTo>
                      <a:cubicBezTo>
                        <a:pt x="163" y="43"/>
                        <a:pt x="128" y="66"/>
                        <a:pt x="98" y="99"/>
                      </a:cubicBezTo>
                      <a:lnTo>
                        <a:pt x="45" y="166"/>
                      </a:lnTo>
                      <a:cubicBezTo>
                        <a:pt x="15" y="218"/>
                        <a:pt x="0" y="274"/>
                        <a:pt x="0" y="335"/>
                      </a:cubicBezTo>
                      <a:cubicBezTo>
                        <a:pt x="3" y="364"/>
                        <a:pt x="8" y="394"/>
                        <a:pt x="12" y="423"/>
                      </a:cubicBezTo>
                      <a:cubicBezTo>
                        <a:pt x="29" y="480"/>
                        <a:pt x="56" y="529"/>
                        <a:pt x="98" y="571"/>
                      </a:cubicBezTo>
                      <a:cubicBezTo>
                        <a:pt x="99" y="573"/>
                        <a:pt x="103" y="574"/>
                        <a:pt x="105" y="576"/>
                      </a:cubicBezTo>
                      <a:cubicBezTo>
                        <a:pt x="118" y="587"/>
                        <a:pt x="130" y="598"/>
                        <a:pt x="146" y="609"/>
                      </a:cubicBezTo>
                      <a:cubicBezTo>
                        <a:pt x="183" y="640"/>
                        <a:pt x="202" y="659"/>
                        <a:pt x="259" y="669"/>
                      </a:cubicBezTo>
                      <a:lnTo>
                        <a:pt x="263" y="669"/>
                      </a:lnTo>
                      <a:cubicBezTo>
                        <a:pt x="266" y="669"/>
                        <a:pt x="269" y="670"/>
                        <a:pt x="272" y="670"/>
                      </a:cubicBezTo>
                      <a:cubicBezTo>
                        <a:pt x="301" y="678"/>
                        <a:pt x="330" y="681"/>
                        <a:pt x="359" y="681"/>
                      </a:cubicBezTo>
                      <a:cubicBezTo>
                        <a:pt x="387" y="681"/>
                        <a:pt x="416" y="678"/>
                        <a:pt x="445" y="670"/>
                      </a:cubicBezTo>
                      <a:cubicBezTo>
                        <a:pt x="499" y="656"/>
                        <a:pt x="547" y="627"/>
                        <a:pt x="587" y="587"/>
                      </a:cubicBezTo>
                      <a:cubicBezTo>
                        <a:pt x="628" y="547"/>
                        <a:pt x="656" y="500"/>
                        <a:pt x="672" y="444"/>
                      </a:cubicBezTo>
                      <a:cubicBezTo>
                        <a:pt x="685" y="387"/>
                        <a:pt x="685" y="332"/>
                        <a:pt x="670" y="274"/>
                      </a:cubicBezTo>
                      <a:lnTo>
                        <a:pt x="669" y="266"/>
                      </a:lnTo>
                      <a:lnTo>
                        <a:pt x="669" y="262"/>
                      </a:lnTo>
                      <a:cubicBezTo>
                        <a:pt x="657" y="205"/>
                        <a:pt x="637" y="186"/>
                        <a:pt x="608" y="146"/>
                      </a:cubicBezTo>
                      <a:cubicBezTo>
                        <a:pt x="598" y="131"/>
                        <a:pt x="587" y="118"/>
                        <a:pt x="577" y="106"/>
                      </a:cubicBezTo>
                      <a:cubicBezTo>
                        <a:pt x="576" y="104"/>
                        <a:pt x="574" y="101"/>
                        <a:pt x="570" y="99"/>
                      </a:cubicBezTo>
                      <a:cubicBezTo>
                        <a:pt x="539" y="66"/>
                        <a:pt x="505" y="43"/>
                        <a:pt x="462" y="29"/>
                      </a:cubicBezTo>
                      <a:cubicBezTo>
                        <a:pt x="426" y="10"/>
                        <a:pt x="386" y="0"/>
                        <a:pt x="343" y="0"/>
                      </a:cubicBezTo>
                      <a:cubicBezTo>
                        <a:pt x="340" y="0"/>
                        <a:pt x="337" y="0"/>
                        <a:pt x="335" y="0"/>
                      </a:cubicBezTo>
                      <a:cubicBezTo>
                        <a:pt x="331" y="0"/>
                        <a:pt x="328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27"/>
                <p:cNvSpPr/>
                <p:nvPr/>
              </p:nvSpPr>
              <p:spPr>
                <a:xfrm>
                  <a:off x="8315533" y="3788465"/>
                  <a:ext cx="19440" cy="1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70" extrusionOk="0">
                      <a:moveTo>
                        <a:pt x="351" y="0"/>
                      </a:moveTo>
                      <a:cubicBezTo>
                        <a:pt x="321" y="0"/>
                        <a:pt x="292" y="4"/>
                        <a:pt x="262" y="12"/>
                      </a:cubicBezTo>
                      <a:cubicBezTo>
                        <a:pt x="205" y="28"/>
                        <a:pt x="156" y="57"/>
                        <a:pt x="114" y="98"/>
                      </a:cubicBezTo>
                      <a:cubicBezTo>
                        <a:pt x="109" y="105"/>
                        <a:pt x="102" y="112"/>
                        <a:pt x="96" y="121"/>
                      </a:cubicBezTo>
                      <a:cubicBezTo>
                        <a:pt x="80" y="143"/>
                        <a:pt x="63" y="165"/>
                        <a:pt x="46" y="186"/>
                      </a:cubicBezTo>
                      <a:lnTo>
                        <a:pt x="12" y="262"/>
                      </a:lnTo>
                      <a:cubicBezTo>
                        <a:pt x="9" y="291"/>
                        <a:pt x="5" y="319"/>
                        <a:pt x="2" y="348"/>
                      </a:cubicBezTo>
                      <a:cubicBezTo>
                        <a:pt x="0" y="391"/>
                        <a:pt x="9" y="433"/>
                        <a:pt x="30" y="471"/>
                      </a:cubicBezTo>
                      <a:cubicBezTo>
                        <a:pt x="37" y="499"/>
                        <a:pt x="51" y="522"/>
                        <a:pt x="70" y="542"/>
                      </a:cubicBezTo>
                      <a:cubicBezTo>
                        <a:pt x="85" y="566"/>
                        <a:pt x="104" y="586"/>
                        <a:pt x="128" y="601"/>
                      </a:cubicBezTo>
                      <a:cubicBezTo>
                        <a:pt x="149" y="621"/>
                        <a:pt x="172" y="633"/>
                        <a:pt x="200" y="643"/>
                      </a:cubicBezTo>
                      <a:cubicBezTo>
                        <a:pt x="233" y="659"/>
                        <a:pt x="270" y="669"/>
                        <a:pt x="308" y="669"/>
                      </a:cubicBezTo>
                      <a:cubicBezTo>
                        <a:pt x="313" y="669"/>
                        <a:pt x="318" y="669"/>
                        <a:pt x="323" y="669"/>
                      </a:cubicBezTo>
                      <a:lnTo>
                        <a:pt x="351" y="669"/>
                      </a:lnTo>
                      <a:cubicBezTo>
                        <a:pt x="410" y="669"/>
                        <a:pt x="467" y="654"/>
                        <a:pt x="519" y="624"/>
                      </a:cubicBezTo>
                      <a:cubicBezTo>
                        <a:pt x="570" y="595"/>
                        <a:pt x="611" y="556"/>
                        <a:pt x="640" y="505"/>
                      </a:cubicBezTo>
                      <a:cubicBezTo>
                        <a:pt x="670" y="451"/>
                        <a:pt x="685" y="396"/>
                        <a:pt x="685" y="335"/>
                      </a:cubicBezTo>
                      <a:cubicBezTo>
                        <a:pt x="686" y="288"/>
                        <a:pt x="678" y="245"/>
                        <a:pt x="656" y="204"/>
                      </a:cubicBezTo>
                      <a:cubicBezTo>
                        <a:pt x="643" y="163"/>
                        <a:pt x="620" y="128"/>
                        <a:pt x="588" y="98"/>
                      </a:cubicBezTo>
                      <a:cubicBezTo>
                        <a:pt x="545" y="56"/>
                        <a:pt x="496" y="27"/>
                        <a:pt x="439" y="12"/>
                      </a:cubicBezTo>
                      <a:cubicBezTo>
                        <a:pt x="410" y="4"/>
                        <a:pt x="380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27"/>
                <p:cNvSpPr/>
                <p:nvPr/>
              </p:nvSpPr>
              <p:spPr>
                <a:xfrm>
                  <a:off x="8344312" y="3770638"/>
                  <a:ext cx="19808" cy="19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677" extrusionOk="0">
                      <a:moveTo>
                        <a:pt x="372" y="1"/>
                      </a:moveTo>
                      <a:cubicBezTo>
                        <a:pt x="351" y="1"/>
                        <a:pt x="332" y="5"/>
                        <a:pt x="303" y="8"/>
                      </a:cubicBezTo>
                      <a:cubicBezTo>
                        <a:pt x="287" y="10"/>
                        <a:pt x="272" y="11"/>
                        <a:pt x="256" y="14"/>
                      </a:cubicBezTo>
                      <a:cubicBezTo>
                        <a:pt x="252" y="14"/>
                        <a:pt x="249" y="17"/>
                        <a:pt x="248" y="17"/>
                      </a:cubicBezTo>
                      <a:cubicBezTo>
                        <a:pt x="220" y="27"/>
                        <a:pt x="194" y="39"/>
                        <a:pt x="168" y="49"/>
                      </a:cubicBezTo>
                      <a:lnTo>
                        <a:pt x="101" y="103"/>
                      </a:lnTo>
                      <a:lnTo>
                        <a:pt x="47" y="170"/>
                      </a:lnTo>
                      <a:cubicBezTo>
                        <a:pt x="24" y="207"/>
                        <a:pt x="9" y="250"/>
                        <a:pt x="8" y="293"/>
                      </a:cubicBezTo>
                      <a:cubicBezTo>
                        <a:pt x="1" y="322"/>
                        <a:pt x="1" y="353"/>
                        <a:pt x="8" y="382"/>
                      </a:cubicBezTo>
                      <a:cubicBezTo>
                        <a:pt x="8" y="412"/>
                        <a:pt x="15" y="440"/>
                        <a:pt x="31" y="466"/>
                      </a:cubicBezTo>
                      <a:cubicBezTo>
                        <a:pt x="38" y="495"/>
                        <a:pt x="53" y="518"/>
                        <a:pt x="75" y="539"/>
                      </a:cubicBezTo>
                      <a:cubicBezTo>
                        <a:pt x="98" y="575"/>
                        <a:pt x="130" y="604"/>
                        <a:pt x="168" y="623"/>
                      </a:cubicBezTo>
                      <a:cubicBezTo>
                        <a:pt x="171" y="626"/>
                        <a:pt x="174" y="627"/>
                        <a:pt x="177" y="629"/>
                      </a:cubicBezTo>
                      <a:cubicBezTo>
                        <a:pt x="177" y="629"/>
                        <a:pt x="178" y="629"/>
                        <a:pt x="178" y="630"/>
                      </a:cubicBezTo>
                      <a:cubicBezTo>
                        <a:pt x="217" y="657"/>
                        <a:pt x="258" y="670"/>
                        <a:pt x="304" y="671"/>
                      </a:cubicBezTo>
                      <a:cubicBezTo>
                        <a:pt x="319" y="674"/>
                        <a:pt x="335" y="677"/>
                        <a:pt x="349" y="677"/>
                      </a:cubicBezTo>
                      <a:lnTo>
                        <a:pt x="360" y="677"/>
                      </a:lnTo>
                      <a:cubicBezTo>
                        <a:pt x="377" y="674"/>
                        <a:pt x="392" y="673"/>
                        <a:pt x="408" y="671"/>
                      </a:cubicBezTo>
                      <a:cubicBezTo>
                        <a:pt x="451" y="668"/>
                        <a:pt x="493" y="657"/>
                        <a:pt x="531" y="630"/>
                      </a:cubicBezTo>
                      <a:cubicBezTo>
                        <a:pt x="553" y="613"/>
                        <a:pt x="576" y="597"/>
                        <a:pt x="598" y="578"/>
                      </a:cubicBezTo>
                      <a:cubicBezTo>
                        <a:pt x="599" y="577"/>
                        <a:pt x="602" y="575"/>
                        <a:pt x="602" y="572"/>
                      </a:cubicBezTo>
                      <a:cubicBezTo>
                        <a:pt x="618" y="550"/>
                        <a:pt x="636" y="529"/>
                        <a:pt x="653" y="507"/>
                      </a:cubicBezTo>
                      <a:cubicBezTo>
                        <a:pt x="676" y="469"/>
                        <a:pt x="690" y="430"/>
                        <a:pt x="691" y="386"/>
                      </a:cubicBezTo>
                      <a:cubicBezTo>
                        <a:pt x="700" y="359"/>
                        <a:pt x="700" y="330"/>
                        <a:pt x="692" y="301"/>
                      </a:cubicBezTo>
                      <a:cubicBezTo>
                        <a:pt x="691" y="257"/>
                        <a:pt x="678" y="216"/>
                        <a:pt x="655" y="178"/>
                      </a:cubicBezTo>
                      <a:cubicBezTo>
                        <a:pt x="652" y="177"/>
                        <a:pt x="652" y="176"/>
                        <a:pt x="650" y="173"/>
                      </a:cubicBezTo>
                      <a:cubicBezTo>
                        <a:pt x="639" y="148"/>
                        <a:pt x="620" y="126"/>
                        <a:pt x="598" y="106"/>
                      </a:cubicBezTo>
                      <a:lnTo>
                        <a:pt x="531" y="53"/>
                      </a:lnTo>
                      <a:cubicBezTo>
                        <a:pt x="531" y="53"/>
                        <a:pt x="530" y="53"/>
                        <a:pt x="530" y="52"/>
                      </a:cubicBezTo>
                      <a:cubicBezTo>
                        <a:pt x="527" y="52"/>
                        <a:pt x="525" y="49"/>
                        <a:pt x="524" y="49"/>
                      </a:cubicBezTo>
                      <a:cubicBezTo>
                        <a:pt x="524" y="49"/>
                        <a:pt x="521" y="49"/>
                        <a:pt x="521" y="48"/>
                      </a:cubicBezTo>
                      <a:lnTo>
                        <a:pt x="519" y="48"/>
                      </a:lnTo>
                      <a:cubicBezTo>
                        <a:pt x="492" y="36"/>
                        <a:pt x="466" y="26"/>
                        <a:pt x="440" y="13"/>
                      </a:cubicBezTo>
                      <a:cubicBezTo>
                        <a:pt x="411" y="4"/>
                        <a:pt x="391" y="1"/>
                        <a:pt x="3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27"/>
                <p:cNvSpPr/>
                <p:nvPr/>
              </p:nvSpPr>
              <p:spPr>
                <a:xfrm>
                  <a:off x="8370883" y="3753971"/>
                  <a:ext cx="19921" cy="19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676" extrusionOk="0">
                      <a:moveTo>
                        <a:pt x="378" y="0"/>
                      </a:moveTo>
                      <a:cubicBezTo>
                        <a:pt x="371" y="0"/>
                        <a:pt x="365" y="1"/>
                        <a:pt x="358" y="2"/>
                      </a:cubicBezTo>
                      <a:cubicBezTo>
                        <a:pt x="354" y="2"/>
                        <a:pt x="349" y="2"/>
                        <a:pt x="343" y="3"/>
                      </a:cubicBezTo>
                      <a:cubicBezTo>
                        <a:pt x="282" y="3"/>
                        <a:pt x="226" y="19"/>
                        <a:pt x="173" y="48"/>
                      </a:cubicBezTo>
                      <a:cubicBezTo>
                        <a:pt x="123" y="79"/>
                        <a:pt x="82" y="119"/>
                        <a:pt x="51" y="170"/>
                      </a:cubicBezTo>
                      <a:cubicBezTo>
                        <a:pt x="41" y="198"/>
                        <a:pt x="30" y="224"/>
                        <a:pt x="16" y="250"/>
                      </a:cubicBezTo>
                      <a:cubicBezTo>
                        <a:pt x="0" y="310"/>
                        <a:pt x="0" y="369"/>
                        <a:pt x="16" y="429"/>
                      </a:cubicBezTo>
                      <a:cubicBezTo>
                        <a:pt x="28" y="472"/>
                        <a:pt x="48" y="512"/>
                        <a:pt x="77" y="544"/>
                      </a:cubicBezTo>
                      <a:cubicBezTo>
                        <a:pt x="101" y="580"/>
                        <a:pt x="131" y="609"/>
                        <a:pt x="172" y="631"/>
                      </a:cubicBezTo>
                      <a:cubicBezTo>
                        <a:pt x="224" y="661"/>
                        <a:pt x="281" y="676"/>
                        <a:pt x="342" y="676"/>
                      </a:cubicBezTo>
                      <a:cubicBezTo>
                        <a:pt x="404" y="676"/>
                        <a:pt x="460" y="660"/>
                        <a:pt x="513" y="631"/>
                      </a:cubicBezTo>
                      <a:cubicBezTo>
                        <a:pt x="516" y="628"/>
                        <a:pt x="522" y="625"/>
                        <a:pt x="525" y="622"/>
                      </a:cubicBezTo>
                      <a:cubicBezTo>
                        <a:pt x="528" y="621"/>
                        <a:pt x="529" y="621"/>
                        <a:pt x="531" y="619"/>
                      </a:cubicBezTo>
                      <a:cubicBezTo>
                        <a:pt x="544" y="609"/>
                        <a:pt x="557" y="600"/>
                        <a:pt x="567" y="592"/>
                      </a:cubicBezTo>
                      <a:cubicBezTo>
                        <a:pt x="582" y="584"/>
                        <a:pt x="593" y="576"/>
                        <a:pt x="602" y="564"/>
                      </a:cubicBezTo>
                      <a:cubicBezTo>
                        <a:pt x="641" y="522"/>
                        <a:pt x="670" y="475"/>
                        <a:pt x="688" y="419"/>
                      </a:cubicBezTo>
                      <a:cubicBezTo>
                        <a:pt x="704" y="359"/>
                        <a:pt x="704" y="301"/>
                        <a:pt x="689" y="243"/>
                      </a:cubicBezTo>
                      <a:cubicBezTo>
                        <a:pt x="673" y="186"/>
                        <a:pt x="646" y="140"/>
                        <a:pt x="604" y="98"/>
                      </a:cubicBezTo>
                      <a:cubicBezTo>
                        <a:pt x="561" y="55"/>
                        <a:pt x="515" y="28"/>
                        <a:pt x="458" y="12"/>
                      </a:cubicBezTo>
                      <a:cubicBezTo>
                        <a:pt x="432" y="7"/>
                        <a:pt x="405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27"/>
                <p:cNvSpPr/>
                <p:nvPr/>
              </p:nvSpPr>
              <p:spPr>
                <a:xfrm>
                  <a:off x="8390239" y="3739086"/>
                  <a:ext cx="18705" cy="1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45" extrusionOk="0">
                      <a:moveTo>
                        <a:pt x="324" y="1"/>
                      </a:moveTo>
                      <a:cubicBezTo>
                        <a:pt x="296" y="1"/>
                        <a:pt x="268" y="4"/>
                        <a:pt x="239" y="12"/>
                      </a:cubicBezTo>
                      <a:lnTo>
                        <a:pt x="164" y="44"/>
                      </a:lnTo>
                      <a:cubicBezTo>
                        <a:pt x="116" y="73"/>
                        <a:pt x="78" y="109"/>
                        <a:pt x="49" y="158"/>
                      </a:cubicBezTo>
                      <a:cubicBezTo>
                        <a:pt x="26" y="195"/>
                        <a:pt x="13" y="234"/>
                        <a:pt x="11" y="276"/>
                      </a:cubicBezTo>
                      <a:cubicBezTo>
                        <a:pt x="1" y="318"/>
                        <a:pt x="4" y="360"/>
                        <a:pt x="15" y="404"/>
                      </a:cubicBezTo>
                      <a:cubicBezTo>
                        <a:pt x="26" y="445"/>
                        <a:pt x="45" y="480"/>
                        <a:pt x="72" y="510"/>
                      </a:cubicBezTo>
                      <a:cubicBezTo>
                        <a:pt x="94" y="545"/>
                        <a:pt x="124" y="573"/>
                        <a:pt x="161" y="593"/>
                      </a:cubicBezTo>
                      <a:cubicBezTo>
                        <a:pt x="187" y="608"/>
                        <a:pt x="212" y="618"/>
                        <a:pt x="238" y="625"/>
                      </a:cubicBezTo>
                      <a:cubicBezTo>
                        <a:pt x="260" y="632"/>
                        <a:pt x="281" y="638"/>
                        <a:pt x="305" y="639"/>
                      </a:cubicBezTo>
                      <a:cubicBezTo>
                        <a:pt x="322" y="643"/>
                        <a:pt x="340" y="645"/>
                        <a:pt x="357" y="645"/>
                      </a:cubicBezTo>
                      <a:cubicBezTo>
                        <a:pt x="382" y="645"/>
                        <a:pt x="406" y="641"/>
                        <a:pt x="430" y="634"/>
                      </a:cubicBezTo>
                      <a:cubicBezTo>
                        <a:pt x="456" y="624"/>
                        <a:pt x="479" y="612"/>
                        <a:pt x="505" y="603"/>
                      </a:cubicBezTo>
                      <a:cubicBezTo>
                        <a:pt x="542" y="583"/>
                        <a:pt x="571" y="557"/>
                        <a:pt x="592" y="523"/>
                      </a:cubicBezTo>
                      <a:cubicBezTo>
                        <a:pt x="611" y="503"/>
                        <a:pt x="624" y="481"/>
                        <a:pt x="632" y="455"/>
                      </a:cubicBezTo>
                      <a:cubicBezTo>
                        <a:pt x="652" y="419"/>
                        <a:pt x="661" y="376"/>
                        <a:pt x="659" y="334"/>
                      </a:cubicBezTo>
                      <a:cubicBezTo>
                        <a:pt x="659" y="299"/>
                        <a:pt x="655" y="273"/>
                        <a:pt x="652" y="246"/>
                      </a:cubicBezTo>
                      <a:cubicBezTo>
                        <a:pt x="637" y="193"/>
                        <a:pt x="610" y="147"/>
                        <a:pt x="572" y="108"/>
                      </a:cubicBezTo>
                      <a:lnTo>
                        <a:pt x="566" y="102"/>
                      </a:lnTo>
                      <a:cubicBezTo>
                        <a:pt x="565" y="102"/>
                        <a:pt x="565" y="100"/>
                        <a:pt x="563" y="100"/>
                      </a:cubicBezTo>
                      <a:cubicBezTo>
                        <a:pt x="542" y="81"/>
                        <a:pt x="520" y="65"/>
                        <a:pt x="495" y="49"/>
                      </a:cubicBezTo>
                      <a:cubicBezTo>
                        <a:pt x="494" y="47"/>
                        <a:pt x="492" y="45"/>
                        <a:pt x="491" y="45"/>
                      </a:cubicBezTo>
                      <a:cubicBezTo>
                        <a:pt x="465" y="31"/>
                        <a:pt x="437" y="20"/>
                        <a:pt x="408" y="12"/>
                      </a:cubicBezTo>
                      <a:cubicBezTo>
                        <a:pt x="380" y="4"/>
                        <a:pt x="352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27"/>
                <p:cNvSpPr/>
                <p:nvPr/>
              </p:nvSpPr>
              <p:spPr>
                <a:xfrm>
                  <a:off x="8355574" y="3679859"/>
                  <a:ext cx="19440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90" extrusionOk="0">
                      <a:moveTo>
                        <a:pt x="353" y="0"/>
                      </a:moveTo>
                      <a:cubicBezTo>
                        <a:pt x="350" y="0"/>
                        <a:pt x="347" y="0"/>
                        <a:pt x="344" y="0"/>
                      </a:cubicBezTo>
                      <a:cubicBezTo>
                        <a:pt x="315" y="5"/>
                        <a:pt x="284" y="8"/>
                        <a:pt x="255" y="14"/>
                      </a:cubicBezTo>
                      <a:cubicBezTo>
                        <a:pt x="228" y="24"/>
                        <a:pt x="201" y="35"/>
                        <a:pt x="175" y="48"/>
                      </a:cubicBezTo>
                      <a:cubicBezTo>
                        <a:pt x="136" y="70"/>
                        <a:pt x="104" y="96"/>
                        <a:pt x="81" y="133"/>
                      </a:cubicBezTo>
                      <a:cubicBezTo>
                        <a:pt x="52" y="166"/>
                        <a:pt x="31" y="204"/>
                        <a:pt x="20" y="248"/>
                      </a:cubicBezTo>
                      <a:cubicBezTo>
                        <a:pt x="18" y="253"/>
                        <a:pt x="18" y="256"/>
                        <a:pt x="17" y="262"/>
                      </a:cubicBezTo>
                      <a:cubicBezTo>
                        <a:pt x="1" y="322"/>
                        <a:pt x="1" y="383"/>
                        <a:pt x="17" y="442"/>
                      </a:cubicBezTo>
                      <a:cubicBezTo>
                        <a:pt x="33" y="500"/>
                        <a:pt x="62" y="548"/>
                        <a:pt x="104" y="590"/>
                      </a:cubicBezTo>
                      <a:cubicBezTo>
                        <a:pt x="127" y="609"/>
                        <a:pt x="149" y="625"/>
                        <a:pt x="172" y="643"/>
                      </a:cubicBezTo>
                      <a:cubicBezTo>
                        <a:pt x="226" y="675"/>
                        <a:pt x="281" y="689"/>
                        <a:pt x="344" y="689"/>
                      </a:cubicBezTo>
                      <a:cubicBezTo>
                        <a:pt x="347" y="689"/>
                        <a:pt x="350" y="689"/>
                        <a:pt x="354" y="689"/>
                      </a:cubicBezTo>
                      <a:cubicBezTo>
                        <a:pt x="396" y="689"/>
                        <a:pt x="435" y="680"/>
                        <a:pt x="475" y="660"/>
                      </a:cubicBezTo>
                      <a:cubicBezTo>
                        <a:pt x="517" y="647"/>
                        <a:pt x="553" y="624"/>
                        <a:pt x="584" y="590"/>
                      </a:cubicBezTo>
                      <a:cubicBezTo>
                        <a:pt x="626" y="548"/>
                        <a:pt x="655" y="497"/>
                        <a:pt x="671" y="442"/>
                      </a:cubicBezTo>
                      <a:cubicBezTo>
                        <a:pt x="687" y="381"/>
                        <a:pt x="687" y="322"/>
                        <a:pt x="671" y="262"/>
                      </a:cubicBezTo>
                      <a:cubicBezTo>
                        <a:pt x="668" y="256"/>
                        <a:pt x="668" y="253"/>
                        <a:pt x="666" y="248"/>
                      </a:cubicBezTo>
                      <a:cubicBezTo>
                        <a:pt x="656" y="220"/>
                        <a:pt x="645" y="195"/>
                        <a:pt x="633" y="168"/>
                      </a:cubicBezTo>
                      <a:cubicBezTo>
                        <a:pt x="611" y="130"/>
                        <a:pt x="584" y="96"/>
                        <a:pt x="547" y="73"/>
                      </a:cubicBezTo>
                      <a:cubicBezTo>
                        <a:pt x="527" y="53"/>
                        <a:pt x="502" y="38"/>
                        <a:pt x="473" y="30"/>
                      </a:cubicBezTo>
                      <a:cubicBezTo>
                        <a:pt x="435" y="9"/>
                        <a:pt x="395" y="0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27"/>
                <p:cNvSpPr/>
                <p:nvPr/>
              </p:nvSpPr>
              <p:spPr>
                <a:xfrm>
                  <a:off x="8316835" y="3667833"/>
                  <a:ext cx="19780" cy="19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678" extrusionOk="0">
                      <a:moveTo>
                        <a:pt x="362" y="1"/>
                      </a:moveTo>
                      <a:cubicBezTo>
                        <a:pt x="332" y="1"/>
                        <a:pt x="303" y="5"/>
                        <a:pt x="273" y="13"/>
                      </a:cubicBezTo>
                      <a:cubicBezTo>
                        <a:pt x="267" y="16"/>
                        <a:pt x="261" y="17"/>
                        <a:pt x="255" y="20"/>
                      </a:cubicBezTo>
                      <a:cubicBezTo>
                        <a:pt x="254" y="23"/>
                        <a:pt x="251" y="23"/>
                        <a:pt x="248" y="24"/>
                      </a:cubicBezTo>
                      <a:lnTo>
                        <a:pt x="247" y="24"/>
                      </a:lnTo>
                      <a:cubicBezTo>
                        <a:pt x="156" y="62"/>
                        <a:pt x="190" y="40"/>
                        <a:pt x="135" y="84"/>
                      </a:cubicBezTo>
                      <a:cubicBezTo>
                        <a:pt x="108" y="99"/>
                        <a:pt x="91" y="119"/>
                        <a:pt x="77" y="142"/>
                      </a:cubicBezTo>
                      <a:cubicBezTo>
                        <a:pt x="65" y="151"/>
                        <a:pt x="56" y="162"/>
                        <a:pt x="50" y="174"/>
                      </a:cubicBezTo>
                      <a:lnTo>
                        <a:pt x="50" y="177"/>
                      </a:lnTo>
                      <a:lnTo>
                        <a:pt x="18" y="255"/>
                      </a:lnTo>
                      <a:cubicBezTo>
                        <a:pt x="5" y="298"/>
                        <a:pt x="1" y="343"/>
                        <a:pt x="13" y="386"/>
                      </a:cubicBezTo>
                      <a:cubicBezTo>
                        <a:pt x="13" y="415"/>
                        <a:pt x="20" y="441"/>
                        <a:pt x="34" y="468"/>
                      </a:cubicBezTo>
                      <a:cubicBezTo>
                        <a:pt x="47" y="507"/>
                        <a:pt x="71" y="542"/>
                        <a:pt x="101" y="572"/>
                      </a:cubicBezTo>
                      <a:lnTo>
                        <a:pt x="101" y="575"/>
                      </a:lnTo>
                      <a:cubicBezTo>
                        <a:pt x="101" y="577"/>
                        <a:pt x="167" y="626"/>
                        <a:pt x="168" y="627"/>
                      </a:cubicBezTo>
                      <a:cubicBezTo>
                        <a:pt x="194" y="638"/>
                        <a:pt x="222" y="649"/>
                        <a:pt x="247" y="659"/>
                      </a:cubicBezTo>
                      <a:lnTo>
                        <a:pt x="248" y="659"/>
                      </a:lnTo>
                      <a:cubicBezTo>
                        <a:pt x="251" y="659"/>
                        <a:pt x="254" y="662"/>
                        <a:pt x="255" y="662"/>
                      </a:cubicBezTo>
                      <a:cubicBezTo>
                        <a:pt x="261" y="664"/>
                        <a:pt x="267" y="664"/>
                        <a:pt x="270" y="665"/>
                      </a:cubicBezTo>
                      <a:cubicBezTo>
                        <a:pt x="300" y="673"/>
                        <a:pt x="330" y="677"/>
                        <a:pt x="360" y="677"/>
                      </a:cubicBezTo>
                      <a:cubicBezTo>
                        <a:pt x="390" y="677"/>
                        <a:pt x="420" y="673"/>
                        <a:pt x="450" y="665"/>
                      </a:cubicBezTo>
                      <a:cubicBezTo>
                        <a:pt x="507" y="649"/>
                        <a:pt x="558" y="620"/>
                        <a:pt x="600" y="578"/>
                      </a:cubicBezTo>
                      <a:cubicBezTo>
                        <a:pt x="617" y="556"/>
                        <a:pt x="633" y="533"/>
                        <a:pt x="652" y="510"/>
                      </a:cubicBezTo>
                      <a:cubicBezTo>
                        <a:pt x="683" y="456"/>
                        <a:pt x="697" y="401"/>
                        <a:pt x="697" y="338"/>
                      </a:cubicBezTo>
                      <a:cubicBezTo>
                        <a:pt x="699" y="293"/>
                        <a:pt x="690" y="250"/>
                        <a:pt x="669" y="209"/>
                      </a:cubicBezTo>
                      <a:cubicBezTo>
                        <a:pt x="658" y="168"/>
                        <a:pt x="633" y="132"/>
                        <a:pt x="601" y="100"/>
                      </a:cubicBezTo>
                      <a:cubicBezTo>
                        <a:pt x="559" y="59"/>
                        <a:pt x="510" y="30"/>
                        <a:pt x="451" y="13"/>
                      </a:cubicBezTo>
                      <a:cubicBezTo>
                        <a:pt x="422" y="5"/>
                        <a:pt x="392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27"/>
                <p:cNvSpPr/>
                <p:nvPr/>
              </p:nvSpPr>
              <p:spPr>
                <a:xfrm>
                  <a:off x="8284293" y="3653090"/>
                  <a:ext cx="19384" cy="1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683" extrusionOk="0">
                      <a:moveTo>
                        <a:pt x="331" y="0"/>
                      </a:moveTo>
                      <a:cubicBezTo>
                        <a:pt x="287" y="0"/>
                        <a:pt x="247" y="9"/>
                        <a:pt x="211" y="30"/>
                      </a:cubicBezTo>
                      <a:cubicBezTo>
                        <a:pt x="169" y="44"/>
                        <a:pt x="132" y="66"/>
                        <a:pt x="102" y="101"/>
                      </a:cubicBezTo>
                      <a:cubicBezTo>
                        <a:pt x="68" y="131"/>
                        <a:pt x="45" y="168"/>
                        <a:pt x="31" y="210"/>
                      </a:cubicBezTo>
                      <a:cubicBezTo>
                        <a:pt x="9" y="249"/>
                        <a:pt x="0" y="293"/>
                        <a:pt x="1" y="341"/>
                      </a:cubicBezTo>
                      <a:cubicBezTo>
                        <a:pt x="6" y="371"/>
                        <a:pt x="9" y="400"/>
                        <a:pt x="15" y="431"/>
                      </a:cubicBezTo>
                      <a:cubicBezTo>
                        <a:pt x="31" y="489"/>
                        <a:pt x="60" y="538"/>
                        <a:pt x="102" y="582"/>
                      </a:cubicBezTo>
                      <a:cubicBezTo>
                        <a:pt x="125" y="599"/>
                        <a:pt x="147" y="618"/>
                        <a:pt x="170" y="634"/>
                      </a:cubicBezTo>
                      <a:cubicBezTo>
                        <a:pt x="224" y="665"/>
                        <a:pt x="282" y="679"/>
                        <a:pt x="343" y="682"/>
                      </a:cubicBezTo>
                      <a:cubicBezTo>
                        <a:pt x="346" y="682"/>
                        <a:pt x="350" y="682"/>
                        <a:pt x="353" y="682"/>
                      </a:cubicBezTo>
                      <a:cubicBezTo>
                        <a:pt x="397" y="682"/>
                        <a:pt x="437" y="673"/>
                        <a:pt x="474" y="653"/>
                      </a:cubicBezTo>
                      <a:cubicBezTo>
                        <a:pt x="516" y="637"/>
                        <a:pt x="552" y="617"/>
                        <a:pt x="583" y="582"/>
                      </a:cubicBezTo>
                      <a:cubicBezTo>
                        <a:pt x="616" y="551"/>
                        <a:pt x="639" y="515"/>
                        <a:pt x="654" y="473"/>
                      </a:cubicBezTo>
                      <a:cubicBezTo>
                        <a:pt x="676" y="432"/>
                        <a:pt x="684" y="388"/>
                        <a:pt x="683" y="342"/>
                      </a:cubicBezTo>
                      <a:cubicBezTo>
                        <a:pt x="677" y="310"/>
                        <a:pt x="674" y="282"/>
                        <a:pt x="670" y="250"/>
                      </a:cubicBezTo>
                      <a:cubicBezTo>
                        <a:pt x="654" y="192"/>
                        <a:pt x="625" y="144"/>
                        <a:pt x="583" y="101"/>
                      </a:cubicBezTo>
                      <a:cubicBezTo>
                        <a:pt x="560" y="82"/>
                        <a:pt x="538" y="64"/>
                        <a:pt x="514" y="47"/>
                      </a:cubicBezTo>
                      <a:cubicBezTo>
                        <a:pt x="461" y="16"/>
                        <a:pt x="403" y="2"/>
                        <a:pt x="342" y="0"/>
                      </a:cubicBezTo>
                      <a:cubicBezTo>
                        <a:pt x="338" y="0"/>
                        <a:pt x="335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27"/>
                <p:cNvSpPr/>
                <p:nvPr/>
              </p:nvSpPr>
              <p:spPr>
                <a:xfrm>
                  <a:off x="8251015" y="3638121"/>
                  <a:ext cx="19384" cy="20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716" extrusionOk="0">
                      <a:moveTo>
                        <a:pt x="335" y="0"/>
                      </a:moveTo>
                      <a:cubicBezTo>
                        <a:pt x="275" y="0"/>
                        <a:pt x="218" y="15"/>
                        <a:pt x="166" y="46"/>
                      </a:cubicBezTo>
                      <a:cubicBezTo>
                        <a:pt x="115" y="75"/>
                        <a:pt x="74" y="115"/>
                        <a:pt x="45" y="166"/>
                      </a:cubicBezTo>
                      <a:cubicBezTo>
                        <a:pt x="32" y="192"/>
                        <a:pt x="18" y="218"/>
                        <a:pt x="11" y="248"/>
                      </a:cubicBezTo>
                      <a:cubicBezTo>
                        <a:pt x="9" y="262"/>
                        <a:pt x="8" y="278"/>
                        <a:pt x="6" y="293"/>
                      </a:cubicBezTo>
                      <a:cubicBezTo>
                        <a:pt x="3" y="307"/>
                        <a:pt x="2" y="323"/>
                        <a:pt x="0" y="338"/>
                      </a:cubicBezTo>
                      <a:lnTo>
                        <a:pt x="0" y="345"/>
                      </a:lnTo>
                      <a:lnTo>
                        <a:pt x="0" y="352"/>
                      </a:lnTo>
                      <a:cubicBezTo>
                        <a:pt x="6" y="436"/>
                        <a:pt x="6" y="425"/>
                        <a:pt x="29" y="486"/>
                      </a:cubicBezTo>
                      <a:cubicBezTo>
                        <a:pt x="35" y="497"/>
                        <a:pt x="40" y="515"/>
                        <a:pt x="47" y="529"/>
                      </a:cubicBezTo>
                      <a:cubicBezTo>
                        <a:pt x="64" y="556"/>
                        <a:pt x="86" y="582"/>
                        <a:pt x="108" y="606"/>
                      </a:cubicBezTo>
                      <a:lnTo>
                        <a:pt x="118" y="618"/>
                      </a:lnTo>
                      <a:cubicBezTo>
                        <a:pt x="149" y="650"/>
                        <a:pt x="183" y="672"/>
                        <a:pt x="226" y="686"/>
                      </a:cubicBezTo>
                      <a:cubicBezTo>
                        <a:pt x="261" y="705"/>
                        <a:pt x="298" y="716"/>
                        <a:pt x="338" y="716"/>
                      </a:cubicBezTo>
                      <a:cubicBezTo>
                        <a:pt x="343" y="716"/>
                        <a:pt x="347" y="716"/>
                        <a:pt x="352" y="715"/>
                      </a:cubicBezTo>
                      <a:cubicBezTo>
                        <a:pt x="383" y="713"/>
                        <a:pt x="410" y="710"/>
                        <a:pt x="439" y="704"/>
                      </a:cubicBezTo>
                      <a:cubicBezTo>
                        <a:pt x="483" y="692"/>
                        <a:pt x="519" y="673"/>
                        <a:pt x="553" y="643"/>
                      </a:cubicBezTo>
                      <a:cubicBezTo>
                        <a:pt x="577" y="628"/>
                        <a:pt x="598" y="609"/>
                        <a:pt x="612" y="583"/>
                      </a:cubicBezTo>
                      <a:cubicBezTo>
                        <a:pt x="641" y="551"/>
                        <a:pt x="662" y="515"/>
                        <a:pt x="673" y="471"/>
                      </a:cubicBezTo>
                      <a:lnTo>
                        <a:pt x="683" y="384"/>
                      </a:lnTo>
                      <a:cubicBezTo>
                        <a:pt x="685" y="348"/>
                        <a:pt x="678" y="314"/>
                        <a:pt x="667" y="282"/>
                      </a:cubicBezTo>
                      <a:lnTo>
                        <a:pt x="667" y="282"/>
                      </a:lnTo>
                      <a:cubicBezTo>
                        <a:pt x="669" y="284"/>
                        <a:pt x="669" y="288"/>
                        <a:pt x="670" y="290"/>
                      </a:cubicBezTo>
                      <a:lnTo>
                        <a:pt x="666" y="274"/>
                      </a:lnTo>
                      <a:cubicBezTo>
                        <a:pt x="666" y="271"/>
                        <a:pt x="666" y="268"/>
                        <a:pt x="663" y="266"/>
                      </a:cubicBezTo>
                      <a:lnTo>
                        <a:pt x="663" y="264"/>
                      </a:lnTo>
                      <a:cubicBezTo>
                        <a:pt x="657" y="243"/>
                        <a:pt x="653" y="230"/>
                        <a:pt x="646" y="217"/>
                      </a:cubicBezTo>
                      <a:cubicBezTo>
                        <a:pt x="638" y="201"/>
                        <a:pt x="631" y="184"/>
                        <a:pt x="624" y="166"/>
                      </a:cubicBezTo>
                      <a:cubicBezTo>
                        <a:pt x="595" y="115"/>
                        <a:pt x="554" y="75"/>
                        <a:pt x="503" y="46"/>
                      </a:cubicBezTo>
                      <a:cubicBezTo>
                        <a:pt x="451" y="15"/>
                        <a:pt x="394" y="0"/>
                        <a:pt x="3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27"/>
                <p:cNvSpPr/>
                <p:nvPr/>
              </p:nvSpPr>
              <p:spPr>
                <a:xfrm>
                  <a:off x="8217907" y="3624057"/>
                  <a:ext cx="18903" cy="1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62" extrusionOk="0">
                      <a:moveTo>
                        <a:pt x="320" y="0"/>
                      </a:moveTo>
                      <a:cubicBezTo>
                        <a:pt x="280" y="0"/>
                        <a:pt x="243" y="10"/>
                        <a:pt x="208" y="30"/>
                      </a:cubicBezTo>
                      <a:cubicBezTo>
                        <a:pt x="166" y="41"/>
                        <a:pt x="131" y="66"/>
                        <a:pt x="101" y="98"/>
                      </a:cubicBezTo>
                      <a:cubicBezTo>
                        <a:pt x="67" y="127"/>
                        <a:pt x="46" y="163"/>
                        <a:pt x="31" y="205"/>
                      </a:cubicBezTo>
                      <a:cubicBezTo>
                        <a:pt x="12" y="245"/>
                        <a:pt x="1" y="287"/>
                        <a:pt x="2" y="332"/>
                      </a:cubicBezTo>
                      <a:lnTo>
                        <a:pt x="14" y="419"/>
                      </a:lnTo>
                      <a:cubicBezTo>
                        <a:pt x="30" y="476"/>
                        <a:pt x="57" y="525"/>
                        <a:pt x="99" y="564"/>
                      </a:cubicBezTo>
                      <a:cubicBezTo>
                        <a:pt x="121" y="582"/>
                        <a:pt x="144" y="599"/>
                        <a:pt x="166" y="615"/>
                      </a:cubicBezTo>
                      <a:cubicBezTo>
                        <a:pt x="217" y="644"/>
                        <a:pt x="274" y="662"/>
                        <a:pt x="333" y="662"/>
                      </a:cubicBezTo>
                      <a:cubicBezTo>
                        <a:pt x="337" y="662"/>
                        <a:pt x="340" y="662"/>
                        <a:pt x="343" y="662"/>
                      </a:cubicBezTo>
                      <a:cubicBezTo>
                        <a:pt x="384" y="662"/>
                        <a:pt x="423" y="653"/>
                        <a:pt x="460" y="633"/>
                      </a:cubicBezTo>
                      <a:cubicBezTo>
                        <a:pt x="502" y="620"/>
                        <a:pt x="537" y="596"/>
                        <a:pt x="567" y="563"/>
                      </a:cubicBezTo>
                      <a:cubicBezTo>
                        <a:pt x="601" y="534"/>
                        <a:pt x="623" y="497"/>
                        <a:pt x="637" y="455"/>
                      </a:cubicBezTo>
                      <a:cubicBezTo>
                        <a:pt x="656" y="416"/>
                        <a:pt x="668" y="374"/>
                        <a:pt x="666" y="329"/>
                      </a:cubicBezTo>
                      <a:cubicBezTo>
                        <a:pt x="662" y="301"/>
                        <a:pt x="659" y="272"/>
                        <a:pt x="654" y="242"/>
                      </a:cubicBezTo>
                      <a:cubicBezTo>
                        <a:pt x="639" y="185"/>
                        <a:pt x="611" y="136"/>
                        <a:pt x="569" y="96"/>
                      </a:cubicBezTo>
                      <a:cubicBezTo>
                        <a:pt x="547" y="80"/>
                        <a:pt x="524" y="62"/>
                        <a:pt x="502" y="46"/>
                      </a:cubicBezTo>
                      <a:cubicBezTo>
                        <a:pt x="451" y="16"/>
                        <a:pt x="394" y="0"/>
                        <a:pt x="335" y="0"/>
                      </a:cubicBezTo>
                      <a:cubicBezTo>
                        <a:pt x="330" y="0"/>
                        <a:pt x="325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27"/>
                <p:cNvSpPr/>
                <p:nvPr/>
              </p:nvSpPr>
              <p:spPr>
                <a:xfrm>
                  <a:off x="8186582" y="3608635"/>
                  <a:ext cx="19016" cy="1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671" extrusionOk="0">
                      <a:moveTo>
                        <a:pt x="319" y="0"/>
                      </a:moveTo>
                      <a:cubicBezTo>
                        <a:pt x="278" y="0"/>
                        <a:pt x="240" y="10"/>
                        <a:pt x="205" y="30"/>
                      </a:cubicBezTo>
                      <a:cubicBezTo>
                        <a:pt x="163" y="41"/>
                        <a:pt x="127" y="66"/>
                        <a:pt x="98" y="98"/>
                      </a:cubicBezTo>
                      <a:cubicBezTo>
                        <a:pt x="55" y="140"/>
                        <a:pt x="26" y="189"/>
                        <a:pt x="12" y="245"/>
                      </a:cubicBezTo>
                      <a:cubicBezTo>
                        <a:pt x="9" y="274"/>
                        <a:pt x="5" y="306"/>
                        <a:pt x="0" y="335"/>
                      </a:cubicBezTo>
                      <a:cubicBezTo>
                        <a:pt x="0" y="394"/>
                        <a:pt x="15" y="451"/>
                        <a:pt x="45" y="503"/>
                      </a:cubicBezTo>
                      <a:cubicBezTo>
                        <a:pt x="74" y="554"/>
                        <a:pt x="114" y="593"/>
                        <a:pt x="164" y="623"/>
                      </a:cubicBezTo>
                      <a:cubicBezTo>
                        <a:pt x="192" y="634"/>
                        <a:pt x="218" y="644"/>
                        <a:pt x="244" y="657"/>
                      </a:cubicBezTo>
                      <a:cubicBezTo>
                        <a:pt x="249" y="659"/>
                        <a:pt x="252" y="659"/>
                        <a:pt x="256" y="659"/>
                      </a:cubicBezTo>
                      <a:cubicBezTo>
                        <a:pt x="257" y="659"/>
                        <a:pt x="259" y="662"/>
                        <a:pt x="262" y="662"/>
                      </a:cubicBezTo>
                      <a:cubicBezTo>
                        <a:pt x="263" y="662"/>
                        <a:pt x="265" y="662"/>
                        <a:pt x="268" y="662"/>
                      </a:cubicBezTo>
                      <a:cubicBezTo>
                        <a:pt x="270" y="662"/>
                        <a:pt x="272" y="662"/>
                        <a:pt x="273" y="663"/>
                      </a:cubicBezTo>
                      <a:cubicBezTo>
                        <a:pt x="284" y="665"/>
                        <a:pt x="292" y="666"/>
                        <a:pt x="302" y="666"/>
                      </a:cubicBezTo>
                      <a:cubicBezTo>
                        <a:pt x="321" y="669"/>
                        <a:pt x="338" y="670"/>
                        <a:pt x="356" y="670"/>
                      </a:cubicBezTo>
                      <a:cubicBezTo>
                        <a:pt x="380" y="670"/>
                        <a:pt x="403" y="668"/>
                        <a:pt x="426" y="662"/>
                      </a:cubicBezTo>
                      <a:cubicBezTo>
                        <a:pt x="480" y="647"/>
                        <a:pt x="525" y="620"/>
                        <a:pt x="564" y="582"/>
                      </a:cubicBezTo>
                      <a:cubicBezTo>
                        <a:pt x="570" y="576"/>
                        <a:pt x="574" y="569"/>
                        <a:pt x="579" y="561"/>
                      </a:cubicBezTo>
                      <a:cubicBezTo>
                        <a:pt x="597" y="541"/>
                        <a:pt x="613" y="519"/>
                        <a:pt x="622" y="503"/>
                      </a:cubicBezTo>
                      <a:cubicBezTo>
                        <a:pt x="634" y="476"/>
                        <a:pt x="644" y="451"/>
                        <a:pt x="657" y="423"/>
                      </a:cubicBezTo>
                      <a:cubicBezTo>
                        <a:pt x="672" y="364"/>
                        <a:pt x="672" y="303"/>
                        <a:pt x="657" y="245"/>
                      </a:cubicBezTo>
                      <a:cubicBezTo>
                        <a:pt x="645" y="201"/>
                        <a:pt x="627" y="163"/>
                        <a:pt x="597" y="131"/>
                      </a:cubicBezTo>
                      <a:cubicBezTo>
                        <a:pt x="573" y="95"/>
                        <a:pt x="542" y="64"/>
                        <a:pt x="503" y="46"/>
                      </a:cubicBezTo>
                      <a:cubicBezTo>
                        <a:pt x="451" y="15"/>
                        <a:pt x="394" y="1"/>
                        <a:pt x="334" y="1"/>
                      </a:cubicBezTo>
                      <a:cubicBezTo>
                        <a:pt x="329" y="0"/>
                        <a:pt x="324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27"/>
                <p:cNvSpPr/>
                <p:nvPr/>
              </p:nvSpPr>
              <p:spPr>
                <a:xfrm>
                  <a:off x="8150644" y="3590468"/>
                  <a:ext cx="19837" cy="19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686" extrusionOk="0">
                      <a:moveTo>
                        <a:pt x="386" y="0"/>
                      </a:moveTo>
                      <a:cubicBezTo>
                        <a:pt x="383" y="0"/>
                        <a:pt x="380" y="0"/>
                        <a:pt x="376" y="0"/>
                      </a:cubicBezTo>
                      <a:lnTo>
                        <a:pt x="365" y="0"/>
                      </a:lnTo>
                      <a:cubicBezTo>
                        <a:pt x="349" y="3"/>
                        <a:pt x="330" y="5"/>
                        <a:pt x="315" y="8"/>
                      </a:cubicBezTo>
                      <a:cubicBezTo>
                        <a:pt x="301" y="10"/>
                        <a:pt x="283" y="12"/>
                        <a:pt x="267" y="15"/>
                      </a:cubicBezTo>
                      <a:cubicBezTo>
                        <a:pt x="263" y="15"/>
                        <a:pt x="260" y="16"/>
                        <a:pt x="256" y="19"/>
                      </a:cubicBezTo>
                      <a:cubicBezTo>
                        <a:pt x="225" y="29"/>
                        <a:pt x="196" y="42"/>
                        <a:pt x="167" y="57"/>
                      </a:cubicBezTo>
                      <a:cubicBezTo>
                        <a:pt x="116" y="87"/>
                        <a:pt x="76" y="128"/>
                        <a:pt x="45" y="179"/>
                      </a:cubicBezTo>
                      <a:cubicBezTo>
                        <a:pt x="15" y="231"/>
                        <a:pt x="0" y="288"/>
                        <a:pt x="0" y="349"/>
                      </a:cubicBezTo>
                      <a:cubicBezTo>
                        <a:pt x="3" y="378"/>
                        <a:pt x="7" y="409"/>
                        <a:pt x="13" y="438"/>
                      </a:cubicBezTo>
                      <a:cubicBezTo>
                        <a:pt x="29" y="496"/>
                        <a:pt x="58" y="545"/>
                        <a:pt x="100" y="587"/>
                      </a:cubicBezTo>
                      <a:cubicBezTo>
                        <a:pt x="131" y="619"/>
                        <a:pt x="167" y="644"/>
                        <a:pt x="209" y="656"/>
                      </a:cubicBezTo>
                      <a:cubicBezTo>
                        <a:pt x="244" y="675"/>
                        <a:pt x="282" y="685"/>
                        <a:pt x="324" y="685"/>
                      </a:cubicBezTo>
                      <a:cubicBezTo>
                        <a:pt x="329" y="685"/>
                        <a:pt x="335" y="685"/>
                        <a:pt x="340" y="685"/>
                      </a:cubicBezTo>
                      <a:cubicBezTo>
                        <a:pt x="401" y="685"/>
                        <a:pt x="458" y="669"/>
                        <a:pt x="510" y="640"/>
                      </a:cubicBezTo>
                      <a:cubicBezTo>
                        <a:pt x="545" y="619"/>
                        <a:pt x="571" y="595"/>
                        <a:pt x="596" y="566"/>
                      </a:cubicBezTo>
                      <a:lnTo>
                        <a:pt x="602" y="560"/>
                      </a:lnTo>
                      <a:cubicBezTo>
                        <a:pt x="603" y="558"/>
                        <a:pt x="606" y="557"/>
                        <a:pt x="608" y="554"/>
                      </a:cubicBezTo>
                      <a:cubicBezTo>
                        <a:pt x="640" y="525"/>
                        <a:pt x="663" y="491"/>
                        <a:pt x="676" y="451"/>
                      </a:cubicBezTo>
                      <a:cubicBezTo>
                        <a:pt x="690" y="426"/>
                        <a:pt x="698" y="398"/>
                        <a:pt x="698" y="369"/>
                      </a:cubicBezTo>
                      <a:cubicBezTo>
                        <a:pt x="701" y="323"/>
                        <a:pt x="699" y="279"/>
                        <a:pt x="686" y="237"/>
                      </a:cubicBezTo>
                      <a:lnTo>
                        <a:pt x="654" y="160"/>
                      </a:lnTo>
                      <a:cubicBezTo>
                        <a:pt x="638" y="138"/>
                        <a:pt x="619" y="116"/>
                        <a:pt x="603" y="95"/>
                      </a:cubicBezTo>
                      <a:cubicBezTo>
                        <a:pt x="574" y="64"/>
                        <a:pt x="539" y="41"/>
                        <a:pt x="500" y="28"/>
                      </a:cubicBezTo>
                      <a:cubicBezTo>
                        <a:pt x="464" y="9"/>
                        <a:pt x="42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0" name="Google Shape;2120;p27"/>
              <p:cNvGrpSpPr/>
              <p:nvPr/>
            </p:nvGrpSpPr>
            <p:grpSpPr>
              <a:xfrm>
                <a:off x="247265" y="80706"/>
                <a:ext cx="8728073" cy="4943776"/>
                <a:chOff x="247265" y="80706"/>
                <a:chExt cx="8728073" cy="4943776"/>
              </a:xfrm>
            </p:grpSpPr>
            <p:sp>
              <p:nvSpPr>
                <p:cNvPr id="2121" name="Google Shape;2121;p27"/>
                <p:cNvSpPr/>
                <p:nvPr/>
              </p:nvSpPr>
              <p:spPr>
                <a:xfrm>
                  <a:off x="8754006" y="1013872"/>
                  <a:ext cx="207260" cy="20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4584" extrusionOk="0">
                      <a:moveTo>
                        <a:pt x="1619" y="667"/>
                      </a:moveTo>
                      <a:lnTo>
                        <a:pt x="2413" y="1444"/>
                      </a:lnTo>
                      <a:cubicBezTo>
                        <a:pt x="2445" y="1476"/>
                        <a:pt x="2489" y="1493"/>
                        <a:pt x="2534" y="1493"/>
                      </a:cubicBezTo>
                      <a:cubicBezTo>
                        <a:pt x="2561" y="1493"/>
                        <a:pt x="2588" y="1486"/>
                        <a:pt x="2613" y="1473"/>
                      </a:cubicBezTo>
                      <a:lnTo>
                        <a:pt x="3597" y="960"/>
                      </a:lnTo>
                      <a:lnTo>
                        <a:pt x="3101" y="1956"/>
                      </a:lnTo>
                      <a:cubicBezTo>
                        <a:pt x="3068" y="2022"/>
                        <a:pt x="3081" y="2102"/>
                        <a:pt x="3133" y="2155"/>
                      </a:cubicBezTo>
                      <a:lnTo>
                        <a:pt x="3928" y="2932"/>
                      </a:lnTo>
                      <a:lnTo>
                        <a:pt x="3928" y="2932"/>
                      </a:lnTo>
                      <a:lnTo>
                        <a:pt x="2831" y="2771"/>
                      </a:lnTo>
                      <a:cubicBezTo>
                        <a:pt x="2822" y="2769"/>
                        <a:pt x="2813" y="2769"/>
                        <a:pt x="2805" y="2769"/>
                      </a:cubicBezTo>
                      <a:cubicBezTo>
                        <a:pt x="2740" y="2769"/>
                        <a:pt x="2682" y="2806"/>
                        <a:pt x="2651" y="2864"/>
                      </a:cubicBezTo>
                      <a:lnTo>
                        <a:pt x="2155" y="3859"/>
                      </a:lnTo>
                      <a:lnTo>
                        <a:pt x="1971" y="2764"/>
                      </a:lnTo>
                      <a:cubicBezTo>
                        <a:pt x="1964" y="2721"/>
                        <a:pt x="1942" y="2685"/>
                        <a:pt x="1911" y="2660"/>
                      </a:cubicBezTo>
                      <a:cubicBezTo>
                        <a:pt x="1888" y="2640"/>
                        <a:pt x="1859" y="2627"/>
                        <a:pt x="1825" y="2621"/>
                      </a:cubicBezTo>
                      <a:lnTo>
                        <a:pt x="727" y="2458"/>
                      </a:lnTo>
                      <a:lnTo>
                        <a:pt x="1712" y="1944"/>
                      </a:lnTo>
                      <a:cubicBezTo>
                        <a:pt x="1778" y="1909"/>
                        <a:pt x="1814" y="1836"/>
                        <a:pt x="1802" y="1762"/>
                      </a:cubicBezTo>
                      <a:lnTo>
                        <a:pt x="1619" y="667"/>
                      </a:lnTo>
                      <a:close/>
                      <a:moveTo>
                        <a:pt x="1367" y="1"/>
                      </a:moveTo>
                      <a:cubicBezTo>
                        <a:pt x="1339" y="1"/>
                        <a:pt x="1312" y="7"/>
                        <a:pt x="1286" y="20"/>
                      </a:cubicBezTo>
                      <a:cubicBezTo>
                        <a:pt x="1221" y="55"/>
                        <a:pt x="1185" y="127"/>
                        <a:pt x="1195" y="202"/>
                      </a:cubicBezTo>
                      <a:lnTo>
                        <a:pt x="1446" y="1697"/>
                      </a:lnTo>
                      <a:lnTo>
                        <a:pt x="102" y="2399"/>
                      </a:lnTo>
                      <a:cubicBezTo>
                        <a:pt x="37" y="2432"/>
                        <a:pt x="0" y="2505"/>
                        <a:pt x="10" y="2580"/>
                      </a:cubicBezTo>
                      <a:cubicBezTo>
                        <a:pt x="24" y="2655"/>
                        <a:pt x="82" y="2711"/>
                        <a:pt x="154" y="2721"/>
                      </a:cubicBezTo>
                      <a:lnTo>
                        <a:pt x="1654" y="2945"/>
                      </a:lnTo>
                      <a:lnTo>
                        <a:pt x="1904" y="4439"/>
                      </a:lnTo>
                      <a:cubicBezTo>
                        <a:pt x="1911" y="4481"/>
                        <a:pt x="1933" y="4518"/>
                        <a:pt x="1964" y="4544"/>
                      </a:cubicBezTo>
                      <a:cubicBezTo>
                        <a:pt x="1988" y="4563"/>
                        <a:pt x="2017" y="4576"/>
                        <a:pt x="2049" y="4582"/>
                      </a:cubicBezTo>
                      <a:cubicBezTo>
                        <a:pt x="2057" y="4583"/>
                        <a:pt x="2065" y="4583"/>
                        <a:pt x="2073" y="4583"/>
                      </a:cubicBezTo>
                      <a:cubicBezTo>
                        <a:pt x="2138" y="4583"/>
                        <a:pt x="2198" y="4547"/>
                        <a:pt x="2229" y="4489"/>
                      </a:cubicBezTo>
                      <a:lnTo>
                        <a:pt x="2905" y="3131"/>
                      </a:lnTo>
                      <a:lnTo>
                        <a:pt x="4403" y="3355"/>
                      </a:lnTo>
                      <a:cubicBezTo>
                        <a:pt x="4411" y="3356"/>
                        <a:pt x="4419" y="3357"/>
                        <a:pt x="4426" y="3357"/>
                      </a:cubicBezTo>
                      <a:cubicBezTo>
                        <a:pt x="4491" y="3357"/>
                        <a:pt x="4552" y="3319"/>
                        <a:pt x="4582" y="3259"/>
                      </a:cubicBezTo>
                      <a:cubicBezTo>
                        <a:pt x="4614" y="3192"/>
                        <a:pt x="4601" y="3112"/>
                        <a:pt x="4549" y="3060"/>
                      </a:cubicBezTo>
                      <a:lnTo>
                        <a:pt x="3468" y="1996"/>
                      </a:lnTo>
                      <a:lnTo>
                        <a:pt x="4143" y="640"/>
                      </a:lnTo>
                      <a:cubicBezTo>
                        <a:pt x="4177" y="572"/>
                        <a:pt x="4164" y="492"/>
                        <a:pt x="4111" y="440"/>
                      </a:cubicBezTo>
                      <a:cubicBezTo>
                        <a:pt x="4079" y="408"/>
                        <a:pt x="4035" y="391"/>
                        <a:pt x="3991" y="391"/>
                      </a:cubicBezTo>
                      <a:cubicBezTo>
                        <a:pt x="3964" y="391"/>
                        <a:pt x="3936" y="397"/>
                        <a:pt x="3911" y="411"/>
                      </a:cubicBezTo>
                      <a:lnTo>
                        <a:pt x="2567" y="1113"/>
                      </a:lnTo>
                      <a:lnTo>
                        <a:pt x="1485" y="49"/>
                      </a:lnTo>
                      <a:cubicBezTo>
                        <a:pt x="1453" y="17"/>
                        <a:pt x="1410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27"/>
                <p:cNvSpPr/>
                <p:nvPr/>
              </p:nvSpPr>
              <p:spPr>
                <a:xfrm>
                  <a:off x="837884" y="4769954"/>
                  <a:ext cx="176721" cy="18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4066" extrusionOk="0">
                      <a:moveTo>
                        <a:pt x="1597" y="541"/>
                      </a:moveTo>
                      <a:lnTo>
                        <a:pt x="2285" y="1198"/>
                      </a:lnTo>
                      <a:cubicBezTo>
                        <a:pt x="2316" y="1230"/>
                        <a:pt x="2358" y="1247"/>
                        <a:pt x="2402" y="1247"/>
                      </a:cubicBezTo>
                      <a:cubicBezTo>
                        <a:pt x="2414" y="1247"/>
                        <a:pt x="2427" y="1246"/>
                        <a:pt x="2439" y="1243"/>
                      </a:cubicBezTo>
                      <a:lnTo>
                        <a:pt x="3370" y="1053"/>
                      </a:lnTo>
                      <a:lnTo>
                        <a:pt x="2956" y="1909"/>
                      </a:lnTo>
                      <a:cubicBezTo>
                        <a:pt x="2931" y="1959"/>
                        <a:pt x="2933" y="2019"/>
                        <a:pt x="2962" y="2068"/>
                      </a:cubicBezTo>
                      <a:lnTo>
                        <a:pt x="3433" y="2895"/>
                      </a:lnTo>
                      <a:lnTo>
                        <a:pt x="2488" y="2765"/>
                      </a:lnTo>
                      <a:cubicBezTo>
                        <a:pt x="2480" y="2764"/>
                        <a:pt x="2472" y="2763"/>
                        <a:pt x="2464" y="2763"/>
                      </a:cubicBezTo>
                      <a:cubicBezTo>
                        <a:pt x="2416" y="2763"/>
                        <a:pt x="2369" y="2782"/>
                        <a:pt x="2337" y="2818"/>
                      </a:cubicBezTo>
                      <a:lnTo>
                        <a:pt x="1696" y="3522"/>
                      </a:lnTo>
                      <a:lnTo>
                        <a:pt x="1529" y="2586"/>
                      </a:lnTo>
                      <a:cubicBezTo>
                        <a:pt x="1519" y="2529"/>
                        <a:pt x="1481" y="2483"/>
                        <a:pt x="1430" y="2458"/>
                      </a:cubicBezTo>
                      <a:lnTo>
                        <a:pt x="564" y="2067"/>
                      </a:lnTo>
                      <a:lnTo>
                        <a:pt x="1403" y="1618"/>
                      </a:lnTo>
                      <a:cubicBezTo>
                        <a:pt x="1452" y="1590"/>
                        <a:pt x="1487" y="1541"/>
                        <a:pt x="1493" y="1486"/>
                      </a:cubicBezTo>
                      <a:lnTo>
                        <a:pt x="1597" y="541"/>
                      </a:lnTo>
                      <a:close/>
                      <a:moveTo>
                        <a:pt x="1465" y="0"/>
                      </a:moveTo>
                      <a:cubicBezTo>
                        <a:pt x="1445" y="0"/>
                        <a:pt x="1426" y="4"/>
                        <a:pt x="1407" y="11"/>
                      </a:cubicBezTo>
                      <a:cubicBezTo>
                        <a:pt x="1344" y="33"/>
                        <a:pt x="1301" y="88"/>
                        <a:pt x="1294" y="153"/>
                      </a:cubicBezTo>
                      <a:lnTo>
                        <a:pt x="1160" y="1356"/>
                      </a:lnTo>
                      <a:lnTo>
                        <a:pt x="93" y="1926"/>
                      </a:lnTo>
                      <a:cubicBezTo>
                        <a:pt x="35" y="1958"/>
                        <a:pt x="0" y="2019"/>
                        <a:pt x="3" y="2084"/>
                      </a:cubicBezTo>
                      <a:cubicBezTo>
                        <a:pt x="5" y="2150"/>
                        <a:pt x="44" y="2208"/>
                        <a:pt x="105" y="2236"/>
                      </a:cubicBezTo>
                      <a:lnTo>
                        <a:pt x="1205" y="2735"/>
                      </a:lnTo>
                      <a:lnTo>
                        <a:pt x="1417" y="3924"/>
                      </a:lnTo>
                      <a:cubicBezTo>
                        <a:pt x="1423" y="3952"/>
                        <a:pt x="1435" y="3979"/>
                        <a:pt x="1450" y="4000"/>
                      </a:cubicBezTo>
                      <a:cubicBezTo>
                        <a:pt x="1472" y="4026"/>
                        <a:pt x="1503" y="4048"/>
                        <a:pt x="1538" y="4059"/>
                      </a:cubicBezTo>
                      <a:cubicBezTo>
                        <a:pt x="1553" y="4064"/>
                        <a:pt x="1569" y="4066"/>
                        <a:pt x="1585" y="4066"/>
                      </a:cubicBezTo>
                      <a:cubicBezTo>
                        <a:pt x="1633" y="4066"/>
                        <a:pt x="1679" y="4046"/>
                        <a:pt x="1712" y="4010"/>
                      </a:cubicBezTo>
                      <a:lnTo>
                        <a:pt x="2527" y="3116"/>
                      </a:lnTo>
                      <a:lnTo>
                        <a:pt x="3725" y="3282"/>
                      </a:lnTo>
                      <a:cubicBezTo>
                        <a:pt x="3733" y="3283"/>
                        <a:pt x="3741" y="3283"/>
                        <a:pt x="3749" y="3283"/>
                      </a:cubicBezTo>
                      <a:cubicBezTo>
                        <a:pt x="3808" y="3283"/>
                        <a:pt x="3861" y="3255"/>
                        <a:pt x="3893" y="3209"/>
                      </a:cubicBezTo>
                      <a:cubicBezTo>
                        <a:pt x="3930" y="3154"/>
                        <a:pt x="3934" y="3084"/>
                        <a:pt x="3901" y="3028"/>
                      </a:cubicBezTo>
                      <a:lnTo>
                        <a:pt x="3303" y="1975"/>
                      </a:lnTo>
                      <a:lnTo>
                        <a:pt x="3829" y="887"/>
                      </a:lnTo>
                      <a:cubicBezTo>
                        <a:pt x="3858" y="829"/>
                        <a:pt x="3851" y="759"/>
                        <a:pt x="3812" y="705"/>
                      </a:cubicBezTo>
                      <a:cubicBezTo>
                        <a:pt x="3778" y="663"/>
                        <a:pt x="3726" y="639"/>
                        <a:pt x="3672" y="639"/>
                      </a:cubicBezTo>
                      <a:cubicBezTo>
                        <a:pt x="3661" y="639"/>
                        <a:pt x="3651" y="640"/>
                        <a:pt x="3640" y="641"/>
                      </a:cubicBezTo>
                      <a:lnTo>
                        <a:pt x="2456" y="886"/>
                      </a:lnTo>
                      <a:lnTo>
                        <a:pt x="1584" y="49"/>
                      </a:lnTo>
                      <a:cubicBezTo>
                        <a:pt x="1552" y="17"/>
                        <a:pt x="1509" y="0"/>
                        <a:pt x="14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27"/>
                <p:cNvSpPr/>
                <p:nvPr/>
              </p:nvSpPr>
              <p:spPr>
                <a:xfrm rot="-5400000">
                  <a:off x="6685325" y="80704"/>
                  <a:ext cx="274325" cy="27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" h="9047" extrusionOk="0">
                      <a:moveTo>
                        <a:pt x="2878" y="1"/>
                      </a:moveTo>
                      <a:cubicBezTo>
                        <a:pt x="2563" y="1"/>
                        <a:pt x="2250" y="55"/>
                        <a:pt x="1955" y="175"/>
                      </a:cubicBezTo>
                      <a:cubicBezTo>
                        <a:pt x="939" y="583"/>
                        <a:pt x="414" y="1612"/>
                        <a:pt x="157" y="2619"/>
                      </a:cubicBezTo>
                      <a:cubicBezTo>
                        <a:pt x="92" y="2877"/>
                        <a:pt x="42" y="3133"/>
                        <a:pt x="9" y="3396"/>
                      </a:cubicBezTo>
                      <a:cubicBezTo>
                        <a:pt x="0" y="3462"/>
                        <a:pt x="48" y="3494"/>
                        <a:pt x="101" y="3494"/>
                      </a:cubicBezTo>
                      <a:cubicBezTo>
                        <a:pt x="146" y="3494"/>
                        <a:pt x="195" y="3470"/>
                        <a:pt x="212" y="3424"/>
                      </a:cubicBezTo>
                      <a:cubicBezTo>
                        <a:pt x="535" y="2566"/>
                        <a:pt x="760" y="1599"/>
                        <a:pt x="1455" y="951"/>
                      </a:cubicBezTo>
                      <a:cubicBezTo>
                        <a:pt x="1856" y="574"/>
                        <a:pt x="2358" y="409"/>
                        <a:pt x="2873" y="409"/>
                      </a:cubicBezTo>
                      <a:cubicBezTo>
                        <a:pt x="3198" y="409"/>
                        <a:pt x="3527" y="475"/>
                        <a:pt x="3839" y="594"/>
                      </a:cubicBezTo>
                      <a:cubicBezTo>
                        <a:pt x="5829" y="1353"/>
                        <a:pt x="6170" y="3764"/>
                        <a:pt x="6047" y="5620"/>
                      </a:cubicBezTo>
                      <a:cubicBezTo>
                        <a:pt x="5980" y="6621"/>
                        <a:pt x="5711" y="7738"/>
                        <a:pt x="4815" y="8321"/>
                      </a:cubicBezTo>
                      <a:cubicBezTo>
                        <a:pt x="4533" y="8504"/>
                        <a:pt x="4211" y="8609"/>
                        <a:pt x="3882" y="8609"/>
                      </a:cubicBezTo>
                      <a:cubicBezTo>
                        <a:pt x="3765" y="8609"/>
                        <a:pt x="3646" y="8596"/>
                        <a:pt x="3528" y="8568"/>
                      </a:cubicBezTo>
                      <a:cubicBezTo>
                        <a:pt x="3082" y="8465"/>
                        <a:pt x="2693" y="8198"/>
                        <a:pt x="2398" y="7855"/>
                      </a:cubicBezTo>
                      <a:cubicBezTo>
                        <a:pt x="1699" y="7044"/>
                        <a:pt x="1681" y="5848"/>
                        <a:pt x="1891" y="4854"/>
                      </a:cubicBezTo>
                      <a:cubicBezTo>
                        <a:pt x="1995" y="4355"/>
                        <a:pt x="2168" y="3839"/>
                        <a:pt x="2561" y="3495"/>
                      </a:cubicBezTo>
                      <a:cubicBezTo>
                        <a:pt x="2779" y="3303"/>
                        <a:pt x="3043" y="3195"/>
                        <a:pt x="3311" y="3195"/>
                      </a:cubicBezTo>
                      <a:cubicBezTo>
                        <a:pt x="3488" y="3195"/>
                        <a:pt x="3667" y="3242"/>
                        <a:pt x="3835" y="3342"/>
                      </a:cubicBezTo>
                      <a:cubicBezTo>
                        <a:pt x="4594" y="3790"/>
                        <a:pt x="4874" y="4812"/>
                        <a:pt x="4579" y="5617"/>
                      </a:cubicBezTo>
                      <a:cubicBezTo>
                        <a:pt x="4444" y="5983"/>
                        <a:pt x="4142" y="6303"/>
                        <a:pt x="3752" y="6394"/>
                      </a:cubicBezTo>
                      <a:cubicBezTo>
                        <a:pt x="3705" y="6406"/>
                        <a:pt x="3656" y="6412"/>
                        <a:pt x="3607" y="6412"/>
                      </a:cubicBezTo>
                      <a:cubicBezTo>
                        <a:pt x="3494" y="6412"/>
                        <a:pt x="3384" y="6379"/>
                        <a:pt x="3294" y="6303"/>
                      </a:cubicBezTo>
                      <a:cubicBezTo>
                        <a:pt x="3143" y="6175"/>
                        <a:pt x="3095" y="5974"/>
                        <a:pt x="3090" y="5784"/>
                      </a:cubicBezTo>
                      <a:cubicBezTo>
                        <a:pt x="3085" y="5671"/>
                        <a:pt x="3097" y="5560"/>
                        <a:pt x="3106" y="5450"/>
                      </a:cubicBezTo>
                      <a:cubicBezTo>
                        <a:pt x="3114" y="5335"/>
                        <a:pt x="3100" y="5217"/>
                        <a:pt x="3098" y="5102"/>
                      </a:cubicBezTo>
                      <a:cubicBezTo>
                        <a:pt x="3097" y="5010"/>
                        <a:pt x="3004" y="4940"/>
                        <a:pt x="2920" y="4940"/>
                      </a:cubicBezTo>
                      <a:cubicBezTo>
                        <a:pt x="2870" y="4940"/>
                        <a:pt x="2823" y="4964"/>
                        <a:pt x="2799" y="5021"/>
                      </a:cubicBezTo>
                      <a:cubicBezTo>
                        <a:pt x="2748" y="5142"/>
                        <a:pt x="2683" y="5269"/>
                        <a:pt x="2661" y="5400"/>
                      </a:cubicBezTo>
                      <a:cubicBezTo>
                        <a:pt x="2641" y="5531"/>
                        <a:pt x="2633" y="5669"/>
                        <a:pt x="2639" y="5801"/>
                      </a:cubicBezTo>
                      <a:cubicBezTo>
                        <a:pt x="2652" y="6073"/>
                        <a:pt x="2725" y="6336"/>
                        <a:pt x="2902" y="6545"/>
                      </a:cubicBezTo>
                      <a:cubicBezTo>
                        <a:pt x="3089" y="6763"/>
                        <a:pt x="3341" y="6855"/>
                        <a:pt x="3601" y="6855"/>
                      </a:cubicBezTo>
                      <a:cubicBezTo>
                        <a:pt x="3835" y="6855"/>
                        <a:pt x="4076" y="6780"/>
                        <a:pt x="4281" y="6656"/>
                      </a:cubicBezTo>
                      <a:cubicBezTo>
                        <a:pt x="5213" y="6089"/>
                        <a:pt x="5336" y="4803"/>
                        <a:pt x="4902" y="3883"/>
                      </a:cubicBezTo>
                      <a:cubicBezTo>
                        <a:pt x="4669" y="3392"/>
                        <a:pt x="4238" y="2953"/>
                        <a:pt x="3710" y="2792"/>
                      </a:cubicBezTo>
                      <a:cubicBezTo>
                        <a:pt x="3583" y="2753"/>
                        <a:pt x="3454" y="2734"/>
                        <a:pt x="3326" y="2734"/>
                      </a:cubicBezTo>
                      <a:cubicBezTo>
                        <a:pt x="2877" y="2734"/>
                        <a:pt x="2436" y="2957"/>
                        <a:pt x="2126" y="3284"/>
                      </a:cubicBezTo>
                      <a:cubicBezTo>
                        <a:pt x="1703" y="3735"/>
                        <a:pt x="1516" y="4350"/>
                        <a:pt x="1417" y="4947"/>
                      </a:cubicBezTo>
                      <a:cubicBezTo>
                        <a:pt x="1311" y="5566"/>
                        <a:pt x="1293" y="6201"/>
                        <a:pt x="1429" y="6817"/>
                      </a:cubicBezTo>
                      <a:cubicBezTo>
                        <a:pt x="1673" y="7920"/>
                        <a:pt x="2524" y="8908"/>
                        <a:pt x="3691" y="9035"/>
                      </a:cubicBezTo>
                      <a:cubicBezTo>
                        <a:pt x="3764" y="9043"/>
                        <a:pt x="3836" y="9046"/>
                        <a:pt x="3907" y="9046"/>
                      </a:cubicBezTo>
                      <a:cubicBezTo>
                        <a:pt x="4985" y="9046"/>
                        <a:pt x="5833" y="8150"/>
                        <a:pt x="6191" y="7182"/>
                      </a:cubicBezTo>
                      <a:cubicBezTo>
                        <a:pt x="6410" y="6585"/>
                        <a:pt x="6477" y="5936"/>
                        <a:pt x="6500" y="5304"/>
                      </a:cubicBezTo>
                      <a:cubicBezTo>
                        <a:pt x="6522" y="4710"/>
                        <a:pt x="6496" y="4116"/>
                        <a:pt x="6397" y="3531"/>
                      </a:cubicBezTo>
                      <a:cubicBezTo>
                        <a:pt x="6214" y="2426"/>
                        <a:pt x="5727" y="1328"/>
                        <a:pt x="4800" y="654"/>
                      </a:cubicBezTo>
                      <a:cubicBezTo>
                        <a:pt x="4255" y="257"/>
                        <a:pt x="3562" y="1"/>
                        <a:pt x="28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24" name="Google Shape;2124;p27"/>
                <p:cNvGrpSpPr/>
                <p:nvPr/>
              </p:nvGrpSpPr>
              <p:grpSpPr>
                <a:xfrm>
                  <a:off x="1316826" y="134500"/>
                  <a:ext cx="222669" cy="175544"/>
                  <a:chOff x="2086440" y="896308"/>
                  <a:chExt cx="140299" cy="111520"/>
                </a:xfrm>
              </p:grpSpPr>
              <p:sp>
                <p:nvSpPr>
                  <p:cNvPr id="2125" name="Google Shape;2125;p27"/>
                  <p:cNvSpPr/>
                  <p:nvPr/>
                </p:nvSpPr>
                <p:spPr>
                  <a:xfrm>
                    <a:off x="2086440" y="978144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6" name="Google Shape;2126;p27"/>
                  <p:cNvSpPr/>
                  <p:nvPr/>
                </p:nvSpPr>
                <p:spPr>
                  <a:xfrm>
                    <a:off x="2092270" y="896308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7" name="Google Shape;2127;p27"/>
                  <p:cNvSpPr/>
                  <p:nvPr/>
                </p:nvSpPr>
                <p:spPr>
                  <a:xfrm>
                    <a:off x="2133358" y="953186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8" name="Google Shape;2128;p27"/>
                  <p:cNvSpPr/>
                  <p:nvPr/>
                </p:nvSpPr>
                <p:spPr>
                  <a:xfrm>
                    <a:off x="2198385" y="962439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29" name="Google Shape;2129;p27"/>
                <p:cNvSpPr/>
                <p:nvPr/>
              </p:nvSpPr>
              <p:spPr>
                <a:xfrm>
                  <a:off x="293555" y="1122329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30" name="Google Shape;2130;p27"/>
                <p:cNvGrpSpPr/>
                <p:nvPr/>
              </p:nvGrpSpPr>
              <p:grpSpPr>
                <a:xfrm>
                  <a:off x="247270" y="3685658"/>
                  <a:ext cx="138371" cy="189664"/>
                  <a:chOff x="733763" y="2863041"/>
                  <a:chExt cx="87185" cy="120491"/>
                </a:xfrm>
              </p:grpSpPr>
              <p:sp>
                <p:nvSpPr>
                  <p:cNvPr id="2131" name="Google Shape;2131;p27"/>
                  <p:cNvSpPr/>
                  <p:nvPr/>
                </p:nvSpPr>
                <p:spPr>
                  <a:xfrm>
                    <a:off x="733763" y="2947792"/>
                    <a:ext cx="36023" cy="35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" h="1263" extrusionOk="0">
                        <a:moveTo>
                          <a:pt x="636" y="1"/>
                        </a:moveTo>
                        <a:cubicBezTo>
                          <a:pt x="475" y="1"/>
                          <a:pt x="306" y="72"/>
                          <a:pt x="191" y="187"/>
                        </a:cubicBezTo>
                        <a:cubicBezTo>
                          <a:pt x="82" y="296"/>
                          <a:pt x="1" y="475"/>
                          <a:pt x="7" y="632"/>
                        </a:cubicBezTo>
                        <a:cubicBezTo>
                          <a:pt x="21" y="973"/>
                          <a:pt x="283" y="1262"/>
                          <a:pt x="636" y="1262"/>
                        </a:cubicBezTo>
                        <a:cubicBezTo>
                          <a:pt x="799" y="1262"/>
                          <a:pt x="967" y="1191"/>
                          <a:pt x="1082" y="1076"/>
                        </a:cubicBezTo>
                        <a:cubicBezTo>
                          <a:pt x="1191" y="967"/>
                          <a:pt x="1272" y="789"/>
                          <a:pt x="1267" y="632"/>
                        </a:cubicBezTo>
                        <a:cubicBezTo>
                          <a:pt x="1252" y="290"/>
                          <a:pt x="990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2" name="Google Shape;2132;p27"/>
                  <p:cNvSpPr/>
                  <p:nvPr/>
                </p:nvSpPr>
                <p:spPr>
                  <a:xfrm>
                    <a:off x="752553" y="2863041"/>
                    <a:ext cx="34381" cy="33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5" h="1199" extrusionOk="0">
                        <a:moveTo>
                          <a:pt x="626" y="0"/>
                        </a:moveTo>
                        <a:cubicBezTo>
                          <a:pt x="593" y="0"/>
                          <a:pt x="560" y="4"/>
                          <a:pt x="527" y="11"/>
                        </a:cubicBezTo>
                        <a:cubicBezTo>
                          <a:pt x="447" y="15"/>
                          <a:pt x="371" y="39"/>
                          <a:pt x="305" y="82"/>
                        </a:cubicBezTo>
                        <a:cubicBezTo>
                          <a:pt x="236" y="120"/>
                          <a:pt x="180" y="171"/>
                          <a:pt x="138" y="236"/>
                        </a:cubicBezTo>
                        <a:cubicBezTo>
                          <a:pt x="85" y="294"/>
                          <a:pt x="49" y="363"/>
                          <a:pt x="30" y="440"/>
                        </a:cubicBezTo>
                        <a:cubicBezTo>
                          <a:pt x="5" y="520"/>
                          <a:pt x="1" y="598"/>
                          <a:pt x="20" y="678"/>
                        </a:cubicBezTo>
                        <a:cubicBezTo>
                          <a:pt x="23" y="758"/>
                          <a:pt x="47" y="832"/>
                          <a:pt x="91" y="900"/>
                        </a:cubicBezTo>
                        <a:cubicBezTo>
                          <a:pt x="122" y="940"/>
                          <a:pt x="152" y="980"/>
                          <a:pt x="183" y="1021"/>
                        </a:cubicBezTo>
                        <a:cubicBezTo>
                          <a:pt x="258" y="1097"/>
                          <a:pt x="345" y="1147"/>
                          <a:pt x="447" y="1177"/>
                        </a:cubicBezTo>
                        <a:lnTo>
                          <a:pt x="604" y="1198"/>
                        </a:lnTo>
                        <a:cubicBezTo>
                          <a:pt x="610" y="1199"/>
                          <a:pt x="616" y="1199"/>
                          <a:pt x="622" y="1199"/>
                        </a:cubicBezTo>
                        <a:cubicBezTo>
                          <a:pt x="698" y="1199"/>
                          <a:pt x="769" y="1181"/>
                          <a:pt x="835" y="1147"/>
                        </a:cubicBezTo>
                        <a:cubicBezTo>
                          <a:pt x="909" y="1123"/>
                          <a:pt x="973" y="1082"/>
                          <a:pt x="1028" y="1024"/>
                        </a:cubicBezTo>
                        <a:cubicBezTo>
                          <a:pt x="1069" y="982"/>
                          <a:pt x="1104" y="934"/>
                          <a:pt x="1132" y="883"/>
                        </a:cubicBezTo>
                        <a:cubicBezTo>
                          <a:pt x="1155" y="845"/>
                          <a:pt x="1175" y="802"/>
                          <a:pt x="1185" y="757"/>
                        </a:cubicBezTo>
                        <a:cubicBezTo>
                          <a:pt x="1214" y="648"/>
                          <a:pt x="1211" y="555"/>
                          <a:pt x="1185" y="450"/>
                        </a:cubicBezTo>
                        <a:cubicBezTo>
                          <a:pt x="1174" y="398"/>
                          <a:pt x="1152" y="347"/>
                          <a:pt x="1124" y="299"/>
                        </a:cubicBezTo>
                        <a:cubicBezTo>
                          <a:pt x="1124" y="299"/>
                          <a:pt x="1124" y="297"/>
                          <a:pt x="1123" y="297"/>
                        </a:cubicBezTo>
                        <a:cubicBezTo>
                          <a:pt x="1069" y="207"/>
                          <a:pt x="996" y="135"/>
                          <a:pt x="908" y="82"/>
                        </a:cubicBezTo>
                        <a:lnTo>
                          <a:pt x="764" y="23"/>
                        </a:lnTo>
                        <a:cubicBezTo>
                          <a:pt x="717" y="7"/>
                          <a:pt x="672" y="0"/>
                          <a:pt x="62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3" name="Google Shape;2133;p27"/>
                  <p:cNvSpPr/>
                  <p:nvPr/>
                </p:nvSpPr>
                <p:spPr>
                  <a:xfrm>
                    <a:off x="802866" y="2920881"/>
                    <a:ext cx="18082" cy="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652" extrusionOk="0">
                        <a:moveTo>
                          <a:pt x="321" y="0"/>
                        </a:moveTo>
                        <a:cubicBezTo>
                          <a:pt x="306" y="0"/>
                          <a:pt x="292" y="2"/>
                          <a:pt x="278" y="6"/>
                        </a:cubicBezTo>
                        <a:cubicBezTo>
                          <a:pt x="249" y="6"/>
                          <a:pt x="221" y="13"/>
                          <a:pt x="198" y="28"/>
                        </a:cubicBezTo>
                        <a:cubicBezTo>
                          <a:pt x="170" y="35"/>
                          <a:pt x="147" y="49"/>
                          <a:pt x="127" y="70"/>
                        </a:cubicBezTo>
                        <a:cubicBezTo>
                          <a:pt x="103" y="84"/>
                          <a:pt x="83" y="102"/>
                          <a:pt x="71" y="127"/>
                        </a:cubicBezTo>
                        <a:cubicBezTo>
                          <a:pt x="51" y="145"/>
                          <a:pt x="38" y="170"/>
                          <a:pt x="29" y="196"/>
                        </a:cubicBezTo>
                        <a:cubicBezTo>
                          <a:pt x="15" y="222"/>
                          <a:pt x="7" y="247"/>
                          <a:pt x="7" y="276"/>
                        </a:cubicBezTo>
                        <a:cubicBezTo>
                          <a:pt x="0" y="305"/>
                          <a:pt x="0" y="333"/>
                          <a:pt x="7" y="362"/>
                        </a:cubicBezTo>
                        <a:cubicBezTo>
                          <a:pt x="9" y="404"/>
                          <a:pt x="22" y="443"/>
                          <a:pt x="45" y="480"/>
                        </a:cubicBezTo>
                        <a:cubicBezTo>
                          <a:pt x="51" y="488"/>
                          <a:pt x="54" y="496"/>
                          <a:pt x="60" y="506"/>
                        </a:cubicBezTo>
                        <a:cubicBezTo>
                          <a:pt x="114" y="599"/>
                          <a:pt x="219" y="651"/>
                          <a:pt x="322" y="651"/>
                        </a:cubicBezTo>
                        <a:cubicBezTo>
                          <a:pt x="397" y="651"/>
                          <a:pt x="471" y="624"/>
                          <a:pt x="525" y="565"/>
                        </a:cubicBezTo>
                        <a:cubicBezTo>
                          <a:pt x="532" y="558"/>
                          <a:pt x="538" y="551"/>
                          <a:pt x="545" y="544"/>
                        </a:cubicBezTo>
                        <a:cubicBezTo>
                          <a:pt x="581" y="504"/>
                          <a:pt x="612" y="455"/>
                          <a:pt x="627" y="404"/>
                        </a:cubicBezTo>
                        <a:cubicBezTo>
                          <a:pt x="631" y="375"/>
                          <a:pt x="634" y="347"/>
                          <a:pt x="638" y="318"/>
                        </a:cubicBezTo>
                        <a:cubicBezTo>
                          <a:pt x="634" y="289"/>
                          <a:pt x="629" y="262"/>
                          <a:pt x="627" y="233"/>
                        </a:cubicBezTo>
                        <a:lnTo>
                          <a:pt x="595" y="157"/>
                        </a:lnTo>
                        <a:lnTo>
                          <a:pt x="545" y="93"/>
                        </a:lnTo>
                        <a:cubicBezTo>
                          <a:pt x="523" y="77"/>
                          <a:pt x="502" y="61"/>
                          <a:pt x="481" y="44"/>
                        </a:cubicBezTo>
                        <a:cubicBezTo>
                          <a:pt x="445" y="20"/>
                          <a:pt x="406" y="7"/>
                          <a:pt x="363" y="6"/>
                        </a:cubicBezTo>
                        <a:cubicBezTo>
                          <a:pt x="349" y="2"/>
                          <a:pt x="335" y="0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34" name="Google Shape;2134;p27"/>
                <p:cNvGrpSpPr/>
                <p:nvPr/>
              </p:nvGrpSpPr>
              <p:grpSpPr>
                <a:xfrm>
                  <a:off x="8495461" y="433963"/>
                  <a:ext cx="277954" cy="212070"/>
                  <a:chOff x="3849405" y="2508784"/>
                  <a:chExt cx="175133" cy="134724"/>
                </a:xfrm>
              </p:grpSpPr>
              <p:sp>
                <p:nvSpPr>
                  <p:cNvPr id="2135" name="Google Shape;2135;p27"/>
                  <p:cNvSpPr/>
                  <p:nvPr/>
                </p:nvSpPr>
                <p:spPr>
                  <a:xfrm>
                    <a:off x="3942589" y="2605703"/>
                    <a:ext cx="37494" cy="37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5" h="1336" extrusionOk="0">
                        <a:moveTo>
                          <a:pt x="691" y="0"/>
                        </a:moveTo>
                        <a:cubicBezTo>
                          <a:pt x="661" y="0"/>
                          <a:pt x="631" y="2"/>
                          <a:pt x="601" y="7"/>
                        </a:cubicBezTo>
                        <a:cubicBezTo>
                          <a:pt x="510" y="17"/>
                          <a:pt x="422" y="43"/>
                          <a:pt x="338" y="92"/>
                        </a:cubicBezTo>
                        <a:cubicBezTo>
                          <a:pt x="241" y="150"/>
                          <a:pt x="162" y="229"/>
                          <a:pt x="104" y="326"/>
                        </a:cubicBezTo>
                        <a:cubicBezTo>
                          <a:pt x="76" y="387"/>
                          <a:pt x="42" y="453"/>
                          <a:pt x="27" y="518"/>
                        </a:cubicBezTo>
                        <a:cubicBezTo>
                          <a:pt x="20" y="576"/>
                          <a:pt x="13" y="631"/>
                          <a:pt x="4" y="688"/>
                        </a:cubicBezTo>
                        <a:cubicBezTo>
                          <a:pt x="1" y="777"/>
                          <a:pt x="18" y="861"/>
                          <a:pt x="60" y="937"/>
                        </a:cubicBezTo>
                        <a:cubicBezTo>
                          <a:pt x="75" y="992"/>
                          <a:pt x="104" y="1038"/>
                          <a:pt x="143" y="1079"/>
                        </a:cubicBezTo>
                        <a:cubicBezTo>
                          <a:pt x="190" y="1149"/>
                          <a:pt x="249" y="1204"/>
                          <a:pt x="325" y="1246"/>
                        </a:cubicBezTo>
                        <a:cubicBezTo>
                          <a:pt x="427" y="1300"/>
                          <a:pt x="536" y="1329"/>
                          <a:pt x="650" y="1335"/>
                        </a:cubicBezTo>
                        <a:cubicBezTo>
                          <a:pt x="657" y="1335"/>
                          <a:pt x="663" y="1335"/>
                          <a:pt x="669" y="1335"/>
                        </a:cubicBezTo>
                        <a:cubicBezTo>
                          <a:pt x="751" y="1335"/>
                          <a:pt x="829" y="1317"/>
                          <a:pt x="899" y="1278"/>
                        </a:cubicBezTo>
                        <a:cubicBezTo>
                          <a:pt x="979" y="1253"/>
                          <a:pt x="1049" y="1207"/>
                          <a:pt x="1107" y="1144"/>
                        </a:cubicBezTo>
                        <a:cubicBezTo>
                          <a:pt x="1149" y="1095"/>
                          <a:pt x="1197" y="1040"/>
                          <a:pt x="1229" y="982"/>
                        </a:cubicBezTo>
                        <a:cubicBezTo>
                          <a:pt x="1251" y="929"/>
                          <a:pt x="1272" y="879"/>
                          <a:pt x="1294" y="826"/>
                        </a:cubicBezTo>
                        <a:cubicBezTo>
                          <a:pt x="1320" y="740"/>
                          <a:pt x="1325" y="655"/>
                          <a:pt x="1304" y="569"/>
                        </a:cubicBezTo>
                        <a:cubicBezTo>
                          <a:pt x="1304" y="511"/>
                          <a:pt x="1290" y="456"/>
                          <a:pt x="1261" y="405"/>
                        </a:cubicBezTo>
                        <a:cubicBezTo>
                          <a:pt x="1245" y="354"/>
                          <a:pt x="1219" y="309"/>
                          <a:pt x="1188" y="265"/>
                        </a:cubicBezTo>
                        <a:cubicBezTo>
                          <a:pt x="1137" y="188"/>
                          <a:pt x="1070" y="123"/>
                          <a:pt x="996" y="84"/>
                        </a:cubicBezTo>
                        <a:lnTo>
                          <a:pt x="852" y="21"/>
                        </a:lnTo>
                        <a:cubicBezTo>
                          <a:pt x="798" y="7"/>
                          <a:pt x="745" y="0"/>
                          <a:pt x="69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6" name="Google Shape;2136;p27"/>
                  <p:cNvSpPr/>
                  <p:nvPr/>
                </p:nvSpPr>
                <p:spPr>
                  <a:xfrm>
                    <a:off x="3951842" y="2508784"/>
                    <a:ext cx="32372" cy="32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" h="1139" extrusionOk="0">
                        <a:moveTo>
                          <a:pt x="554" y="0"/>
                        </a:moveTo>
                        <a:cubicBezTo>
                          <a:pt x="484" y="0"/>
                          <a:pt x="417" y="16"/>
                          <a:pt x="354" y="50"/>
                        </a:cubicBezTo>
                        <a:cubicBezTo>
                          <a:pt x="284" y="73"/>
                          <a:pt x="223" y="111"/>
                          <a:pt x="171" y="168"/>
                        </a:cubicBezTo>
                        <a:cubicBezTo>
                          <a:pt x="117" y="219"/>
                          <a:pt x="76" y="280"/>
                          <a:pt x="53" y="351"/>
                        </a:cubicBezTo>
                        <a:cubicBezTo>
                          <a:pt x="17" y="418"/>
                          <a:pt x="1" y="490"/>
                          <a:pt x="4" y="569"/>
                        </a:cubicBezTo>
                        <a:cubicBezTo>
                          <a:pt x="11" y="620"/>
                          <a:pt x="17" y="669"/>
                          <a:pt x="24" y="720"/>
                        </a:cubicBezTo>
                        <a:cubicBezTo>
                          <a:pt x="52" y="816"/>
                          <a:pt x="100" y="900"/>
                          <a:pt x="169" y="971"/>
                        </a:cubicBezTo>
                        <a:cubicBezTo>
                          <a:pt x="207" y="1000"/>
                          <a:pt x="245" y="1031"/>
                          <a:pt x="284" y="1060"/>
                        </a:cubicBezTo>
                        <a:cubicBezTo>
                          <a:pt x="373" y="1111"/>
                          <a:pt x="467" y="1138"/>
                          <a:pt x="571" y="1138"/>
                        </a:cubicBezTo>
                        <a:cubicBezTo>
                          <a:pt x="577" y="1139"/>
                          <a:pt x="583" y="1139"/>
                          <a:pt x="588" y="1139"/>
                        </a:cubicBezTo>
                        <a:cubicBezTo>
                          <a:pt x="660" y="1139"/>
                          <a:pt x="727" y="1123"/>
                          <a:pt x="789" y="1089"/>
                        </a:cubicBezTo>
                        <a:cubicBezTo>
                          <a:pt x="860" y="1066"/>
                          <a:pt x="919" y="1027"/>
                          <a:pt x="972" y="971"/>
                        </a:cubicBezTo>
                        <a:cubicBezTo>
                          <a:pt x="1028" y="920"/>
                          <a:pt x="1066" y="858"/>
                          <a:pt x="1091" y="787"/>
                        </a:cubicBezTo>
                        <a:cubicBezTo>
                          <a:pt x="1127" y="720"/>
                          <a:pt x="1143" y="647"/>
                          <a:pt x="1139" y="569"/>
                        </a:cubicBezTo>
                        <a:cubicBezTo>
                          <a:pt x="1131" y="521"/>
                          <a:pt x="1124" y="470"/>
                          <a:pt x="1120" y="419"/>
                        </a:cubicBezTo>
                        <a:cubicBezTo>
                          <a:pt x="1092" y="322"/>
                          <a:pt x="1043" y="239"/>
                          <a:pt x="975" y="168"/>
                        </a:cubicBezTo>
                        <a:cubicBezTo>
                          <a:pt x="935" y="139"/>
                          <a:pt x="898" y="108"/>
                          <a:pt x="860" y="79"/>
                        </a:cubicBezTo>
                        <a:cubicBezTo>
                          <a:pt x="771" y="28"/>
                          <a:pt x="677" y="1"/>
                          <a:pt x="572" y="1"/>
                        </a:cubicBezTo>
                        <a:cubicBezTo>
                          <a:pt x="566" y="0"/>
                          <a:pt x="560" y="0"/>
                          <a:pt x="55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7" name="Google Shape;2137;p27"/>
                  <p:cNvSpPr/>
                  <p:nvPr/>
                </p:nvSpPr>
                <p:spPr>
                  <a:xfrm>
                    <a:off x="3995024" y="2565125"/>
                    <a:ext cx="29514" cy="29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" h="1040" extrusionOk="0">
                        <a:moveTo>
                          <a:pt x="512" y="0"/>
                        </a:moveTo>
                        <a:cubicBezTo>
                          <a:pt x="445" y="0"/>
                          <a:pt x="380" y="15"/>
                          <a:pt x="322" y="46"/>
                        </a:cubicBezTo>
                        <a:cubicBezTo>
                          <a:pt x="258" y="67"/>
                          <a:pt x="201" y="102"/>
                          <a:pt x="155" y="153"/>
                        </a:cubicBezTo>
                        <a:cubicBezTo>
                          <a:pt x="104" y="201"/>
                          <a:pt x="68" y="256"/>
                          <a:pt x="47" y="320"/>
                        </a:cubicBezTo>
                        <a:cubicBezTo>
                          <a:pt x="15" y="383"/>
                          <a:pt x="1" y="450"/>
                          <a:pt x="2" y="521"/>
                        </a:cubicBezTo>
                        <a:cubicBezTo>
                          <a:pt x="8" y="566"/>
                          <a:pt x="15" y="612"/>
                          <a:pt x="20" y="659"/>
                        </a:cubicBezTo>
                        <a:cubicBezTo>
                          <a:pt x="46" y="746"/>
                          <a:pt x="89" y="823"/>
                          <a:pt x="155" y="887"/>
                        </a:cubicBezTo>
                        <a:cubicBezTo>
                          <a:pt x="190" y="915"/>
                          <a:pt x="226" y="942"/>
                          <a:pt x="259" y="968"/>
                        </a:cubicBezTo>
                        <a:cubicBezTo>
                          <a:pt x="342" y="1016"/>
                          <a:pt x="429" y="1039"/>
                          <a:pt x="521" y="1039"/>
                        </a:cubicBezTo>
                        <a:cubicBezTo>
                          <a:pt x="524" y="1040"/>
                          <a:pt x="527" y="1040"/>
                          <a:pt x="531" y="1040"/>
                        </a:cubicBezTo>
                        <a:cubicBezTo>
                          <a:pt x="598" y="1040"/>
                          <a:pt x="662" y="1025"/>
                          <a:pt x="722" y="994"/>
                        </a:cubicBezTo>
                        <a:cubicBezTo>
                          <a:pt x="785" y="973"/>
                          <a:pt x="841" y="938"/>
                          <a:pt x="889" y="887"/>
                        </a:cubicBezTo>
                        <a:cubicBezTo>
                          <a:pt x="940" y="840"/>
                          <a:pt x="976" y="784"/>
                          <a:pt x="996" y="720"/>
                        </a:cubicBezTo>
                        <a:cubicBezTo>
                          <a:pt x="1028" y="659"/>
                          <a:pt x="1043" y="590"/>
                          <a:pt x="1041" y="521"/>
                        </a:cubicBezTo>
                        <a:cubicBezTo>
                          <a:pt x="1035" y="473"/>
                          <a:pt x="1030" y="428"/>
                          <a:pt x="1022" y="383"/>
                        </a:cubicBezTo>
                        <a:cubicBezTo>
                          <a:pt x="998" y="295"/>
                          <a:pt x="954" y="217"/>
                          <a:pt x="889" y="153"/>
                        </a:cubicBezTo>
                        <a:cubicBezTo>
                          <a:pt x="854" y="125"/>
                          <a:pt x="817" y="99"/>
                          <a:pt x="783" y="72"/>
                        </a:cubicBezTo>
                        <a:cubicBezTo>
                          <a:pt x="701" y="24"/>
                          <a:pt x="614" y="0"/>
                          <a:pt x="521" y="0"/>
                        </a:cubicBezTo>
                        <a:cubicBezTo>
                          <a:pt x="518" y="0"/>
                          <a:pt x="515" y="0"/>
                          <a:pt x="51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8" name="Google Shape;2138;p27"/>
                  <p:cNvSpPr/>
                  <p:nvPr/>
                </p:nvSpPr>
                <p:spPr>
                  <a:xfrm>
                    <a:off x="3849405" y="2581339"/>
                    <a:ext cx="1969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676" extrusionOk="0">
                        <a:moveTo>
                          <a:pt x="348" y="0"/>
                        </a:moveTo>
                        <a:cubicBezTo>
                          <a:pt x="172" y="0"/>
                          <a:pt x="1" y="156"/>
                          <a:pt x="11" y="337"/>
                        </a:cubicBezTo>
                        <a:cubicBezTo>
                          <a:pt x="20" y="522"/>
                          <a:pt x="159" y="676"/>
                          <a:pt x="348" y="676"/>
                        </a:cubicBezTo>
                        <a:cubicBezTo>
                          <a:pt x="526" y="676"/>
                          <a:pt x="696" y="519"/>
                          <a:pt x="687" y="337"/>
                        </a:cubicBezTo>
                        <a:cubicBezTo>
                          <a:pt x="680" y="154"/>
                          <a:pt x="537" y="0"/>
                          <a:pt x="3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39" name="Google Shape;2139;p27"/>
                <p:cNvSpPr/>
                <p:nvPr/>
              </p:nvSpPr>
              <p:spPr>
                <a:xfrm rot="10800000">
                  <a:off x="247265" y="4442070"/>
                  <a:ext cx="292948" cy="32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" h="9047" extrusionOk="0">
                      <a:moveTo>
                        <a:pt x="2878" y="1"/>
                      </a:moveTo>
                      <a:cubicBezTo>
                        <a:pt x="2563" y="1"/>
                        <a:pt x="2250" y="55"/>
                        <a:pt x="1955" y="175"/>
                      </a:cubicBezTo>
                      <a:cubicBezTo>
                        <a:pt x="939" y="583"/>
                        <a:pt x="414" y="1612"/>
                        <a:pt x="157" y="2619"/>
                      </a:cubicBezTo>
                      <a:cubicBezTo>
                        <a:pt x="92" y="2877"/>
                        <a:pt x="42" y="3133"/>
                        <a:pt x="9" y="3396"/>
                      </a:cubicBezTo>
                      <a:cubicBezTo>
                        <a:pt x="0" y="3462"/>
                        <a:pt x="48" y="3494"/>
                        <a:pt x="101" y="3494"/>
                      </a:cubicBezTo>
                      <a:cubicBezTo>
                        <a:pt x="146" y="3494"/>
                        <a:pt x="195" y="3470"/>
                        <a:pt x="212" y="3424"/>
                      </a:cubicBezTo>
                      <a:cubicBezTo>
                        <a:pt x="535" y="2566"/>
                        <a:pt x="760" y="1599"/>
                        <a:pt x="1455" y="951"/>
                      </a:cubicBezTo>
                      <a:cubicBezTo>
                        <a:pt x="1856" y="574"/>
                        <a:pt x="2358" y="409"/>
                        <a:pt x="2873" y="409"/>
                      </a:cubicBezTo>
                      <a:cubicBezTo>
                        <a:pt x="3198" y="409"/>
                        <a:pt x="3527" y="475"/>
                        <a:pt x="3839" y="594"/>
                      </a:cubicBezTo>
                      <a:cubicBezTo>
                        <a:pt x="5829" y="1353"/>
                        <a:pt x="6170" y="3764"/>
                        <a:pt x="6047" y="5620"/>
                      </a:cubicBezTo>
                      <a:cubicBezTo>
                        <a:pt x="5980" y="6621"/>
                        <a:pt x="5711" y="7738"/>
                        <a:pt x="4815" y="8321"/>
                      </a:cubicBezTo>
                      <a:cubicBezTo>
                        <a:pt x="4533" y="8504"/>
                        <a:pt x="4211" y="8609"/>
                        <a:pt x="3882" y="8609"/>
                      </a:cubicBezTo>
                      <a:cubicBezTo>
                        <a:pt x="3765" y="8609"/>
                        <a:pt x="3646" y="8596"/>
                        <a:pt x="3528" y="8568"/>
                      </a:cubicBezTo>
                      <a:cubicBezTo>
                        <a:pt x="3082" y="8465"/>
                        <a:pt x="2693" y="8198"/>
                        <a:pt x="2398" y="7855"/>
                      </a:cubicBezTo>
                      <a:cubicBezTo>
                        <a:pt x="1699" y="7044"/>
                        <a:pt x="1681" y="5848"/>
                        <a:pt x="1891" y="4854"/>
                      </a:cubicBezTo>
                      <a:cubicBezTo>
                        <a:pt x="1995" y="4355"/>
                        <a:pt x="2168" y="3839"/>
                        <a:pt x="2561" y="3495"/>
                      </a:cubicBezTo>
                      <a:cubicBezTo>
                        <a:pt x="2779" y="3303"/>
                        <a:pt x="3043" y="3195"/>
                        <a:pt x="3311" y="3195"/>
                      </a:cubicBezTo>
                      <a:cubicBezTo>
                        <a:pt x="3488" y="3195"/>
                        <a:pt x="3667" y="3242"/>
                        <a:pt x="3835" y="3342"/>
                      </a:cubicBezTo>
                      <a:cubicBezTo>
                        <a:pt x="4594" y="3790"/>
                        <a:pt x="4874" y="4812"/>
                        <a:pt x="4579" y="5617"/>
                      </a:cubicBezTo>
                      <a:cubicBezTo>
                        <a:pt x="4444" y="5983"/>
                        <a:pt x="4142" y="6303"/>
                        <a:pt x="3752" y="6394"/>
                      </a:cubicBezTo>
                      <a:cubicBezTo>
                        <a:pt x="3705" y="6406"/>
                        <a:pt x="3656" y="6412"/>
                        <a:pt x="3607" y="6412"/>
                      </a:cubicBezTo>
                      <a:cubicBezTo>
                        <a:pt x="3494" y="6412"/>
                        <a:pt x="3384" y="6379"/>
                        <a:pt x="3294" y="6303"/>
                      </a:cubicBezTo>
                      <a:cubicBezTo>
                        <a:pt x="3143" y="6175"/>
                        <a:pt x="3095" y="5974"/>
                        <a:pt x="3090" y="5784"/>
                      </a:cubicBezTo>
                      <a:cubicBezTo>
                        <a:pt x="3085" y="5671"/>
                        <a:pt x="3097" y="5560"/>
                        <a:pt x="3106" y="5450"/>
                      </a:cubicBezTo>
                      <a:cubicBezTo>
                        <a:pt x="3114" y="5335"/>
                        <a:pt x="3100" y="5217"/>
                        <a:pt x="3098" y="5102"/>
                      </a:cubicBezTo>
                      <a:cubicBezTo>
                        <a:pt x="3097" y="5010"/>
                        <a:pt x="3004" y="4940"/>
                        <a:pt x="2920" y="4940"/>
                      </a:cubicBezTo>
                      <a:cubicBezTo>
                        <a:pt x="2870" y="4940"/>
                        <a:pt x="2823" y="4964"/>
                        <a:pt x="2799" y="5021"/>
                      </a:cubicBezTo>
                      <a:cubicBezTo>
                        <a:pt x="2748" y="5142"/>
                        <a:pt x="2683" y="5269"/>
                        <a:pt x="2661" y="5400"/>
                      </a:cubicBezTo>
                      <a:cubicBezTo>
                        <a:pt x="2641" y="5531"/>
                        <a:pt x="2633" y="5669"/>
                        <a:pt x="2639" y="5801"/>
                      </a:cubicBezTo>
                      <a:cubicBezTo>
                        <a:pt x="2652" y="6073"/>
                        <a:pt x="2725" y="6336"/>
                        <a:pt x="2902" y="6545"/>
                      </a:cubicBezTo>
                      <a:cubicBezTo>
                        <a:pt x="3089" y="6763"/>
                        <a:pt x="3341" y="6855"/>
                        <a:pt x="3601" y="6855"/>
                      </a:cubicBezTo>
                      <a:cubicBezTo>
                        <a:pt x="3835" y="6855"/>
                        <a:pt x="4076" y="6780"/>
                        <a:pt x="4281" y="6656"/>
                      </a:cubicBezTo>
                      <a:cubicBezTo>
                        <a:pt x="5213" y="6089"/>
                        <a:pt x="5336" y="4803"/>
                        <a:pt x="4902" y="3883"/>
                      </a:cubicBezTo>
                      <a:cubicBezTo>
                        <a:pt x="4669" y="3392"/>
                        <a:pt x="4238" y="2953"/>
                        <a:pt x="3710" y="2792"/>
                      </a:cubicBezTo>
                      <a:cubicBezTo>
                        <a:pt x="3583" y="2753"/>
                        <a:pt x="3454" y="2734"/>
                        <a:pt x="3326" y="2734"/>
                      </a:cubicBezTo>
                      <a:cubicBezTo>
                        <a:pt x="2877" y="2734"/>
                        <a:pt x="2436" y="2957"/>
                        <a:pt x="2126" y="3284"/>
                      </a:cubicBezTo>
                      <a:cubicBezTo>
                        <a:pt x="1703" y="3735"/>
                        <a:pt x="1516" y="4350"/>
                        <a:pt x="1417" y="4947"/>
                      </a:cubicBezTo>
                      <a:cubicBezTo>
                        <a:pt x="1311" y="5566"/>
                        <a:pt x="1293" y="6201"/>
                        <a:pt x="1429" y="6817"/>
                      </a:cubicBezTo>
                      <a:cubicBezTo>
                        <a:pt x="1673" y="7920"/>
                        <a:pt x="2524" y="8908"/>
                        <a:pt x="3691" y="9035"/>
                      </a:cubicBezTo>
                      <a:cubicBezTo>
                        <a:pt x="3764" y="9043"/>
                        <a:pt x="3836" y="9046"/>
                        <a:pt x="3907" y="9046"/>
                      </a:cubicBezTo>
                      <a:cubicBezTo>
                        <a:pt x="4985" y="9046"/>
                        <a:pt x="5833" y="8150"/>
                        <a:pt x="6191" y="7182"/>
                      </a:cubicBezTo>
                      <a:cubicBezTo>
                        <a:pt x="6410" y="6585"/>
                        <a:pt x="6477" y="5936"/>
                        <a:pt x="6500" y="5304"/>
                      </a:cubicBezTo>
                      <a:cubicBezTo>
                        <a:pt x="6522" y="4710"/>
                        <a:pt x="6496" y="4116"/>
                        <a:pt x="6397" y="3531"/>
                      </a:cubicBezTo>
                      <a:cubicBezTo>
                        <a:pt x="6214" y="2426"/>
                        <a:pt x="5727" y="1328"/>
                        <a:pt x="4800" y="654"/>
                      </a:cubicBezTo>
                      <a:cubicBezTo>
                        <a:pt x="4255" y="257"/>
                        <a:pt x="3562" y="1"/>
                        <a:pt x="28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27"/>
                <p:cNvSpPr/>
                <p:nvPr/>
              </p:nvSpPr>
              <p:spPr>
                <a:xfrm>
                  <a:off x="455205" y="2073854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41" name="Google Shape;2141;p27"/>
                <p:cNvGrpSpPr/>
                <p:nvPr/>
              </p:nvGrpSpPr>
              <p:grpSpPr>
                <a:xfrm rot="-5400000">
                  <a:off x="8730426" y="4515725"/>
                  <a:ext cx="222669" cy="175544"/>
                  <a:chOff x="2086440" y="896308"/>
                  <a:chExt cx="140299" cy="111520"/>
                </a:xfrm>
              </p:grpSpPr>
              <p:sp>
                <p:nvSpPr>
                  <p:cNvPr id="2142" name="Google Shape;2142;p27"/>
                  <p:cNvSpPr/>
                  <p:nvPr/>
                </p:nvSpPr>
                <p:spPr>
                  <a:xfrm>
                    <a:off x="2086440" y="978144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3" name="Google Shape;2143;p27"/>
                  <p:cNvSpPr/>
                  <p:nvPr/>
                </p:nvSpPr>
                <p:spPr>
                  <a:xfrm>
                    <a:off x="2092270" y="896308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2144;p27"/>
                  <p:cNvSpPr/>
                  <p:nvPr/>
                </p:nvSpPr>
                <p:spPr>
                  <a:xfrm>
                    <a:off x="2133358" y="953186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5" name="Google Shape;2145;p27"/>
                  <p:cNvSpPr/>
                  <p:nvPr/>
                </p:nvSpPr>
                <p:spPr>
                  <a:xfrm>
                    <a:off x="2198385" y="962439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46" name="Google Shape;2146;p27"/>
                <p:cNvGrpSpPr/>
                <p:nvPr/>
              </p:nvGrpSpPr>
              <p:grpSpPr>
                <a:xfrm rot="10800000" flipH="1">
                  <a:off x="3609351" y="4848938"/>
                  <a:ext cx="222669" cy="175544"/>
                  <a:chOff x="1942404" y="847899"/>
                  <a:chExt cx="140299" cy="111520"/>
                </a:xfrm>
              </p:grpSpPr>
              <p:sp>
                <p:nvSpPr>
                  <p:cNvPr id="2147" name="Google Shape;2147;p27"/>
                  <p:cNvSpPr/>
                  <p:nvPr/>
                </p:nvSpPr>
                <p:spPr>
                  <a:xfrm>
                    <a:off x="1942404" y="929736"/>
                    <a:ext cx="29769" cy="29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1049" extrusionOk="0">
                        <a:moveTo>
                          <a:pt x="509" y="0"/>
                        </a:moveTo>
                        <a:cubicBezTo>
                          <a:pt x="443" y="0"/>
                          <a:pt x="382" y="15"/>
                          <a:pt x="325" y="46"/>
                        </a:cubicBezTo>
                        <a:cubicBezTo>
                          <a:pt x="259" y="68"/>
                          <a:pt x="204" y="104"/>
                          <a:pt x="156" y="155"/>
                        </a:cubicBezTo>
                        <a:cubicBezTo>
                          <a:pt x="105" y="201"/>
                          <a:pt x="69" y="258"/>
                          <a:pt x="47" y="323"/>
                        </a:cubicBezTo>
                        <a:cubicBezTo>
                          <a:pt x="14" y="386"/>
                          <a:pt x="1" y="453"/>
                          <a:pt x="2" y="525"/>
                        </a:cubicBezTo>
                        <a:cubicBezTo>
                          <a:pt x="8" y="572"/>
                          <a:pt x="14" y="618"/>
                          <a:pt x="19" y="665"/>
                        </a:cubicBezTo>
                        <a:cubicBezTo>
                          <a:pt x="46" y="753"/>
                          <a:pt x="89" y="830"/>
                          <a:pt x="155" y="896"/>
                        </a:cubicBezTo>
                        <a:cubicBezTo>
                          <a:pt x="190" y="923"/>
                          <a:pt x="226" y="950"/>
                          <a:pt x="259" y="977"/>
                        </a:cubicBezTo>
                        <a:cubicBezTo>
                          <a:pt x="342" y="1025"/>
                          <a:pt x="431" y="1048"/>
                          <a:pt x="525" y="1048"/>
                        </a:cubicBezTo>
                        <a:cubicBezTo>
                          <a:pt x="529" y="1049"/>
                          <a:pt x="532" y="1049"/>
                          <a:pt x="535" y="1049"/>
                        </a:cubicBezTo>
                        <a:cubicBezTo>
                          <a:pt x="604" y="1049"/>
                          <a:pt x="668" y="1034"/>
                          <a:pt x="727" y="1003"/>
                        </a:cubicBezTo>
                        <a:cubicBezTo>
                          <a:pt x="793" y="982"/>
                          <a:pt x="848" y="945"/>
                          <a:pt x="896" y="894"/>
                        </a:cubicBezTo>
                        <a:cubicBezTo>
                          <a:pt x="947" y="846"/>
                          <a:pt x="983" y="790"/>
                          <a:pt x="1005" y="724"/>
                        </a:cubicBezTo>
                        <a:cubicBezTo>
                          <a:pt x="1037" y="663"/>
                          <a:pt x="1051" y="596"/>
                          <a:pt x="1050" y="524"/>
                        </a:cubicBezTo>
                        <a:lnTo>
                          <a:pt x="1032" y="383"/>
                        </a:lnTo>
                        <a:cubicBezTo>
                          <a:pt x="1006" y="294"/>
                          <a:pt x="963" y="219"/>
                          <a:pt x="897" y="153"/>
                        </a:cubicBezTo>
                        <a:cubicBezTo>
                          <a:pt x="862" y="126"/>
                          <a:pt x="826" y="98"/>
                          <a:pt x="793" y="70"/>
                        </a:cubicBezTo>
                        <a:cubicBezTo>
                          <a:pt x="710" y="24"/>
                          <a:pt x="621" y="1"/>
                          <a:pt x="527" y="1"/>
                        </a:cubicBezTo>
                        <a:cubicBezTo>
                          <a:pt x="521" y="0"/>
                          <a:pt x="515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8" name="Google Shape;2148;p27"/>
                  <p:cNvSpPr/>
                  <p:nvPr/>
                </p:nvSpPr>
                <p:spPr>
                  <a:xfrm>
                    <a:off x="1948233" y="847899"/>
                    <a:ext cx="34664" cy="34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" h="1218" extrusionOk="0">
                        <a:moveTo>
                          <a:pt x="588" y="0"/>
                        </a:moveTo>
                        <a:cubicBezTo>
                          <a:pt x="514" y="0"/>
                          <a:pt x="444" y="18"/>
                          <a:pt x="379" y="53"/>
                        </a:cubicBezTo>
                        <a:cubicBezTo>
                          <a:pt x="303" y="78"/>
                          <a:pt x="236" y="120"/>
                          <a:pt x="183" y="178"/>
                        </a:cubicBezTo>
                        <a:cubicBezTo>
                          <a:pt x="123" y="232"/>
                          <a:pt x="81" y="299"/>
                          <a:pt x="58" y="374"/>
                        </a:cubicBezTo>
                        <a:cubicBezTo>
                          <a:pt x="18" y="447"/>
                          <a:pt x="1" y="525"/>
                          <a:pt x="4" y="608"/>
                        </a:cubicBezTo>
                        <a:lnTo>
                          <a:pt x="26" y="770"/>
                        </a:lnTo>
                        <a:cubicBezTo>
                          <a:pt x="55" y="874"/>
                          <a:pt x="108" y="963"/>
                          <a:pt x="183" y="1038"/>
                        </a:cubicBezTo>
                        <a:cubicBezTo>
                          <a:pt x="225" y="1070"/>
                          <a:pt x="264" y="1102"/>
                          <a:pt x="306" y="1133"/>
                        </a:cubicBezTo>
                        <a:cubicBezTo>
                          <a:pt x="401" y="1188"/>
                          <a:pt x="504" y="1217"/>
                          <a:pt x="613" y="1217"/>
                        </a:cubicBezTo>
                        <a:cubicBezTo>
                          <a:pt x="619" y="1217"/>
                          <a:pt x="625" y="1217"/>
                          <a:pt x="631" y="1217"/>
                        </a:cubicBezTo>
                        <a:cubicBezTo>
                          <a:pt x="708" y="1217"/>
                          <a:pt x="779" y="1200"/>
                          <a:pt x="847" y="1165"/>
                        </a:cubicBezTo>
                        <a:cubicBezTo>
                          <a:pt x="924" y="1139"/>
                          <a:pt x="989" y="1097"/>
                          <a:pt x="1043" y="1038"/>
                        </a:cubicBezTo>
                        <a:cubicBezTo>
                          <a:pt x="1104" y="985"/>
                          <a:pt x="1145" y="919"/>
                          <a:pt x="1169" y="844"/>
                        </a:cubicBezTo>
                        <a:cubicBezTo>
                          <a:pt x="1207" y="771"/>
                          <a:pt x="1225" y="693"/>
                          <a:pt x="1222" y="608"/>
                        </a:cubicBezTo>
                        <a:cubicBezTo>
                          <a:pt x="1214" y="556"/>
                          <a:pt x="1207" y="502"/>
                          <a:pt x="1200" y="447"/>
                        </a:cubicBezTo>
                        <a:cubicBezTo>
                          <a:pt x="1171" y="344"/>
                          <a:pt x="1118" y="255"/>
                          <a:pt x="1044" y="178"/>
                        </a:cubicBezTo>
                        <a:cubicBezTo>
                          <a:pt x="1002" y="148"/>
                          <a:pt x="962" y="114"/>
                          <a:pt x="921" y="84"/>
                        </a:cubicBezTo>
                        <a:cubicBezTo>
                          <a:pt x="826" y="30"/>
                          <a:pt x="722" y="1"/>
                          <a:pt x="613" y="1"/>
                        </a:cubicBezTo>
                        <a:cubicBezTo>
                          <a:pt x="604" y="0"/>
                          <a:pt x="596" y="0"/>
                          <a:pt x="58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9" name="Google Shape;2149;p27"/>
                  <p:cNvSpPr/>
                  <p:nvPr/>
                </p:nvSpPr>
                <p:spPr>
                  <a:xfrm>
                    <a:off x="1989321" y="904777"/>
                    <a:ext cx="33759" cy="26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" h="927" extrusionOk="0">
                        <a:moveTo>
                          <a:pt x="597" y="1"/>
                        </a:moveTo>
                        <a:cubicBezTo>
                          <a:pt x="1" y="1"/>
                          <a:pt x="1" y="926"/>
                          <a:pt x="597" y="926"/>
                        </a:cubicBezTo>
                        <a:cubicBezTo>
                          <a:pt x="1192" y="926"/>
                          <a:pt x="1192" y="1"/>
                          <a:pt x="5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0" name="Google Shape;2150;p27"/>
                  <p:cNvSpPr/>
                  <p:nvPr/>
                </p:nvSpPr>
                <p:spPr>
                  <a:xfrm>
                    <a:off x="2054349" y="914030"/>
                    <a:ext cx="28354" cy="28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" h="1001" extrusionOk="0">
                        <a:moveTo>
                          <a:pt x="523" y="0"/>
                        </a:moveTo>
                        <a:cubicBezTo>
                          <a:pt x="520" y="0"/>
                          <a:pt x="517" y="0"/>
                          <a:pt x="513" y="1"/>
                        </a:cubicBezTo>
                        <a:cubicBezTo>
                          <a:pt x="425" y="1"/>
                          <a:pt x="343" y="22"/>
                          <a:pt x="268" y="69"/>
                        </a:cubicBezTo>
                        <a:cubicBezTo>
                          <a:pt x="195" y="112"/>
                          <a:pt x="137" y="171"/>
                          <a:pt x="93" y="243"/>
                        </a:cubicBezTo>
                        <a:cubicBezTo>
                          <a:pt x="86" y="255"/>
                          <a:pt x="80" y="269"/>
                          <a:pt x="73" y="284"/>
                        </a:cubicBezTo>
                        <a:cubicBezTo>
                          <a:pt x="71" y="290"/>
                          <a:pt x="67" y="296"/>
                          <a:pt x="66" y="301"/>
                        </a:cubicBezTo>
                        <a:cubicBezTo>
                          <a:pt x="31" y="354"/>
                          <a:pt x="13" y="412"/>
                          <a:pt x="12" y="473"/>
                        </a:cubicBezTo>
                        <a:cubicBezTo>
                          <a:pt x="2" y="498"/>
                          <a:pt x="0" y="519"/>
                          <a:pt x="5" y="543"/>
                        </a:cubicBezTo>
                        <a:cubicBezTo>
                          <a:pt x="2" y="607"/>
                          <a:pt x="15" y="665"/>
                          <a:pt x="44" y="718"/>
                        </a:cubicBezTo>
                        <a:cubicBezTo>
                          <a:pt x="61" y="775"/>
                          <a:pt x="95" y="825"/>
                          <a:pt x="138" y="865"/>
                        </a:cubicBezTo>
                        <a:lnTo>
                          <a:pt x="231" y="936"/>
                        </a:lnTo>
                        <a:cubicBezTo>
                          <a:pt x="301" y="979"/>
                          <a:pt x="380" y="999"/>
                          <a:pt x="461" y="999"/>
                        </a:cubicBezTo>
                        <a:cubicBezTo>
                          <a:pt x="470" y="1000"/>
                          <a:pt x="479" y="1000"/>
                          <a:pt x="488" y="1000"/>
                        </a:cubicBezTo>
                        <a:cubicBezTo>
                          <a:pt x="569" y="1000"/>
                          <a:pt x="649" y="962"/>
                          <a:pt x="720" y="928"/>
                        </a:cubicBezTo>
                        <a:cubicBezTo>
                          <a:pt x="734" y="920"/>
                          <a:pt x="747" y="915"/>
                          <a:pt x="759" y="907"/>
                        </a:cubicBezTo>
                        <a:cubicBezTo>
                          <a:pt x="831" y="864"/>
                          <a:pt x="890" y="806"/>
                          <a:pt x="933" y="733"/>
                        </a:cubicBezTo>
                        <a:cubicBezTo>
                          <a:pt x="977" y="657"/>
                          <a:pt x="999" y="575"/>
                          <a:pt x="1001" y="487"/>
                        </a:cubicBezTo>
                        <a:cubicBezTo>
                          <a:pt x="994" y="444"/>
                          <a:pt x="987" y="400"/>
                          <a:pt x="981" y="357"/>
                        </a:cubicBezTo>
                        <a:cubicBezTo>
                          <a:pt x="958" y="275"/>
                          <a:pt x="916" y="203"/>
                          <a:pt x="856" y="143"/>
                        </a:cubicBezTo>
                        <a:cubicBezTo>
                          <a:pt x="813" y="95"/>
                          <a:pt x="760" y="62"/>
                          <a:pt x="699" y="43"/>
                        </a:cubicBezTo>
                        <a:cubicBezTo>
                          <a:pt x="644" y="14"/>
                          <a:pt x="586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51" name="Google Shape;2151;p27"/>
                <p:cNvSpPr/>
                <p:nvPr/>
              </p:nvSpPr>
              <p:spPr>
                <a:xfrm>
                  <a:off x="2598997" y="131028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7"/>
                <p:cNvSpPr/>
                <p:nvPr/>
              </p:nvSpPr>
              <p:spPr>
                <a:xfrm>
                  <a:off x="293547" y="1596978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27"/>
                <p:cNvSpPr/>
                <p:nvPr/>
              </p:nvSpPr>
              <p:spPr>
                <a:xfrm>
                  <a:off x="8824122" y="3685653"/>
                  <a:ext cx="137159" cy="13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3593" extrusionOk="0">
                      <a:moveTo>
                        <a:pt x="2555" y="680"/>
                      </a:moveTo>
                      <a:lnTo>
                        <a:pt x="2314" y="1375"/>
                      </a:lnTo>
                      <a:cubicBezTo>
                        <a:pt x="2288" y="1449"/>
                        <a:pt x="2315" y="1531"/>
                        <a:pt x="2382" y="1574"/>
                      </a:cubicBezTo>
                      <a:lnTo>
                        <a:pt x="2997" y="1978"/>
                      </a:lnTo>
                      <a:lnTo>
                        <a:pt x="2261" y="1964"/>
                      </a:lnTo>
                      <a:cubicBezTo>
                        <a:pt x="2260" y="1964"/>
                        <a:pt x="2259" y="1964"/>
                        <a:pt x="2258" y="1964"/>
                      </a:cubicBezTo>
                      <a:cubicBezTo>
                        <a:pt x="2183" y="1964"/>
                        <a:pt x="2113" y="2016"/>
                        <a:pt x="2093" y="2090"/>
                      </a:cubicBezTo>
                      <a:lnTo>
                        <a:pt x="1901" y="2799"/>
                      </a:lnTo>
                      <a:lnTo>
                        <a:pt x="1689" y="2096"/>
                      </a:lnTo>
                      <a:cubicBezTo>
                        <a:pt x="1665" y="2022"/>
                        <a:pt x="1598" y="1974"/>
                        <a:pt x="1523" y="1974"/>
                      </a:cubicBezTo>
                      <a:cubicBezTo>
                        <a:pt x="1520" y="1974"/>
                        <a:pt x="1518" y="1974"/>
                        <a:pt x="1516" y="1974"/>
                      </a:cubicBezTo>
                      <a:lnTo>
                        <a:pt x="782" y="2009"/>
                      </a:lnTo>
                      <a:lnTo>
                        <a:pt x="782" y="2009"/>
                      </a:lnTo>
                      <a:lnTo>
                        <a:pt x="1385" y="1589"/>
                      </a:lnTo>
                      <a:cubicBezTo>
                        <a:pt x="1451" y="1544"/>
                        <a:pt x="1475" y="1461"/>
                        <a:pt x="1446" y="1388"/>
                      </a:cubicBezTo>
                      <a:lnTo>
                        <a:pt x="1188" y="701"/>
                      </a:lnTo>
                      <a:lnTo>
                        <a:pt x="1188" y="701"/>
                      </a:lnTo>
                      <a:lnTo>
                        <a:pt x="1772" y="1144"/>
                      </a:lnTo>
                      <a:cubicBezTo>
                        <a:pt x="1803" y="1168"/>
                        <a:pt x="1840" y="1180"/>
                        <a:pt x="1877" y="1180"/>
                      </a:cubicBezTo>
                      <a:cubicBezTo>
                        <a:pt x="1915" y="1180"/>
                        <a:pt x="1952" y="1167"/>
                        <a:pt x="1982" y="1141"/>
                      </a:cubicBezTo>
                      <a:lnTo>
                        <a:pt x="2555" y="680"/>
                      </a:lnTo>
                      <a:close/>
                      <a:moveTo>
                        <a:pt x="2911" y="1"/>
                      </a:moveTo>
                      <a:cubicBezTo>
                        <a:pt x="2873" y="1"/>
                        <a:pt x="2835" y="13"/>
                        <a:pt x="2804" y="38"/>
                      </a:cubicBezTo>
                      <a:lnTo>
                        <a:pt x="1871" y="788"/>
                      </a:lnTo>
                      <a:lnTo>
                        <a:pt x="914" y="66"/>
                      </a:lnTo>
                      <a:cubicBezTo>
                        <a:pt x="884" y="42"/>
                        <a:pt x="847" y="30"/>
                        <a:pt x="810" y="30"/>
                      </a:cubicBezTo>
                      <a:cubicBezTo>
                        <a:pt x="774" y="30"/>
                        <a:pt x="738" y="42"/>
                        <a:pt x="708" y="66"/>
                      </a:cubicBezTo>
                      <a:cubicBezTo>
                        <a:pt x="646" y="111"/>
                        <a:pt x="622" y="192"/>
                        <a:pt x="650" y="263"/>
                      </a:cubicBezTo>
                      <a:lnTo>
                        <a:pt x="1073" y="1384"/>
                      </a:lnTo>
                      <a:lnTo>
                        <a:pt x="90" y="2068"/>
                      </a:lnTo>
                      <a:cubicBezTo>
                        <a:pt x="26" y="2112"/>
                        <a:pt x="0" y="2192"/>
                        <a:pt x="25" y="2264"/>
                      </a:cubicBezTo>
                      <a:cubicBezTo>
                        <a:pt x="49" y="2334"/>
                        <a:pt x="114" y="2381"/>
                        <a:pt x="186" y="2381"/>
                      </a:cubicBezTo>
                      <a:cubicBezTo>
                        <a:pt x="189" y="2381"/>
                        <a:pt x="192" y="2381"/>
                        <a:pt x="195" y="2381"/>
                      </a:cubicBezTo>
                      <a:lnTo>
                        <a:pt x="1392" y="2326"/>
                      </a:lnTo>
                      <a:lnTo>
                        <a:pt x="1740" y="3471"/>
                      </a:lnTo>
                      <a:cubicBezTo>
                        <a:pt x="1761" y="3542"/>
                        <a:pt x="1828" y="3593"/>
                        <a:pt x="1904" y="3593"/>
                      </a:cubicBezTo>
                      <a:cubicBezTo>
                        <a:pt x="1905" y="3593"/>
                        <a:pt x="1906" y="3593"/>
                        <a:pt x="1907" y="3593"/>
                      </a:cubicBezTo>
                      <a:cubicBezTo>
                        <a:pt x="1937" y="3593"/>
                        <a:pt x="1968" y="3584"/>
                        <a:pt x="1994" y="3568"/>
                      </a:cubicBezTo>
                      <a:cubicBezTo>
                        <a:pt x="2030" y="3545"/>
                        <a:pt x="2059" y="3508"/>
                        <a:pt x="2070" y="3466"/>
                      </a:cubicBezTo>
                      <a:lnTo>
                        <a:pt x="2386" y="2311"/>
                      </a:lnTo>
                      <a:lnTo>
                        <a:pt x="3582" y="2334"/>
                      </a:lnTo>
                      <a:cubicBezTo>
                        <a:pt x="3584" y="2334"/>
                        <a:pt x="3585" y="2334"/>
                        <a:pt x="3586" y="2334"/>
                      </a:cubicBezTo>
                      <a:cubicBezTo>
                        <a:pt x="3661" y="2334"/>
                        <a:pt x="3728" y="2285"/>
                        <a:pt x="3750" y="2212"/>
                      </a:cubicBezTo>
                      <a:cubicBezTo>
                        <a:pt x="3771" y="2139"/>
                        <a:pt x="3745" y="2060"/>
                        <a:pt x="3680" y="2017"/>
                      </a:cubicBezTo>
                      <a:lnTo>
                        <a:pt x="2679" y="1361"/>
                      </a:lnTo>
                      <a:lnTo>
                        <a:pt x="3071" y="229"/>
                      </a:lnTo>
                      <a:cubicBezTo>
                        <a:pt x="3096" y="156"/>
                        <a:pt x="3071" y="76"/>
                        <a:pt x="3007" y="31"/>
                      </a:cubicBezTo>
                      <a:cubicBezTo>
                        <a:pt x="2979" y="11"/>
                        <a:pt x="2945" y="1"/>
                        <a:pt x="29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27"/>
                <p:cNvSpPr/>
                <p:nvPr/>
              </p:nvSpPr>
              <p:spPr>
                <a:xfrm>
                  <a:off x="8591655" y="3303304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7"/>
                <p:cNvSpPr/>
                <p:nvPr/>
              </p:nvSpPr>
              <p:spPr>
                <a:xfrm>
                  <a:off x="8929530" y="2305729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27"/>
                <p:cNvSpPr/>
                <p:nvPr/>
              </p:nvSpPr>
              <p:spPr>
                <a:xfrm>
                  <a:off x="5823605" y="27991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7" name="Google Shape;2157;p27"/>
                <p:cNvGrpSpPr/>
                <p:nvPr/>
              </p:nvGrpSpPr>
              <p:grpSpPr>
                <a:xfrm>
                  <a:off x="3746320" y="131395"/>
                  <a:ext cx="142721" cy="162526"/>
                  <a:chOff x="731022" y="2814632"/>
                  <a:chExt cx="89925" cy="103250"/>
                </a:xfrm>
              </p:grpSpPr>
              <p:sp>
                <p:nvSpPr>
                  <p:cNvPr id="2158" name="Google Shape;2158;p27"/>
                  <p:cNvSpPr/>
                  <p:nvPr/>
                </p:nvSpPr>
                <p:spPr>
                  <a:xfrm>
                    <a:off x="731022" y="2882143"/>
                    <a:ext cx="36023" cy="35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" h="1263" extrusionOk="0">
                        <a:moveTo>
                          <a:pt x="636" y="1"/>
                        </a:moveTo>
                        <a:cubicBezTo>
                          <a:pt x="475" y="1"/>
                          <a:pt x="306" y="72"/>
                          <a:pt x="191" y="187"/>
                        </a:cubicBezTo>
                        <a:cubicBezTo>
                          <a:pt x="82" y="296"/>
                          <a:pt x="1" y="475"/>
                          <a:pt x="7" y="632"/>
                        </a:cubicBezTo>
                        <a:cubicBezTo>
                          <a:pt x="21" y="973"/>
                          <a:pt x="283" y="1262"/>
                          <a:pt x="636" y="1262"/>
                        </a:cubicBezTo>
                        <a:cubicBezTo>
                          <a:pt x="799" y="1262"/>
                          <a:pt x="967" y="1191"/>
                          <a:pt x="1082" y="1076"/>
                        </a:cubicBezTo>
                        <a:cubicBezTo>
                          <a:pt x="1191" y="967"/>
                          <a:pt x="1272" y="789"/>
                          <a:pt x="1267" y="632"/>
                        </a:cubicBezTo>
                        <a:cubicBezTo>
                          <a:pt x="1252" y="290"/>
                          <a:pt x="990" y="1"/>
                          <a:pt x="63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27"/>
                  <p:cNvSpPr/>
                  <p:nvPr/>
                </p:nvSpPr>
                <p:spPr>
                  <a:xfrm>
                    <a:off x="752553" y="2814632"/>
                    <a:ext cx="34381" cy="33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5" h="1199" extrusionOk="0">
                        <a:moveTo>
                          <a:pt x="626" y="0"/>
                        </a:moveTo>
                        <a:cubicBezTo>
                          <a:pt x="593" y="0"/>
                          <a:pt x="560" y="4"/>
                          <a:pt x="527" y="11"/>
                        </a:cubicBezTo>
                        <a:cubicBezTo>
                          <a:pt x="447" y="15"/>
                          <a:pt x="371" y="39"/>
                          <a:pt x="305" y="82"/>
                        </a:cubicBezTo>
                        <a:cubicBezTo>
                          <a:pt x="236" y="120"/>
                          <a:pt x="180" y="171"/>
                          <a:pt x="138" y="236"/>
                        </a:cubicBezTo>
                        <a:cubicBezTo>
                          <a:pt x="85" y="294"/>
                          <a:pt x="49" y="363"/>
                          <a:pt x="30" y="440"/>
                        </a:cubicBezTo>
                        <a:cubicBezTo>
                          <a:pt x="5" y="520"/>
                          <a:pt x="1" y="598"/>
                          <a:pt x="20" y="678"/>
                        </a:cubicBezTo>
                        <a:cubicBezTo>
                          <a:pt x="23" y="758"/>
                          <a:pt x="47" y="832"/>
                          <a:pt x="91" y="900"/>
                        </a:cubicBezTo>
                        <a:cubicBezTo>
                          <a:pt x="122" y="940"/>
                          <a:pt x="152" y="980"/>
                          <a:pt x="183" y="1021"/>
                        </a:cubicBezTo>
                        <a:cubicBezTo>
                          <a:pt x="258" y="1097"/>
                          <a:pt x="345" y="1147"/>
                          <a:pt x="447" y="1177"/>
                        </a:cubicBezTo>
                        <a:lnTo>
                          <a:pt x="604" y="1198"/>
                        </a:lnTo>
                        <a:cubicBezTo>
                          <a:pt x="610" y="1199"/>
                          <a:pt x="616" y="1199"/>
                          <a:pt x="622" y="1199"/>
                        </a:cubicBezTo>
                        <a:cubicBezTo>
                          <a:pt x="698" y="1199"/>
                          <a:pt x="769" y="1181"/>
                          <a:pt x="835" y="1147"/>
                        </a:cubicBezTo>
                        <a:cubicBezTo>
                          <a:pt x="909" y="1123"/>
                          <a:pt x="973" y="1082"/>
                          <a:pt x="1028" y="1024"/>
                        </a:cubicBezTo>
                        <a:cubicBezTo>
                          <a:pt x="1069" y="982"/>
                          <a:pt x="1104" y="934"/>
                          <a:pt x="1132" y="883"/>
                        </a:cubicBezTo>
                        <a:cubicBezTo>
                          <a:pt x="1155" y="845"/>
                          <a:pt x="1175" y="802"/>
                          <a:pt x="1185" y="757"/>
                        </a:cubicBezTo>
                        <a:cubicBezTo>
                          <a:pt x="1214" y="648"/>
                          <a:pt x="1211" y="555"/>
                          <a:pt x="1185" y="450"/>
                        </a:cubicBezTo>
                        <a:cubicBezTo>
                          <a:pt x="1174" y="398"/>
                          <a:pt x="1152" y="347"/>
                          <a:pt x="1124" y="299"/>
                        </a:cubicBezTo>
                        <a:cubicBezTo>
                          <a:pt x="1124" y="299"/>
                          <a:pt x="1124" y="297"/>
                          <a:pt x="1123" y="297"/>
                        </a:cubicBezTo>
                        <a:cubicBezTo>
                          <a:pt x="1069" y="207"/>
                          <a:pt x="996" y="135"/>
                          <a:pt x="908" y="82"/>
                        </a:cubicBezTo>
                        <a:lnTo>
                          <a:pt x="764" y="23"/>
                        </a:lnTo>
                        <a:cubicBezTo>
                          <a:pt x="717" y="7"/>
                          <a:pt x="672" y="0"/>
                          <a:pt x="62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27"/>
                  <p:cNvSpPr/>
                  <p:nvPr/>
                </p:nvSpPr>
                <p:spPr>
                  <a:xfrm>
                    <a:off x="802866" y="2872472"/>
                    <a:ext cx="18082" cy="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652" extrusionOk="0">
                        <a:moveTo>
                          <a:pt x="321" y="0"/>
                        </a:moveTo>
                        <a:cubicBezTo>
                          <a:pt x="306" y="0"/>
                          <a:pt x="292" y="2"/>
                          <a:pt x="278" y="6"/>
                        </a:cubicBezTo>
                        <a:cubicBezTo>
                          <a:pt x="249" y="6"/>
                          <a:pt x="221" y="13"/>
                          <a:pt x="198" y="28"/>
                        </a:cubicBezTo>
                        <a:cubicBezTo>
                          <a:pt x="170" y="35"/>
                          <a:pt x="147" y="49"/>
                          <a:pt x="127" y="70"/>
                        </a:cubicBezTo>
                        <a:cubicBezTo>
                          <a:pt x="103" y="84"/>
                          <a:pt x="83" y="102"/>
                          <a:pt x="71" y="127"/>
                        </a:cubicBezTo>
                        <a:cubicBezTo>
                          <a:pt x="51" y="145"/>
                          <a:pt x="38" y="170"/>
                          <a:pt x="29" y="196"/>
                        </a:cubicBezTo>
                        <a:cubicBezTo>
                          <a:pt x="15" y="222"/>
                          <a:pt x="7" y="247"/>
                          <a:pt x="7" y="276"/>
                        </a:cubicBezTo>
                        <a:cubicBezTo>
                          <a:pt x="0" y="305"/>
                          <a:pt x="0" y="333"/>
                          <a:pt x="7" y="362"/>
                        </a:cubicBezTo>
                        <a:cubicBezTo>
                          <a:pt x="9" y="404"/>
                          <a:pt x="22" y="443"/>
                          <a:pt x="45" y="480"/>
                        </a:cubicBezTo>
                        <a:cubicBezTo>
                          <a:pt x="51" y="488"/>
                          <a:pt x="54" y="496"/>
                          <a:pt x="60" y="506"/>
                        </a:cubicBezTo>
                        <a:cubicBezTo>
                          <a:pt x="114" y="599"/>
                          <a:pt x="219" y="651"/>
                          <a:pt x="322" y="651"/>
                        </a:cubicBezTo>
                        <a:cubicBezTo>
                          <a:pt x="397" y="651"/>
                          <a:pt x="471" y="624"/>
                          <a:pt x="525" y="565"/>
                        </a:cubicBezTo>
                        <a:cubicBezTo>
                          <a:pt x="532" y="558"/>
                          <a:pt x="538" y="551"/>
                          <a:pt x="545" y="544"/>
                        </a:cubicBezTo>
                        <a:cubicBezTo>
                          <a:pt x="581" y="504"/>
                          <a:pt x="612" y="455"/>
                          <a:pt x="627" y="404"/>
                        </a:cubicBezTo>
                        <a:cubicBezTo>
                          <a:pt x="631" y="375"/>
                          <a:pt x="634" y="347"/>
                          <a:pt x="638" y="318"/>
                        </a:cubicBezTo>
                        <a:cubicBezTo>
                          <a:pt x="634" y="289"/>
                          <a:pt x="629" y="262"/>
                          <a:pt x="627" y="233"/>
                        </a:cubicBezTo>
                        <a:lnTo>
                          <a:pt x="595" y="157"/>
                        </a:lnTo>
                        <a:lnTo>
                          <a:pt x="545" y="93"/>
                        </a:lnTo>
                        <a:cubicBezTo>
                          <a:pt x="523" y="77"/>
                          <a:pt x="502" y="61"/>
                          <a:pt x="481" y="44"/>
                        </a:cubicBezTo>
                        <a:cubicBezTo>
                          <a:pt x="445" y="20"/>
                          <a:pt x="406" y="7"/>
                          <a:pt x="363" y="6"/>
                        </a:cubicBezTo>
                        <a:cubicBezTo>
                          <a:pt x="349" y="2"/>
                          <a:pt x="335" y="0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61" name="Google Shape;2161;p27"/>
                <p:cNvSpPr/>
                <p:nvPr/>
              </p:nvSpPr>
              <p:spPr>
                <a:xfrm>
                  <a:off x="8022455" y="480106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27"/>
                <p:cNvSpPr/>
                <p:nvPr/>
              </p:nvSpPr>
              <p:spPr>
                <a:xfrm>
                  <a:off x="7791005" y="279916"/>
                  <a:ext cx="45808" cy="4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1011" extrusionOk="0">
                      <a:moveTo>
                        <a:pt x="518" y="1"/>
                      </a:moveTo>
                      <a:cubicBezTo>
                        <a:pt x="515" y="1"/>
                        <a:pt x="512" y="1"/>
                        <a:pt x="509" y="1"/>
                      </a:cubicBezTo>
                      <a:cubicBezTo>
                        <a:pt x="463" y="7"/>
                        <a:pt x="419" y="14"/>
                        <a:pt x="374" y="20"/>
                      </a:cubicBezTo>
                      <a:cubicBezTo>
                        <a:pt x="335" y="36"/>
                        <a:pt x="294" y="53"/>
                        <a:pt x="255" y="70"/>
                      </a:cubicBezTo>
                      <a:cubicBezTo>
                        <a:pt x="220" y="95"/>
                        <a:pt x="187" y="123"/>
                        <a:pt x="153" y="147"/>
                      </a:cubicBezTo>
                      <a:cubicBezTo>
                        <a:pt x="127" y="182"/>
                        <a:pt x="99" y="217"/>
                        <a:pt x="75" y="249"/>
                      </a:cubicBezTo>
                      <a:cubicBezTo>
                        <a:pt x="59" y="290"/>
                        <a:pt x="40" y="329"/>
                        <a:pt x="24" y="370"/>
                      </a:cubicBezTo>
                      <a:cubicBezTo>
                        <a:pt x="2" y="437"/>
                        <a:pt x="1" y="504"/>
                        <a:pt x="15" y="572"/>
                      </a:cubicBezTo>
                      <a:cubicBezTo>
                        <a:pt x="15" y="617"/>
                        <a:pt x="25" y="659"/>
                        <a:pt x="50" y="698"/>
                      </a:cubicBezTo>
                      <a:cubicBezTo>
                        <a:pt x="69" y="761"/>
                        <a:pt x="104" y="814"/>
                        <a:pt x="153" y="860"/>
                      </a:cubicBezTo>
                      <a:cubicBezTo>
                        <a:pt x="155" y="862"/>
                        <a:pt x="156" y="864"/>
                        <a:pt x="159" y="864"/>
                      </a:cubicBezTo>
                      <a:cubicBezTo>
                        <a:pt x="204" y="913"/>
                        <a:pt x="256" y="947"/>
                        <a:pt x="317" y="967"/>
                      </a:cubicBezTo>
                      <a:cubicBezTo>
                        <a:pt x="376" y="996"/>
                        <a:pt x="435" y="1011"/>
                        <a:pt x="501" y="1011"/>
                      </a:cubicBezTo>
                      <a:cubicBezTo>
                        <a:pt x="504" y="1011"/>
                        <a:pt x="507" y="1011"/>
                        <a:pt x="511" y="1011"/>
                      </a:cubicBezTo>
                      <a:cubicBezTo>
                        <a:pt x="554" y="1005"/>
                        <a:pt x="599" y="998"/>
                        <a:pt x="643" y="993"/>
                      </a:cubicBezTo>
                      <a:cubicBezTo>
                        <a:pt x="727" y="969"/>
                        <a:pt x="801" y="925"/>
                        <a:pt x="862" y="865"/>
                      </a:cubicBezTo>
                      <a:cubicBezTo>
                        <a:pt x="865" y="864"/>
                        <a:pt x="867" y="862"/>
                        <a:pt x="868" y="862"/>
                      </a:cubicBezTo>
                      <a:cubicBezTo>
                        <a:pt x="894" y="828"/>
                        <a:pt x="920" y="793"/>
                        <a:pt x="947" y="761"/>
                      </a:cubicBezTo>
                      <a:cubicBezTo>
                        <a:pt x="963" y="720"/>
                        <a:pt x="981" y="681"/>
                        <a:pt x="997" y="640"/>
                      </a:cubicBezTo>
                      <a:cubicBezTo>
                        <a:pt x="1016" y="573"/>
                        <a:pt x="1019" y="506"/>
                        <a:pt x="1005" y="438"/>
                      </a:cubicBezTo>
                      <a:cubicBezTo>
                        <a:pt x="1005" y="393"/>
                        <a:pt x="995" y="351"/>
                        <a:pt x="970" y="312"/>
                      </a:cubicBezTo>
                      <a:cubicBezTo>
                        <a:pt x="958" y="268"/>
                        <a:pt x="936" y="232"/>
                        <a:pt x="904" y="201"/>
                      </a:cubicBezTo>
                      <a:cubicBezTo>
                        <a:pt x="883" y="162"/>
                        <a:pt x="852" y="133"/>
                        <a:pt x="814" y="110"/>
                      </a:cubicBezTo>
                      <a:cubicBezTo>
                        <a:pt x="782" y="79"/>
                        <a:pt x="745" y="57"/>
                        <a:pt x="704" y="44"/>
                      </a:cubicBezTo>
                      <a:cubicBezTo>
                        <a:pt x="646" y="15"/>
                        <a:pt x="583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63" name="Google Shape;2163;p27"/>
            <p:cNvGrpSpPr/>
            <p:nvPr/>
          </p:nvGrpSpPr>
          <p:grpSpPr>
            <a:xfrm>
              <a:off x="8034926" y="3868575"/>
              <a:ext cx="222669" cy="175544"/>
              <a:chOff x="2086440" y="896308"/>
              <a:chExt cx="140299" cy="111520"/>
            </a:xfrm>
          </p:grpSpPr>
          <p:sp>
            <p:nvSpPr>
              <p:cNvPr id="2164" name="Google Shape;2164;p27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7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7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7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8" name="Google Shape;2168;p27"/>
            <p:cNvGrpSpPr/>
            <p:nvPr/>
          </p:nvGrpSpPr>
          <p:grpSpPr>
            <a:xfrm rot="10800000">
              <a:off x="7122876" y="1010800"/>
              <a:ext cx="222669" cy="175544"/>
              <a:chOff x="2086440" y="896308"/>
              <a:chExt cx="140299" cy="111520"/>
            </a:xfrm>
          </p:grpSpPr>
          <p:sp>
            <p:nvSpPr>
              <p:cNvPr id="2169" name="Google Shape;2169;p27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7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7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7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3" name="Google Shape;2173;p27"/>
            <p:cNvGrpSpPr/>
            <p:nvPr/>
          </p:nvGrpSpPr>
          <p:grpSpPr>
            <a:xfrm>
              <a:off x="1154551" y="4044125"/>
              <a:ext cx="222669" cy="175544"/>
              <a:chOff x="2086440" y="896308"/>
              <a:chExt cx="140299" cy="111520"/>
            </a:xfrm>
          </p:grpSpPr>
          <p:sp>
            <p:nvSpPr>
              <p:cNvPr id="2174" name="Google Shape;2174;p27"/>
              <p:cNvSpPr/>
              <p:nvPr/>
            </p:nvSpPr>
            <p:spPr>
              <a:xfrm>
                <a:off x="2086440" y="978144"/>
                <a:ext cx="29769" cy="29684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49" extrusionOk="0">
                    <a:moveTo>
                      <a:pt x="509" y="0"/>
                    </a:moveTo>
                    <a:cubicBezTo>
                      <a:pt x="443" y="0"/>
                      <a:pt x="382" y="15"/>
                      <a:pt x="325" y="46"/>
                    </a:cubicBezTo>
                    <a:cubicBezTo>
                      <a:pt x="259" y="68"/>
                      <a:pt x="204" y="104"/>
                      <a:pt x="156" y="155"/>
                    </a:cubicBezTo>
                    <a:cubicBezTo>
                      <a:pt x="105" y="201"/>
                      <a:pt x="69" y="258"/>
                      <a:pt x="47" y="323"/>
                    </a:cubicBezTo>
                    <a:cubicBezTo>
                      <a:pt x="14" y="386"/>
                      <a:pt x="1" y="453"/>
                      <a:pt x="2" y="525"/>
                    </a:cubicBezTo>
                    <a:cubicBezTo>
                      <a:pt x="8" y="572"/>
                      <a:pt x="14" y="618"/>
                      <a:pt x="19" y="665"/>
                    </a:cubicBezTo>
                    <a:cubicBezTo>
                      <a:pt x="46" y="753"/>
                      <a:pt x="89" y="830"/>
                      <a:pt x="155" y="896"/>
                    </a:cubicBezTo>
                    <a:cubicBezTo>
                      <a:pt x="190" y="923"/>
                      <a:pt x="226" y="950"/>
                      <a:pt x="259" y="977"/>
                    </a:cubicBezTo>
                    <a:cubicBezTo>
                      <a:pt x="342" y="1025"/>
                      <a:pt x="431" y="1048"/>
                      <a:pt x="525" y="1048"/>
                    </a:cubicBezTo>
                    <a:cubicBezTo>
                      <a:pt x="529" y="1049"/>
                      <a:pt x="532" y="1049"/>
                      <a:pt x="535" y="1049"/>
                    </a:cubicBezTo>
                    <a:cubicBezTo>
                      <a:pt x="604" y="1049"/>
                      <a:pt x="668" y="1034"/>
                      <a:pt x="727" y="1003"/>
                    </a:cubicBezTo>
                    <a:cubicBezTo>
                      <a:pt x="793" y="982"/>
                      <a:pt x="848" y="945"/>
                      <a:pt x="896" y="894"/>
                    </a:cubicBezTo>
                    <a:cubicBezTo>
                      <a:pt x="947" y="846"/>
                      <a:pt x="983" y="790"/>
                      <a:pt x="1005" y="724"/>
                    </a:cubicBezTo>
                    <a:cubicBezTo>
                      <a:pt x="1037" y="663"/>
                      <a:pt x="1051" y="596"/>
                      <a:pt x="1050" y="524"/>
                    </a:cubicBezTo>
                    <a:lnTo>
                      <a:pt x="1032" y="383"/>
                    </a:lnTo>
                    <a:cubicBezTo>
                      <a:pt x="1006" y="294"/>
                      <a:pt x="963" y="219"/>
                      <a:pt x="897" y="153"/>
                    </a:cubicBezTo>
                    <a:cubicBezTo>
                      <a:pt x="862" y="126"/>
                      <a:pt x="826" y="98"/>
                      <a:pt x="793" y="70"/>
                    </a:cubicBezTo>
                    <a:cubicBezTo>
                      <a:pt x="710" y="24"/>
                      <a:pt x="621" y="1"/>
                      <a:pt x="527" y="1"/>
                    </a:cubicBezTo>
                    <a:cubicBezTo>
                      <a:pt x="521" y="0"/>
                      <a:pt x="515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7"/>
              <p:cNvSpPr/>
              <p:nvPr/>
            </p:nvSpPr>
            <p:spPr>
              <a:xfrm>
                <a:off x="2092270" y="896308"/>
                <a:ext cx="34664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218" extrusionOk="0">
                    <a:moveTo>
                      <a:pt x="588" y="0"/>
                    </a:moveTo>
                    <a:cubicBezTo>
                      <a:pt x="514" y="0"/>
                      <a:pt x="444" y="18"/>
                      <a:pt x="379" y="53"/>
                    </a:cubicBezTo>
                    <a:cubicBezTo>
                      <a:pt x="303" y="78"/>
                      <a:pt x="236" y="120"/>
                      <a:pt x="183" y="178"/>
                    </a:cubicBezTo>
                    <a:cubicBezTo>
                      <a:pt x="123" y="232"/>
                      <a:pt x="81" y="299"/>
                      <a:pt x="58" y="374"/>
                    </a:cubicBezTo>
                    <a:cubicBezTo>
                      <a:pt x="18" y="447"/>
                      <a:pt x="1" y="525"/>
                      <a:pt x="4" y="608"/>
                    </a:cubicBezTo>
                    <a:lnTo>
                      <a:pt x="26" y="770"/>
                    </a:lnTo>
                    <a:cubicBezTo>
                      <a:pt x="55" y="874"/>
                      <a:pt x="108" y="963"/>
                      <a:pt x="183" y="1038"/>
                    </a:cubicBezTo>
                    <a:cubicBezTo>
                      <a:pt x="225" y="1070"/>
                      <a:pt x="264" y="1102"/>
                      <a:pt x="306" y="1133"/>
                    </a:cubicBezTo>
                    <a:cubicBezTo>
                      <a:pt x="401" y="1188"/>
                      <a:pt x="504" y="1217"/>
                      <a:pt x="613" y="1217"/>
                    </a:cubicBezTo>
                    <a:cubicBezTo>
                      <a:pt x="619" y="1217"/>
                      <a:pt x="625" y="1217"/>
                      <a:pt x="631" y="1217"/>
                    </a:cubicBezTo>
                    <a:cubicBezTo>
                      <a:pt x="708" y="1217"/>
                      <a:pt x="779" y="1200"/>
                      <a:pt x="847" y="1165"/>
                    </a:cubicBezTo>
                    <a:cubicBezTo>
                      <a:pt x="924" y="1139"/>
                      <a:pt x="989" y="1097"/>
                      <a:pt x="1043" y="1038"/>
                    </a:cubicBezTo>
                    <a:cubicBezTo>
                      <a:pt x="1104" y="985"/>
                      <a:pt x="1145" y="919"/>
                      <a:pt x="1169" y="844"/>
                    </a:cubicBezTo>
                    <a:cubicBezTo>
                      <a:pt x="1207" y="771"/>
                      <a:pt x="1225" y="693"/>
                      <a:pt x="1222" y="608"/>
                    </a:cubicBezTo>
                    <a:cubicBezTo>
                      <a:pt x="1214" y="556"/>
                      <a:pt x="1207" y="502"/>
                      <a:pt x="1200" y="447"/>
                    </a:cubicBezTo>
                    <a:cubicBezTo>
                      <a:pt x="1171" y="344"/>
                      <a:pt x="1118" y="255"/>
                      <a:pt x="1044" y="178"/>
                    </a:cubicBezTo>
                    <a:cubicBezTo>
                      <a:pt x="1002" y="148"/>
                      <a:pt x="962" y="114"/>
                      <a:pt x="921" y="84"/>
                    </a:cubicBezTo>
                    <a:cubicBezTo>
                      <a:pt x="826" y="30"/>
                      <a:pt x="722" y="1"/>
                      <a:pt x="613" y="1"/>
                    </a:cubicBezTo>
                    <a:cubicBezTo>
                      <a:pt x="604" y="0"/>
                      <a:pt x="596" y="0"/>
                      <a:pt x="5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7"/>
              <p:cNvSpPr/>
              <p:nvPr/>
            </p:nvSpPr>
            <p:spPr>
              <a:xfrm>
                <a:off x="2133358" y="953186"/>
                <a:ext cx="33759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927" extrusionOk="0">
                    <a:moveTo>
                      <a:pt x="597" y="1"/>
                    </a:moveTo>
                    <a:cubicBezTo>
                      <a:pt x="1" y="1"/>
                      <a:pt x="1" y="926"/>
                      <a:pt x="597" y="926"/>
                    </a:cubicBezTo>
                    <a:cubicBezTo>
                      <a:pt x="1192" y="926"/>
                      <a:pt x="119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7"/>
              <p:cNvSpPr/>
              <p:nvPr/>
            </p:nvSpPr>
            <p:spPr>
              <a:xfrm>
                <a:off x="2198385" y="962439"/>
                <a:ext cx="28354" cy="283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523" y="0"/>
                    </a:moveTo>
                    <a:cubicBezTo>
                      <a:pt x="520" y="0"/>
                      <a:pt x="517" y="0"/>
                      <a:pt x="513" y="1"/>
                    </a:cubicBezTo>
                    <a:cubicBezTo>
                      <a:pt x="425" y="1"/>
                      <a:pt x="343" y="22"/>
                      <a:pt x="268" y="69"/>
                    </a:cubicBezTo>
                    <a:cubicBezTo>
                      <a:pt x="195" y="112"/>
                      <a:pt x="137" y="171"/>
                      <a:pt x="93" y="243"/>
                    </a:cubicBezTo>
                    <a:cubicBezTo>
                      <a:pt x="86" y="255"/>
                      <a:pt x="80" y="269"/>
                      <a:pt x="73" y="284"/>
                    </a:cubicBezTo>
                    <a:cubicBezTo>
                      <a:pt x="71" y="290"/>
                      <a:pt x="67" y="296"/>
                      <a:pt x="66" y="301"/>
                    </a:cubicBezTo>
                    <a:cubicBezTo>
                      <a:pt x="31" y="354"/>
                      <a:pt x="13" y="412"/>
                      <a:pt x="12" y="473"/>
                    </a:cubicBezTo>
                    <a:cubicBezTo>
                      <a:pt x="2" y="498"/>
                      <a:pt x="0" y="519"/>
                      <a:pt x="5" y="543"/>
                    </a:cubicBezTo>
                    <a:cubicBezTo>
                      <a:pt x="2" y="607"/>
                      <a:pt x="15" y="665"/>
                      <a:pt x="44" y="718"/>
                    </a:cubicBezTo>
                    <a:cubicBezTo>
                      <a:pt x="61" y="775"/>
                      <a:pt x="95" y="825"/>
                      <a:pt x="138" y="865"/>
                    </a:cubicBezTo>
                    <a:lnTo>
                      <a:pt x="231" y="936"/>
                    </a:lnTo>
                    <a:cubicBezTo>
                      <a:pt x="301" y="979"/>
                      <a:pt x="380" y="999"/>
                      <a:pt x="461" y="999"/>
                    </a:cubicBezTo>
                    <a:cubicBezTo>
                      <a:pt x="470" y="1000"/>
                      <a:pt x="479" y="1000"/>
                      <a:pt x="488" y="1000"/>
                    </a:cubicBezTo>
                    <a:cubicBezTo>
                      <a:pt x="569" y="1000"/>
                      <a:pt x="649" y="962"/>
                      <a:pt x="720" y="928"/>
                    </a:cubicBezTo>
                    <a:cubicBezTo>
                      <a:pt x="734" y="920"/>
                      <a:pt x="747" y="915"/>
                      <a:pt x="759" y="907"/>
                    </a:cubicBezTo>
                    <a:cubicBezTo>
                      <a:pt x="831" y="864"/>
                      <a:pt x="890" y="806"/>
                      <a:pt x="933" y="733"/>
                    </a:cubicBezTo>
                    <a:cubicBezTo>
                      <a:pt x="977" y="657"/>
                      <a:pt x="999" y="575"/>
                      <a:pt x="1001" y="487"/>
                    </a:cubicBezTo>
                    <a:cubicBezTo>
                      <a:pt x="994" y="444"/>
                      <a:pt x="987" y="400"/>
                      <a:pt x="981" y="357"/>
                    </a:cubicBezTo>
                    <a:cubicBezTo>
                      <a:pt x="958" y="275"/>
                      <a:pt x="916" y="203"/>
                      <a:pt x="856" y="143"/>
                    </a:cubicBezTo>
                    <a:cubicBezTo>
                      <a:pt x="813" y="95"/>
                      <a:pt x="760" y="62"/>
                      <a:pt x="699" y="43"/>
                    </a:cubicBezTo>
                    <a:cubicBezTo>
                      <a:pt x="644" y="14"/>
                      <a:pt x="586" y="0"/>
                      <a:pt x="5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8" name="Google Shape;2178;p27"/>
            <p:cNvSpPr/>
            <p:nvPr/>
          </p:nvSpPr>
          <p:spPr>
            <a:xfrm>
              <a:off x="1240072" y="962203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1706172" y="384367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7290297" y="421967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6434897" y="91962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1690930" y="1274291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976180" y="3621091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6572055" y="4311816"/>
              <a:ext cx="45808" cy="45032"/>
            </a:xfrm>
            <a:custGeom>
              <a:avLst/>
              <a:gdLst/>
              <a:ahLst/>
              <a:cxnLst/>
              <a:rect l="l" t="t" r="r" b="b"/>
              <a:pathLst>
                <a:path w="1020" h="1011" extrusionOk="0">
                  <a:moveTo>
                    <a:pt x="518" y="1"/>
                  </a:moveTo>
                  <a:cubicBezTo>
                    <a:pt x="515" y="1"/>
                    <a:pt x="512" y="1"/>
                    <a:pt x="509" y="1"/>
                  </a:cubicBezTo>
                  <a:cubicBezTo>
                    <a:pt x="463" y="7"/>
                    <a:pt x="419" y="14"/>
                    <a:pt x="374" y="20"/>
                  </a:cubicBezTo>
                  <a:cubicBezTo>
                    <a:pt x="335" y="36"/>
                    <a:pt x="294" y="53"/>
                    <a:pt x="255" y="70"/>
                  </a:cubicBezTo>
                  <a:cubicBezTo>
                    <a:pt x="220" y="95"/>
                    <a:pt x="187" y="123"/>
                    <a:pt x="153" y="147"/>
                  </a:cubicBezTo>
                  <a:cubicBezTo>
                    <a:pt x="127" y="182"/>
                    <a:pt x="99" y="217"/>
                    <a:pt x="75" y="249"/>
                  </a:cubicBezTo>
                  <a:cubicBezTo>
                    <a:pt x="59" y="290"/>
                    <a:pt x="40" y="329"/>
                    <a:pt x="24" y="370"/>
                  </a:cubicBezTo>
                  <a:cubicBezTo>
                    <a:pt x="2" y="437"/>
                    <a:pt x="1" y="504"/>
                    <a:pt x="15" y="572"/>
                  </a:cubicBezTo>
                  <a:cubicBezTo>
                    <a:pt x="15" y="617"/>
                    <a:pt x="25" y="659"/>
                    <a:pt x="50" y="698"/>
                  </a:cubicBezTo>
                  <a:cubicBezTo>
                    <a:pt x="69" y="761"/>
                    <a:pt x="104" y="814"/>
                    <a:pt x="153" y="860"/>
                  </a:cubicBezTo>
                  <a:cubicBezTo>
                    <a:pt x="155" y="862"/>
                    <a:pt x="156" y="864"/>
                    <a:pt x="159" y="864"/>
                  </a:cubicBezTo>
                  <a:cubicBezTo>
                    <a:pt x="204" y="913"/>
                    <a:pt x="256" y="947"/>
                    <a:pt x="317" y="967"/>
                  </a:cubicBezTo>
                  <a:cubicBezTo>
                    <a:pt x="376" y="996"/>
                    <a:pt x="435" y="1011"/>
                    <a:pt x="501" y="1011"/>
                  </a:cubicBezTo>
                  <a:cubicBezTo>
                    <a:pt x="504" y="1011"/>
                    <a:pt x="507" y="1011"/>
                    <a:pt x="511" y="1011"/>
                  </a:cubicBezTo>
                  <a:cubicBezTo>
                    <a:pt x="554" y="1005"/>
                    <a:pt x="599" y="998"/>
                    <a:pt x="643" y="993"/>
                  </a:cubicBezTo>
                  <a:cubicBezTo>
                    <a:pt x="727" y="969"/>
                    <a:pt x="801" y="925"/>
                    <a:pt x="862" y="865"/>
                  </a:cubicBezTo>
                  <a:cubicBezTo>
                    <a:pt x="865" y="864"/>
                    <a:pt x="867" y="862"/>
                    <a:pt x="868" y="862"/>
                  </a:cubicBezTo>
                  <a:cubicBezTo>
                    <a:pt x="894" y="828"/>
                    <a:pt x="920" y="793"/>
                    <a:pt x="947" y="761"/>
                  </a:cubicBezTo>
                  <a:cubicBezTo>
                    <a:pt x="963" y="720"/>
                    <a:pt x="981" y="681"/>
                    <a:pt x="997" y="640"/>
                  </a:cubicBezTo>
                  <a:cubicBezTo>
                    <a:pt x="1016" y="573"/>
                    <a:pt x="1019" y="506"/>
                    <a:pt x="1005" y="438"/>
                  </a:cubicBezTo>
                  <a:cubicBezTo>
                    <a:pt x="1005" y="393"/>
                    <a:pt x="995" y="351"/>
                    <a:pt x="970" y="312"/>
                  </a:cubicBezTo>
                  <a:cubicBezTo>
                    <a:pt x="958" y="268"/>
                    <a:pt x="936" y="232"/>
                    <a:pt x="904" y="201"/>
                  </a:cubicBezTo>
                  <a:cubicBezTo>
                    <a:pt x="883" y="162"/>
                    <a:pt x="852" y="133"/>
                    <a:pt x="814" y="110"/>
                  </a:cubicBezTo>
                  <a:cubicBezTo>
                    <a:pt x="782" y="79"/>
                    <a:pt x="745" y="57"/>
                    <a:pt x="704" y="44"/>
                  </a:cubicBezTo>
                  <a:cubicBezTo>
                    <a:pt x="646" y="15"/>
                    <a:pt x="583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699147" y="4785616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6" name="Google Shape;2186;p27"/>
            <p:cNvGrpSpPr/>
            <p:nvPr/>
          </p:nvGrpSpPr>
          <p:grpSpPr>
            <a:xfrm>
              <a:off x="1690936" y="4785613"/>
              <a:ext cx="277954" cy="212070"/>
              <a:chOff x="3849405" y="2508784"/>
              <a:chExt cx="175133" cy="134724"/>
            </a:xfrm>
          </p:grpSpPr>
          <p:sp>
            <p:nvSpPr>
              <p:cNvPr id="2187" name="Google Shape;2187;p27"/>
              <p:cNvSpPr/>
              <p:nvPr/>
            </p:nvSpPr>
            <p:spPr>
              <a:xfrm>
                <a:off x="3942589" y="2605703"/>
                <a:ext cx="37494" cy="3780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36" extrusionOk="0">
                    <a:moveTo>
                      <a:pt x="691" y="0"/>
                    </a:moveTo>
                    <a:cubicBezTo>
                      <a:pt x="661" y="0"/>
                      <a:pt x="631" y="2"/>
                      <a:pt x="601" y="7"/>
                    </a:cubicBezTo>
                    <a:cubicBezTo>
                      <a:pt x="510" y="17"/>
                      <a:pt x="422" y="43"/>
                      <a:pt x="338" y="92"/>
                    </a:cubicBezTo>
                    <a:cubicBezTo>
                      <a:pt x="241" y="150"/>
                      <a:pt x="162" y="229"/>
                      <a:pt x="104" y="326"/>
                    </a:cubicBezTo>
                    <a:cubicBezTo>
                      <a:pt x="76" y="387"/>
                      <a:pt x="42" y="453"/>
                      <a:pt x="27" y="518"/>
                    </a:cubicBezTo>
                    <a:cubicBezTo>
                      <a:pt x="20" y="576"/>
                      <a:pt x="13" y="631"/>
                      <a:pt x="4" y="688"/>
                    </a:cubicBezTo>
                    <a:cubicBezTo>
                      <a:pt x="1" y="777"/>
                      <a:pt x="18" y="861"/>
                      <a:pt x="60" y="937"/>
                    </a:cubicBezTo>
                    <a:cubicBezTo>
                      <a:pt x="75" y="992"/>
                      <a:pt x="104" y="1038"/>
                      <a:pt x="143" y="1079"/>
                    </a:cubicBezTo>
                    <a:cubicBezTo>
                      <a:pt x="190" y="1149"/>
                      <a:pt x="249" y="1204"/>
                      <a:pt x="325" y="1246"/>
                    </a:cubicBezTo>
                    <a:cubicBezTo>
                      <a:pt x="427" y="1300"/>
                      <a:pt x="536" y="1329"/>
                      <a:pt x="650" y="1335"/>
                    </a:cubicBezTo>
                    <a:cubicBezTo>
                      <a:pt x="657" y="1335"/>
                      <a:pt x="663" y="1335"/>
                      <a:pt x="669" y="1335"/>
                    </a:cubicBezTo>
                    <a:cubicBezTo>
                      <a:pt x="751" y="1335"/>
                      <a:pt x="829" y="1317"/>
                      <a:pt x="899" y="1278"/>
                    </a:cubicBezTo>
                    <a:cubicBezTo>
                      <a:pt x="979" y="1253"/>
                      <a:pt x="1049" y="1207"/>
                      <a:pt x="1107" y="1144"/>
                    </a:cubicBezTo>
                    <a:cubicBezTo>
                      <a:pt x="1149" y="1095"/>
                      <a:pt x="1197" y="1040"/>
                      <a:pt x="1229" y="982"/>
                    </a:cubicBezTo>
                    <a:cubicBezTo>
                      <a:pt x="1251" y="929"/>
                      <a:pt x="1272" y="879"/>
                      <a:pt x="1294" y="826"/>
                    </a:cubicBezTo>
                    <a:cubicBezTo>
                      <a:pt x="1320" y="740"/>
                      <a:pt x="1325" y="655"/>
                      <a:pt x="1304" y="569"/>
                    </a:cubicBezTo>
                    <a:cubicBezTo>
                      <a:pt x="1304" y="511"/>
                      <a:pt x="1290" y="456"/>
                      <a:pt x="1261" y="405"/>
                    </a:cubicBezTo>
                    <a:cubicBezTo>
                      <a:pt x="1245" y="354"/>
                      <a:pt x="1219" y="309"/>
                      <a:pt x="1188" y="265"/>
                    </a:cubicBezTo>
                    <a:cubicBezTo>
                      <a:pt x="1137" y="188"/>
                      <a:pt x="1070" y="123"/>
                      <a:pt x="996" y="84"/>
                    </a:cubicBezTo>
                    <a:lnTo>
                      <a:pt x="852" y="21"/>
                    </a:lnTo>
                    <a:cubicBezTo>
                      <a:pt x="798" y="7"/>
                      <a:pt x="745" y="0"/>
                      <a:pt x="6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7"/>
              <p:cNvSpPr/>
              <p:nvPr/>
            </p:nvSpPr>
            <p:spPr>
              <a:xfrm>
                <a:off x="3951842" y="2508784"/>
                <a:ext cx="32372" cy="32231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9" extrusionOk="0">
                    <a:moveTo>
                      <a:pt x="554" y="0"/>
                    </a:moveTo>
                    <a:cubicBezTo>
                      <a:pt x="484" y="0"/>
                      <a:pt x="417" y="16"/>
                      <a:pt x="354" y="50"/>
                    </a:cubicBezTo>
                    <a:cubicBezTo>
                      <a:pt x="284" y="73"/>
                      <a:pt x="223" y="111"/>
                      <a:pt x="171" y="168"/>
                    </a:cubicBezTo>
                    <a:cubicBezTo>
                      <a:pt x="117" y="219"/>
                      <a:pt x="76" y="280"/>
                      <a:pt x="53" y="351"/>
                    </a:cubicBezTo>
                    <a:cubicBezTo>
                      <a:pt x="17" y="418"/>
                      <a:pt x="1" y="490"/>
                      <a:pt x="4" y="569"/>
                    </a:cubicBezTo>
                    <a:cubicBezTo>
                      <a:pt x="11" y="620"/>
                      <a:pt x="17" y="669"/>
                      <a:pt x="24" y="720"/>
                    </a:cubicBezTo>
                    <a:cubicBezTo>
                      <a:pt x="52" y="816"/>
                      <a:pt x="100" y="900"/>
                      <a:pt x="169" y="971"/>
                    </a:cubicBezTo>
                    <a:cubicBezTo>
                      <a:pt x="207" y="1000"/>
                      <a:pt x="245" y="1031"/>
                      <a:pt x="284" y="1060"/>
                    </a:cubicBezTo>
                    <a:cubicBezTo>
                      <a:pt x="373" y="1111"/>
                      <a:pt x="467" y="1138"/>
                      <a:pt x="571" y="1138"/>
                    </a:cubicBezTo>
                    <a:cubicBezTo>
                      <a:pt x="577" y="1139"/>
                      <a:pt x="583" y="1139"/>
                      <a:pt x="588" y="1139"/>
                    </a:cubicBezTo>
                    <a:cubicBezTo>
                      <a:pt x="660" y="1139"/>
                      <a:pt x="727" y="1123"/>
                      <a:pt x="789" y="1089"/>
                    </a:cubicBezTo>
                    <a:cubicBezTo>
                      <a:pt x="860" y="1066"/>
                      <a:pt x="919" y="1027"/>
                      <a:pt x="972" y="971"/>
                    </a:cubicBezTo>
                    <a:cubicBezTo>
                      <a:pt x="1028" y="920"/>
                      <a:pt x="1066" y="858"/>
                      <a:pt x="1091" y="787"/>
                    </a:cubicBezTo>
                    <a:cubicBezTo>
                      <a:pt x="1127" y="720"/>
                      <a:pt x="1143" y="647"/>
                      <a:pt x="1139" y="569"/>
                    </a:cubicBezTo>
                    <a:cubicBezTo>
                      <a:pt x="1131" y="521"/>
                      <a:pt x="1124" y="470"/>
                      <a:pt x="1120" y="419"/>
                    </a:cubicBezTo>
                    <a:cubicBezTo>
                      <a:pt x="1092" y="322"/>
                      <a:pt x="1043" y="239"/>
                      <a:pt x="975" y="168"/>
                    </a:cubicBezTo>
                    <a:cubicBezTo>
                      <a:pt x="935" y="139"/>
                      <a:pt x="898" y="108"/>
                      <a:pt x="860" y="79"/>
                    </a:cubicBezTo>
                    <a:cubicBezTo>
                      <a:pt x="771" y="28"/>
                      <a:pt x="677" y="1"/>
                      <a:pt x="572" y="1"/>
                    </a:cubicBezTo>
                    <a:cubicBezTo>
                      <a:pt x="566" y="0"/>
                      <a:pt x="560" y="0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7"/>
              <p:cNvSpPr/>
              <p:nvPr/>
            </p:nvSpPr>
            <p:spPr>
              <a:xfrm>
                <a:off x="3995024" y="2565125"/>
                <a:ext cx="29514" cy="29429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0" extrusionOk="0">
                    <a:moveTo>
                      <a:pt x="512" y="0"/>
                    </a:moveTo>
                    <a:cubicBezTo>
                      <a:pt x="445" y="0"/>
                      <a:pt x="380" y="15"/>
                      <a:pt x="322" y="46"/>
                    </a:cubicBezTo>
                    <a:cubicBezTo>
                      <a:pt x="258" y="67"/>
                      <a:pt x="201" y="102"/>
                      <a:pt x="155" y="153"/>
                    </a:cubicBezTo>
                    <a:cubicBezTo>
                      <a:pt x="104" y="201"/>
                      <a:pt x="68" y="256"/>
                      <a:pt x="47" y="320"/>
                    </a:cubicBezTo>
                    <a:cubicBezTo>
                      <a:pt x="15" y="383"/>
                      <a:pt x="1" y="450"/>
                      <a:pt x="2" y="521"/>
                    </a:cubicBezTo>
                    <a:cubicBezTo>
                      <a:pt x="8" y="566"/>
                      <a:pt x="15" y="612"/>
                      <a:pt x="20" y="659"/>
                    </a:cubicBezTo>
                    <a:cubicBezTo>
                      <a:pt x="46" y="746"/>
                      <a:pt x="89" y="823"/>
                      <a:pt x="155" y="887"/>
                    </a:cubicBezTo>
                    <a:cubicBezTo>
                      <a:pt x="190" y="915"/>
                      <a:pt x="226" y="942"/>
                      <a:pt x="259" y="968"/>
                    </a:cubicBezTo>
                    <a:cubicBezTo>
                      <a:pt x="342" y="1016"/>
                      <a:pt x="429" y="1039"/>
                      <a:pt x="521" y="1039"/>
                    </a:cubicBezTo>
                    <a:cubicBezTo>
                      <a:pt x="524" y="1040"/>
                      <a:pt x="527" y="1040"/>
                      <a:pt x="531" y="1040"/>
                    </a:cubicBezTo>
                    <a:cubicBezTo>
                      <a:pt x="598" y="1040"/>
                      <a:pt x="662" y="1025"/>
                      <a:pt x="722" y="994"/>
                    </a:cubicBezTo>
                    <a:cubicBezTo>
                      <a:pt x="785" y="973"/>
                      <a:pt x="841" y="938"/>
                      <a:pt x="889" y="887"/>
                    </a:cubicBezTo>
                    <a:cubicBezTo>
                      <a:pt x="940" y="840"/>
                      <a:pt x="976" y="784"/>
                      <a:pt x="996" y="720"/>
                    </a:cubicBezTo>
                    <a:cubicBezTo>
                      <a:pt x="1028" y="659"/>
                      <a:pt x="1043" y="590"/>
                      <a:pt x="1041" y="521"/>
                    </a:cubicBezTo>
                    <a:cubicBezTo>
                      <a:pt x="1035" y="473"/>
                      <a:pt x="1030" y="428"/>
                      <a:pt x="1022" y="383"/>
                    </a:cubicBezTo>
                    <a:cubicBezTo>
                      <a:pt x="998" y="295"/>
                      <a:pt x="954" y="217"/>
                      <a:pt x="889" y="153"/>
                    </a:cubicBezTo>
                    <a:cubicBezTo>
                      <a:pt x="854" y="125"/>
                      <a:pt x="817" y="99"/>
                      <a:pt x="783" y="72"/>
                    </a:cubicBezTo>
                    <a:cubicBezTo>
                      <a:pt x="701" y="24"/>
                      <a:pt x="614" y="0"/>
                      <a:pt x="521" y="0"/>
                    </a:cubicBezTo>
                    <a:cubicBezTo>
                      <a:pt x="518" y="0"/>
                      <a:pt x="515" y="0"/>
                      <a:pt x="5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7"/>
              <p:cNvSpPr/>
              <p:nvPr/>
            </p:nvSpPr>
            <p:spPr>
              <a:xfrm>
                <a:off x="3849405" y="2581339"/>
                <a:ext cx="19695" cy="1912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76" extrusionOk="0">
                    <a:moveTo>
                      <a:pt x="348" y="0"/>
                    </a:moveTo>
                    <a:cubicBezTo>
                      <a:pt x="172" y="0"/>
                      <a:pt x="1" y="156"/>
                      <a:pt x="11" y="337"/>
                    </a:cubicBezTo>
                    <a:cubicBezTo>
                      <a:pt x="20" y="522"/>
                      <a:pt x="159" y="676"/>
                      <a:pt x="348" y="676"/>
                    </a:cubicBezTo>
                    <a:cubicBezTo>
                      <a:pt x="526" y="676"/>
                      <a:pt x="696" y="519"/>
                      <a:pt x="687" y="337"/>
                    </a:cubicBezTo>
                    <a:cubicBezTo>
                      <a:pt x="680" y="154"/>
                      <a:pt x="537" y="0"/>
                      <a:pt x="3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1" name="Google Shape;2191;p27"/>
            <p:cNvSpPr/>
            <p:nvPr/>
          </p:nvSpPr>
          <p:spPr>
            <a:xfrm>
              <a:off x="3190372" y="4689728"/>
              <a:ext cx="137159" cy="137163"/>
            </a:xfrm>
            <a:custGeom>
              <a:avLst/>
              <a:gdLst/>
              <a:ahLst/>
              <a:cxnLst/>
              <a:rect l="l" t="t" r="r" b="b"/>
              <a:pathLst>
                <a:path w="3772" h="3593" extrusionOk="0">
                  <a:moveTo>
                    <a:pt x="2555" y="680"/>
                  </a:moveTo>
                  <a:lnTo>
                    <a:pt x="2314" y="1375"/>
                  </a:lnTo>
                  <a:cubicBezTo>
                    <a:pt x="2288" y="1449"/>
                    <a:pt x="2315" y="1531"/>
                    <a:pt x="2382" y="1574"/>
                  </a:cubicBezTo>
                  <a:lnTo>
                    <a:pt x="2997" y="1978"/>
                  </a:lnTo>
                  <a:lnTo>
                    <a:pt x="2261" y="1964"/>
                  </a:lnTo>
                  <a:cubicBezTo>
                    <a:pt x="2260" y="1964"/>
                    <a:pt x="2259" y="1964"/>
                    <a:pt x="2258" y="1964"/>
                  </a:cubicBezTo>
                  <a:cubicBezTo>
                    <a:pt x="2183" y="1964"/>
                    <a:pt x="2113" y="2016"/>
                    <a:pt x="2093" y="2090"/>
                  </a:cubicBezTo>
                  <a:lnTo>
                    <a:pt x="1901" y="2799"/>
                  </a:lnTo>
                  <a:lnTo>
                    <a:pt x="1689" y="2096"/>
                  </a:lnTo>
                  <a:cubicBezTo>
                    <a:pt x="1665" y="2022"/>
                    <a:pt x="1598" y="1974"/>
                    <a:pt x="1523" y="1974"/>
                  </a:cubicBezTo>
                  <a:cubicBezTo>
                    <a:pt x="1520" y="1974"/>
                    <a:pt x="1518" y="1974"/>
                    <a:pt x="1516" y="1974"/>
                  </a:cubicBezTo>
                  <a:lnTo>
                    <a:pt x="782" y="2009"/>
                  </a:lnTo>
                  <a:lnTo>
                    <a:pt x="782" y="2009"/>
                  </a:lnTo>
                  <a:lnTo>
                    <a:pt x="1385" y="1589"/>
                  </a:lnTo>
                  <a:cubicBezTo>
                    <a:pt x="1451" y="1544"/>
                    <a:pt x="1475" y="1461"/>
                    <a:pt x="1446" y="1388"/>
                  </a:cubicBezTo>
                  <a:lnTo>
                    <a:pt x="1188" y="701"/>
                  </a:lnTo>
                  <a:lnTo>
                    <a:pt x="1188" y="701"/>
                  </a:lnTo>
                  <a:lnTo>
                    <a:pt x="1772" y="1144"/>
                  </a:lnTo>
                  <a:cubicBezTo>
                    <a:pt x="1803" y="1168"/>
                    <a:pt x="1840" y="1180"/>
                    <a:pt x="1877" y="1180"/>
                  </a:cubicBezTo>
                  <a:cubicBezTo>
                    <a:pt x="1915" y="1180"/>
                    <a:pt x="1952" y="1167"/>
                    <a:pt x="1982" y="1141"/>
                  </a:cubicBezTo>
                  <a:lnTo>
                    <a:pt x="2555" y="680"/>
                  </a:lnTo>
                  <a:close/>
                  <a:moveTo>
                    <a:pt x="2911" y="1"/>
                  </a:moveTo>
                  <a:cubicBezTo>
                    <a:pt x="2873" y="1"/>
                    <a:pt x="2835" y="13"/>
                    <a:pt x="2804" y="38"/>
                  </a:cubicBezTo>
                  <a:lnTo>
                    <a:pt x="1871" y="788"/>
                  </a:lnTo>
                  <a:lnTo>
                    <a:pt x="914" y="66"/>
                  </a:lnTo>
                  <a:cubicBezTo>
                    <a:pt x="884" y="42"/>
                    <a:pt x="847" y="30"/>
                    <a:pt x="810" y="30"/>
                  </a:cubicBezTo>
                  <a:cubicBezTo>
                    <a:pt x="774" y="30"/>
                    <a:pt x="738" y="42"/>
                    <a:pt x="708" y="66"/>
                  </a:cubicBezTo>
                  <a:cubicBezTo>
                    <a:pt x="646" y="111"/>
                    <a:pt x="622" y="192"/>
                    <a:pt x="650" y="263"/>
                  </a:cubicBezTo>
                  <a:lnTo>
                    <a:pt x="1073" y="1384"/>
                  </a:lnTo>
                  <a:lnTo>
                    <a:pt x="90" y="2068"/>
                  </a:lnTo>
                  <a:cubicBezTo>
                    <a:pt x="26" y="2112"/>
                    <a:pt x="0" y="2192"/>
                    <a:pt x="25" y="2264"/>
                  </a:cubicBezTo>
                  <a:cubicBezTo>
                    <a:pt x="49" y="2334"/>
                    <a:pt x="114" y="2381"/>
                    <a:pt x="186" y="2381"/>
                  </a:cubicBezTo>
                  <a:cubicBezTo>
                    <a:pt x="189" y="2381"/>
                    <a:pt x="192" y="2381"/>
                    <a:pt x="195" y="2381"/>
                  </a:cubicBezTo>
                  <a:lnTo>
                    <a:pt x="1392" y="2326"/>
                  </a:lnTo>
                  <a:lnTo>
                    <a:pt x="1740" y="3471"/>
                  </a:lnTo>
                  <a:cubicBezTo>
                    <a:pt x="1761" y="3542"/>
                    <a:pt x="1828" y="3593"/>
                    <a:pt x="1904" y="3593"/>
                  </a:cubicBezTo>
                  <a:cubicBezTo>
                    <a:pt x="1905" y="3593"/>
                    <a:pt x="1906" y="3593"/>
                    <a:pt x="1907" y="3593"/>
                  </a:cubicBezTo>
                  <a:cubicBezTo>
                    <a:pt x="1937" y="3593"/>
                    <a:pt x="1968" y="3584"/>
                    <a:pt x="1994" y="3568"/>
                  </a:cubicBezTo>
                  <a:cubicBezTo>
                    <a:pt x="2030" y="3545"/>
                    <a:pt x="2059" y="3508"/>
                    <a:pt x="2070" y="3466"/>
                  </a:cubicBezTo>
                  <a:lnTo>
                    <a:pt x="2386" y="2311"/>
                  </a:lnTo>
                  <a:lnTo>
                    <a:pt x="3582" y="2334"/>
                  </a:lnTo>
                  <a:cubicBezTo>
                    <a:pt x="3584" y="2334"/>
                    <a:pt x="3585" y="2334"/>
                    <a:pt x="3586" y="2334"/>
                  </a:cubicBezTo>
                  <a:cubicBezTo>
                    <a:pt x="3661" y="2334"/>
                    <a:pt x="3728" y="2285"/>
                    <a:pt x="3750" y="2212"/>
                  </a:cubicBezTo>
                  <a:cubicBezTo>
                    <a:pt x="3771" y="2139"/>
                    <a:pt x="3745" y="2060"/>
                    <a:pt x="3680" y="2017"/>
                  </a:cubicBezTo>
                  <a:lnTo>
                    <a:pt x="2679" y="1361"/>
                  </a:lnTo>
                  <a:lnTo>
                    <a:pt x="3071" y="229"/>
                  </a:lnTo>
                  <a:cubicBezTo>
                    <a:pt x="3096" y="156"/>
                    <a:pt x="3071" y="76"/>
                    <a:pt x="3007" y="31"/>
                  </a:cubicBezTo>
                  <a:cubicBezTo>
                    <a:pt x="2979" y="11"/>
                    <a:pt x="2945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2" name="Google Shape;2192;p27"/>
            <p:cNvGrpSpPr/>
            <p:nvPr/>
          </p:nvGrpSpPr>
          <p:grpSpPr>
            <a:xfrm>
              <a:off x="6686420" y="4677045"/>
              <a:ext cx="142721" cy="162526"/>
              <a:chOff x="731022" y="2814632"/>
              <a:chExt cx="89925" cy="103250"/>
            </a:xfrm>
          </p:grpSpPr>
          <p:sp>
            <p:nvSpPr>
              <p:cNvPr id="2193" name="Google Shape;2193;p27"/>
              <p:cNvSpPr/>
              <p:nvPr/>
            </p:nvSpPr>
            <p:spPr>
              <a:xfrm>
                <a:off x="731022" y="2882143"/>
                <a:ext cx="36023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263" extrusionOk="0">
                    <a:moveTo>
                      <a:pt x="636" y="1"/>
                    </a:moveTo>
                    <a:cubicBezTo>
                      <a:pt x="475" y="1"/>
                      <a:pt x="306" y="72"/>
                      <a:pt x="191" y="187"/>
                    </a:cubicBezTo>
                    <a:cubicBezTo>
                      <a:pt x="82" y="296"/>
                      <a:pt x="1" y="475"/>
                      <a:pt x="7" y="632"/>
                    </a:cubicBezTo>
                    <a:cubicBezTo>
                      <a:pt x="21" y="973"/>
                      <a:pt x="283" y="1262"/>
                      <a:pt x="636" y="1262"/>
                    </a:cubicBezTo>
                    <a:cubicBezTo>
                      <a:pt x="799" y="1262"/>
                      <a:pt x="967" y="1191"/>
                      <a:pt x="1082" y="1076"/>
                    </a:cubicBezTo>
                    <a:cubicBezTo>
                      <a:pt x="1191" y="967"/>
                      <a:pt x="1272" y="789"/>
                      <a:pt x="1267" y="632"/>
                    </a:cubicBezTo>
                    <a:cubicBezTo>
                      <a:pt x="1252" y="290"/>
                      <a:pt x="990" y="1"/>
                      <a:pt x="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7"/>
              <p:cNvSpPr/>
              <p:nvPr/>
            </p:nvSpPr>
            <p:spPr>
              <a:xfrm>
                <a:off x="752553" y="2814632"/>
                <a:ext cx="34381" cy="33929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9" extrusionOk="0">
                    <a:moveTo>
                      <a:pt x="626" y="0"/>
                    </a:moveTo>
                    <a:cubicBezTo>
                      <a:pt x="593" y="0"/>
                      <a:pt x="560" y="4"/>
                      <a:pt x="527" y="11"/>
                    </a:cubicBezTo>
                    <a:cubicBezTo>
                      <a:pt x="447" y="15"/>
                      <a:pt x="371" y="39"/>
                      <a:pt x="305" y="82"/>
                    </a:cubicBezTo>
                    <a:cubicBezTo>
                      <a:pt x="236" y="120"/>
                      <a:pt x="180" y="171"/>
                      <a:pt x="138" y="236"/>
                    </a:cubicBezTo>
                    <a:cubicBezTo>
                      <a:pt x="85" y="294"/>
                      <a:pt x="49" y="363"/>
                      <a:pt x="30" y="440"/>
                    </a:cubicBezTo>
                    <a:cubicBezTo>
                      <a:pt x="5" y="520"/>
                      <a:pt x="1" y="598"/>
                      <a:pt x="20" y="678"/>
                    </a:cubicBezTo>
                    <a:cubicBezTo>
                      <a:pt x="23" y="758"/>
                      <a:pt x="47" y="832"/>
                      <a:pt x="91" y="900"/>
                    </a:cubicBezTo>
                    <a:cubicBezTo>
                      <a:pt x="122" y="940"/>
                      <a:pt x="152" y="980"/>
                      <a:pt x="183" y="1021"/>
                    </a:cubicBezTo>
                    <a:cubicBezTo>
                      <a:pt x="258" y="1097"/>
                      <a:pt x="345" y="1147"/>
                      <a:pt x="447" y="1177"/>
                    </a:cubicBezTo>
                    <a:lnTo>
                      <a:pt x="604" y="1198"/>
                    </a:lnTo>
                    <a:cubicBezTo>
                      <a:pt x="610" y="1199"/>
                      <a:pt x="616" y="1199"/>
                      <a:pt x="622" y="1199"/>
                    </a:cubicBezTo>
                    <a:cubicBezTo>
                      <a:pt x="698" y="1199"/>
                      <a:pt x="769" y="1181"/>
                      <a:pt x="835" y="1147"/>
                    </a:cubicBezTo>
                    <a:cubicBezTo>
                      <a:pt x="909" y="1123"/>
                      <a:pt x="973" y="1082"/>
                      <a:pt x="1028" y="1024"/>
                    </a:cubicBezTo>
                    <a:cubicBezTo>
                      <a:pt x="1069" y="982"/>
                      <a:pt x="1104" y="934"/>
                      <a:pt x="1132" y="883"/>
                    </a:cubicBezTo>
                    <a:cubicBezTo>
                      <a:pt x="1155" y="845"/>
                      <a:pt x="1175" y="802"/>
                      <a:pt x="1185" y="757"/>
                    </a:cubicBezTo>
                    <a:cubicBezTo>
                      <a:pt x="1214" y="648"/>
                      <a:pt x="1211" y="555"/>
                      <a:pt x="1185" y="450"/>
                    </a:cubicBezTo>
                    <a:cubicBezTo>
                      <a:pt x="1174" y="398"/>
                      <a:pt x="1152" y="347"/>
                      <a:pt x="1124" y="299"/>
                    </a:cubicBezTo>
                    <a:cubicBezTo>
                      <a:pt x="1124" y="299"/>
                      <a:pt x="1124" y="297"/>
                      <a:pt x="1123" y="297"/>
                    </a:cubicBezTo>
                    <a:cubicBezTo>
                      <a:pt x="1069" y="207"/>
                      <a:pt x="996" y="135"/>
                      <a:pt x="908" y="82"/>
                    </a:cubicBezTo>
                    <a:lnTo>
                      <a:pt x="764" y="23"/>
                    </a:lnTo>
                    <a:cubicBezTo>
                      <a:pt x="717" y="7"/>
                      <a:pt x="672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7"/>
              <p:cNvSpPr/>
              <p:nvPr/>
            </p:nvSpPr>
            <p:spPr>
              <a:xfrm>
                <a:off x="802866" y="2872472"/>
                <a:ext cx="18082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52" extrusionOk="0">
                    <a:moveTo>
                      <a:pt x="321" y="0"/>
                    </a:moveTo>
                    <a:cubicBezTo>
                      <a:pt x="306" y="0"/>
                      <a:pt x="292" y="2"/>
                      <a:pt x="278" y="6"/>
                    </a:cubicBezTo>
                    <a:cubicBezTo>
                      <a:pt x="249" y="6"/>
                      <a:pt x="221" y="13"/>
                      <a:pt x="198" y="28"/>
                    </a:cubicBezTo>
                    <a:cubicBezTo>
                      <a:pt x="170" y="35"/>
                      <a:pt x="147" y="49"/>
                      <a:pt x="127" y="70"/>
                    </a:cubicBezTo>
                    <a:cubicBezTo>
                      <a:pt x="103" y="84"/>
                      <a:pt x="83" y="102"/>
                      <a:pt x="71" y="127"/>
                    </a:cubicBezTo>
                    <a:cubicBezTo>
                      <a:pt x="51" y="145"/>
                      <a:pt x="38" y="170"/>
                      <a:pt x="29" y="196"/>
                    </a:cubicBezTo>
                    <a:cubicBezTo>
                      <a:pt x="15" y="222"/>
                      <a:pt x="7" y="247"/>
                      <a:pt x="7" y="276"/>
                    </a:cubicBezTo>
                    <a:cubicBezTo>
                      <a:pt x="0" y="305"/>
                      <a:pt x="0" y="333"/>
                      <a:pt x="7" y="362"/>
                    </a:cubicBezTo>
                    <a:cubicBezTo>
                      <a:pt x="9" y="404"/>
                      <a:pt x="22" y="443"/>
                      <a:pt x="45" y="480"/>
                    </a:cubicBezTo>
                    <a:cubicBezTo>
                      <a:pt x="51" y="488"/>
                      <a:pt x="54" y="496"/>
                      <a:pt x="60" y="506"/>
                    </a:cubicBezTo>
                    <a:cubicBezTo>
                      <a:pt x="114" y="599"/>
                      <a:pt x="219" y="651"/>
                      <a:pt x="322" y="651"/>
                    </a:cubicBezTo>
                    <a:cubicBezTo>
                      <a:pt x="397" y="651"/>
                      <a:pt x="471" y="624"/>
                      <a:pt x="525" y="565"/>
                    </a:cubicBezTo>
                    <a:cubicBezTo>
                      <a:pt x="532" y="558"/>
                      <a:pt x="538" y="551"/>
                      <a:pt x="545" y="544"/>
                    </a:cubicBezTo>
                    <a:cubicBezTo>
                      <a:pt x="581" y="504"/>
                      <a:pt x="612" y="455"/>
                      <a:pt x="627" y="404"/>
                    </a:cubicBezTo>
                    <a:cubicBezTo>
                      <a:pt x="631" y="375"/>
                      <a:pt x="634" y="347"/>
                      <a:pt x="638" y="318"/>
                    </a:cubicBezTo>
                    <a:cubicBezTo>
                      <a:pt x="634" y="289"/>
                      <a:pt x="629" y="262"/>
                      <a:pt x="627" y="233"/>
                    </a:cubicBezTo>
                    <a:lnTo>
                      <a:pt x="595" y="157"/>
                    </a:lnTo>
                    <a:lnTo>
                      <a:pt x="545" y="93"/>
                    </a:lnTo>
                    <a:cubicBezTo>
                      <a:pt x="523" y="77"/>
                      <a:pt x="502" y="61"/>
                      <a:pt x="481" y="44"/>
                    </a:cubicBezTo>
                    <a:cubicBezTo>
                      <a:pt x="445" y="20"/>
                      <a:pt x="406" y="7"/>
                      <a:pt x="363" y="6"/>
                    </a:cubicBezTo>
                    <a:cubicBezTo>
                      <a:pt x="349" y="2"/>
                      <a:pt x="335" y="0"/>
                      <a:pt x="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2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1"/>
          <p:cNvSpPr txBox="1">
            <a:spLocks noGrp="1"/>
          </p:cNvSpPr>
          <p:nvPr>
            <p:ph type="ctrTitle"/>
          </p:nvPr>
        </p:nvSpPr>
        <p:spPr>
          <a:xfrm>
            <a:off x="1598050" y="1483625"/>
            <a:ext cx="59478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Team</a:t>
            </a:r>
            <a:br>
              <a:rPr lang="en" sz="6800" dirty="0"/>
            </a:br>
            <a:r>
              <a:rPr lang="en" sz="4900" dirty="0">
                <a:solidFill>
                  <a:schemeClr val="dk2"/>
                </a:solidFill>
              </a:rPr>
              <a:t>-Astro VoyagerS-</a:t>
            </a:r>
            <a:endParaRPr sz="4900" dirty="0">
              <a:solidFill>
                <a:schemeClr val="dk2"/>
              </a:solidFill>
            </a:endParaRPr>
          </a:p>
        </p:txBody>
      </p:sp>
      <p:sp>
        <p:nvSpPr>
          <p:cNvPr id="2207" name="Google Shape;2207;p31"/>
          <p:cNvSpPr txBox="1">
            <a:spLocks noGrp="1"/>
          </p:cNvSpPr>
          <p:nvPr>
            <p:ph type="subTitle" idx="1"/>
          </p:nvPr>
        </p:nvSpPr>
        <p:spPr>
          <a:xfrm>
            <a:off x="2134575" y="3250375"/>
            <a:ext cx="48750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dk1"/>
                </a:solidFill>
              </a:rPr>
              <a:t>Project on the topic “</a:t>
            </a:r>
            <a:r>
              <a:rPr lang="en-US" b="1" i="0" dirty="0">
                <a:solidFill>
                  <a:srgbClr val="F0F3F6"/>
                </a:solidFill>
                <a:effectLst/>
                <a:latin typeface="-apple-system"/>
              </a:rPr>
              <a:t>Space Expedition</a:t>
            </a:r>
            <a:r>
              <a:rPr lang="en-US" dirty="0">
                <a:solidFill>
                  <a:schemeClr val="dk1"/>
                </a:solidFill>
              </a:rPr>
              <a:t>“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208" name="Google Shape;2208;p31"/>
          <p:cNvGrpSpPr/>
          <p:nvPr/>
        </p:nvGrpSpPr>
        <p:grpSpPr>
          <a:xfrm>
            <a:off x="583789" y="969467"/>
            <a:ext cx="1170759" cy="1199249"/>
            <a:chOff x="3414074" y="901345"/>
            <a:chExt cx="620960" cy="636071"/>
          </a:xfrm>
        </p:grpSpPr>
        <p:sp>
          <p:nvSpPr>
            <p:cNvPr id="2209" name="Google Shape;2209;p31"/>
            <p:cNvSpPr/>
            <p:nvPr/>
          </p:nvSpPr>
          <p:spPr>
            <a:xfrm>
              <a:off x="3414074" y="901345"/>
              <a:ext cx="620960" cy="636071"/>
            </a:xfrm>
            <a:custGeom>
              <a:avLst/>
              <a:gdLst/>
              <a:ahLst/>
              <a:cxnLst/>
              <a:rect l="l" t="t" r="r" b="b"/>
              <a:pathLst>
                <a:path w="21944" h="22478" extrusionOk="0">
                  <a:moveTo>
                    <a:pt x="19946" y="6353"/>
                  </a:moveTo>
                  <a:cubicBezTo>
                    <a:pt x="19957" y="6353"/>
                    <a:pt x="19968" y="6353"/>
                    <a:pt x="19979" y="6355"/>
                  </a:cubicBezTo>
                  <a:cubicBezTo>
                    <a:pt x="20136" y="6362"/>
                    <a:pt x="20290" y="6381"/>
                    <a:pt x="20440" y="6429"/>
                  </a:cubicBezTo>
                  <a:cubicBezTo>
                    <a:pt x="20771" y="6532"/>
                    <a:pt x="20909" y="6811"/>
                    <a:pt x="21025" y="7118"/>
                  </a:cubicBezTo>
                  <a:cubicBezTo>
                    <a:pt x="21168" y="7488"/>
                    <a:pt x="21283" y="7869"/>
                    <a:pt x="21370" y="8256"/>
                  </a:cubicBezTo>
                  <a:cubicBezTo>
                    <a:pt x="21415" y="8458"/>
                    <a:pt x="21451" y="8660"/>
                    <a:pt x="21480" y="8865"/>
                  </a:cubicBezTo>
                  <a:cubicBezTo>
                    <a:pt x="21505" y="9043"/>
                    <a:pt x="21537" y="9232"/>
                    <a:pt x="21520" y="9414"/>
                  </a:cubicBezTo>
                  <a:cubicBezTo>
                    <a:pt x="21504" y="9600"/>
                    <a:pt x="21403" y="9705"/>
                    <a:pt x="21243" y="9789"/>
                  </a:cubicBezTo>
                  <a:cubicBezTo>
                    <a:pt x="21168" y="9830"/>
                    <a:pt x="21089" y="9866"/>
                    <a:pt x="21008" y="9893"/>
                  </a:cubicBezTo>
                  <a:cubicBezTo>
                    <a:pt x="20988" y="9901"/>
                    <a:pt x="20966" y="9904"/>
                    <a:pt x="20945" y="9905"/>
                  </a:cubicBezTo>
                  <a:cubicBezTo>
                    <a:pt x="20822" y="8638"/>
                    <a:pt x="20463" y="7440"/>
                    <a:pt x="19911" y="6355"/>
                  </a:cubicBezTo>
                  <a:cubicBezTo>
                    <a:pt x="19922" y="6353"/>
                    <a:pt x="19934" y="6353"/>
                    <a:pt x="19946" y="6353"/>
                  </a:cubicBezTo>
                  <a:close/>
                  <a:moveTo>
                    <a:pt x="901" y="10947"/>
                  </a:moveTo>
                  <a:cubicBezTo>
                    <a:pt x="907" y="12107"/>
                    <a:pt x="1114" y="13221"/>
                    <a:pt x="1484" y="14256"/>
                  </a:cubicBezTo>
                  <a:cubicBezTo>
                    <a:pt x="1417" y="14250"/>
                    <a:pt x="1352" y="14243"/>
                    <a:pt x="1291" y="14224"/>
                  </a:cubicBezTo>
                  <a:cubicBezTo>
                    <a:pt x="1148" y="14175"/>
                    <a:pt x="1051" y="14060"/>
                    <a:pt x="980" y="13929"/>
                  </a:cubicBezTo>
                  <a:cubicBezTo>
                    <a:pt x="890" y="13763"/>
                    <a:pt x="835" y="13580"/>
                    <a:pt x="781" y="13400"/>
                  </a:cubicBezTo>
                  <a:cubicBezTo>
                    <a:pt x="714" y="13181"/>
                    <a:pt x="653" y="12957"/>
                    <a:pt x="601" y="12734"/>
                  </a:cubicBezTo>
                  <a:cubicBezTo>
                    <a:pt x="505" y="12328"/>
                    <a:pt x="394" y="11879"/>
                    <a:pt x="512" y="11463"/>
                  </a:cubicBezTo>
                  <a:cubicBezTo>
                    <a:pt x="556" y="11309"/>
                    <a:pt x="634" y="11168"/>
                    <a:pt x="749" y="11057"/>
                  </a:cubicBezTo>
                  <a:cubicBezTo>
                    <a:pt x="794" y="11012"/>
                    <a:pt x="845" y="10978"/>
                    <a:pt x="901" y="10947"/>
                  </a:cubicBezTo>
                  <a:close/>
                  <a:moveTo>
                    <a:pt x="9682" y="463"/>
                  </a:moveTo>
                  <a:cubicBezTo>
                    <a:pt x="10195" y="463"/>
                    <a:pt x="10717" y="607"/>
                    <a:pt x="10837" y="1155"/>
                  </a:cubicBezTo>
                  <a:cubicBezTo>
                    <a:pt x="10862" y="1271"/>
                    <a:pt x="10947" y="1321"/>
                    <a:pt x="11036" y="1321"/>
                  </a:cubicBezTo>
                  <a:cubicBezTo>
                    <a:pt x="11108" y="1321"/>
                    <a:pt x="11182" y="1289"/>
                    <a:pt x="11231" y="1234"/>
                  </a:cubicBezTo>
                  <a:cubicBezTo>
                    <a:pt x="16423" y="1385"/>
                    <a:pt x="20598" y="5653"/>
                    <a:pt x="20598" y="10882"/>
                  </a:cubicBezTo>
                  <a:cubicBezTo>
                    <a:pt x="20598" y="12621"/>
                    <a:pt x="20133" y="14255"/>
                    <a:pt x="19324" y="15666"/>
                  </a:cubicBezTo>
                  <a:cubicBezTo>
                    <a:pt x="19285" y="15648"/>
                    <a:pt x="19245" y="15637"/>
                    <a:pt x="19203" y="15637"/>
                  </a:cubicBezTo>
                  <a:cubicBezTo>
                    <a:pt x="19163" y="15637"/>
                    <a:pt x="19122" y="15647"/>
                    <a:pt x="19081" y="15670"/>
                  </a:cubicBezTo>
                  <a:cubicBezTo>
                    <a:pt x="19014" y="15703"/>
                    <a:pt x="18995" y="15780"/>
                    <a:pt x="19008" y="15847"/>
                  </a:cubicBezTo>
                  <a:cubicBezTo>
                    <a:pt x="19037" y="15991"/>
                    <a:pt x="19202" y="16059"/>
                    <a:pt x="19274" y="16181"/>
                  </a:cubicBezTo>
                  <a:cubicBezTo>
                    <a:pt x="19338" y="16289"/>
                    <a:pt x="19367" y="16414"/>
                    <a:pt x="19366" y="16537"/>
                  </a:cubicBezTo>
                  <a:cubicBezTo>
                    <a:pt x="19360" y="16869"/>
                    <a:pt x="19158" y="17178"/>
                    <a:pt x="18966" y="17436"/>
                  </a:cubicBezTo>
                  <a:cubicBezTo>
                    <a:pt x="18805" y="17648"/>
                    <a:pt x="18569" y="17890"/>
                    <a:pt x="18285" y="17905"/>
                  </a:cubicBezTo>
                  <a:cubicBezTo>
                    <a:pt x="18274" y="17906"/>
                    <a:pt x="18263" y="17906"/>
                    <a:pt x="18252" y="17906"/>
                  </a:cubicBezTo>
                  <a:cubicBezTo>
                    <a:pt x="18154" y="17906"/>
                    <a:pt x="18054" y="17882"/>
                    <a:pt x="17969" y="17828"/>
                  </a:cubicBezTo>
                  <a:cubicBezTo>
                    <a:pt x="17868" y="17763"/>
                    <a:pt x="17804" y="17655"/>
                    <a:pt x="17696" y="17595"/>
                  </a:cubicBezTo>
                  <a:cubicBezTo>
                    <a:pt x="17678" y="17585"/>
                    <a:pt x="17657" y="17579"/>
                    <a:pt x="17637" y="17579"/>
                  </a:cubicBezTo>
                  <a:cubicBezTo>
                    <a:pt x="17597" y="17579"/>
                    <a:pt x="17557" y="17599"/>
                    <a:pt x="17536" y="17636"/>
                  </a:cubicBezTo>
                  <a:cubicBezTo>
                    <a:pt x="17478" y="17741"/>
                    <a:pt x="17487" y="17840"/>
                    <a:pt x="17533" y="17930"/>
                  </a:cubicBezTo>
                  <a:cubicBezTo>
                    <a:pt x="16346" y="19037"/>
                    <a:pt x="14881" y="19852"/>
                    <a:pt x="13255" y="20252"/>
                  </a:cubicBezTo>
                  <a:cubicBezTo>
                    <a:pt x="13243" y="20236"/>
                    <a:pt x="13232" y="20221"/>
                    <a:pt x="13217" y="20207"/>
                  </a:cubicBezTo>
                  <a:cubicBezTo>
                    <a:pt x="13183" y="20173"/>
                    <a:pt x="13135" y="20156"/>
                    <a:pt x="13086" y="20156"/>
                  </a:cubicBezTo>
                  <a:cubicBezTo>
                    <a:pt x="13007" y="20156"/>
                    <a:pt x="12928" y="20201"/>
                    <a:pt x="12914" y="20287"/>
                  </a:cubicBezTo>
                  <a:cubicBezTo>
                    <a:pt x="12877" y="20487"/>
                    <a:pt x="12947" y="20683"/>
                    <a:pt x="12899" y="20888"/>
                  </a:cubicBezTo>
                  <a:cubicBezTo>
                    <a:pt x="12851" y="21086"/>
                    <a:pt x="12755" y="21273"/>
                    <a:pt x="12619" y="21426"/>
                  </a:cubicBezTo>
                  <a:cubicBezTo>
                    <a:pt x="12313" y="21769"/>
                    <a:pt x="11867" y="21926"/>
                    <a:pt x="11426" y="21999"/>
                  </a:cubicBezTo>
                  <a:cubicBezTo>
                    <a:pt x="11216" y="22033"/>
                    <a:pt x="11000" y="22049"/>
                    <a:pt x="10784" y="22049"/>
                  </a:cubicBezTo>
                  <a:cubicBezTo>
                    <a:pt x="10487" y="22049"/>
                    <a:pt x="10190" y="22019"/>
                    <a:pt x="9904" y="21965"/>
                  </a:cubicBezTo>
                  <a:cubicBezTo>
                    <a:pt x="9465" y="21884"/>
                    <a:pt x="9018" y="21737"/>
                    <a:pt x="8669" y="21449"/>
                  </a:cubicBezTo>
                  <a:cubicBezTo>
                    <a:pt x="8480" y="21294"/>
                    <a:pt x="8332" y="21105"/>
                    <a:pt x="8226" y="20884"/>
                  </a:cubicBezTo>
                  <a:cubicBezTo>
                    <a:pt x="8117" y="20659"/>
                    <a:pt x="8106" y="20409"/>
                    <a:pt x="8032" y="20175"/>
                  </a:cubicBezTo>
                  <a:cubicBezTo>
                    <a:pt x="8025" y="20150"/>
                    <a:pt x="8010" y="20131"/>
                    <a:pt x="7993" y="20117"/>
                  </a:cubicBezTo>
                  <a:cubicBezTo>
                    <a:pt x="7990" y="20099"/>
                    <a:pt x="7989" y="20082"/>
                    <a:pt x="7989" y="20066"/>
                  </a:cubicBezTo>
                  <a:cubicBezTo>
                    <a:pt x="4109" y="18812"/>
                    <a:pt x="1295" y="15169"/>
                    <a:pt x="1295" y="10876"/>
                  </a:cubicBezTo>
                  <a:cubicBezTo>
                    <a:pt x="1294" y="9372"/>
                    <a:pt x="1645" y="7940"/>
                    <a:pt x="2269" y="6663"/>
                  </a:cubicBezTo>
                  <a:cubicBezTo>
                    <a:pt x="2276" y="6662"/>
                    <a:pt x="2282" y="6662"/>
                    <a:pt x="2289" y="6660"/>
                  </a:cubicBezTo>
                  <a:cubicBezTo>
                    <a:pt x="2352" y="6640"/>
                    <a:pt x="2407" y="6577"/>
                    <a:pt x="2403" y="6509"/>
                  </a:cubicBezTo>
                  <a:cubicBezTo>
                    <a:pt x="2398" y="6385"/>
                    <a:pt x="2311" y="6314"/>
                    <a:pt x="2246" y="6220"/>
                  </a:cubicBezTo>
                  <a:cubicBezTo>
                    <a:pt x="2183" y="6130"/>
                    <a:pt x="2144" y="6028"/>
                    <a:pt x="2126" y="5919"/>
                  </a:cubicBezTo>
                  <a:cubicBezTo>
                    <a:pt x="2096" y="5710"/>
                    <a:pt x="2158" y="5502"/>
                    <a:pt x="2257" y="5320"/>
                  </a:cubicBezTo>
                  <a:cubicBezTo>
                    <a:pt x="2376" y="5107"/>
                    <a:pt x="2544" y="4916"/>
                    <a:pt x="2725" y="4751"/>
                  </a:cubicBezTo>
                  <a:cubicBezTo>
                    <a:pt x="2853" y="4633"/>
                    <a:pt x="3003" y="4558"/>
                    <a:pt x="3168" y="4558"/>
                  </a:cubicBezTo>
                  <a:cubicBezTo>
                    <a:pt x="3216" y="4558"/>
                    <a:pt x="3265" y="4564"/>
                    <a:pt x="3315" y="4578"/>
                  </a:cubicBezTo>
                  <a:cubicBezTo>
                    <a:pt x="3408" y="4604"/>
                    <a:pt x="3499" y="4668"/>
                    <a:pt x="3594" y="4668"/>
                  </a:cubicBezTo>
                  <a:cubicBezTo>
                    <a:pt x="3626" y="4668"/>
                    <a:pt x="3658" y="4660"/>
                    <a:pt x="3692" y="4642"/>
                  </a:cubicBezTo>
                  <a:cubicBezTo>
                    <a:pt x="3783" y="4589"/>
                    <a:pt x="3803" y="4505"/>
                    <a:pt x="3780" y="4425"/>
                  </a:cubicBezTo>
                  <a:cubicBezTo>
                    <a:pt x="4786" y="3310"/>
                    <a:pt x="6044" y="2431"/>
                    <a:pt x="7470" y="1879"/>
                  </a:cubicBezTo>
                  <a:cubicBezTo>
                    <a:pt x="7493" y="1876"/>
                    <a:pt x="7515" y="1867"/>
                    <a:pt x="7537" y="1851"/>
                  </a:cubicBezTo>
                  <a:cubicBezTo>
                    <a:pt x="7685" y="1741"/>
                    <a:pt x="7689" y="1548"/>
                    <a:pt x="7758" y="1386"/>
                  </a:cubicBezTo>
                  <a:cubicBezTo>
                    <a:pt x="7823" y="1235"/>
                    <a:pt x="7917" y="1096"/>
                    <a:pt x="8032" y="980"/>
                  </a:cubicBezTo>
                  <a:cubicBezTo>
                    <a:pt x="8300" y="706"/>
                    <a:pt x="8656" y="597"/>
                    <a:pt x="9020" y="529"/>
                  </a:cubicBezTo>
                  <a:cubicBezTo>
                    <a:pt x="9213" y="493"/>
                    <a:pt x="9446" y="463"/>
                    <a:pt x="9682" y="463"/>
                  </a:cubicBezTo>
                  <a:close/>
                  <a:moveTo>
                    <a:pt x="9708" y="1"/>
                  </a:moveTo>
                  <a:cubicBezTo>
                    <a:pt x="9691" y="1"/>
                    <a:pt x="9675" y="1"/>
                    <a:pt x="9658" y="2"/>
                  </a:cubicBezTo>
                  <a:cubicBezTo>
                    <a:pt x="9282" y="10"/>
                    <a:pt x="8884" y="71"/>
                    <a:pt x="8525" y="183"/>
                  </a:cubicBezTo>
                  <a:cubicBezTo>
                    <a:pt x="8192" y="286"/>
                    <a:pt x="7881" y="461"/>
                    <a:pt x="7653" y="730"/>
                  </a:cubicBezTo>
                  <a:cubicBezTo>
                    <a:pt x="7532" y="872"/>
                    <a:pt x="7434" y="1026"/>
                    <a:pt x="7361" y="1198"/>
                  </a:cubicBezTo>
                  <a:cubicBezTo>
                    <a:pt x="7320" y="1289"/>
                    <a:pt x="7264" y="1420"/>
                    <a:pt x="7248" y="1546"/>
                  </a:cubicBezTo>
                  <a:cubicBezTo>
                    <a:pt x="5794" y="2123"/>
                    <a:pt x="4510" y="3031"/>
                    <a:pt x="3481" y="4177"/>
                  </a:cubicBezTo>
                  <a:cubicBezTo>
                    <a:pt x="3381" y="4143"/>
                    <a:pt x="3274" y="4127"/>
                    <a:pt x="3167" y="4127"/>
                  </a:cubicBezTo>
                  <a:cubicBezTo>
                    <a:pt x="3074" y="4127"/>
                    <a:pt x="2981" y="4140"/>
                    <a:pt x="2895" y="4164"/>
                  </a:cubicBezTo>
                  <a:cubicBezTo>
                    <a:pt x="2635" y="4236"/>
                    <a:pt x="2430" y="4425"/>
                    <a:pt x="2250" y="4620"/>
                  </a:cubicBezTo>
                  <a:cubicBezTo>
                    <a:pt x="2061" y="4823"/>
                    <a:pt x="1898" y="5049"/>
                    <a:pt x="1792" y="5306"/>
                  </a:cubicBezTo>
                  <a:cubicBezTo>
                    <a:pt x="1690" y="5559"/>
                    <a:pt x="1666" y="5839"/>
                    <a:pt x="1734" y="6104"/>
                  </a:cubicBezTo>
                  <a:cubicBezTo>
                    <a:pt x="1762" y="6210"/>
                    <a:pt x="1827" y="6365"/>
                    <a:pt x="1919" y="6487"/>
                  </a:cubicBezTo>
                  <a:cubicBezTo>
                    <a:pt x="1323" y="7704"/>
                    <a:pt x="967" y="9058"/>
                    <a:pt x="910" y="10489"/>
                  </a:cubicBezTo>
                  <a:cubicBezTo>
                    <a:pt x="649" y="10526"/>
                    <a:pt x="394" y="10776"/>
                    <a:pt x="263" y="10970"/>
                  </a:cubicBezTo>
                  <a:cubicBezTo>
                    <a:pt x="44" y="11297"/>
                    <a:pt x="0" y="11707"/>
                    <a:pt x="40" y="12089"/>
                  </a:cubicBezTo>
                  <a:cubicBezTo>
                    <a:pt x="83" y="12519"/>
                    <a:pt x="191" y="12947"/>
                    <a:pt x="310" y="13359"/>
                  </a:cubicBezTo>
                  <a:cubicBezTo>
                    <a:pt x="412" y="13710"/>
                    <a:pt x="513" y="14087"/>
                    <a:pt x="756" y="14369"/>
                  </a:cubicBezTo>
                  <a:cubicBezTo>
                    <a:pt x="883" y="14518"/>
                    <a:pt x="1061" y="14625"/>
                    <a:pt x="1253" y="14664"/>
                  </a:cubicBezTo>
                  <a:cubicBezTo>
                    <a:pt x="1321" y="14679"/>
                    <a:pt x="1400" y="14691"/>
                    <a:pt x="1477" y="14691"/>
                  </a:cubicBezTo>
                  <a:cubicBezTo>
                    <a:pt x="1522" y="14691"/>
                    <a:pt x="1567" y="14687"/>
                    <a:pt x="1608" y="14676"/>
                  </a:cubicBezTo>
                  <a:lnTo>
                    <a:pt x="1640" y="14664"/>
                  </a:lnTo>
                  <a:cubicBezTo>
                    <a:pt x="2735" y="17350"/>
                    <a:pt x="4959" y="19458"/>
                    <a:pt x="7720" y="20397"/>
                  </a:cubicBezTo>
                  <a:cubicBezTo>
                    <a:pt x="7652" y="20817"/>
                    <a:pt x="7938" y="21308"/>
                    <a:pt x="8201" y="21592"/>
                  </a:cubicBezTo>
                  <a:cubicBezTo>
                    <a:pt x="8564" y="21984"/>
                    <a:pt x="9079" y="22214"/>
                    <a:pt x="9592" y="22337"/>
                  </a:cubicBezTo>
                  <a:cubicBezTo>
                    <a:pt x="9975" y="22430"/>
                    <a:pt x="10371" y="22477"/>
                    <a:pt x="10767" y="22477"/>
                  </a:cubicBezTo>
                  <a:cubicBezTo>
                    <a:pt x="10979" y="22477"/>
                    <a:pt x="11191" y="22463"/>
                    <a:pt x="11401" y="22436"/>
                  </a:cubicBezTo>
                  <a:cubicBezTo>
                    <a:pt x="11931" y="22366"/>
                    <a:pt x="12472" y="22189"/>
                    <a:pt x="12858" y="21804"/>
                  </a:cubicBezTo>
                  <a:cubicBezTo>
                    <a:pt x="13060" y="21603"/>
                    <a:pt x="13214" y="21352"/>
                    <a:pt x="13297" y="21079"/>
                  </a:cubicBezTo>
                  <a:cubicBezTo>
                    <a:pt x="13335" y="20952"/>
                    <a:pt x="13366" y="20790"/>
                    <a:pt x="13364" y="20634"/>
                  </a:cubicBezTo>
                  <a:cubicBezTo>
                    <a:pt x="15059" y="20214"/>
                    <a:pt x="16583" y="19363"/>
                    <a:pt x="17818" y="18203"/>
                  </a:cubicBezTo>
                  <a:cubicBezTo>
                    <a:pt x="17871" y="18232"/>
                    <a:pt x="17923" y="18258"/>
                    <a:pt x="17972" y="18274"/>
                  </a:cubicBezTo>
                  <a:cubicBezTo>
                    <a:pt x="18065" y="18305"/>
                    <a:pt x="18161" y="18320"/>
                    <a:pt x="18257" y="18320"/>
                  </a:cubicBezTo>
                  <a:cubicBezTo>
                    <a:pt x="18468" y="18320"/>
                    <a:pt x="18677" y="18249"/>
                    <a:pt x="18853" y="18127"/>
                  </a:cubicBezTo>
                  <a:cubicBezTo>
                    <a:pt x="19132" y="17934"/>
                    <a:pt x="19346" y="17654"/>
                    <a:pt x="19518" y="17366"/>
                  </a:cubicBezTo>
                  <a:cubicBezTo>
                    <a:pt x="19703" y="17058"/>
                    <a:pt x="19825" y="16705"/>
                    <a:pt x="19768" y="16341"/>
                  </a:cubicBezTo>
                  <a:cubicBezTo>
                    <a:pt x="19747" y="16203"/>
                    <a:pt x="19696" y="16071"/>
                    <a:pt x="19620" y="15953"/>
                  </a:cubicBezTo>
                  <a:cubicBezTo>
                    <a:pt x="20494" y="14464"/>
                    <a:pt x="20999" y="12732"/>
                    <a:pt x="20999" y="10885"/>
                  </a:cubicBezTo>
                  <a:cubicBezTo>
                    <a:pt x="20999" y="10694"/>
                    <a:pt x="20993" y="10504"/>
                    <a:pt x="20982" y="10315"/>
                  </a:cubicBezTo>
                  <a:cubicBezTo>
                    <a:pt x="21095" y="10296"/>
                    <a:pt x="21207" y="10250"/>
                    <a:pt x="21286" y="10216"/>
                  </a:cubicBezTo>
                  <a:cubicBezTo>
                    <a:pt x="21476" y="10135"/>
                    <a:pt x="21660" y="10034"/>
                    <a:pt x="21784" y="9863"/>
                  </a:cubicBezTo>
                  <a:cubicBezTo>
                    <a:pt x="21916" y="9680"/>
                    <a:pt x="21944" y="9446"/>
                    <a:pt x="21929" y="9226"/>
                  </a:cubicBezTo>
                  <a:cubicBezTo>
                    <a:pt x="21915" y="8987"/>
                    <a:pt x="21874" y="8743"/>
                    <a:pt x="21832" y="8507"/>
                  </a:cubicBezTo>
                  <a:cubicBezTo>
                    <a:pt x="21748" y="8025"/>
                    <a:pt x="21618" y="7552"/>
                    <a:pt x="21447" y="7095"/>
                  </a:cubicBezTo>
                  <a:cubicBezTo>
                    <a:pt x="21294" y="6686"/>
                    <a:pt x="21120" y="6285"/>
                    <a:pt x="20697" y="6102"/>
                  </a:cubicBezTo>
                  <a:cubicBezTo>
                    <a:pt x="20488" y="6011"/>
                    <a:pt x="20267" y="5979"/>
                    <a:pt x="20040" y="5973"/>
                  </a:cubicBezTo>
                  <a:cubicBezTo>
                    <a:pt x="19999" y="5972"/>
                    <a:pt x="19955" y="5970"/>
                    <a:pt x="19910" y="5970"/>
                  </a:cubicBezTo>
                  <a:cubicBezTo>
                    <a:pt x="19846" y="5970"/>
                    <a:pt x="19781" y="5974"/>
                    <a:pt x="19722" y="5990"/>
                  </a:cubicBezTo>
                  <a:cubicBezTo>
                    <a:pt x="18043" y="2994"/>
                    <a:pt x="14871" y="939"/>
                    <a:pt x="11222" y="842"/>
                  </a:cubicBezTo>
                  <a:cubicBezTo>
                    <a:pt x="10982" y="261"/>
                    <a:pt x="10313" y="1"/>
                    <a:pt x="9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3915506" y="1369923"/>
              <a:ext cx="25241" cy="30165"/>
            </a:xfrm>
            <a:custGeom>
              <a:avLst/>
              <a:gdLst/>
              <a:ahLst/>
              <a:cxnLst/>
              <a:rect l="l" t="t" r="r" b="b"/>
              <a:pathLst>
                <a:path w="892" h="1066" extrusionOk="0">
                  <a:moveTo>
                    <a:pt x="456" y="656"/>
                  </a:moveTo>
                  <a:lnTo>
                    <a:pt x="461" y="661"/>
                  </a:lnTo>
                  <a:lnTo>
                    <a:pt x="461" y="661"/>
                  </a:lnTo>
                  <a:cubicBezTo>
                    <a:pt x="459" y="660"/>
                    <a:pt x="458" y="658"/>
                    <a:pt x="456" y="656"/>
                  </a:cubicBezTo>
                  <a:close/>
                  <a:moveTo>
                    <a:pt x="319" y="0"/>
                  </a:moveTo>
                  <a:cubicBezTo>
                    <a:pt x="317" y="0"/>
                    <a:pt x="315" y="0"/>
                    <a:pt x="313" y="0"/>
                  </a:cubicBezTo>
                  <a:cubicBezTo>
                    <a:pt x="166" y="13"/>
                    <a:pt x="81" y="159"/>
                    <a:pt x="40" y="287"/>
                  </a:cubicBezTo>
                  <a:cubicBezTo>
                    <a:pt x="1" y="409"/>
                    <a:pt x="7" y="545"/>
                    <a:pt x="55" y="663"/>
                  </a:cubicBezTo>
                  <a:cubicBezTo>
                    <a:pt x="105" y="792"/>
                    <a:pt x="193" y="901"/>
                    <a:pt x="310" y="975"/>
                  </a:cubicBezTo>
                  <a:cubicBezTo>
                    <a:pt x="363" y="1009"/>
                    <a:pt x="425" y="1035"/>
                    <a:pt x="485" y="1049"/>
                  </a:cubicBezTo>
                  <a:cubicBezTo>
                    <a:pt x="521" y="1060"/>
                    <a:pt x="559" y="1063"/>
                    <a:pt x="595" y="1064"/>
                  </a:cubicBezTo>
                  <a:cubicBezTo>
                    <a:pt x="605" y="1064"/>
                    <a:pt x="615" y="1065"/>
                    <a:pt x="625" y="1065"/>
                  </a:cubicBezTo>
                  <a:cubicBezTo>
                    <a:pt x="630" y="1065"/>
                    <a:pt x="635" y="1065"/>
                    <a:pt x="640" y="1064"/>
                  </a:cubicBezTo>
                  <a:cubicBezTo>
                    <a:pt x="674" y="1063"/>
                    <a:pt x="697" y="1054"/>
                    <a:pt x="720" y="1041"/>
                  </a:cubicBezTo>
                  <a:cubicBezTo>
                    <a:pt x="764" y="1031"/>
                    <a:pt x="812" y="1016"/>
                    <a:pt x="841" y="981"/>
                  </a:cubicBezTo>
                  <a:cubicBezTo>
                    <a:pt x="890" y="920"/>
                    <a:pt x="892" y="818"/>
                    <a:pt x="816" y="782"/>
                  </a:cubicBezTo>
                  <a:cubicBezTo>
                    <a:pt x="786" y="768"/>
                    <a:pt x="758" y="762"/>
                    <a:pt x="725" y="757"/>
                  </a:cubicBezTo>
                  <a:lnTo>
                    <a:pt x="716" y="757"/>
                  </a:lnTo>
                  <a:cubicBezTo>
                    <a:pt x="695" y="749"/>
                    <a:pt x="675" y="741"/>
                    <a:pt x="650" y="736"/>
                  </a:cubicBezTo>
                  <a:cubicBezTo>
                    <a:pt x="629" y="733"/>
                    <a:pt x="607" y="725"/>
                    <a:pt x="585" y="720"/>
                  </a:cubicBezTo>
                  <a:cubicBezTo>
                    <a:pt x="568" y="714"/>
                    <a:pt x="551" y="708"/>
                    <a:pt x="534" y="702"/>
                  </a:cubicBezTo>
                  <a:lnTo>
                    <a:pt x="534" y="702"/>
                  </a:lnTo>
                  <a:cubicBezTo>
                    <a:pt x="535" y="703"/>
                    <a:pt x="536" y="703"/>
                    <a:pt x="537" y="704"/>
                  </a:cubicBezTo>
                  <a:cubicBezTo>
                    <a:pt x="534" y="703"/>
                    <a:pt x="531" y="701"/>
                    <a:pt x="528" y="700"/>
                  </a:cubicBezTo>
                  <a:lnTo>
                    <a:pt x="528" y="700"/>
                  </a:lnTo>
                  <a:cubicBezTo>
                    <a:pt x="530" y="701"/>
                    <a:pt x="532" y="702"/>
                    <a:pt x="534" y="702"/>
                  </a:cubicBezTo>
                  <a:lnTo>
                    <a:pt x="534" y="702"/>
                  </a:lnTo>
                  <a:cubicBezTo>
                    <a:pt x="532" y="701"/>
                    <a:pt x="529" y="700"/>
                    <a:pt x="525" y="699"/>
                  </a:cubicBezTo>
                  <a:lnTo>
                    <a:pt x="525" y="699"/>
                  </a:lnTo>
                  <a:cubicBezTo>
                    <a:pt x="526" y="699"/>
                    <a:pt x="527" y="700"/>
                    <a:pt x="528" y="700"/>
                  </a:cubicBezTo>
                  <a:lnTo>
                    <a:pt x="528" y="700"/>
                  </a:lnTo>
                  <a:cubicBezTo>
                    <a:pt x="526" y="699"/>
                    <a:pt x="523" y="699"/>
                    <a:pt x="521" y="698"/>
                  </a:cubicBezTo>
                  <a:lnTo>
                    <a:pt x="521" y="698"/>
                  </a:lnTo>
                  <a:cubicBezTo>
                    <a:pt x="522" y="698"/>
                    <a:pt x="524" y="698"/>
                    <a:pt x="525" y="699"/>
                  </a:cubicBezTo>
                  <a:lnTo>
                    <a:pt x="525" y="699"/>
                  </a:lnTo>
                  <a:cubicBezTo>
                    <a:pt x="524" y="698"/>
                    <a:pt x="523" y="698"/>
                    <a:pt x="523" y="698"/>
                  </a:cubicBezTo>
                  <a:cubicBezTo>
                    <a:pt x="514" y="692"/>
                    <a:pt x="502" y="688"/>
                    <a:pt x="493" y="682"/>
                  </a:cubicBezTo>
                  <a:cubicBezTo>
                    <a:pt x="485" y="676"/>
                    <a:pt x="476" y="669"/>
                    <a:pt x="464" y="663"/>
                  </a:cubicBezTo>
                  <a:cubicBezTo>
                    <a:pt x="463" y="662"/>
                    <a:pt x="462" y="662"/>
                    <a:pt x="462" y="661"/>
                  </a:cubicBezTo>
                  <a:lnTo>
                    <a:pt x="462" y="661"/>
                  </a:lnTo>
                  <a:cubicBezTo>
                    <a:pt x="447" y="646"/>
                    <a:pt x="428" y="633"/>
                    <a:pt x="414" y="618"/>
                  </a:cubicBezTo>
                  <a:cubicBezTo>
                    <a:pt x="408" y="612"/>
                    <a:pt x="403" y="605"/>
                    <a:pt x="398" y="598"/>
                  </a:cubicBezTo>
                  <a:cubicBezTo>
                    <a:pt x="396" y="596"/>
                    <a:pt x="393" y="593"/>
                    <a:pt x="392" y="590"/>
                  </a:cubicBezTo>
                  <a:cubicBezTo>
                    <a:pt x="382" y="574"/>
                    <a:pt x="374" y="551"/>
                    <a:pt x="363" y="537"/>
                  </a:cubicBezTo>
                  <a:cubicBezTo>
                    <a:pt x="363" y="535"/>
                    <a:pt x="361" y="531"/>
                    <a:pt x="361" y="529"/>
                  </a:cubicBezTo>
                  <a:cubicBezTo>
                    <a:pt x="357" y="518"/>
                    <a:pt x="354" y="507"/>
                    <a:pt x="352" y="496"/>
                  </a:cubicBezTo>
                  <a:cubicBezTo>
                    <a:pt x="348" y="486"/>
                    <a:pt x="347" y="474"/>
                    <a:pt x="345" y="464"/>
                  </a:cubicBezTo>
                  <a:lnTo>
                    <a:pt x="345" y="462"/>
                  </a:lnTo>
                  <a:cubicBezTo>
                    <a:pt x="345" y="438"/>
                    <a:pt x="342" y="416"/>
                    <a:pt x="341" y="393"/>
                  </a:cubicBezTo>
                  <a:cubicBezTo>
                    <a:pt x="341" y="378"/>
                    <a:pt x="335" y="339"/>
                    <a:pt x="342" y="326"/>
                  </a:cubicBezTo>
                  <a:lnTo>
                    <a:pt x="342" y="326"/>
                  </a:lnTo>
                  <a:cubicBezTo>
                    <a:pt x="342" y="332"/>
                    <a:pt x="341" y="339"/>
                    <a:pt x="341" y="343"/>
                  </a:cubicBezTo>
                  <a:cubicBezTo>
                    <a:pt x="342" y="336"/>
                    <a:pt x="342" y="329"/>
                    <a:pt x="345" y="321"/>
                  </a:cubicBezTo>
                  <a:cubicBezTo>
                    <a:pt x="347" y="311"/>
                    <a:pt x="350" y="300"/>
                    <a:pt x="352" y="289"/>
                  </a:cubicBezTo>
                  <a:cubicBezTo>
                    <a:pt x="357" y="269"/>
                    <a:pt x="364" y="249"/>
                    <a:pt x="370" y="231"/>
                  </a:cubicBezTo>
                  <a:cubicBezTo>
                    <a:pt x="374" y="220"/>
                    <a:pt x="377" y="210"/>
                    <a:pt x="379" y="199"/>
                  </a:cubicBezTo>
                  <a:cubicBezTo>
                    <a:pt x="384" y="188"/>
                    <a:pt x="386" y="175"/>
                    <a:pt x="386" y="160"/>
                  </a:cubicBezTo>
                  <a:cubicBezTo>
                    <a:pt x="386" y="154"/>
                    <a:pt x="387" y="151"/>
                    <a:pt x="388" y="151"/>
                  </a:cubicBezTo>
                  <a:cubicBezTo>
                    <a:pt x="388" y="151"/>
                    <a:pt x="389" y="152"/>
                    <a:pt x="389" y="156"/>
                  </a:cubicBezTo>
                  <a:cubicBezTo>
                    <a:pt x="389" y="160"/>
                    <a:pt x="389" y="162"/>
                    <a:pt x="389" y="162"/>
                  </a:cubicBezTo>
                  <a:cubicBezTo>
                    <a:pt x="389" y="162"/>
                    <a:pt x="390" y="159"/>
                    <a:pt x="392" y="153"/>
                  </a:cubicBezTo>
                  <a:cubicBezTo>
                    <a:pt x="393" y="147"/>
                    <a:pt x="396" y="144"/>
                    <a:pt x="398" y="138"/>
                  </a:cubicBezTo>
                  <a:cubicBezTo>
                    <a:pt x="403" y="122"/>
                    <a:pt x="403" y="105"/>
                    <a:pt x="403" y="89"/>
                  </a:cubicBezTo>
                  <a:cubicBezTo>
                    <a:pt x="405" y="46"/>
                    <a:pt x="36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3930758" y="1357557"/>
              <a:ext cx="19950" cy="9649"/>
            </a:xfrm>
            <a:custGeom>
              <a:avLst/>
              <a:gdLst/>
              <a:ahLst/>
              <a:cxnLst/>
              <a:rect l="l" t="t" r="r" b="b"/>
              <a:pathLst>
                <a:path w="705" h="341" extrusionOk="0">
                  <a:moveTo>
                    <a:pt x="389" y="0"/>
                  </a:moveTo>
                  <a:cubicBezTo>
                    <a:pt x="361" y="0"/>
                    <a:pt x="333" y="3"/>
                    <a:pt x="306" y="9"/>
                  </a:cubicBezTo>
                  <a:cubicBezTo>
                    <a:pt x="279" y="14"/>
                    <a:pt x="252" y="23"/>
                    <a:pt x="229" y="32"/>
                  </a:cubicBezTo>
                  <a:cubicBezTo>
                    <a:pt x="190" y="49"/>
                    <a:pt x="142" y="67"/>
                    <a:pt x="113" y="103"/>
                  </a:cubicBezTo>
                  <a:cubicBezTo>
                    <a:pt x="108" y="111"/>
                    <a:pt x="105" y="114"/>
                    <a:pt x="105" y="114"/>
                  </a:cubicBezTo>
                  <a:cubicBezTo>
                    <a:pt x="105" y="114"/>
                    <a:pt x="108" y="110"/>
                    <a:pt x="113" y="102"/>
                  </a:cubicBezTo>
                  <a:lnTo>
                    <a:pt x="113" y="102"/>
                  </a:lnTo>
                  <a:cubicBezTo>
                    <a:pt x="111" y="103"/>
                    <a:pt x="110" y="105"/>
                    <a:pt x="107" y="105"/>
                  </a:cubicBezTo>
                  <a:cubicBezTo>
                    <a:pt x="103" y="109"/>
                    <a:pt x="97" y="115"/>
                    <a:pt x="93" y="118"/>
                  </a:cubicBezTo>
                  <a:cubicBezTo>
                    <a:pt x="88" y="123"/>
                    <a:pt x="77" y="141"/>
                    <a:pt x="69" y="147"/>
                  </a:cubicBezTo>
                  <a:lnTo>
                    <a:pt x="66" y="151"/>
                  </a:lnTo>
                  <a:cubicBezTo>
                    <a:pt x="46" y="176"/>
                    <a:pt x="20" y="211"/>
                    <a:pt x="18" y="245"/>
                  </a:cubicBezTo>
                  <a:cubicBezTo>
                    <a:pt x="17" y="250"/>
                    <a:pt x="15" y="256"/>
                    <a:pt x="13" y="260"/>
                  </a:cubicBezTo>
                  <a:cubicBezTo>
                    <a:pt x="0" y="300"/>
                    <a:pt x="36" y="340"/>
                    <a:pt x="74" y="340"/>
                  </a:cubicBezTo>
                  <a:cubicBezTo>
                    <a:pt x="85" y="340"/>
                    <a:pt x="96" y="337"/>
                    <a:pt x="106" y="330"/>
                  </a:cubicBezTo>
                  <a:cubicBezTo>
                    <a:pt x="110" y="327"/>
                    <a:pt x="114" y="325"/>
                    <a:pt x="120" y="321"/>
                  </a:cubicBezTo>
                  <a:cubicBezTo>
                    <a:pt x="139" y="315"/>
                    <a:pt x="156" y="307"/>
                    <a:pt x="172" y="298"/>
                  </a:cubicBezTo>
                  <a:cubicBezTo>
                    <a:pt x="175" y="298"/>
                    <a:pt x="179" y="294"/>
                    <a:pt x="184" y="292"/>
                  </a:cubicBezTo>
                  <a:lnTo>
                    <a:pt x="184" y="292"/>
                  </a:lnTo>
                  <a:cubicBezTo>
                    <a:pt x="183" y="293"/>
                    <a:pt x="183" y="293"/>
                    <a:pt x="183" y="293"/>
                  </a:cubicBezTo>
                  <a:cubicBezTo>
                    <a:pt x="187" y="292"/>
                    <a:pt x="194" y="289"/>
                    <a:pt x="200" y="286"/>
                  </a:cubicBezTo>
                  <a:cubicBezTo>
                    <a:pt x="203" y="285"/>
                    <a:pt x="205" y="285"/>
                    <a:pt x="206" y="284"/>
                  </a:cubicBezTo>
                  <a:lnTo>
                    <a:pt x="206" y="284"/>
                  </a:lnTo>
                  <a:cubicBezTo>
                    <a:pt x="206" y="284"/>
                    <a:pt x="206" y="285"/>
                    <a:pt x="206" y="285"/>
                  </a:cubicBezTo>
                  <a:cubicBezTo>
                    <a:pt x="207" y="285"/>
                    <a:pt x="209" y="283"/>
                    <a:pt x="213" y="283"/>
                  </a:cubicBezTo>
                  <a:cubicBezTo>
                    <a:pt x="219" y="282"/>
                    <a:pt x="219" y="282"/>
                    <a:pt x="216" y="282"/>
                  </a:cubicBezTo>
                  <a:cubicBezTo>
                    <a:pt x="220" y="282"/>
                    <a:pt x="226" y="279"/>
                    <a:pt x="233" y="279"/>
                  </a:cubicBezTo>
                  <a:cubicBezTo>
                    <a:pt x="235" y="279"/>
                    <a:pt x="236" y="277"/>
                    <a:pt x="241" y="277"/>
                  </a:cubicBezTo>
                  <a:lnTo>
                    <a:pt x="257" y="272"/>
                  </a:lnTo>
                  <a:cubicBezTo>
                    <a:pt x="267" y="269"/>
                    <a:pt x="279" y="264"/>
                    <a:pt x="290" y="263"/>
                  </a:cubicBezTo>
                  <a:cubicBezTo>
                    <a:pt x="296" y="261"/>
                    <a:pt x="302" y="261"/>
                    <a:pt x="308" y="260"/>
                  </a:cubicBezTo>
                  <a:lnTo>
                    <a:pt x="303" y="260"/>
                  </a:lnTo>
                  <a:cubicBezTo>
                    <a:pt x="315" y="260"/>
                    <a:pt x="326" y="257"/>
                    <a:pt x="338" y="257"/>
                  </a:cubicBezTo>
                  <a:cubicBezTo>
                    <a:pt x="361" y="257"/>
                    <a:pt x="385" y="256"/>
                    <a:pt x="409" y="256"/>
                  </a:cubicBezTo>
                  <a:cubicBezTo>
                    <a:pt x="419" y="256"/>
                    <a:pt x="433" y="256"/>
                    <a:pt x="443" y="257"/>
                  </a:cubicBezTo>
                  <a:cubicBezTo>
                    <a:pt x="447" y="257"/>
                    <a:pt x="450" y="257"/>
                    <a:pt x="454" y="260"/>
                  </a:cubicBezTo>
                  <a:cubicBezTo>
                    <a:pt x="463" y="263"/>
                    <a:pt x="476" y="263"/>
                    <a:pt x="486" y="267"/>
                  </a:cubicBezTo>
                  <a:cubicBezTo>
                    <a:pt x="507" y="270"/>
                    <a:pt x="528" y="276"/>
                    <a:pt x="549" y="276"/>
                  </a:cubicBezTo>
                  <a:cubicBezTo>
                    <a:pt x="555" y="276"/>
                    <a:pt x="558" y="276"/>
                    <a:pt x="563" y="275"/>
                  </a:cubicBezTo>
                  <a:cubicBezTo>
                    <a:pt x="575" y="277"/>
                    <a:pt x="587" y="278"/>
                    <a:pt x="599" y="278"/>
                  </a:cubicBezTo>
                  <a:cubicBezTo>
                    <a:pt x="604" y="278"/>
                    <a:pt x="608" y="278"/>
                    <a:pt x="613" y="277"/>
                  </a:cubicBezTo>
                  <a:cubicBezTo>
                    <a:pt x="665" y="275"/>
                    <a:pt x="704" y="228"/>
                    <a:pt x="690" y="174"/>
                  </a:cubicBezTo>
                  <a:cubicBezTo>
                    <a:pt x="681" y="151"/>
                    <a:pt x="671" y="132"/>
                    <a:pt x="655" y="115"/>
                  </a:cubicBezTo>
                  <a:cubicBezTo>
                    <a:pt x="652" y="112"/>
                    <a:pt x="651" y="109"/>
                    <a:pt x="648" y="105"/>
                  </a:cubicBezTo>
                  <a:cubicBezTo>
                    <a:pt x="642" y="96"/>
                    <a:pt x="636" y="89"/>
                    <a:pt x="629" y="81"/>
                  </a:cubicBezTo>
                  <a:cubicBezTo>
                    <a:pt x="600" y="52"/>
                    <a:pt x="560" y="35"/>
                    <a:pt x="521" y="22"/>
                  </a:cubicBezTo>
                  <a:cubicBezTo>
                    <a:pt x="479" y="7"/>
                    <a:pt x="434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3932654" y="1361660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0"/>
                  </a:moveTo>
                  <a:cubicBezTo>
                    <a:pt x="4" y="0"/>
                    <a:pt x="4" y="2"/>
                    <a:pt x="2" y="3"/>
                  </a:cubicBezTo>
                  <a:lnTo>
                    <a:pt x="1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3939417" y="1364858"/>
              <a:ext cx="481" cy="85"/>
            </a:xfrm>
            <a:custGeom>
              <a:avLst/>
              <a:gdLst/>
              <a:ahLst/>
              <a:cxnLst/>
              <a:rect l="l" t="t" r="r" b="b"/>
              <a:pathLst>
                <a:path w="17" h="3" extrusionOk="0">
                  <a:moveTo>
                    <a:pt x="9" y="1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4" y="2"/>
                    <a:pt x="6" y="2"/>
                    <a:pt x="8" y="2"/>
                  </a:cubicBezTo>
                  <a:cubicBezTo>
                    <a:pt x="16" y="2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3480771" y="1042974"/>
              <a:ext cx="39107" cy="36985"/>
            </a:xfrm>
            <a:custGeom>
              <a:avLst/>
              <a:gdLst/>
              <a:ahLst/>
              <a:cxnLst/>
              <a:rect l="l" t="t" r="r" b="b"/>
              <a:pathLst>
                <a:path w="1382" h="1307" extrusionOk="0">
                  <a:moveTo>
                    <a:pt x="959" y="1"/>
                  </a:moveTo>
                  <a:cubicBezTo>
                    <a:pt x="883" y="1"/>
                    <a:pt x="872" y="113"/>
                    <a:pt x="929" y="153"/>
                  </a:cubicBezTo>
                  <a:cubicBezTo>
                    <a:pt x="954" y="168"/>
                    <a:pt x="974" y="189"/>
                    <a:pt x="989" y="212"/>
                  </a:cubicBezTo>
                  <a:cubicBezTo>
                    <a:pt x="997" y="225"/>
                    <a:pt x="1005" y="240"/>
                    <a:pt x="1012" y="254"/>
                  </a:cubicBezTo>
                  <a:cubicBezTo>
                    <a:pt x="1016" y="261"/>
                    <a:pt x="1022" y="270"/>
                    <a:pt x="1025" y="279"/>
                  </a:cubicBezTo>
                  <a:cubicBezTo>
                    <a:pt x="1026" y="280"/>
                    <a:pt x="1026" y="283"/>
                    <a:pt x="1026" y="283"/>
                  </a:cubicBezTo>
                  <a:lnTo>
                    <a:pt x="1029" y="292"/>
                  </a:lnTo>
                  <a:cubicBezTo>
                    <a:pt x="1031" y="301"/>
                    <a:pt x="1032" y="311"/>
                    <a:pt x="1037" y="320"/>
                  </a:cubicBezTo>
                  <a:cubicBezTo>
                    <a:pt x="1037" y="320"/>
                    <a:pt x="1047" y="347"/>
                    <a:pt x="1048" y="355"/>
                  </a:cubicBezTo>
                  <a:cubicBezTo>
                    <a:pt x="1054" y="366"/>
                    <a:pt x="1058" y="381"/>
                    <a:pt x="1061" y="394"/>
                  </a:cubicBezTo>
                  <a:cubicBezTo>
                    <a:pt x="1063" y="402"/>
                    <a:pt x="1067" y="413"/>
                    <a:pt x="1069" y="421"/>
                  </a:cubicBezTo>
                  <a:cubicBezTo>
                    <a:pt x="1069" y="423"/>
                    <a:pt x="1070" y="434"/>
                    <a:pt x="1072" y="439"/>
                  </a:cubicBezTo>
                  <a:lnTo>
                    <a:pt x="1072" y="446"/>
                  </a:lnTo>
                  <a:cubicBezTo>
                    <a:pt x="1072" y="461"/>
                    <a:pt x="1074" y="475"/>
                    <a:pt x="1074" y="490"/>
                  </a:cubicBezTo>
                  <a:cubicBezTo>
                    <a:pt x="1074" y="500"/>
                    <a:pt x="1074" y="509"/>
                    <a:pt x="1072" y="519"/>
                  </a:cubicBezTo>
                  <a:lnTo>
                    <a:pt x="1072" y="526"/>
                  </a:lnTo>
                  <a:cubicBezTo>
                    <a:pt x="1070" y="532"/>
                    <a:pt x="1069" y="545"/>
                    <a:pt x="1069" y="546"/>
                  </a:cubicBezTo>
                  <a:cubicBezTo>
                    <a:pt x="1067" y="558"/>
                    <a:pt x="1063" y="568"/>
                    <a:pt x="1061" y="577"/>
                  </a:cubicBezTo>
                  <a:cubicBezTo>
                    <a:pt x="1048" y="626"/>
                    <a:pt x="1044" y="635"/>
                    <a:pt x="1018" y="681"/>
                  </a:cubicBezTo>
                  <a:cubicBezTo>
                    <a:pt x="979" y="750"/>
                    <a:pt x="936" y="798"/>
                    <a:pt x="870" y="856"/>
                  </a:cubicBezTo>
                  <a:cubicBezTo>
                    <a:pt x="822" y="897"/>
                    <a:pt x="734" y="958"/>
                    <a:pt x="670" y="981"/>
                  </a:cubicBezTo>
                  <a:cubicBezTo>
                    <a:pt x="623" y="998"/>
                    <a:pt x="584" y="1008"/>
                    <a:pt x="545" y="1008"/>
                  </a:cubicBezTo>
                  <a:cubicBezTo>
                    <a:pt x="519" y="1008"/>
                    <a:pt x="493" y="1004"/>
                    <a:pt x="464" y="994"/>
                  </a:cubicBezTo>
                  <a:cubicBezTo>
                    <a:pt x="463" y="991"/>
                    <a:pt x="436" y="979"/>
                    <a:pt x="429" y="975"/>
                  </a:cubicBezTo>
                  <a:lnTo>
                    <a:pt x="422" y="972"/>
                  </a:lnTo>
                  <a:cubicBezTo>
                    <a:pt x="416" y="966"/>
                    <a:pt x="409" y="960"/>
                    <a:pt x="405" y="955"/>
                  </a:cubicBezTo>
                  <a:cubicBezTo>
                    <a:pt x="391" y="944"/>
                    <a:pt x="380" y="931"/>
                    <a:pt x="370" y="918"/>
                  </a:cubicBezTo>
                  <a:cubicBezTo>
                    <a:pt x="370" y="917"/>
                    <a:pt x="370" y="917"/>
                    <a:pt x="368" y="917"/>
                  </a:cubicBezTo>
                  <a:cubicBezTo>
                    <a:pt x="361" y="907"/>
                    <a:pt x="355" y="897"/>
                    <a:pt x="349" y="886"/>
                  </a:cubicBezTo>
                  <a:cubicBezTo>
                    <a:pt x="343" y="878"/>
                    <a:pt x="341" y="870"/>
                    <a:pt x="336" y="860"/>
                  </a:cubicBezTo>
                  <a:cubicBezTo>
                    <a:pt x="336" y="859"/>
                    <a:pt x="335" y="856"/>
                    <a:pt x="333" y="851"/>
                  </a:cubicBezTo>
                  <a:cubicBezTo>
                    <a:pt x="326" y="836"/>
                    <a:pt x="320" y="817"/>
                    <a:pt x="317" y="801"/>
                  </a:cubicBezTo>
                  <a:lnTo>
                    <a:pt x="311" y="779"/>
                  </a:lnTo>
                  <a:cubicBezTo>
                    <a:pt x="311" y="777"/>
                    <a:pt x="310" y="769"/>
                    <a:pt x="307" y="763"/>
                  </a:cubicBezTo>
                  <a:cubicBezTo>
                    <a:pt x="307" y="757"/>
                    <a:pt x="306" y="748"/>
                    <a:pt x="306" y="747"/>
                  </a:cubicBezTo>
                  <a:cubicBezTo>
                    <a:pt x="306" y="734"/>
                    <a:pt x="304" y="722"/>
                    <a:pt x="304" y="711"/>
                  </a:cubicBezTo>
                  <a:cubicBezTo>
                    <a:pt x="304" y="638"/>
                    <a:pt x="332" y="536"/>
                    <a:pt x="365" y="461"/>
                  </a:cubicBezTo>
                  <a:cubicBezTo>
                    <a:pt x="387" y="417"/>
                    <a:pt x="407" y="372"/>
                    <a:pt x="431" y="328"/>
                  </a:cubicBezTo>
                  <a:cubicBezTo>
                    <a:pt x="444" y="304"/>
                    <a:pt x="457" y="276"/>
                    <a:pt x="464" y="248"/>
                  </a:cubicBezTo>
                  <a:cubicBezTo>
                    <a:pt x="470" y="232"/>
                    <a:pt x="471" y="195"/>
                    <a:pt x="479" y="184"/>
                  </a:cubicBezTo>
                  <a:cubicBezTo>
                    <a:pt x="513" y="142"/>
                    <a:pt x="479" y="89"/>
                    <a:pt x="437" y="89"/>
                  </a:cubicBezTo>
                  <a:cubicBezTo>
                    <a:pt x="424" y="89"/>
                    <a:pt x="411" y="94"/>
                    <a:pt x="399" y="105"/>
                  </a:cubicBezTo>
                  <a:cubicBezTo>
                    <a:pt x="380" y="122"/>
                    <a:pt x="342" y="125"/>
                    <a:pt x="319" y="138"/>
                  </a:cubicBezTo>
                  <a:cubicBezTo>
                    <a:pt x="290" y="154"/>
                    <a:pt x="266" y="171"/>
                    <a:pt x="242" y="193"/>
                  </a:cubicBezTo>
                  <a:cubicBezTo>
                    <a:pt x="195" y="237"/>
                    <a:pt x="157" y="285"/>
                    <a:pt x="123" y="339"/>
                  </a:cubicBezTo>
                  <a:cubicBezTo>
                    <a:pt x="56" y="446"/>
                    <a:pt x="15" y="562"/>
                    <a:pt x="8" y="687"/>
                  </a:cubicBezTo>
                  <a:cubicBezTo>
                    <a:pt x="1" y="901"/>
                    <a:pt x="110" y="1141"/>
                    <a:pt x="304" y="1245"/>
                  </a:cubicBezTo>
                  <a:cubicBezTo>
                    <a:pt x="382" y="1288"/>
                    <a:pt x="463" y="1306"/>
                    <a:pt x="544" y="1306"/>
                  </a:cubicBezTo>
                  <a:cubicBezTo>
                    <a:pt x="718" y="1306"/>
                    <a:pt x="890" y="1221"/>
                    <a:pt x="1029" y="1112"/>
                  </a:cubicBezTo>
                  <a:cubicBezTo>
                    <a:pt x="1214" y="966"/>
                    <a:pt x="1353" y="761"/>
                    <a:pt x="1372" y="522"/>
                  </a:cubicBezTo>
                  <a:cubicBezTo>
                    <a:pt x="1381" y="401"/>
                    <a:pt x="1352" y="250"/>
                    <a:pt x="1269" y="158"/>
                  </a:cubicBezTo>
                  <a:cubicBezTo>
                    <a:pt x="1189" y="67"/>
                    <a:pt x="1088" y="17"/>
                    <a:pt x="968" y="1"/>
                  </a:cubicBezTo>
                  <a:cubicBezTo>
                    <a:pt x="965" y="1"/>
                    <a:pt x="962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3640624" y="923502"/>
              <a:ext cx="73574" cy="46719"/>
            </a:xfrm>
            <a:custGeom>
              <a:avLst/>
              <a:gdLst/>
              <a:ahLst/>
              <a:cxnLst/>
              <a:rect l="l" t="t" r="r" b="b"/>
              <a:pathLst>
                <a:path w="2600" h="1651" extrusionOk="0">
                  <a:moveTo>
                    <a:pt x="1776" y="1"/>
                  </a:moveTo>
                  <a:cubicBezTo>
                    <a:pt x="1562" y="1"/>
                    <a:pt x="1370" y="91"/>
                    <a:pt x="1187" y="205"/>
                  </a:cubicBezTo>
                  <a:cubicBezTo>
                    <a:pt x="1098" y="260"/>
                    <a:pt x="1151" y="380"/>
                    <a:pt x="1243" y="380"/>
                  </a:cubicBezTo>
                  <a:cubicBezTo>
                    <a:pt x="1249" y="380"/>
                    <a:pt x="1254" y="379"/>
                    <a:pt x="1260" y="378"/>
                  </a:cubicBezTo>
                  <a:cubicBezTo>
                    <a:pt x="1416" y="352"/>
                    <a:pt x="1573" y="316"/>
                    <a:pt x="1729" y="307"/>
                  </a:cubicBezTo>
                  <a:cubicBezTo>
                    <a:pt x="1743" y="306"/>
                    <a:pt x="1757" y="306"/>
                    <a:pt x="1770" y="306"/>
                  </a:cubicBezTo>
                  <a:cubicBezTo>
                    <a:pt x="1879" y="306"/>
                    <a:pt x="1992" y="333"/>
                    <a:pt x="2071" y="412"/>
                  </a:cubicBezTo>
                  <a:cubicBezTo>
                    <a:pt x="2279" y="621"/>
                    <a:pt x="2045" y="919"/>
                    <a:pt x="1869" y="1050"/>
                  </a:cubicBezTo>
                  <a:cubicBezTo>
                    <a:pt x="1647" y="1214"/>
                    <a:pt x="1375" y="1324"/>
                    <a:pt x="1099" y="1340"/>
                  </a:cubicBezTo>
                  <a:cubicBezTo>
                    <a:pt x="1069" y="1342"/>
                    <a:pt x="1038" y="1343"/>
                    <a:pt x="1006" y="1343"/>
                  </a:cubicBezTo>
                  <a:cubicBezTo>
                    <a:pt x="785" y="1343"/>
                    <a:pt x="507" y="1294"/>
                    <a:pt x="374" y="1119"/>
                  </a:cubicBezTo>
                  <a:cubicBezTo>
                    <a:pt x="286" y="1005"/>
                    <a:pt x="301" y="840"/>
                    <a:pt x="362" y="720"/>
                  </a:cubicBezTo>
                  <a:cubicBezTo>
                    <a:pt x="395" y="654"/>
                    <a:pt x="442" y="596"/>
                    <a:pt x="488" y="541"/>
                  </a:cubicBezTo>
                  <a:cubicBezTo>
                    <a:pt x="515" y="509"/>
                    <a:pt x="544" y="477"/>
                    <a:pt x="573" y="447"/>
                  </a:cubicBezTo>
                  <a:cubicBezTo>
                    <a:pt x="606" y="412"/>
                    <a:pt x="615" y="374"/>
                    <a:pt x="644" y="339"/>
                  </a:cubicBezTo>
                  <a:cubicBezTo>
                    <a:pt x="678" y="297"/>
                    <a:pt x="652" y="234"/>
                    <a:pt x="600" y="234"/>
                  </a:cubicBezTo>
                  <a:cubicBezTo>
                    <a:pt x="595" y="234"/>
                    <a:pt x="590" y="234"/>
                    <a:pt x="584" y="236"/>
                  </a:cubicBezTo>
                  <a:cubicBezTo>
                    <a:pt x="536" y="247"/>
                    <a:pt x="499" y="240"/>
                    <a:pt x="451" y="263"/>
                  </a:cubicBezTo>
                  <a:cubicBezTo>
                    <a:pt x="410" y="285"/>
                    <a:pt x="369" y="310"/>
                    <a:pt x="331" y="339"/>
                  </a:cubicBezTo>
                  <a:cubicBezTo>
                    <a:pt x="253" y="397"/>
                    <a:pt x="188" y="468"/>
                    <a:pt x="135" y="553"/>
                  </a:cubicBezTo>
                  <a:cubicBezTo>
                    <a:pt x="36" y="711"/>
                    <a:pt x="0" y="903"/>
                    <a:pt x="39" y="1084"/>
                  </a:cubicBezTo>
                  <a:cubicBezTo>
                    <a:pt x="127" y="1478"/>
                    <a:pt x="586" y="1628"/>
                    <a:pt x="940" y="1648"/>
                  </a:cubicBezTo>
                  <a:cubicBezTo>
                    <a:pt x="965" y="1650"/>
                    <a:pt x="990" y="1650"/>
                    <a:pt x="1015" y="1650"/>
                  </a:cubicBezTo>
                  <a:cubicBezTo>
                    <a:pt x="1372" y="1650"/>
                    <a:pt x="1738" y="1526"/>
                    <a:pt x="2024" y="1317"/>
                  </a:cubicBezTo>
                  <a:cubicBezTo>
                    <a:pt x="2331" y="1093"/>
                    <a:pt x="2600" y="683"/>
                    <a:pt x="2375" y="306"/>
                  </a:cubicBezTo>
                  <a:cubicBezTo>
                    <a:pt x="2266" y="121"/>
                    <a:pt x="2061" y="29"/>
                    <a:pt x="1856" y="5"/>
                  </a:cubicBezTo>
                  <a:cubicBezTo>
                    <a:pt x="1829" y="2"/>
                    <a:pt x="1802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3657348" y="1447345"/>
              <a:ext cx="103654" cy="62085"/>
            </a:xfrm>
            <a:custGeom>
              <a:avLst/>
              <a:gdLst/>
              <a:ahLst/>
              <a:cxnLst/>
              <a:rect l="l" t="t" r="r" b="b"/>
              <a:pathLst>
                <a:path w="3663" h="2194" extrusionOk="0">
                  <a:moveTo>
                    <a:pt x="2589" y="0"/>
                  </a:moveTo>
                  <a:cubicBezTo>
                    <a:pt x="2456" y="0"/>
                    <a:pt x="2321" y="21"/>
                    <a:pt x="2191" y="63"/>
                  </a:cubicBezTo>
                  <a:cubicBezTo>
                    <a:pt x="2090" y="97"/>
                    <a:pt x="2096" y="267"/>
                    <a:pt x="2206" y="267"/>
                  </a:cubicBezTo>
                  <a:cubicBezTo>
                    <a:pt x="2210" y="267"/>
                    <a:pt x="2214" y="267"/>
                    <a:pt x="2218" y="267"/>
                  </a:cubicBezTo>
                  <a:cubicBezTo>
                    <a:pt x="2265" y="262"/>
                    <a:pt x="2313" y="260"/>
                    <a:pt x="2362" y="260"/>
                  </a:cubicBezTo>
                  <a:cubicBezTo>
                    <a:pt x="2684" y="260"/>
                    <a:pt x="3042" y="361"/>
                    <a:pt x="3212" y="647"/>
                  </a:cubicBezTo>
                  <a:cubicBezTo>
                    <a:pt x="3295" y="787"/>
                    <a:pt x="3333" y="960"/>
                    <a:pt x="3286" y="1117"/>
                  </a:cubicBezTo>
                  <a:cubicBezTo>
                    <a:pt x="3230" y="1303"/>
                    <a:pt x="3060" y="1444"/>
                    <a:pt x="2906" y="1548"/>
                  </a:cubicBezTo>
                  <a:cubicBezTo>
                    <a:pt x="2591" y="1759"/>
                    <a:pt x="2163" y="1884"/>
                    <a:pt x="1745" y="1884"/>
                  </a:cubicBezTo>
                  <a:cubicBezTo>
                    <a:pt x="1348" y="1884"/>
                    <a:pt x="959" y="1771"/>
                    <a:pt x="682" y="1512"/>
                  </a:cubicBezTo>
                  <a:cubicBezTo>
                    <a:pt x="389" y="1237"/>
                    <a:pt x="293" y="796"/>
                    <a:pt x="407" y="419"/>
                  </a:cubicBezTo>
                  <a:cubicBezTo>
                    <a:pt x="419" y="382"/>
                    <a:pt x="386" y="351"/>
                    <a:pt x="352" y="351"/>
                  </a:cubicBezTo>
                  <a:cubicBezTo>
                    <a:pt x="339" y="351"/>
                    <a:pt x="325" y="356"/>
                    <a:pt x="314" y="367"/>
                  </a:cubicBezTo>
                  <a:cubicBezTo>
                    <a:pt x="1" y="700"/>
                    <a:pt x="81" y="1214"/>
                    <a:pt x="330" y="1557"/>
                  </a:cubicBezTo>
                  <a:cubicBezTo>
                    <a:pt x="627" y="1962"/>
                    <a:pt x="1127" y="2144"/>
                    <a:pt x="1611" y="2185"/>
                  </a:cubicBezTo>
                  <a:cubicBezTo>
                    <a:pt x="1677" y="2190"/>
                    <a:pt x="1745" y="2193"/>
                    <a:pt x="1812" y="2193"/>
                  </a:cubicBezTo>
                  <a:cubicBezTo>
                    <a:pt x="2253" y="2193"/>
                    <a:pt x="2704" y="2073"/>
                    <a:pt x="3070" y="1829"/>
                  </a:cubicBezTo>
                  <a:cubicBezTo>
                    <a:pt x="3280" y="1689"/>
                    <a:pt x="3484" y="1508"/>
                    <a:pt x="3578" y="1268"/>
                  </a:cubicBezTo>
                  <a:cubicBezTo>
                    <a:pt x="3663" y="1057"/>
                    <a:pt x="3645" y="819"/>
                    <a:pt x="3558" y="612"/>
                  </a:cubicBezTo>
                  <a:cubicBezTo>
                    <a:pt x="3387" y="202"/>
                    <a:pt x="2999" y="0"/>
                    <a:pt x="2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3677241" y="1453740"/>
              <a:ext cx="18167" cy="7640"/>
            </a:xfrm>
            <a:custGeom>
              <a:avLst/>
              <a:gdLst/>
              <a:ahLst/>
              <a:cxnLst/>
              <a:rect l="l" t="t" r="r" b="b"/>
              <a:pathLst>
                <a:path w="642" h="270" extrusionOk="0">
                  <a:moveTo>
                    <a:pt x="143" y="73"/>
                  </a:moveTo>
                  <a:lnTo>
                    <a:pt x="143" y="73"/>
                  </a:lnTo>
                  <a:cubicBezTo>
                    <a:pt x="142" y="74"/>
                    <a:pt x="140" y="76"/>
                    <a:pt x="137" y="78"/>
                  </a:cubicBezTo>
                  <a:lnTo>
                    <a:pt x="137" y="78"/>
                  </a:lnTo>
                  <a:cubicBezTo>
                    <a:pt x="139" y="76"/>
                    <a:pt x="141" y="75"/>
                    <a:pt x="143" y="73"/>
                  </a:cubicBezTo>
                  <a:close/>
                  <a:moveTo>
                    <a:pt x="413" y="1"/>
                  </a:moveTo>
                  <a:cubicBezTo>
                    <a:pt x="409" y="1"/>
                    <a:pt x="406" y="1"/>
                    <a:pt x="402" y="1"/>
                  </a:cubicBezTo>
                  <a:cubicBezTo>
                    <a:pt x="376" y="3"/>
                    <a:pt x="353" y="7"/>
                    <a:pt x="328" y="10"/>
                  </a:cubicBezTo>
                  <a:cubicBezTo>
                    <a:pt x="294" y="16"/>
                    <a:pt x="260" y="19"/>
                    <a:pt x="228" y="30"/>
                  </a:cubicBezTo>
                  <a:cubicBezTo>
                    <a:pt x="206" y="38"/>
                    <a:pt x="183" y="46"/>
                    <a:pt x="161" y="58"/>
                  </a:cubicBezTo>
                  <a:cubicBezTo>
                    <a:pt x="158" y="59"/>
                    <a:pt x="155" y="59"/>
                    <a:pt x="154" y="61"/>
                  </a:cubicBezTo>
                  <a:cubicBezTo>
                    <a:pt x="144" y="71"/>
                    <a:pt x="138" y="76"/>
                    <a:pt x="136" y="78"/>
                  </a:cubicBezTo>
                  <a:lnTo>
                    <a:pt x="136" y="78"/>
                  </a:lnTo>
                  <a:cubicBezTo>
                    <a:pt x="131" y="81"/>
                    <a:pt x="126" y="83"/>
                    <a:pt x="123" y="84"/>
                  </a:cubicBezTo>
                  <a:cubicBezTo>
                    <a:pt x="90" y="109"/>
                    <a:pt x="53" y="132"/>
                    <a:pt x="39" y="170"/>
                  </a:cubicBezTo>
                  <a:lnTo>
                    <a:pt x="36" y="171"/>
                  </a:lnTo>
                  <a:cubicBezTo>
                    <a:pt x="1" y="207"/>
                    <a:pt x="31" y="268"/>
                    <a:pt x="75" y="268"/>
                  </a:cubicBezTo>
                  <a:cubicBezTo>
                    <a:pt x="80" y="268"/>
                    <a:pt x="86" y="268"/>
                    <a:pt x="91" y="266"/>
                  </a:cubicBezTo>
                  <a:cubicBezTo>
                    <a:pt x="99" y="268"/>
                    <a:pt x="107" y="270"/>
                    <a:pt x="116" y="270"/>
                  </a:cubicBezTo>
                  <a:cubicBezTo>
                    <a:pt x="124" y="270"/>
                    <a:pt x="132" y="269"/>
                    <a:pt x="140" y="266"/>
                  </a:cubicBezTo>
                  <a:cubicBezTo>
                    <a:pt x="156" y="263"/>
                    <a:pt x="171" y="259"/>
                    <a:pt x="187" y="256"/>
                  </a:cubicBezTo>
                  <a:cubicBezTo>
                    <a:pt x="193" y="256"/>
                    <a:pt x="199" y="254"/>
                    <a:pt x="203" y="254"/>
                  </a:cubicBezTo>
                  <a:lnTo>
                    <a:pt x="206" y="254"/>
                  </a:lnTo>
                  <a:cubicBezTo>
                    <a:pt x="216" y="254"/>
                    <a:pt x="228" y="254"/>
                    <a:pt x="236" y="250"/>
                  </a:cubicBezTo>
                  <a:cubicBezTo>
                    <a:pt x="252" y="247"/>
                    <a:pt x="268" y="243"/>
                    <a:pt x="284" y="241"/>
                  </a:cubicBezTo>
                  <a:cubicBezTo>
                    <a:pt x="300" y="237"/>
                    <a:pt x="316" y="234"/>
                    <a:pt x="331" y="230"/>
                  </a:cubicBezTo>
                  <a:cubicBezTo>
                    <a:pt x="338" y="228"/>
                    <a:pt x="347" y="227"/>
                    <a:pt x="354" y="227"/>
                  </a:cubicBezTo>
                  <a:lnTo>
                    <a:pt x="357" y="227"/>
                  </a:lnTo>
                  <a:cubicBezTo>
                    <a:pt x="393" y="222"/>
                    <a:pt x="430" y="222"/>
                    <a:pt x="462" y="212"/>
                  </a:cubicBezTo>
                  <a:lnTo>
                    <a:pt x="470" y="212"/>
                  </a:lnTo>
                  <a:cubicBezTo>
                    <a:pt x="480" y="212"/>
                    <a:pt x="489" y="211"/>
                    <a:pt x="499" y="211"/>
                  </a:cubicBezTo>
                  <a:cubicBezTo>
                    <a:pt x="528" y="208"/>
                    <a:pt x="562" y="212"/>
                    <a:pt x="587" y="192"/>
                  </a:cubicBezTo>
                  <a:cubicBezTo>
                    <a:pt x="635" y="155"/>
                    <a:pt x="642" y="105"/>
                    <a:pt x="604" y="58"/>
                  </a:cubicBezTo>
                  <a:cubicBezTo>
                    <a:pt x="584" y="32"/>
                    <a:pt x="550" y="25"/>
                    <a:pt x="520" y="19"/>
                  </a:cubicBezTo>
                  <a:cubicBezTo>
                    <a:pt x="510" y="17"/>
                    <a:pt x="498" y="16"/>
                    <a:pt x="489" y="14"/>
                  </a:cubicBezTo>
                  <a:cubicBezTo>
                    <a:pt x="480" y="12"/>
                    <a:pt x="473" y="12"/>
                    <a:pt x="463" y="10"/>
                  </a:cubicBezTo>
                  <a:cubicBezTo>
                    <a:pt x="449" y="4"/>
                    <a:pt x="431" y="1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3783470" y="1249885"/>
              <a:ext cx="138743" cy="126943"/>
            </a:xfrm>
            <a:custGeom>
              <a:avLst/>
              <a:gdLst/>
              <a:ahLst/>
              <a:cxnLst/>
              <a:rect l="l" t="t" r="r" b="b"/>
              <a:pathLst>
                <a:path w="4903" h="4486" extrusionOk="0">
                  <a:moveTo>
                    <a:pt x="2483" y="400"/>
                  </a:moveTo>
                  <a:cubicBezTo>
                    <a:pt x="2771" y="400"/>
                    <a:pt x="3060" y="464"/>
                    <a:pt x="3324" y="601"/>
                  </a:cubicBezTo>
                  <a:cubicBezTo>
                    <a:pt x="3429" y="654"/>
                    <a:pt x="3529" y="718"/>
                    <a:pt x="3623" y="791"/>
                  </a:cubicBezTo>
                  <a:cubicBezTo>
                    <a:pt x="3449" y="749"/>
                    <a:pt x="3265" y="730"/>
                    <a:pt x="3083" y="730"/>
                  </a:cubicBezTo>
                  <a:cubicBezTo>
                    <a:pt x="2864" y="730"/>
                    <a:pt x="2649" y="757"/>
                    <a:pt x="2456" y="804"/>
                  </a:cubicBezTo>
                  <a:cubicBezTo>
                    <a:pt x="1635" y="1002"/>
                    <a:pt x="902" y="1603"/>
                    <a:pt x="577" y="2387"/>
                  </a:cubicBezTo>
                  <a:cubicBezTo>
                    <a:pt x="505" y="2562"/>
                    <a:pt x="448" y="2750"/>
                    <a:pt x="419" y="2939"/>
                  </a:cubicBezTo>
                  <a:cubicBezTo>
                    <a:pt x="413" y="2898"/>
                    <a:pt x="407" y="2859"/>
                    <a:pt x="405" y="2817"/>
                  </a:cubicBezTo>
                  <a:cubicBezTo>
                    <a:pt x="348" y="2033"/>
                    <a:pt x="672" y="1183"/>
                    <a:pt x="1342" y="746"/>
                  </a:cubicBezTo>
                  <a:cubicBezTo>
                    <a:pt x="1681" y="523"/>
                    <a:pt x="2082" y="400"/>
                    <a:pt x="2483" y="400"/>
                  </a:cubicBezTo>
                  <a:close/>
                  <a:moveTo>
                    <a:pt x="2476" y="1"/>
                  </a:moveTo>
                  <a:cubicBezTo>
                    <a:pt x="2079" y="1"/>
                    <a:pt x="1680" y="100"/>
                    <a:pt x="1320" y="291"/>
                  </a:cubicBezTo>
                  <a:cubicBezTo>
                    <a:pt x="470" y="744"/>
                    <a:pt x="5" y="1686"/>
                    <a:pt x="3" y="2634"/>
                  </a:cubicBezTo>
                  <a:cubicBezTo>
                    <a:pt x="1" y="3154"/>
                    <a:pt x="165" y="3684"/>
                    <a:pt x="538" y="4059"/>
                  </a:cubicBezTo>
                  <a:cubicBezTo>
                    <a:pt x="803" y="4324"/>
                    <a:pt x="1134" y="4486"/>
                    <a:pt x="1487" y="4486"/>
                  </a:cubicBezTo>
                  <a:cubicBezTo>
                    <a:pt x="1612" y="4486"/>
                    <a:pt x="1741" y="4465"/>
                    <a:pt x="1871" y="4421"/>
                  </a:cubicBezTo>
                  <a:cubicBezTo>
                    <a:pt x="1974" y="4385"/>
                    <a:pt x="1966" y="4218"/>
                    <a:pt x="1848" y="4218"/>
                  </a:cubicBezTo>
                  <a:cubicBezTo>
                    <a:pt x="1846" y="4218"/>
                    <a:pt x="1845" y="4218"/>
                    <a:pt x="1843" y="4218"/>
                  </a:cubicBezTo>
                  <a:cubicBezTo>
                    <a:pt x="1832" y="4218"/>
                    <a:pt x="1821" y="4218"/>
                    <a:pt x="1810" y="4218"/>
                  </a:cubicBezTo>
                  <a:cubicBezTo>
                    <a:pt x="1476" y="4218"/>
                    <a:pt x="1114" y="4052"/>
                    <a:pt x="870" y="3830"/>
                  </a:cubicBezTo>
                  <a:cubicBezTo>
                    <a:pt x="790" y="3757"/>
                    <a:pt x="723" y="3676"/>
                    <a:pt x="662" y="3590"/>
                  </a:cubicBezTo>
                  <a:cubicBezTo>
                    <a:pt x="689" y="3266"/>
                    <a:pt x="717" y="2939"/>
                    <a:pt x="829" y="2628"/>
                  </a:cubicBezTo>
                  <a:cubicBezTo>
                    <a:pt x="958" y="2267"/>
                    <a:pt x="1185" y="1948"/>
                    <a:pt x="1467" y="1693"/>
                  </a:cubicBezTo>
                  <a:cubicBezTo>
                    <a:pt x="1899" y="1306"/>
                    <a:pt x="2485" y="1056"/>
                    <a:pt x="3071" y="1056"/>
                  </a:cubicBezTo>
                  <a:cubicBezTo>
                    <a:pt x="3182" y="1056"/>
                    <a:pt x="3292" y="1065"/>
                    <a:pt x="3401" y="1083"/>
                  </a:cubicBezTo>
                  <a:cubicBezTo>
                    <a:pt x="3668" y="1130"/>
                    <a:pt x="3916" y="1231"/>
                    <a:pt x="4147" y="1365"/>
                  </a:cubicBezTo>
                  <a:cubicBezTo>
                    <a:pt x="4314" y="1634"/>
                    <a:pt x="4421" y="1939"/>
                    <a:pt x="4439" y="2259"/>
                  </a:cubicBezTo>
                  <a:cubicBezTo>
                    <a:pt x="4488" y="3110"/>
                    <a:pt x="4014" y="3808"/>
                    <a:pt x="3353" y="4299"/>
                  </a:cubicBezTo>
                  <a:cubicBezTo>
                    <a:pt x="3287" y="4348"/>
                    <a:pt x="3312" y="4458"/>
                    <a:pt x="3392" y="4458"/>
                  </a:cubicBezTo>
                  <a:cubicBezTo>
                    <a:pt x="3400" y="4458"/>
                    <a:pt x="3409" y="4457"/>
                    <a:pt x="3419" y="4454"/>
                  </a:cubicBezTo>
                  <a:cubicBezTo>
                    <a:pt x="4229" y="4222"/>
                    <a:pt x="4771" y="3334"/>
                    <a:pt x="4835" y="2526"/>
                  </a:cubicBezTo>
                  <a:cubicBezTo>
                    <a:pt x="4902" y="1664"/>
                    <a:pt x="4436" y="833"/>
                    <a:pt x="3724" y="367"/>
                  </a:cubicBezTo>
                  <a:cubicBezTo>
                    <a:pt x="3345" y="120"/>
                    <a:pt x="2912" y="1"/>
                    <a:pt x="2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3848865" y="1368225"/>
              <a:ext cx="19327" cy="8065"/>
            </a:xfrm>
            <a:custGeom>
              <a:avLst/>
              <a:gdLst/>
              <a:ahLst/>
              <a:cxnLst/>
              <a:rect l="l" t="t" r="r" b="b"/>
              <a:pathLst>
                <a:path w="683" h="285" extrusionOk="0">
                  <a:moveTo>
                    <a:pt x="267" y="55"/>
                  </a:moveTo>
                  <a:cubicBezTo>
                    <a:pt x="264" y="56"/>
                    <a:pt x="260" y="57"/>
                    <a:pt x="256" y="57"/>
                  </a:cubicBezTo>
                  <a:lnTo>
                    <a:pt x="256" y="57"/>
                  </a:lnTo>
                  <a:cubicBezTo>
                    <a:pt x="257" y="57"/>
                    <a:pt x="258" y="57"/>
                    <a:pt x="260" y="56"/>
                  </a:cubicBezTo>
                  <a:cubicBezTo>
                    <a:pt x="263" y="56"/>
                    <a:pt x="265" y="56"/>
                    <a:pt x="267" y="55"/>
                  </a:cubicBezTo>
                  <a:close/>
                  <a:moveTo>
                    <a:pt x="543" y="217"/>
                  </a:moveTo>
                  <a:lnTo>
                    <a:pt x="543" y="217"/>
                  </a:lnTo>
                  <a:cubicBezTo>
                    <a:pt x="543" y="217"/>
                    <a:pt x="542" y="218"/>
                    <a:pt x="540" y="219"/>
                  </a:cubicBezTo>
                  <a:lnTo>
                    <a:pt x="540" y="219"/>
                  </a:lnTo>
                  <a:cubicBezTo>
                    <a:pt x="542" y="218"/>
                    <a:pt x="543" y="217"/>
                    <a:pt x="543" y="217"/>
                  </a:cubicBezTo>
                  <a:close/>
                  <a:moveTo>
                    <a:pt x="576" y="1"/>
                  </a:moveTo>
                  <a:cubicBezTo>
                    <a:pt x="575" y="1"/>
                    <a:pt x="573" y="1"/>
                    <a:pt x="571" y="1"/>
                  </a:cubicBezTo>
                  <a:cubicBezTo>
                    <a:pt x="545" y="2"/>
                    <a:pt x="523" y="8"/>
                    <a:pt x="500" y="15"/>
                  </a:cubicBezTo>
                  <a:cubicBezTo>
                    <a:pt x="490" y="18"/>
                    <a:pt x="478" y="21"/>
                    <a:pt x="468" y="23"/>
                  </a:cubicBezTo>
                  <a:cubicBezTo>
                    <a:pt x="465" y="23"/>
                    <a:pt x="462" y="24"/>
                    <a:pt x="461" y="24"/>
                  </a:cubicBezTo>
                  <a:lnTo>
                    <a:pt x="449" y="24"/>
                  </a:lnTo>
                  <a:cubicBezTo>
                    <a:pt x="436" y="24"/>
                    <a:pt x="422" y="25"/>
                    <a:pt x="411" y="31"/>
                  </a:cubicBezTo>
                  <a:cubicBezTo>
                    <a:pt x="404" y="33"/>
                    <a:pt x="395" y="36"/>
                    <a:pt x="388" y="37"/>
                  </a:cubicBezTo>
                  <a:cubicBezTo>
                    <a:pt x="378" y="38"/>
                    <a:pt x="368" y="40"/>
                    <a:pt x="359" y="43"/>
                  </a:cubicBezTo>
                  <a:cubicBezTo>
                    <a:pt x="356" y="43"/>
                    <a:pt x="353" y="44"/>
                    <a:pt x="352" y="44"/>
                  </a:cubicBezTo>
                  <a:cubicBezTo>
                    <a:pt x="326" y="52"/>
                    <a:pt x="297" y="50"/>
                    <a:pt x="273" y="54"/>
                  </a:cubicBezTo>
                  <a:cubicBezTo>
                    <a:pt x="271" y="54"/>
                    <a:pt x="269" y="55"/>
                    <a:pt x="267" y="55"/>
                  </a:cubicBezTo>
                  <a:lnTo>
                    <a:pt x="267" y="55"/>
                  </a:lnTo>
                  <a:cubicBezTo>
                    <a:pt x="268" y="55"/>
                    <a:pt x="268" y="55"/>
                    <a:pt x="269" y="54"/>
                  </a:cubicBezTo>
                  <a:lnTo>
                    <a:pt x="269" y="54"/>
                  </a:lnTo>
                  <a:cubicBezTo>
                    <a:pt x="260" y="55"/>
                    <a:pt x="256" y="57"/>
                    <a:pt x="255" y="57"/>
                  </a:cubicBezTo>
                  <a:lnTo>
                    <a:pt x="255" y="57"/>
                  </a:lnTo>
                  <a:cubicBezTo>
                    <a:pt x="256" y="57"/>
                    <a:pt x="256" y="57"/>
                    <a:pt x="256" y="57"/>
                  </a:cubicBezTo>
                  <a:lnTo>
                    <a:pt x="256" y="57"/>
                  </a:lnTo>
                  <a:cubicBezTo>
                    <a:pt x="256" y="57"/>
                    <a:pt x="256" y="57"/>
                    <a:pt x="256" y="57"/>
                  </a:cubicBezTo>
                  <a:cubicBezTo>
                    <a:pt x="255" y="57"/>
                    <a:pt x="255" y="57"/>
                    <a:pt x="255" y="57"/>
                  </a:cubicBezTo>
                  <a:lnTo>
                    <a:pt x="255" y="57"/>
                  </a:lnTo>
                  <a:cubicBezTo>
                    <a:pt x="249" y="57"/>
                    <a:pt x="242" y="57"/>
                    <a:pt x="237" y="59"/>
                  </a:cubicBezTo>
                  <a:cubicBezTo>
                    <a:pt x="196" y="60"/>
                    <a:pt x="156" y="62"/>
                    <a:pt x="119" y="78"/>
                  </a:cubicBezTo>
                  <a:cubicBezTo>
                    <a:pt x="109" y="78"/>
                    <a:pt x="102" y="78"/>
                    <a:pt x="89" y="75"/>
                  </a:cubicBezTo>
                  <a:cubicBezTo>
                    <a:pt x="83" y="74"/>
                    <a:pt x="78" y="73"/>
                    <a:pt x="72" y="73"/>
                  </a:cubicBezTo>
                  <a:cubicBezTo>
                    <a:pt x="46" y="73"/>
                    <a:pt x="21" y="87"/>
                    <a:pt x="12" y="113"/>
                  </a:cubicBezTo>
                  <a:cubicBezTo>
                    <a:pt x="0" y="140"/>
                    <a:pt x="7" y="184"/>
                    <a:pt x="38" y="197"/>
                  </a:cubicBezTo>
                  <a:cubicBezTo>
                    <a:pt x="60" y="206"/>
                    <a:pt x="74" y="213"/>
                    <a:pt x="93" y="222"/>
                  </a:cubicBezTo>
                  <a:cubicBezTo>
                    <a:pt x="124" y="255"/>
                    <a:pt x="175" y="270"/>
                    <a:pt x="217" y="274"/>
                  </a:cubicBezTo>
                  <a:cubicBezTo>
                    <a:pt x="246" y="278"/>
                    <a:pt x="275" y="283"/>
                    <a:pt x="304" y="284"/>
                  </a:cubicBezTo>
                  <a:cubicBezTo>
                    <a:pt x="307" y="284"/>
                    <a:pt x="310" y="284"/>
                    <a:pt x="313" y="284"/>
                  </a:cubicBezTo>
                  <a:cubicBezTo>
                    <a:pt x="339" y="284"/>
                    <a:pt x="365" y="279"/>
                    <a:pt x="390" y="274"/>
                  </a:cubicBezTo>
                  <a:cubicBezTo>
                    <a:pt x="410" y="271"/>
                    <a:pt x="432" y="267"/>
                    <a:pt x="451" y="262"/>
                  </a:cubicBezTo>
                  <a:cubicBezTo>
                    <a:pt x="462" y="258"/>
                    <a:pt x="472" y="256"/>
                    <a:pt x="484" y="252"/>
                  </a:cubicBezTo>
                  <a:cubicBezTo>
                    <a:pt x="496" y="249"/>
                    <a:pt x="507" y="243"/>
                    <a:pt x="518" y="236"/>
                  </a:cubicBezTo>
                  <a:cubicBezTo>
                    <a:pt x="524" y="231"/>
                    <a:pt x="529" y="227"/>
                    <a:pt x="533" y="224"/>
                  </a:cubicBezTo>
                  <a:lnTo>
                    <a:pt x="533" y="224"/>
                  </a:lnTo>
                  <a:cubicBezTo>
                    <a:pt x="532" y="225"/>
                    <a:pt x="531" y="226"/>
                    <a:pt x="531" y="226"/>
                  </a:cubicBezTo>
                  <a:cubicBezTo>
                    <a:pt x="531" y="226"/>
                    <a:pt x="533" y="225"/>
                    <a:pt x="538" y="222"/>
                  </a:cubicBezTo>
                  <a:cubicBezTo>
                    <a:pt x="544" y="219"/>
                    <a:pt x="547" y="216"/>
                    <a:pt x="552" y="213"/>
                  </a:cubicBezTo>
                  <a:cubicBezTo>
                    <a:pt x="561" y="207"/>
                    <a:pt x="571" y="201"/>
                    <a:pt x="580" y="194"/>
                  </a:cubicBezTo>
                  <a:cubicBezTo>
                    <a:pt x="608" y="177"/>
                    <a:pt x="631" y="156"/>
                    <a:pt x="650" y="129"/>
                  </a:cubicBezTo>
                  <a:cubicBezTo>
                    <a:pt x="682" y="78"/>
                    <a:pt x="638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3470216" y="1076591"/>
              <a:ext cx="199752" cy="185518"/>
            </a:xfrm>
            <a:custGeom>
              <a:avLst/>
              <a:gdLst/>
              <a:ahLst/>
              <a:cxnLst/>
              <a:rect l="l" t="t" r="r" b="b"/>
              <a:pathLst>
                <a:path w="7059" h="6556" extrusionOk="0">
                  <a:moveTo>
                    <a:pt x="5354" y="1399"/>
                  </a:moveTo>
                  <a:cubicBezTo>
                    <a:pt x="5407" y="1399"/>
                    <a:pt x="5460" y="1400"/>
                    <a:pt x="5512" y="1402"/>
                  </a:cubicBezTo>
                  <a:cubicBezTo>
                    <a:pt x="5649" y="1406"/>
                    <a:pt x="5787" y="1416"/>
                    <a:pt x="5923" y="1433"/>
                  </a:cubicBezTo>
                  <a:cubicBezTo>
                    <a:pt x="5984" y="1440"/>
                    <a:pt x="6045" y="1453"/>
                    <a:pt x="6108" y="1453"/>
                  </a:cubicBezTo>
                  <a:cubicBezTo>
                    <a:pt x="6114" y="1453"/>
                    <a:pt x="6121" y="1453"/>
                    <a:pt x="6127" y="1452"/>
                  </a:cubicBezTo>
                  <a:cubicBezTo>
                    <a:pt x="6163" y="1452"/>
                    <a:pt x="6199" y="1448"/>
                    <a:pt x="6236" y="1444"/>
                  </a:cubicBezTo>
                  <a:cubicBezTo>
                    <a:pt x="6484" y="1849"/>
                    <a:pt x="6595" y="2324"/>
                    <a:pt x="6555" y="2804"/>
                  </a:cubicBezTo>
                  <a:cubicBezTo>
                    <a:pt x="6505" y="3411"/>
                    <a:pt x="6263" y="4006"/>
                    <a:pt x="5932" y="4510"/>
                  </a:cubicBezTo>
                  <a:cubicBezTo>
                    <a:pt x="5330" y="5433"/>
                    <a:pt x="4334" y="6110"/>
                    <a:pt x="3207" y="6110"/>
                  </a:cubicBezTo>
                  <a:cubicBezTo>
                    <a:pt x="3204" y="6110"/>
                    <a:pt x="3201" y="6110"/>
                    <a:pt x="3199" y="6110"/>
                  </a:cubicBezTo>
                  <a:cubicBezTo>
                    <a:pt x="2236" y="6110"/>
                    <a:pt x="1264" y="5631"/>
                    <a:pt x="767" y="4801"/>
                  </a:cubicBezTo>
                  <a:cubicBezTo>
                    <a:pt x="817" y="4686"/>
                    <a:pt x="865" y="4569"/>
                    <a:pt x="911" y="4453"/>
                  </a:cubicBezTo>
                  <a:cubicBezTo>
                    <a:pt x="997" y="4243"/>
                    <a:pt x="1091" y="4039"/>
                    <a:pt x="1202" y="3841"/>
                  </a:cubicBezTo>
                  <a:cubicBezTo>
                    <a:pt x="1431" y="3436"/>
                    <a:pt x="1716" y="3063"/>
                    <a:pt x="2049" y="2736"/>
                  </a:cubicBezTo>
                  <a:cubicBezTo>
                    <a:pt x="2757" y="2039"/>
                    <a:pt x="3677" y="1596"/>
                    <a:pt x="4655" y="1449"/>
                  </a:cubicBezTo>
                  <a:cubicBezTo>
                    <a:pt x="4886" y="1415"/>
                    <a:pt x="5121" y="1399"/>
                    <a:pt x="5354" y="1399"/>
                  </a:cubicBezTo>
                  <a:close/>
                  <a:moveTo>
                    <a:pt x="4362" y="0"/>
                  </a:moveTo>
                  <a:cubicBezTo>
                    <a:pt x="3912" y="0"/>
                    <a:pt x="3456" y="112"/>
                    <a:pt x="3097" y="367"/>
                  </a:cubicBezTo>
                  <a:cubicBezTo>
                    <a:pt x="2966" y="460"/>
                    <a:pt x="2843" y="563"/>
                    <a:pt x="2729" y="675"/>
                  </a:cubicBezTo>
                  <a:cubicBezTo>
                    <a:pt x="2655" y="750"/>
                    <a:pt x="2722" y="876"/>
                    <a:pt x="2812" y="876"/>
                  </a:cubicBezTo>
                  <a:cubicBezTo>
                    <a:pt x="2831" y="876"/>
                    <a:pt x="2851" y="870"/>
                    <a:pt x="2872" y="857"/>
                  </a:cubicBezTo>
                  <a:cubicBezTo>
                    <a:pt x="3122" y="687"/>
                    <a:pt x="3402" y="586"/>
                    <a:pt x="3691" y="498"/>
                  </a:cubicBezTo>
                  <a:cubicBezTo>
                    <a:pt x="3916" y="428"/>
                    <a:pt x="4148" y="392"/>
                    <a:pt x="4382" y="392"/>
                  </a:cubicBezTo>
                  <a:cubicBezTo>
                    <a:pt x="4440" y="392"/>
                    <a:pt x="4498" y="394"/>
                    <a:pt x="4556" y="399"/>
                  </a:cubicBezTo>
                  <a:cubicBezTo>
                    <a:pt x="5110" y="440"/>
                    <a:pt x="5614" y="701"/>
                    <a:pt x="5987" y="1108"/>
                  </a:cubicBezTo>
                  <a:cubicBezTo>
                    <a:pt x="5871" y="1092"/>
                    <a:pt x="5755" y="1080"/>
                    <a:pt x="5636" y="1073"/>
                  </a:cubicBezTo>
                  <a:cubicBezTo>
                    <a:pt x="5543" y="1068"/>
                    <a:pt x="5450" y="1065"/>
                    <a:pt x="5357" y="1065"/>
                  </a:cubicBezTo>
                  <a:cubicBezTo>
                    <a:pt x="5183" y="1065"/>
                    <a:pt x="5008" y="1075"/>
                    <a:pt x="4835" y="1093"/>
                  </a:cubicBezTo>
                  <a:cubicBezTo>
                    <a:pt x="4291" y="1150"/>
                    <a:pt x="3765" y="1290"/>
                    <a:pt x="3265" y="1509"/>
                  </a:cubicBezTo>
                  <a:cubicBezTo>
                    <a:pt x="2340" y="1917"/>
                    <a:pt x="1545" y="2627"/>
                    <a:pt x="1026" y="3497"/>
                  </a:cubicBezTo>
                  <a:cubicBezTo>
                    <a:pt x="882" y="3737"/>
                    <a:pt x="760" y="3987"/>
                    <a:pt x="657" y="4247"/>
                  </a:cubicBezTo>
                  <a:cubicBezTo>
                    <a:pt x="634" y="4306"/>
                    <a:pt x="610" y="4370"/>
                    <a:pt x="589" y="4431"/>
                  </a:cubicBezTo>
                  <a:cubicBezTo>
                    <a:pt x="337" y="3776"/>
                    <a:pt x="388" y="3013"/>
                    <a:pt x="654" y="2372"/>
                  </a:cubicBezTo>
                  <a:cubicBezTo>
                    <a:pt x="785" y="2054"/>
                    <a:pt x="969" y="1755"/>
                    <a:pt x="1184" y="1487"/>
                  </a:cubicBezTo>
                  <a:cubicBezTo>
                    <a:pt x="1398" y="1220"/>
                    <a:pt x="1644" y="957"/>
                    <a:pt x="1898" y="729"/>
                  </a:cubicBezTo>
                  <a:cubicBezTo>
                    <a:pt x="1952" y="680"/>
                    <a:pt x="1901" y="604"/>
                    <a:pt x="1842" y="604"/>
                  </a:cubicBezTo>
                  <a:cubicBezTo>
                    <a:pt x="1831" y="604"/>
                    <a:pt x="1820" y="607"/>
                    <a:pt x="1809" y="612"/>
                  </a:cubicBezTo>
                  <a:cubicBezTo>
                    <a:pt x="1501" y="775"/>
                    <a:pt x="1237" y="963"/>
                    <a:pt x="998" y="1218"/>
                  </a:cubicBezTo>
                  <a:cubicBezTo>
                    <a:pt x="766" y="1470"/>
                    <a:pt x="567" y="1755"/>
                    <a:pt x="419" y="2061"/>
                  </a:cubicBezTo>
                  <a:cubicBezTo>
                    <a:pt x="105" y="2714"/>
                    <a:pt x="0" y="3449"/>
                    <a:pt x="142" y="4161"/>
                  </a:cubicBezTo>
                  <a:cubicBezTo>
                    <a:pt x="276" y="4814"/>
                    <a:pt x="606" y="5398"/>
                    <a:pt x="1120" y="5819"/>
                  </a:cubicBezTo>
                  <a:cubicBezTo>
                    <a:pt x="1600" y="6212"/>
                    <a:pt x="2187" y="6448"/>
                    <a:pt x="2800" y="6528"/>
                  </a:cubicBezTo>
                  <a:cubicBezTo>
                    <a:pt x="2940" y="6547"/>
                    <a:pt x="3079" y="6555"/>
                    <a:pt x="3216" y="6555"/>
                  </a:cubicBezTo>
                  <a:cubicBezTo>
                    <a:pt x="4351" y="6555"/>
                    <a:pt x="5403" y="5954"/>
                    <a:pt x="6099" y="5053"/>
                  </a:cubicBezTo>
                  <a:cubicBezTo>
                    <a:pt x="6506" y="4526"/>
                    <a:pt x="6797" y="3901"/>
                    <a:pt x="6922" y="3246"/>
                  </a:cubicBezTo>
                  <a:cubicBezTo>
                    <a:pt x="7058" y="2534"/>
                    <a:pt x="6957" y="1823"/>
                    <a:pt x="6561" y="1210"/>
                  </a:cubicBezTo>
                  <a:cubicBezTo>
                    <a:pt x="6208" y="660"/>
                    <a:pt x="5663" y="242"/>
                    <a:pt x="5028" y="82"/>
                  </a:cubicBezTo>
                  <a:cubicBezTo>
                    <a:pt x="4816" y="29"/>
                    <a:pt x="4590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3687654" y="1041361"/>
              <a:ext cx="100371" cy="90099"/>
            </a:xfrm>
            <a:custGeom>
              <a:avLst/>
              <a:gdLst/>
              <a:ahLst/>
              <a:cxnLst/>
              <a:rect l="l" t="t" r="r" b="b"/>
              <a:pathLst>
                <a:path w="3547" h="3184" extrusionOk="0">
                  <a:moveTo>
                    <a:pt x="1841" y="371"/>
                  </a:moveTo>
                  <a:cubicBezTo>
                    <a:pt x="2120" y="371"/>
                    <a:pt x="2397" y="468"/>
                    <a:pt x="2619" y="637"/>
                  </a:cubicBezTo>
                  <a:cubicBezTo>
                    <a:pt x="2571" y="627"/>
                    <a:pt x="2525" y="622"/>
                    <a:pt x="2478" y="618"/>
                  </a:cubicBezTo>
                  <a:cubicBezTo>
                    <a:pt x="2446" y="615"/>
                    <a:pt x="2413" y="614"/>
                    <a:pt x="2380" y="614"/>
                  </a:cubicBezTo>
                  <a:cubicBezTo>
                    <a:pt x="2060" y="614"/>
                    <a:pt x="1734" y="726"/>
                    <a:pt x="1445" y="856"/>
                  </a:cubicBezTo>
                  <a:cubicBezTo>
                    <a:pt x="1137" y="994"/>
                    <a:pt x="862" y="1198"/>
                    <a:pt x="666" y="1475"/>
                  </a:cubicBezTo>
                  <a:cubicBezTo>
                    <a:pt x="614" y="1549"/>
                    <a:pt x="564" y="1637"/>
                    <a:pt x="522" y="1730"/>
                  </a:cubicBezTo>
                  <a:cubicBezTo>
                    <a:pt x="499" y="1557"/>
                    <a:pt x="512" y="1381"/>
                    <a:pt x="567" y="1209"/>
                  </a:cubicBezTo>
                  <a:cubicBezTo>
                    <a:pt x="650" y="955"/>
                    <a:pt x="842" y="773"/>
                    <a:pt x="1067" y="634"/>
                  </a:cubicBezTo>
                  <a:cubicBezTo>
                    <a:pt x="1298" y="491"/>
                    <a:pt x="1553" y="375"/>
                    <a:pt x="1829" y="371"/>
                  </a:cubicBezTo>
                  <a:cubicBezTo>
                    <a:pt x="1833" y="371"/>
                    <a:pt x="1837" y="371"/>
                    <a:pt x="1841" y="371"/>
                  </a:cubicBezTo>
                  <a:close/>
                  <a:moveTo>
                    <a:pt x="1857" y="0"/>
                  </a:moveTo>
                  <a:cubicBezTo>
                    <a:pt x="1603" y="0"/>
                    <a:pt x="1359" y="63"/>
                    <a:pt x="1121" y="175"/>
                  </a:cubicBezTo>
                  <a:cubicBezTo>
                    <a:pt x="811" y="326"/>
                    <a:pt x="506" y="536"/>
                    <a:pt x="326" y="836"/>
                  </a:cubicBezTo>
                  <a:cubicBezTo>
                    <a:pt x="1" y="1378"/>
                    <a:pt x="95" y="2107"/>
                    <a:pt x="487" y="2587"/>
                  </a:cubicBezTo>
                  <a:cubicBezTo>
                    <a:pt x="710" y="2857"/>
                    <a:pt x="1035" y="3056"/>
                    <a:pt x="1374" y="3133"/>
                  </a:cubicBezTo>
                  <a:cubicBezTo>
                    <a:pt x="1506" y="3164"/>
                    <a:pt x="1639" y="3183"/>
                    <a:pt x="1773" y="3183"/>
                  </a:cubicBezTo>
                  <a:cubicBezTo>
                    <a:pt x="1816" y="3183"/>
                    <a:pt x="1859" y="3181"/>
                    <a:pt x="1903" y="3177"/>
                  </a:cubicBezTo>
                  <a:cubicBezTo>
                    <a:pt x="2083" y="3161"/>
                    <a:pt x="2236" y="3101"/>
                    <a:pt x="2401" y="3030"/>
                  </a:cubicBezTo>
                  <a:cubicBezTo>
                    <a:pt x="2460" y="3006"/>
                    <a:pt x="2432" y="2911"/>
                    <a:pt x="2372" y="2911"/>
                  </a:cubicBezTo>
                  <a:cubicBezTo>
                    <a:pt x="2371" y="2911"/>
                    <a:pt x="2369" y="2911"/>
                    <a:pt x="2368" y="2911"/>
                  </a:cubicBezTo>
                  <a:cubicBezTo>
                    <a:pt x="2339" y="2912"/>
                    <a:pt x="2310" y="2913"/>
                    <a:pt x="2280" y="2913"/>
                  </a:cubicBezTo>
                  <a:cubicBezTo>
                    <a:pt x="2052" y="2913"/>
                    <a:pt x="1806" y="2875"/>
                    <a:pt x="1590" y="2819"/>
                  </a:cubicBezTo>
                  <a:cubicBezTo>
                    <a:pt x="1359" y="2761"/>
                    <a:pt x="1127" y="2660"/>
                    <a:pt x="944" y="2506"/>
                  </a:cubicBezTo>
                  <a:cubicBezTo>
                    <a:pt x="843" y="2421"/>
                    <a:pt x="761" y="2322"/>
                    <a:pt x="692" y="2213"/>
                  </a:cubicBezTo>
                  <a:cubicBezTo>
                    <a:pt x="711" y="2141"/>
                    <a:pt x="727" y="2068"/>
                    <a:pt x="753" y="1995"/>
                  </a:cubicBezTo>
                  <a:cubicBezTo>
                    <a:pt x="797" y="1868"/>
                    <a:pt x="857" y="1746"/>
                    <a:pt x="938" y="1637"/>
                  </a:cubicBezTo>
                  <a:cubicBezTo>
                    <a:pt x="1098" y="1423"/>
                    <a:pt x="1330" y="1269"/>
                    <a:pt x="1570" y="1156"/>
                  </a:cubicBezTo>
                  <a:cubicBezTo>
                    <a:pt x="1814" y="1041"/>
                    <a:pt x="2095" y="949"/>
                    <a:pt x="2368" y="942"/>
                  </a:cubicBezTo>
                  <a:cubicBezTo>
                    <a:pt x="2375" y="942"/>
                    <a:pt x="2382" y="942"/>
                    <a:pt x="2389" y="942"/>
                  </a:cubicBezTo>
                  <a:cubicBezTo>
                    <a:pt x="2619" y="942"/>
                    <a:pt x="2805" y="1034"/>
                    <a:pt x="3000" y="1141"/>
                  </a:cubicBezTo>
                  <a:cubicBezTo>
                    <a:pt x="3182" y="1625"/>
                    <a:pt x="2996" y="2192"/>
                    <a:pt x="2682" y="2578"/>
                  </a:cubicBezTo>
                  <a:cubicBezTo>
                    <a:pt x="2621" y="2655"/>
                    <a:pt x="2673" y="2765"/>
                    <a:pt x="2757" y="2765"/>
                  </a:cubicBezTo>
                  <a:cubicBezTo>
                    <a:pt x="2775" y="2765"/>
                    <a:pt x="2794" y="2760"/>
                    <a:pt x="2814" y="2748"/>
                  </a:cubicBezTo>
                  <a:cubicBezTo>
                    <a:pt x="3363" y="2436"/>
                    <a:pt x="3546" y="1738"/>
                    <a:pt x="3392" y="1150"/>
                  </a:cubicBezTo>
                  <a:cubicBezTo>
                    <a:pt x="3235" y="557"/>
                    <a:pt x="2701" y="111"/>
                    <a:pt x="2099" y="19"/>
                  </a:cubicBezTo>
                  <a:cubicBezTo>
                    <a:pt x="2017" y="6"/>
                    <a:pt x="1937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3580690" y="1311008"/>
              <a:ext cx="97202" cy="87892"/>
            </a:xfrm>
            <a:custGeom>
              <a:avLst/>
              <a:gdLst/>
              <a:ahLst/>
              <a:cxnLst/>
              <a:rect l="l" t="t" r="r" b="b"/>
              <a:pathLst>
                <a:path w="3435" h="3106" extrusionOk="0">
                  <a:moveTo>
                    <a:pt x="2731" y="732"/>
                  </a:moveTo>
                  <a:cubicBezTo>
                    <a:pt x="3032" y="1128"/>
                    <a:pt x="2984" y="1626"/>
                    <a:pt x="2712" y="2018"/>
                  </a:cubicBezTo>
                  <a:cubicBezTo>
                    <a:pt x="2435" y="2424"/>
                    <a:pt x="1927" y="2764"/>
                    <a:pt x="1423" y="2764"/>
                  </a:cubicBezTo>
                  <a:cubicBezTo>
                    <a:pt x="1418" y="2764"/>
                    <a:pt x="1413" y="2764"/>
                    <a:pt x="1408" y="2764"/>
                  </a:cubicBezTo>
                  <a:cubicBezTo>
                    <a:pt x="1131" y="2759"/>
                    <a:pt x="842" y="2626"/>
                    <a:pt x="637" y="2418"/>
                  </a:cubicBezTo>
                  <a:cubicBezTo>
                    <a:pt x="639" y="2379"/>
                    <a:pt x="639" y="2341"/>
                    <a:pt x="642" y="2302"/>
                  </a:cubicBezTo>
                  <a:cubicBezTo>
                    <a:pt x="655" y="2177"/>
                    <a:pt x="695" y="2050"/>
                    <a:pt x="751" y="1936"/>
                  </a:cubicBezTo>
                  <a:cubicBezTo>
                    <a:pt x="870" y="1694"/>
                    <a:pt x="1053" y="1500"/>
                    <a:pt x="1258" y="1328"/>
                  </a:cubicBezTo>
                  <a:cubicBezTo>
                    <a:pt x="1463" y="1155"/>
                    <a:pt x="1692" y="991"/>
                    <a:pt x="1928" y="863"/>
                  </a:cubicBezTo>
                  <a:cubicBezTo>
                    <a:pt x="2088" y="777"/>
                    <a:pt x="2262" y="737"/>
                    <a:pt x="2439" y="737"/>
                  </a:cubicBezTo>
                  <a:cubicBezTo>
                    <a:pt x="2510" y="737"/>
                    <a:pt x="2581" y="744"/>
                    <a:pt x="2651" y="756"/>
                  </a:cubicBezTo>
                  <a:cubicBezTo>
                    <a:pt x="2658" y="757"/>
                    <a:pt x="2664" y="757"/>
                    <a:pt x="2669" y="757"/>
                  </a:cubicBezTo>
                  <a:cubicBezTo>
                    <a:pt x="2694" y="757"/>
                    <a:pt x="2716" y="748"/>
                    <a:pt x="2731" y="732"/>
                  </a:cubicBezTo>
                  <a:close/>
                  <a:moveTo>
                    <a:pt x="1973" y="1"/>
                  </a:moveTo>
                  <a:cubicBezTo>
                    <a:pt x="1741" y="1"/>
                    <a:pt x="1514" y="77"/>
                    <a:pt x="1328" y="256"/>
                  </a:cubicBezTo>
                  <a:cubicBezTo>
                    <a:pt x="1269" y="312"/>
                    <a:pt x="1321" y="397"/>
                    <a:pt x="1391" y="397"/>
                  </a:cubicBezTo>
                  <a:cubicBezTo>
                    <a:pt x="1397" y="397"/>
                    <a:pt x="1403" y="396"/>
                    <a:pt x="1409" y="395"/>
                  </a:cubicBezTo>
                  <a:cubicBezTo>
                    <a:pt x="1552" y="368"/>
                    <a:pt x="1701" y="350"/>
                    <a:pt x="1848" y="350"/>
                  </a:cubicBezTo>
                  <a:cubicBezTo>
                    <a:pt x="2018" y="350"/>
                    <a:pt x="2186" y="374"/>
                    <a:pt x="2339" y="434"/>
                  </a:cubicBezTo>
                  <a:cubicBezTo>
                    <a:pt x="2337" y="434"/>
                    <a:pt x="2334" y="434"/>
                    <a:pt x="2332" y="434"/>
                  </a:cubicBezTo>
                  <a:cubicBezTo>
                    <a:pt x="2189" y="434"/>
                    <a:pt x="2040" y="476"/>
                    <a:pt x="1909" y="533"/>
                  </a:cubicBezTo>
                  <a:cubicBezTo>
                    <a:pt x="1611" y="663"/>
                    <a:pt x="1336" y="876"/>
                    <a:pt x="1085" y="1080"/>
                  </a:cubicBezTo>
                  <a:cubicBezTo>
                    <a:pt x="842" y="1277"/>
                    <a:pt x="617" y="1514"/>
                    <a:pt x="483" y="1803"/>
                  </a:cubicBezTo>
                  <a:cubicBezTo>
                    <a:pt x="447" y="1883"/>
                    <a:pt x="418" y="1963"/>
                    <a:pt x="396" y="2046"/>
                  </a:cubicBezTo>
                  <a:cubicBezTo>
                    <a:pt x="395" y="2043"/>
                    <a:pt x="393" y="2037"/>
                    <a:pt x="392" y="2033"/>
                  </a:cubicBezTo>
                  <a:cubicBezTo>
                    <a:pt x="226" y="1524"/>
                    <a:pt x="491" y="1004"/>
                    <a:pt x="890" y="687"/>
                  </a:cubicBezTo>
                  <a:cubicBezTo>
                    <a:pt x="946" y="643"/>
                    <a:pt x="899" y="550"/>
                    <a:pt x="838" y="550"/>
                  </a:cubicBezTo>
                  <a:cubicBezTo>
                    <a:pt x="831" y="550"/>
                    <a:pt x="823" y="552"/>
                    <a:pt x="815" y="555"/>
                  </a:cubicBezTo>
                  <a:cubicBezTo>
                    <a:pt x="277" y="767"/>
                    <a:pt x="1" y="1382"/>
                    <a:pt x="87" y="1937"/>
                  </a:cubicBezTo>
                  <a:cubicBezTo>
                    <a:pt x="126" y="2197"/>
                    <a:pt x="243" y="2438"/>
                    <a:pt x="416" y="2635"/>
                  </a:cubicBezTo>
                  <a:cubicBezTo>
                    <a:pt x="430" y="2653"/>
                    <a:pt x="443" y="2668"/>
                    <a:pt x="459" y="2682"/>
                  </a:cubicBezTo>
                  <a:lnTo>
                    <a:pt x="460" y="2682"/>
                  </a:lnTo>
                  <a:cubicBezTo>
                    <a:pt x="655" y="2886"/>
                    <a:pt x="909" y="3031"/>
                    <a:pt x="1191" y="3084"/>
                  </a:cubicBezTo>
                  <a:cubicBezTo>
                    <a:pt x="1274" y="3099"/>
                    <a:pt x="1356" y="3106"/>
                    <a:pt x="1439" y="3106"/>
                  </a:cubicBezTo>
                  <a:cubicBezTo>
                    <a:pt x="1998" y="3106"/>
                    <a:pt x="2545" y="2777"/>
                    <a:pt x="2897" y="2353"/>
                  </a:cubicBezTo>
                  <a:cubicBezTo>
                    <a:pt x="3294" y="1873"/>
                    <a:pt x="3435" y="1228"/>
                    <a:pt x="3109" y="670"/>
                  </a:cubicBezTo>
                  <a:cubicBezTo>
                    <a:pt x="2886" y="285"/>
                    <a:pt x="2421" y="1"/>
                    <a:pt x="1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3839272" y="1095437"/>
              <a:ext cx="80478" cy="73574"/>
            </a:xfrm>
            <a:custGeom>
              <a:avLst/>
              <a:gdLst/>
              <a:ahLst/>
              <a:cxnLst/>
              <a:rect l="l" t="t" r="r" b="b"/>
              <a:pathLst>
                <a:path w="2844" h="2600" extrusionOk="0">
                  <a:moveTo>
                    <a:pt x="1695" y="330"/>
                  </a:moveTo>
                  <a:cubicBezTo>
                    <a:pt x="1872" y="330"/>
                    <a:pt x="2043" y="379"/>
                    <a:pt x="2183" y="472"/>
                  </a:cubicBezTo>
                  <a:cubicBezTo>
                    <a:pt x="2178" y="472"/>
                    <a:pt x="2173" y="472"/>
                    <a:pt x="2168" y="472"/>
                  </a:cubicBezTo>
                  <a:cubicBezTo>
                    <a:pt x="2005" y="472"/>
                    <a:pt x="1829" y="516"/>
                    <a:pt x="1695" y="557"/>
                  </a:cubicBezTo>
                  <a:cubicBezTo>
                    <a:pt x="1426" y="638"/>
                    <a:pt x="1175" y="782"/>
                    <a:pt x="971" y="975"/>
                  </a:cubicBezTo>
                  <a:cubicBezTo>
                    <a:pt x="775" y="1163"/>
                    <a:pt x="630" y="1398"/>
                    <a:pt x="534" y="1652"/>
                  </a:cubicBezTo>
                  <a:cubicBezTo>
                    <a:pt x="518" y="1696"/>
                    <a:pt x="503" y="1740"/>
                    <a:pt x="490" y="1786"/>
                  </a:cubicBezTo>
                  <a:cubicBezTo>
                    <a:pt x="393" y="1469"/>
                    <a:pt x="540" y="1125"/>
                    <a:pt x="739" y="871"/>
                  </a:cubicBezTo>
                  <a:cubicBezTo>
                    <a:pt x="954" y="597"/>
                    <a:pt x="1269" y="358"/>
                    <a:pt x="1625" y="333"/>
                  </a:cubicBezTo>
                  <a:cubicBezTo>
                    <a:pt x="1649" y="331"/>
                    <a:pt x="1672" y="330"/>
                    <a:pt x="1695" y="330"/>
                  </a:cubicBezTo>
                  <a:close/>
                  <a:moveTo>
                    <a:pt x="1699" y="0"/>
                  </a:moveTo>
                  <a:cubicBezTo>
                    <a:pt x="1253" y="0"/>
                    <a:pt x="837" y="250"/>
                    <a:pt x="550" y="583"/>
                  </a:cubicBezTo>
                  <a:cubicBezTo>
                    <a:pt x="221" y="967"/>
                    <a:pt x="1" y="1498"/>
                    <a:pt x="219" y="1991"/>
                  </a:cubicBezTo>
                  <a:cubicBezTo>
                    <a:pt x="323" y="2229"/>
                    <a:pt x="516" y="2421"/>
                    <a:pt x="756" y="2521"/>
                  </a:cubicBezTo>
                  <a:cubicBezTo>
                    <a:pt x="872" y="2570"/>
                    <a:pt x="997" y="2600"/>
                    <a:pt x="1123" y="2600"/>
                  </a:cubicBezTo>
                  <a:cubicBezTo>
                    <a:pt x="1140" y="2600"/>
                    <a:pt x="1156" y="2600"/>
                    <a:pt x="1172" y="2599"/>
                  </a:cubicBezTo>
                  <a:cubicBezTo>
                    <a:pt x="1339" y="2588"/>
                    <a:pt x="1435" y="2529"/>
                    <a:pt x="1566" y="2434"/>
                  </a:cubicBezTo>
                  <a:cubicBezTo>
                    <a:pt x="1639" y="2382"/>
                    <a:pt x="1605" y="2274"/>
                    <a:pt x="1519" y="2274"/>
                  </a:cubicBezTo>
                  <a:cubicBezTo>
                    <a:pt x="1513" y="2274"/>
                    <a:pt x="1506" y="2275"/>
                    <a:pt x="1499" y="2276"/>
                  </a:cubicBezTo>
                  <a:cubicBezTo>
                    <a:pt x="1465" y="2283"/>
                    <a:pt x="1429" y="2285"/>
                    <a:pt x="1392" y="2285"/>
                  </a:cubicBezTo>
                  <a:cubicBezTo>
                    <a:pt x="1334" y="2285"/>
                    <a:pt x="1275" y="2280"/>
                    <a:pt x="1221" y="2280"/>
                  </a:cubicBezTo>
                  <a:cubicBezTo>
                    <a:pt x="1217" y="2280"/>
                    <a:pt x="1212" y="2280"/>
                    <a:pt x="1208" y="2280"/>
                  </a:cubicBezTo>
                  <a:cubicBezTo>
                    <a:pt x="1203" y="2280"/>
                    <a:pt x="1199" y="2280"/>
                    <a:pt x="1194" y="2280"/>
                  </a:cubicBezTo>
                  <a:cubicBezTo>
                    <a:pt x="1104" y="2280"/>
                    <a:pt x="1016" y="2267"/>
                    <a:pt x="931" y="2240"/>
                  </a:cubicBezTo>
                  <a:cubicBezTo>
                    <a:pt x="846" y="2213"/>
                    <a:pt x="771" y="2167"/>
                    <a:pt x="702" y="2112"/>
                  </a:cubicBezTo>
                  <a:cubicBezTo>
                    <a:pt x="708" y="2091"/>
                    <a:pt x="714" y="2071"/>
                    <a:pt x="718" y="2054"/>
                  </a:cubicBezTo>
                  <a:cubicBezTo>
                    <a:pt x="750" y="1945"/>
                    <a:pt x="777" y="1836"/>
                    <a:pt x="819" y="1731"/>
                  </a:cubicBezTo>
                  <a:cubicBezTo>
                    <a:pt x="903" y="1525"/>
                    <a:pt x="1035" y="1337"/>
                    <a:pt x="1197" y="1185"/>
                  </a:cubicBezTo>
                  <a:cubicBezTo>
                    <a:pt x="1361" y="1032"/>
                    <a:pt x="1560" y="920"/>
                    <a:pt x="1772" y="856"/>
                  </a:cubicBezTo>
                  <a:cubicBezTo>
                    <a:pt x="1884" y="821"/>
                    <a:pt x="1997" y="799"/>
                    <a:pt x="2115" y="791"/>
                  </a:cubicBezTo>
                  <a:cubicBezTo>
                    <a:pt x="2224" y="783"/>
                    <a:pt x="2323" y="791"/>
                    <a:pt x="2423" y="756"/>
                  </a:cubicBezTo>
                  <a:cubicBezTo>
                    <a:pt x="2432" y="775"/>
                    <a:pt x="2442" y="791"/>
                    <a:pt x="2448" y="808"/>
                  </a:cubicBezTo>
                  <a:cubicBezTo>
                    <a:pt x="2520" y="1004"/>
                    <a:pt x="2497" y="1186"/>
                    <a:pt x="2445" y="1385"/>
                  </a:cubicBezTo>
                  <a:cubicBezTo>
                    <a:pt x="2388" y="1593"/>
                    <a:pt x="2250" y="1721"/>
                    <a:pt x="2135" y="1895"/>
                  </a:cubicBezTo>
                  <a:cubicBezTo>
                    <a:pt x="2109" y="1934"/>
                    <a:pt x="2146" y="1980"/>
                    <a:pt x="2188" y="1980"/>
                  </a:cubicBezTo>
                  <a:cubicBezTo>
                    <a:pt x="2193" y="1980"/>
                    <a:pt x="2197" y="1979"/>
                    <a:pt x="2202" y="1978"/>
                  </a:cubicBezTo>
                  <a:cubicBezTo>
                    <a:pt x="2416" y="1933"/>
                    <a:pt x="2589" y="1724"/>
                    <a:pt x="2699" y="1546"/>
                  </a:cubicBezTo>
                  <a:cubicBezTo>
                    <a:pt x="2823" y="1346"/>
                    <a:pt x="2843" y="1090"/>
                    <a:pt x="2801" y="863"/>
                  </a:cubicBezTo>
                  <a:cubicBezTo>
                    <a:pt x="2715" y="368"/>
                    <a:pt x="2289" y="45"/>
                    <a:pt x="1798" y="5"/>
                  </a:cubicBezTo>
                  <a:cubicBezTo>
                    <a:pt x="1765" y="2"/>
                    <a:pt x="1732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3543337" y="1250281"/>
              <a:ext cx="86817" cy="29316"/>
            </a:xfrm>
            <a:custGeom>
              <a:avLst/>
              <a:gdLst/>
              <a:ahLst/>
              <a:cxnLst/>
              <a:rect l="l" t="t" r="r" b="b"/>
              <a:pathLst>
                <a:path w="3068" h="1036" extrusionOk="0">
                  <a:moveTo>
                    <a:pt x="2928" y="1"/>
                  </a:moveTo>
                  <a:cubicBezTo>
                    <a:pt x="2913" y="1"/>
                    <a:pt x="2897" y="4"/>
                    <a:pt x="2882" y="11"/>
                  </a:cubicBezTo>
                  <a:cubicBezTo>
                    <a:pt x="2664" y="108"/>
                    <a:pt x="2476" y="273"/>
                    <a:pt x="2265" y="389"/>
                  </a:cubicBezTo>
                  <a:cubicBezTo>
                    <a:pt x="2047" y="508"/>
                    <a:pt x="1815" y="600"/>
                    <a:pt x="1574" y="662"/>
                  </a:cubicBezTo>
                  <a:cubicBezTo>
                    <a:pt x="1245" y="748"/>
                    <a:pt x="889" y="805"/>
                    <a:pt x="540" y="805"/>
                  </a:cubicBezTo>
                  <a:cubicBezTo>
                    <a:pt x="389" y="805"/>
                    <a:pt x="239" y="794"/>
                    <a:pt x="93" y="771"/>
                  </a:cubicBezTo>
                  <a:cubicBezTo>
                    <a:pt x="89" y="771"/>
                    <a:pt x="86" y="770"/>
                    <a:pt x="83" y="770"/>
                  </a:cubicBezTo>
                  <a:cubicBezTo>
                    <a:pt x="23" y="770"/>
                    <a:pt x="0" y="855"/>
                    <a:pt x="64" y="876"/>
                  </a:cubicBezTo>
                  <a:cubicBezTo>
                    <a:pt x="318" y="957"/>
                    <a:pt x="569" y="1021"/>
                    <a:pt x="835" y="1033"/>
                  </a:cubicBezTo>
                  <a:cubicBezTo>
                    <a:pt x="873" y="1035"/>
                    <a:pt x="910" y="1035"/>
                    <a:pt x="948" y="1035"/>
                  </a:cubicBezTo>
                  <a:cubicBezTo>
                    <a:pt x="1182" y="1035"/>
                    <a:pt x="1429" y="1002"/>
                    <a:pt x="1649" y="946"/>
                  </a:cubicBezTo>
                  <a:cubicBezTo>
                    <a:pt x="1909" y="879"/>
                    <a:pt x="2162" y="781"/>
                    <a:pt x="2398" y="655"/>
                  </a:cubicBezTo>
                  <a:cubicBezTo>
                    <a:pt x="2629" y="534"/>
                    <a:pt x="2884" y="382"/>
                    <a:pt x="3021" y="151"/>
                  </a:cubicBezTo>
                  <a:cubicBezTo>
                    <a:pt x="3068" y="73"/>
                    <a:pt x="3002" y="1"/>
                    <a:pt x="2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3634370" y="1233614"/>
              <a:ext cx="13753" cy="14573"/>
            </a:xfrm>
            <a:custGeom>
              <a:avLst/>
              <a:gdLst/>
              <a:ahLst/>
              <a:cxnLst/>
              <a:rect l="l" t="t" r="r" b="b"/>
              <a:pathLst>
                <a:path w="486" h="515" extrusionOk="0">
                  <a:moveTo>
                    <a:pt x="412" y="1"/>
                  </a:moveTo>
                  <a:cubicBezTo>
                    <a:pt x="395" y="1"/>
                    <a:pt x="378" y="8"/>
                    <a:pt x="364" y="20"/>
                  </a:cubicBezTo>
                  <a:cubicBezTo>
                    <a:pt x="313" y="64"/>
                    <a:pt x="269" y="116"/>
                    <a:pt x="218" y="160"/>
                  </a:cubicBezTo>
                  <a:cubicBezTo>
                    <a:pt x="210" y="166"/>
                    <a:pt x="199" y="173"/>
                    <a:pt x="192" y="182"/>
                  </a:cubicBezTo>
                  <a:lnTo>
                    <a:pt x="166" y="215"/>
                  </a:lnTo>
                  <a:cubicBezTo>
                    <a:pt x="146" y="238"/>
                    <a:pt x="124" y="262"/>
                    <a:pt x="105" y="289"/>
                  </a:cubicBezTo>
                  <a:cubicBezTo>
                    <a:pt x="98" y="299"/>
                    <a:pt x="90" y="309"/>
                    <a:pt x="83" y="320"/>
                  </a:cubicBezTo>
                  <a:lnTo>
                    <a:pt x="73" y="336"/>
                  </a:lnTo>
                  <a:cubicBezTo>
                    <a:pt x="68" y="350"/>
                    <a:pt x="64" y="357"/>
                    <a:pt x="64" y="357"/>
                  </a:cubicBezTo>
                  <a:cubicBezTo>
                    <a:pt x="64" y="357"/>
                    <a:pt x="64" y="356"/>
                    <a:pt x="66" y="353"/>
                  </a:cubicBezTo>
                  <a:cubicBezTo>
                    <a:pt x="64" y="351"/>
                    <a:pt x="63" y="350"/>
                    <a:pt x="62" y="350"/>
                  </a:cubicBezTo>
                  <a:cubicBezTo>
                    <a:pt x="60" y="350"/>
                    <a:pt x="59" y="352"/>
                    <a:pt x="57" y="356"/>
                  </a:cubicBezTo>
                  <a:cubicBezTo>
                    <a:pt x="41" y="378"/>
                    <a:pt x="26" y="402"/>
                    <a:pt x="13" y="427"/>
                  </a:cubicBezTo>
                  <a:cubicBezTo>
                    <a:pt x="0" y="450"/>
                    <a:pt x="5" y="479"/>
                    <a:pt x="22" y="498"/>
                  </a:cubicBezTo>
                  <a:cubicBezTo>
                    <a:pt x="32" y="508"/>
                    <a:pt x="49" y="515"/>
                    <a:pt x="66" y="515"/>
                  </a:cubicBezTo>
                  <a:cubicBezTo>
                    <a:pt x="76" y="515"/>
                    <a:pt x="86" y="513"/>
                    <a:pt x="93" y="507"/>
                  </a:cubicBezTo>
                  <a:cubicBezTo>
                    <a:pt x="114" y="493"/>
                    <a:pt x="131" y="478"/>
                    <a:pt x="151" y="462"/>
                  </a:cubicBezTo>
                  <a:cubicBezTo>
                    <a:pt x="157" y="458"/>
                    <a:pt x="160" y="452"/>
                    <a:pt x="166" y="449"/>
                  </a:cubicBezTo>
                  <a:cubicBezTo>
                    <a:pt x="167" y="448"/>
                    <a:pt x="171" y="445"/>
                    <a:pt x="171" y="445"/>
                  </a:cubicBezTo>
                  <a:lnTo>
                    <a:pt x="171" y="445"/>
                  </a:lnTo>
                  <a:cubicBezTo>
                    <a:pt x="171" y="445"/>
                    <a:pt x="171" y="446"/>
                    <a:pt x="169" y="448"/>
                  </a:cubicBezTo>
                  <a:cubicBezTo>
                    <a:pt x="180" y="437"/>
                    <a:pt x="194" y="430"/>
                    <a:pt x="204" y="420"/>
                  </a:cubicBezTo>
                  <a:cubicBezTo>
                    <a:pt x="237" y="389"/>
                    <a:pt x="268" y="356"/>
                    <a:pt x="298" y="324"/>
                  </a:cubicBezTo>
                  <a:cubicBezTo>
                    <a:pt x="305" y="317"/>
                    <a:pt x="313" y="309"/>
                    <a:pt x="318" y="299"/>
                  </a:cubicBezTo>
                  <a:cubicBezTo>
                    <a:pt x="324" y="295"/>
                    <a:pt x="327" y="289"/>
                    <a:pt x="333" y="282"/>
                  </a:cubicBezTo>
                  <a:cubicBezTo>
                    <a:pt x="340" y="273"/>
                    <a:pt x="346" y="263"/>
                    <a:pt x="349" y="253"/>
                  </a:cubicBezTo>
                  <a:lnTo>
                    <a:pt x="349" y="253"/>
                  </a:lnTo>
                  <a:cubicBezTo>
                    <a:pt x="349" y="254"/>
                    <a:pt x="348" y="259"/>
                    <a:pt x="348" y="260"/>
                  </a:cubicBezTo>
                  <a:cubicBezTo>
                    <a:pt x="359" y="244"/>
                    <a:pt x="372" y="225"/>
                    <a:pt x="387" y="208"/>
                  </a:cubicBezTo>
                  <a:cubicBezTo>
                    <a:pt x="414" y="173"/>
                    <a:pt x="443" y="137"/>
                    <a:pt x="467" y="100"/>
                  </a:cubicBezTo>
                  <a:cubicBezTo>
                    <a:pt x="486" y="73"/>
                    <a:pt x="474" y="33"/>
                    <a:pt x="451" y="14"/>
                  </a:cubicBezTo>
                  <a:cubicBezTo>
                    <a:pt x="439" y="5"/>
                    <a:pt x="42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3668808" y="1125687"/>
              <a:ext cx="25751" cy="77762"/>
            </a:xfrm>
            <a:custGeom>
              <a:avLst/>
              <a:gdLst/>
              <a:ahLst/>
              <a:cxnLst/>
              <a:rect l="l" t="t" r="r" b="b"/>
              <a:pathLst>
                <a:path w="910" h="2748" extrusionOk="0">
                  <a:moveTo>
                    <a:pt x="243" y="0"/>
                  </a:moveTo>
                  <a:cubicBezTo>
                    <a:pt x="200" y="0"/>
                    <a:pt x="159" y="53"/>
                    <a:pt x="183" y="101"/>
                  </a:cubicBezTo>
                  <a:cubicBezTo>
                    <a:pt x="376" y="480"/>
                    <a:pt x="446" y="913"/>
                    <a:pt x="390" y="1335"/>
                  </a:cubicBezTo>
                  <a:cubicBezTo>
                    <a:pt x="331" y="1801"/>
                    <a:pt x="135" y="2229"/>
                    <a:pt x="11" y="2679"/>
                  </a:cubicBezTo>
                  <a:cubicBezTo>
                    <a:pt x="1" y="2718"/>
                    <a:pt x="34" y="2747"/>
                    <a:pt x="67" y="2747"/>
                  </a:cubicBezTo>
                  <a:cubicBezTo>
                    <a:pt x="84" y="2747"/>
                    <a:pt x="101" y="2740"/>
                    <a:pt x="111" y="2721"/>
                  </a:cubicBezTo>
                  <a:cubicBezTo>
                    <a:pt x="543" y="1963"/>
                    <a:pt x="909" y="777"/>
                    <a:pt x="284" y="21"/>
                  </a:cubicBezTo>
                  <a:cubicBezTo>
                    <a:pt x="272" y="6"/>
                    <a:pt x="258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3663715" y="1105172"/>
              <a:ext cx="7074" cy="8687"/>
            </a:xfrm>
            <a:custGeom>
              <a:avLst/>
              <a:gdLst/>
              <a:ahLst/>
              <a:cxnLst/>
              <a:rect l="l" t="t" r="r" b="b"/>
              <a:pathLst>
                <a:path w="250" h="307" extrusionOk="0">
                  <a:moveTo>
                    <a:pt x="64" y="1"/>
                  </a:moveTo>
                  <a:cubicBezTo>
                    <a:pt x="55" y="1"/>
                    <a:pt x="45" y="4"/>
                    <a:pt x="37" y="9"/>
                  </a:cubicBezTo>
                  <a:cubicBezTo>
                    <a:pt x="11" y="25"/>
                    <a:pt x="1" y="57"/>
                    <a:pt x="17" y="85"/>
                  </a:cubicBezTo>
                  <a:cubicBezTo>
                    <a:pt x="55" y="149"/>
                    <a:pt x="95" y="214"/>
                    <a:pt x="133" y="278"/>
                  </a:cubicBezTo>
                  <a:cubicBezTo>
                    <a:pt x="144" y="295"/>
                    <a:pt x="164" y="306"/>
                    <a:pt x="183" y="306"/>
                  </a:cubicBezTo>
                  <a:cubicBezTo>
                    <a:pt x="193" y="306"/>
                    <a:pt x="203" y="303"/>
                    <a:pt x="212" y="297"/>
                  </a:cubicBezTo>
                  <a:cubicBezTo>
                    <a:pt x="236" y="281"/>
                    <a:pt x="249" y="246"/>
                    <a:pt x="232" y="220"/>
                  </a:cubicBezTo>
                  <a:cubicBezTo>
                    <a:pt x="191" y="156"/>
                    <a:pt x="153" y="92"/>
                    <a:pt x="113" y="28"/>
                  </a:cubicBezTo>
                  <a:cubicBezTo>
                    <a:pt x="102" y="12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3476414" y="1232991"/>
              <a:ext cx="35117" cy="34438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8" y="1"/>
                  </a:moveTo>
                  <a:cubicBezTo>
                    <a:pt x="39" y="1"/>
                    <a:pt x="1" y="44"/>
                    <a:pt x="21" y="93"/>
                  </a:cubicBezTo>
                  <a:cubicBezTo>
                    <a:pt x="125" y="342"/>
                    <a:pt x="275" y="567"/>
                    <a:pt x="465" y="760"/>
                  </a:cubicBezTo>
                  <a:cubicBezTo>
                    <a:pt x="560" y="856"/>
                    <a:pt x="662" y="943"/>
                    <a:pt x="769" y="1023"/>
                  </a:cubicBezTo>
                  <a:cubicBezTo>
                    <a:pt x="822" y="1060"/>
                    <a:pt x="875" y="1099"/>
                    <a:pt x="932" y="1131"/>
                  </a:cubicBezTo>
                  <a:cubicBezTo>
                    <a:pt x="990" y="1161"/>
                    <a:pt x="1057" y="1203"/>
                    <a:pt x="1122" y="1215"/>
                  </a:cubicBezTo>
                  <a:cubicBezTo>
                    <a:pt x="1127" y="1216"/>
                    <a:pt x="1132" y="1216"/>
                    <a:pt x="1137" y="1216"/>
                  </a:cubicBezTo>
                  <a:cubicBezTo>
                    <a:pt x="1196" y="1216"/>
                    <a:pt x="1240" y="1146"/>
                    <a:pt x="1192" y="1099"/>
                  </a:cubicBezTo>
                  <a:cubicBezTo>
                    <a:pt x="1147" y="1055"/>
                    <a:pt x="1086" y="1026"/>
                    <a:pt x="1035" y="990"/>
                  </a:cubicBezTo>
                  <a:cubicBezTo>
                    <a:pt x="984" y="953"/>
                    <a:pt x="931" y="920"/>
                    <a:pt x="880" y="884"/>
                  </a:cubicBezTo>
                  <a:cubicBezTo>
                    <a:pt x="776" y="808"/>
                    <a:pt x="679" y="725"/>
                    <a:pt x="590" y="634"/>
                  </a:cubicBezTo>
                  <a:cubicBezTo>
                    <a:pt x="413" y="454"/>
                    <a:pt x="253" y="252"/>
                    <a:pt x="125" y="31"/>
                  </a:cubicBezTo>
                  <a:cubicBezTo>
                    <a:pt x="113" y="9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3519454" y="1267571"/>
              <a:ext cx="13696" cy="7782"/>
            </a:xfrm>
            <a:custGeom>
              <a:avLst/>
              <a:gdLst/>
              <a:ahLst/>
              <a:cxnLst/>
              <a:rect l="l" t="t" r="r" b="b"/>
              <a:pathLst>
                <a:path w="484" h="275" extrusionOk="0">
                  <a:moveTo>
                    <a:pt x="260" y="98"/>
                  </a:moveTo>
                  <a:lnTo>
                    <a:pt x="260" y="98"/>
                  </a:lnTo>
                  <a:cubicBezTo>
                    <a:pt x="260" y="98"/>
                    <a:pt x="261" y="98"/>
                    <a:pt x="261" y="98"/>
                  </a:cubicBezTo>
                  <a:lnTo>
                    <a:pt x="261" y="98"/>
                  </a:lnTo>
                  <a:cubicBezTo>
                    <a:pt x="260" y="98"/>
                    <a:pt x="260" y="98"/>
                    <a:pt x="260" y="98"/>
                  </a:cubicBezTo>
                  <a:close/>
                  <a:moveTo>
                    <a:pt x="76" y="1"/>
                  </a:moveTo>
                  <a:cubicBezTo>
                    <a:pt x="55" y="1"/>
                    <a:pt x="34" y="12"/>
                    <a:pt x="21" y="26"/>
                  </a:cubicBezTo>
                  <a:cubicBezTo>
                    <a:pt x="1" y="51"/>
                    <a:pt x="4" y="87"/>
                    <a:pt x="27" y="109"/>
                  </a:cubicBezTo>
                  <a:cubicBezTo>
                    <a:pt x="77" y="160"/>
                    <a:pt x="135" y="204"/>
                    <a:pt x="200" y="231"/>
                  </a:cubicBezTo>
                  <a:cubicBezTo>
                    <a:pt x="233" y="246"/>
                    <a:pt x="268" y="259"/>
                    <a:pt x="305" y="266"/>
                  </a:cubicBezTo>
                  <a:cubicBezTo>
                    <a:pt x="342" y="272"/>
                    <a:pt x="382" y="275"/>
                    <a:pt x="420" y="275"/>
                  </a:cubicBezTo>
                  <a:cubicBezTo>
                    <a:pt x="450" y="275"/>
                    <a:pt x="476" y="252"/>
                    <a:pt x="479" y="221"/>
                  </a:cubicBezTo>
                  <a:cubicBezTo>
                    <a:pt x="483" y="192"/>
                    <a:pt x="465" y="159"/>
                    <a:pt x="435" y="153"/>
                  </a:cubicBezTo>
                  <a:cubicBezTo>
                    <a:pt x="405" y="149"/>
                    <a:pt x="374" y="138"/>
                    <a:pt x="345" y="128"/>
                  </a:cubicBezTo>
                  <a:lnTo>
                    <a:pt x="302" y="112"/>
                  </a:lnTo>
                  <a:cubicBezTo>
                    <a:pt x="295" y="109"/>
                    <a:pt x="287" y="106"/>
                    <a:pt x="280" y="105"/>
                  </a:cubicBezTo>
                  <a:cubicBezTo>
                    <a:pt x="276" y="102"/>
                    <a:pt x="273" y="102"/>
                    <a:pt x="268" y="101"/>
                  </a:cubicBezTo>
                  <a:cubicBezTo>
                    <a:pt x="266" y="101"/>
                    <a:pt x="263" y="100"/>
                    <a:pt x="261" y="98"/>
                  </a:cubicBezTo>
                  <a:lnTo>
                    <a:pt x="261" y="98"/>
                  </a:lnTo>
                  <a:cubicBezTo>
                    <a:pt x="261" y="99"/>
                    <a:pt x="262" y="99"/>
                    <a:pt x="263" y="99"/>
                  </a:cubicBezTo>
                  <a:cubicBezTo>
                    <a:pt x="265" y="99"/>
                    <a:pt x="267" y="101"/>
                    <a:pt x="268" y="101"/>
                  </a:cubicBezTo>
                  <a:cubicBezTo>
                    <a:pt x="263" y="99"/>
                    <a:pt x="261" y="98"/>
                    <a:pt x="260" y="98"/>
                  </a:cubicBezTo>
                  <a:lnTo>
                    <a:pt x="260" y="98"/>
                  </a:lnTo>
                  <a:cubicBezTo>
                    <a:pt x="260" y="98"/>
                    <a:pt x="260" y="98"/>
                    <a:pt x="260" y="98"/>
                  </a:cubicBezTo>
                  <a:lnTo>
                    <a:pt x="260" y="98"/>
                  </a:lnTo>
                  <a:cubicBezTo>
                    <a:pt x="256" y="96"/>
                    <a:pt x="251" y="93"/>
                    <a:pt x="247" y="92"/>
                  </a:cubicBezTo>
                  <a:cubicBezTo>
                    <a:pt x="241" y="86"/>
                    <a:pt x="233" y="85"/>
                    <a:pt x="229" y="80"/>
                  </a:cubicBezTo>
                  <a:cubicBezTo>
                    <a:pt x="215" y="73"/>
                    <a:pt x="202" y="69"/>
                    <a:pt x="187" y="61"/>
                  </a:cubicBezTo>
                  <a:cubicBezTo>
                    <a:pt x="158" y="47"/>
                    <a:pt x="130" y="28"/>
                    <a:pt x="106" y="10"/>
                  </a:cubicBezTo>
                  <a:cubicBezTo>
                    <a:pt x="97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3770227" y="1330052"/>
              <a:ext cx="27986" cy="50256"/>
            </a:xfrm>
            <a:custGeom>
              <a:avLst/>
              <a:gdLst/>
              <a:ahLst/>
              <a:cxnLst/>
              <a:rect l="l" t="t" r="r" b="b"/>
              <a:pathLst>
                <a:path w="989" h="1776" extrusionOk="0">
                  <a:moveTo>
                    <a:pt x="56" y="0"/>
                  </a:moveTo>
                  <a:cubicBezTo>
                    <a:pt x="31" y="0"/>
                    <a:pt x="7" y="17"/>
                    <a:pt x="6" y="51"/>
                  </a:cubicBezTo>
                  <a:cubicBezTo>
                    <a:pt x="1" y="382"/>
                    <a:pt x="69" y="716"/>
                    <a:pt x="219" y="1011"/>
                  </a:cubicBezTo>
                  <a:cubicBezTo>
                    <a:pt x="293" y="1161"/>
                    <a:pt x="381" y="1299"/>
                    <a:pt x="486" y="1428"/>
                  </a:cubicBezTo>
                  <a:cubicBezTo>
                    <a:pt x="588" y="1556"/>
                    <a:pt x="707" y="1690"/>
                    <a:pt x="854" y="1765"/>
                  </a:cubicBezTo>
                  <a:cubicBezTo>
                    <a:pt x="867" y="1773"/>
                    <a:pt x="880" y="1776"/>
                    <a:pt x="893" y="1776"/>
                  </a:cubicBezTo>
                  <a:cubicBezTo>
                    <a:pt x="951" y="1776"/>
                    <a:pt x="989" y="1702"/>
                    <a:pt x="945" y="1648"/>
                  </a:cubicBezTo>
                  <a:cubicBezTo>
                    <a:pt x="851" y="1530"/>
                    <a:pt x="736" y="1428"/>
                    <a:pt x="640" y="1309"/>
                  </a:cubicBezTo>
                  <a:cubicBezTo>
                    <a:pt x="544" y="1191"/>
                    <a:pt x="461" y="1062"/>
                    <a:pt x="392" y="927"/>
                  </a:cubicBezTo>
                  <a:cubicBezTo>
                    <a:pt x="249" y="652"/>
                    <a:pt x="149" y="360"/>
                    <a:pt x="111" y="51"/>
                  </a:cubicBezTo>
                  <a:cubicBezTo>
                    <a:pt x="107" y="17"/>
                    <a:pt x="81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3817483" y="1387920"/>
              <a:ext cx="3594" cy="2801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63" y="1"/>
                  </a:moveTo>
                  <a:cubicBezTo>
                    <a:pt x="0" y="1"/>
                    <a:pt x="0" y="98"/>
                    <a:pt x="63" y="98"/>
                  </a:cubicBezTo>
                  <a:cubicBezTo>
                    <a:pt x="63" y="98"/>
                    <a:pt x="64" y="98"/>
                    <a:pt x="64" y="98"/>
                  </a:cubicBezTo>
                  <a:cubicBezTo>
                    <a:pt x="127" y="98"/>
                    <a:pt x="126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3772547" y="1299094"/>
              <a:ext cx="6395" cy="16809"/>
            </a:xfrm>
            <a:custGeom>
              <a:avLst/>
              <a:gdLst/>
              <a:ahLst/>
              <a:cxnLst/>
              <a:rect l="l" t="t" r="r" b="b"/>
              <a:pathLst>
                <a:path w="226" h="594" extrusionOk="0">
                  <a:moveTo>
                    <a:pt x="156" y="0"/>
                  </a:moveTo>
                  <a:cubicBezTo>
                    <a:pt x="131" y="0"/>
                    <a:pt x="107" y="13"/>
                    <a:pt x="93" y="34"/>
                  </a:cubicBezTo>
                  <a:cubicBezTo>
                    <a:pt x="70" y="71"/>
                    <a:pt x="58" y="117"/>
                    <a:pt x="45" y="158"/>
                  </a:cubicBezTo>
                  <a:cubicBezTo>
                    <a:pt x="29" y="194"/>
                    <a:pt x="20" y="233"/>
                    <a:pt x="15" y="274"/>
                  </a:cubicBezTo>
                  <a:cubicBezTo>
                    <a:pt x="7" y="318"/>
                    <a:pt x="0" y="364"/>
                    <a:pt x="0" y="409"/>
                  </a:cubicBezTo>
                  <a:cubicBezTo>
                    <a:pt x="0" y="448"/>
                    <a:pt x="1" y="491"/>
                    <a:pt x="6" y="531"/>
                  </a:cubicBezTo>
                  <a:cubicBezTo>
                    <a:pt x="7" y="565"/>
                    <a:pt x="33" y="594"/>
                    <a:pt x="70" y="594"/>
                  </a:cubicBezTo>
                  <a:cubicBezTo>
                    <a:pt x="108" y="594"/>
                    <a:pt x="128" y="565"/>
                    <a:pt x="132" y="531"/>
                  </a:cubicBezTo>
                  <a:cubicBezTo>
                    <a:pt x="142" y="456"/>
                    <a:pt x="157" y="382"/>
                    <a:pt x="173" y="309"/>
                  </a:cubicBezTo>
                  <a:cubicBezTo>
                    <a:pt x="180" y="273"/>
                    <a:pt x="187" y="235"/>
                    <a:pt x="196" y="199"/>
                  </a:cubicBezTo>
                  <a:cubicBezTo>
                    <a:pt x="205" y="155"/>
                    <a:pt x="219" y="113"/>
                    <a:pt x="224" y="69"/>
                  </a:cubicBezTo>
                  <a:cubicBezTo>
                    <a:pt x="225" y="40"/>
                    <a:pt x="201" y="8"/>
                    <a:pt x="173" y="2"/>
                  </a:cubicBezTo>
                  <a:cubicBezTo>
                    <a:pt x="167" y="1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3806843" y="1231718"/>
              <a:ext cx="84893" cy="23459"/>
            </a:xfrm>
            <a:custGeom>
              <a:avLst/>
              <a:gdLst/>
              <a:ahLst/>
              <a:cxnLst/>
              <a:rect l="l" t="t" r="r" b="b"/>
              <a:pathLst>
                <a:path w="3000" h="829" extrusionOk="0">
                  <a:moveTo>
                    <a:pt x="1805" y="0"/>
                  </a:moveTo>
                  <a:cubicBezTo>
                    <a:pt x="1671" y="0"/>
                    <a:pt x="1537" y="10"/>
                    <a:pt x="1410" y="28"/>
                  </a:cubicBezTo>
                  <a:cubicBezTo>
                    <a:pt x="1142" y="64"/>
                    <a:pt x="886" y="138"/>
                    <a:pt x="641" y="250"/>
                  </a:cubicBezTo>
                  <a:cubicBezTo>
                    <a:pt x="520" y="305"/>
                    <a:pt x="407" y="372"/>
                    <a:pt x="299" y="449"/>
                  </a:cubicBezTo>
                  <a:cubicBezTo>
                    <a:pt x="246" y="490"/>
                    <a:pt x="183" y="531"/>
                    <a:pt x="141" y="583"/>
                  </a:cubicBezTo>
                  <a:cubicBezTo>
                    <a:pt x="102" y="634"/>
                    <a:pt x="68" y="693"/>
                    <a:pt x="29" y="744"/>
                  </a:cubicBezTo>
                  <a:cubicBezTo>
                    <a:pt x="1" y="782"/>
                    <a:pt x="40" y="829"/>
                    <a:pt x="79" y="829"/>
                  </a:cubicBezTo>
                  <a:cubicBezTo>
                    <a:pt x="88" y="829"/>
                    <a:pt x="97" y="826"/>
                    <a:pt x="105" y="821"/>
                  </a:cubicBezTo>
                  <a:cubicBezTo>
                    <a:pt x="205" y="756"/>
                    <a:pt x="314" y="711"/>
                    <a:pt x="414" y="645"/>
                  </a:cubicBezTo>
                  <a:cubicBezTo>
                    <a:pt x="514" y="580"/>
                    <a:pt x="619" y="522"/>
                    <a:pt x="728" y="471"/>
                  </a:cubicBezTo>
                  <a:cubicBezTo>
                    <a:pt x="952" y="363"/>
                    <a:pt x="1195" y="292"/>
                    <a:pt x="1440" y="260"/>
                  </a:cubicBezTo>
                  <a:cubicBezTo>
                    <a:pt x="1550" y="245"/>
                    <a:pt x="1662" y="237"/>
                    <a:pt x="1775" y="237"/>
                  </a:cubicBezTo>
                  <a:cubicBezTo>
                    <a:pt x="1906" y="237"/>
                    <a:pt x="2037" y="248"/>
                    <a:pt x="2165" y="270"/>
                  </a:cubicBezTo>
                  <a:cubicBezTo>
                    <a:pt x="2407" y="313"/>
                    <a:pt x="2639" y="394"/>
                    <a:pt x="2872" y="465"/>
                  </a:cubicBezTo>
                  <a:cubicBezTo>
                    <a:pt x="2878" y="467"/>
                    <a:pt x="2884" y="468"/>
                    <a:pt x="2890" y="468"/>
                  </a:cubicBezTo>
                  <a:cubicBezTo>
                    <a:pt x="2951" y="468"/>
                    <a:pt x="3000" y="382"/>
                    <a:pt x="2946" y="337"/>
                  </a:cubicBezTo>
                  <a:cubicBezTo>
                    <a:pt x="2630" y="91"/>
                    <a:pt x="2211" y="0"/>
                    <a:pt x="1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3899999" y="1249263"/>
              <a:ext cx="14686" cy="19044"/>
            </a:xfrm>
            <a:custGeom>
              <a:avLst/>
              <a:gdLst/>
              <a:ahLst/>
              <a:cxnLst/>
              <a:rect l="l" t="t" r="r" b="b"/>
              <a:pathLst>
                <a:path w="519" h="673" extrusionOk="0">
                  <a:moveTo>
                    <a:pt x="342" y="576"/>
                  </a:moveTo>
                  <a:cubicBezTo>
                    <a:pt x="342" y="576"/>
                    <a:pt x="342" y="577"/>
                    <a:pt x="343" y="578"/>
                  </a:cubicBezTo>
                  <a:lnTo>
                    <a:pt x="343" y="578"/>
                  </a:lnTo>
                  <a:cubicBezTo>
                    <a:pt x="342" y="577"/>
                    <a:pt x="342" y="576"/>
                    <a:pt x="342" y="576"/>
                  </a:cubicBezTo>
                  <a:close/>
                  <a:moveTo>
                    <a:pt x="72" y="0"/>
                  </a:moveTo>
                  <a:cubicBezTo>
                    <a:pt x="53" y="0"/>
                    <a:pt x="34" y="8"/>
                    <a:pt x="21" y="25"/>
                  </a:cubicBezTo>
                  <a:cubicBezTo>
                    <a:pt x="5" y="49"/>
                    <a:pt x="1" y="88"/>
                    <a:pt x="27" y="108"/>
                  </a:cubicBezTo>
                  <a:cubicBezTo>
                    <a:pt x="74" y="146"/>
                    <a:pt x="116" y="190"/>
                    <a:pt x="152" y="236"/>
                  </a:cubicBezTo>
                  <a:cubicBezTo>
                    <a:pt x="158" y="245"/>
                    <a:pt x="162" y="252"/>
                    <a:pt x="170" y="261"/>
                  </a:cubicBezTo>
                  <a:cubicBezTo>
                    <a:pt x="172" y="265"/>
                    <a:pt x="174" y="265"/>
                    <a:pt x="174" y="267"/>
                  </a:cubicBezTo>
                  <a:lnTo>
                    <a:pt x="175" y="269"/>
                  </a:lnTo>
                  <a:cubicBezTo>
                    <a:pt x="187" y="284"/>
                    <a:pt x="197" y="301"/>
                    <a:pt x="209" y="317"/>
                  </a:cubicBezTo>
                  <a:cubicBezTo>
                    <a:pt x="231" y="349"/>
                    <a:pt x="248" y="384"/>
                    <a:pt x="264" y="421"/>
                  </a:cubicBezTo>
                  <a:cubicBezTo>
                    <a:pt x="281" y="455"/>
                    <a:pt x="299" y="487"/>
                    <a:pt x="315" y="522"/>
                  </a:cubicBezTo>
                  <a:cubicBezTo>
                    <a:pt x="315" y="524"/>
                    <a:pt x="318" y="527"/>
                    <a:pt x="318" y="527"/>
                  </a:cubicBezTo>
                  <a:cubicBezTo>
                    <a:pt x="318" y="527"/>
                    <a:pt x="318" y="528"/>
                    <a:pt x="319" y="534"/>
                  </a:cubicBezTo>
                  <a:cubicBezTo>
                    <a:pt x="325" y="548"/>
                    <a:pt x="328" y="563"/>
                    <a:pt x="337" y="573"/>
                  </a:cubicBezTo>
                  <a:cubicBezTo>
                    <a:pt x="339" y="577"/>
                    <a:pt x="342" y="580"/>
                    <a:pt x="343" y="581"/>
                  </a:cubicBezTo>
                  <a:lnTo>
                    <a:pt x="343" y="581"/>
                  </a:lnTo>
                  <a:cubicBezTo>
                    <a:pt x="344" y="582"/>
                    <a:pt x="344" y="584"/>
                    <a:pt x="344" y="585"/>
                  </a:cubicBezTo>
                  <a:cubicBezTo>
                    <a:pt x="351" y="594"/>
                    <a:pt x="356" y="602"/>
                    <a:pt x="357" y="614"/>
                  </a:cubicBezTo>
                  <a:cubicBezTo>
                    <a:pt x="369" y="649"/>
                    <a:pt x="400" y="672"/>
                    <a:pt x="436" y="672"/>
                  </a:cubicBezTo>
                  <a:cubicBezTo>
                    <a:pt x="439" y="672"/>
                    <a:pt x="443" y="672"/>
                    <a:pt x="446" y="672"/>
                  </a:cubicBezTo>
                  <a:cubicBezTo>
                    <a:pt x="482" y="666"/>
                    <a:pt x="518" y="631"/>
                    <a:pt x="515" y="594"/>
                  </a:cubicBezTo>
                  <a:cubicBezTo>
                    <a:pt x="514" y="578"/>
                    <a:pt x="504" y="550"/>
                    <a:pt x="508" y="535"/>
                  </a:cubicBezTo>
                  <a:cubicBezTo>
                    <a:pt x="508" y="534"/>
                    <a:pt x="509" y="533"/>
                    <a:pt x="509" y="533"/>
                  </a:cubicBezTo>
                  <a:cubicBezTo>
                    <a:pt x="509" y="533"/>
                    <a:pt x="509" y="536"/>
                    <a:pt x="509" y="536"/>
                  </a:cubicBezTo>
                  <a:cubicBezTo>
                    <a:pt x="509" y="536"/>
                    <a:pt x="509" y="535"/>
                    <a:pt x="510" y="530"/>
                  </a:cubicBezTo>
                  <a:cubicBezTo>
                    <a:pt x="511" y="516"/>
                    <a:pt x="508" y="502"/>
                    <a:pt x="504" y="490"/>
                  </a:cubicBezTo>
                  <a:cubicBezTo>
                    <a:pt x="499" y="463"/>
                    <a:pt x="489" y="437"/>
                    <a:pt x="481" y="412"/>
                  </a:cubicBezTo>
                  <a:cubicBezTo>
                    <a:pt x="467" y="377"/>
                    <a:pt x="456" y="345"/>
                    <a:pt x="437" y="313"/>
                  </a:cubicBezTo>
                  <a:cubicBezTo>
                    <a:pt x="421" y="287"/>
                    <a:pt x="402" y="261"/>
                    <a:pt x="383" y="237"/>
                  </a:cubicBezTo>
                  <a:cubicBezTo>
                    <a:pt x="364" y="211"/>
                    <a:pt x="344" y="188"/>
                    <a:pt x="322" y="166"/>
                  </a:cubicBezTo>
                  <a:cubicBezTo>
                    <a:pt x="313" y="158"/>
                    <a:pt x="305" y="146"/>
                    <a:pt x="293" y="137"/>
                  </a:cubicBezTo>
                  <a:cubicBezTo>
                    <a:pt x="289" y="134"/>
                    <a:pt x="284" y="128"/>
                    <a:pt x="279" y="124"/>
                  </a:cubicBezTo>
                  <a:cubicBezTo>
                    <a:pt x="274" y="120"/>
                    <a:pt x="271" y="117"/>
                    <a:pt x="271" y="117"/>
                  </a:cubicBezTo>
                  <a:lnTo>
                    <a:pt x="271" y="117"/>
                  </a:lnTo>
                  <a:cubicBezTo>
                    <a:pt x="270" y="117"/>
                    <a:pt x="271" y="119"/>
                    <a:pt x="274" y="123"/>
                  </a:cubicBezTo>
                  <a:cubicBezTo>
                    <a:pt x="268" y="120"/>
                    <a:pt x="263" y="114"/>
                    <a:pt x="257" y="110"/>
                  </a:cubicBezTo>
                  <a:cubicBezTo>
                    <a:pt x="209" y="72"/>
                    <a:pt x="158" y="37"/>
                    <a:pt x="103" y="8"/>
                  </a:cubicBezTo>
                  <a:cubicBezTo>
                    <a:pt x="93" y="3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3587906" y="1395759"/>
              <a:ext cx="53284" cy="20346"/>
            </a:xfrm>
            <a:custGeom>
              <a:avLst/>
              <a:gdLst/>
              <a:ahLst/>
              <a:cxnLst/>
              <a:rect l="l" t="t" r="r" b="b"/>
              <a:pathLst>
                <a:path w="1883" h="719" extrusionOk="0">
                  <a:moveTo>
                    <a:pt x="68" y="1"/>
                  </a:moveTo>
                  <a:cubicBezTo>
                    <a:pt x="33" y="1"/>
                    <a:pt x="0" y="26"/>
                    <a:pt x="15" y="67"/>
                  </a:cubicBezTo>
                  <a:cubicBezTo>
                    <a:pt x="137" y="388"/>
                    <a:pt x="496" y="588"/>
                    <a:pt x="814" y="670"/>
                  </a:cubicBezTo>
                  <a:cubicBezTo>
                    <a:pt x="936" y="702"/>
                    <a:pt x="1063" y="718"/>
                    <a:pt x="1190" y="718"/>
                  </a:cubicBezTo>
                  <a:cubicBezTo>
                    <a:pt x="1235" y="718"/>
                    <a:pt x="1280" y="716"/>
                    <a:pt x="1324" y="712"/>
                  </a:cubicBezTo>
                  <a:cubicBezTo>
                    <a:pt x="1495" y="695"/>
                    <a:pt x="1690" y="657"/>
                    <a:pt x="1822" y="540"/>
                  </a:cubicBezTo>
                  <a:cubicBezTo>
                    <a:pt x="1882" y="490"/>
                    <a:pt x="1825" y="410"/>
                    <a:pt x="1761" y="410"/>
                  </a:cubicBezTo>
                  <a:cubicBezTo>
                    <a:pt x="1757" y="410"/>
                    <a:pt x="1753" y="410"/>
                    <a:pt x="1748" y="411"/>
                  </a:cubicBezTo>
                  <a:cubicBezTo>
                    <a:pt x="1600" y="439"/>
                    <a:pt x="1463" y="497"/>
                    <a:pt x="1314" y="510"/>
                  </a:cubicBezTo>
                  <a:cubicBezTo>
                    <a:pt x="1276" y="513"/>
                    <a:pt x="1238" y="515"/>
                    <a:pt x="1200" y="515"/>
                  </a:cubicBezTo>
                  <a:cubicBezTo>
                    <a:pt x="1088" y="515"/>
                    <a:pt x="978" y="500"/>
                    <a:pt x="869" y="472"/>
                  </a:cubicBezTo>
                  <a:cubicBezTo>
                    <a:pt x="727" y="436"/>
                    <a:pt x="590" y="379"/>
                    <a:pt x="467" y="301"/>
                  </a:cubicBezTo>
                  <a:cubicBezTo>
                    <a:pt x="336" y="218"/>
                    <a:pt x="225" y="112"/>
                    <a:pt x="108" y="14"/>
                  </a:cubicBezTo>
                  <a:cubicBezTo>
                    <a:pt x="96" y="5"/>
                    <a:pt x="82" y="1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3652311" y="1391910"/>
              <a:ext cx="17431" cy="13328"/>
            </a:xfrm>
            <a:custGeom>
              <a:avLst/>
              <a:gdLst/>
              <a:ahLst/>
              <a:cxnLst/>
              <a:rect l="l" t="t" r="r" b="b"/>
              <a:pathLst>
                <a:path w="616" h="471" extrusionOk="0">
                  <a:moveTo>
                    <a:pt x="542" y="0"/>
                  </a:moveTo>
                  <a:cubicBezTo>
                    <a:pt x="526" y="0"/>
                    <a:pt x="511" y="6"/>
                    <a:pt x="498" y="20"/>
                  </a:cubicBezTo>
                  <a:cubicBezTo>
                    <a:pt x="463" y="53"/>
                    <a:pt x="429" y="85"/>
                    <a:pt x="391" y="116"/>
                  </a:cubicBezTo>
                  <a:cubicBezTo>
                    <a:pt x="360" y="140"/>
                    <a:pt x="320" y="169"/>
                    <a:pt x="286" y="195"/>
                  </a:cubicBezTo>
                  <a:cubicBezTo>
                    <a:pt x="247" y="223"/>
                    <a:pt x="211" y="249"/>
                    <a:pt x="171" y="275"/>
                  </a:cubicBezTo>
                  <a:cubicBezTo>
                    <a:pt x="129" y="300"/>
                    <a:pt x="91" y="332"/>
                    <a:pt x="49" y="358"/>
                  </a:cubicBezTo>
                  <a:cubicBezTo>
                    <a:pt x="1" y="391"/>
                    <a:pt x="22" y="470"/>
                    <a:pt x="76" y="470"/>
                  </a:cubicBezTo>
                  <a:cubicBezTo>
                    <a:pt x="82" y="470"/>
                    <a:pt x="88" y="469"/>
                    <a:pt x="94" y="467"/>
                  </a:cubicBezTo>
                  <a:cubicBezTo>
                    <a:pt x="145" y="453"/>
                    <a:pt x="199" y="437"/>
                    <a:pt x="245" y="412"/>
                  </a:cubicBezTo>
                  <a:cubicBezTo>
                    <a:pt x="289" y="386"/>
                    <a:pt x="333" y="361"/>
                    <a:pt x="373" y="329"/>
                  </a:cubicBezTo>
                  <a:cubicBezTo>
                    <a:pt x="461" y="262"/>
                    <a:pt x="533" y="182"/>
                    <a:pt x="599" y="95"/>
                  </a:cubicBezTo>
                  <a:cubicBezTo>
                    <a:pt x="616" y="71"/>
                    <a:pt x="604" y="31"/>
                    <a:pt x="581" y="14"/>
                  </a:cubicBezTo>
                  <a:cubicBezTo>
                    <a:pt x="570" y="5"/>
                    <a:pt x="556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3665101" y="1309197"/>
              <a:ext cx="23147" cy="41711"/>
            </a:xfrm>
            <a:custGeom>
              <a:avLst/>
              <a:gdLst/>
              <a:ahLst/>
              <a:cxnLst/>
              <a:rect l="l" t="t" r="r" b="b"/>
              <a:pathLst>
                <a:path w="818" h="1474" extrusionOk="0">
                  <a:moveTo>
                    <a:pt x="91" y="0"/>
                  </a:moveTo>
                  <a:cubicBezTo>
                    <a:pt x="42" y="0"/>
                    <a:pt x="0" y="68"/>
                    <a:pt x="46" y="103"/>
                  </a:cubicBezTo>
                  <a:cubicBezTo>
                    <a:pt x="437" y="416"/>
                    <a:pt x="641" y="908"/>
                    <a:pt x="599" y="1405"/>
                  </a:cubicBezTo>
                  <a:cubicBezTo>
                    <a:pt x="594" y="1449"/>
                    <a:pt x="634" y="1474"/>
                    <a:pt x="672" y="1474"/>
                  </a:cubicBezTo>
                  <a:cubicBezTo>
                    <a:pt x="702" y="1474"/>
                    <a:pt x="731" y="1458"/>
                    <a:pt x="737" y="1424"/>
                  </a:cubicBezTo>
                  <a:cubicBezTo>
                    <a:pt x="818" y="881"/>
                    <a:pt x="571" y="321"/>
                    <a:pt x="119" y="9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3681853" y="1312394"/>
              <a:ext cx="11970" cy="22921"/>
            </a:xfrm>
            <a:custGeom>
              <a:avLst/>
              <a:gdLst/>
              <a:ahLst/>
              <a:cxnLst/>
              <a:rect l="l" t="t" r="r" b="b"/>
              <a:pathLst>
                <a:path w="423" h="810" extrusionOk="0">
                  <a:moveTo>
                    <a:pt x="80" y="0"/>
                  </a:moveTo>
                  <a:cubicBezTo>
                    <a:pt x="37" y="0"/>
                    <a:pt x="1" y="63"/>
                    <a:pt x="40" y="99"/>
                  </a:cubicBezTo>
                  <a:cubicBezTo>
                    <a:pt x="224" y="262"/>
                    <a:pt x="303" y="509"/>
                    <a:pt x="286" y="753"/>
                  </a:cubicBezTo>
                  <a:cubicBezTo>
                    <a:pt x="283" y="789"/>
                    <a:pt x="314" y="809"/>
                    <a:pt x="344" y="809"/>
                  </a:cubicBezTo>
                  <a:cubicBezTo>
                    <a:pt x="368" y="809"/>
                    <a:pt x="392" y="796"/>
                    <a:pt x="399" y="768"/>
                  </a:cubicBezTo>
                  <a:cubicBezTo>
                    <a:pt x="415" y="696"/>
                    <a:pt x="422" y="625"/>
                    <a:pt x="415" y="552"/>
                  </a:cubicBezTo>
                  <a:cubicBezTo>
                    <a:pt x="406" y="483"/>
                    <a:pt x="392" y="413"/>
                    <a:pt x="364" y="348"/>
                  </a:cubicBezTo>
                  <a:cubicBezTo>
                    <a:pt x="309" y="211"/>
                    <a:pt x="222" y="99"/>
                    <a:pt x="108" y="10"/>
                  </a:cubicBezTo>
                  <a:cubicBezTo>
                    <a:pt x="99" y="3"/>
                    <a:pt x="89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3692352" y="1313470"/>
              <a:ext cx="8857" cy="13413"/>
            </a:xfrm>
            <a:custGeom>
              <a:avLst/>
              <a:gdLst/>
              <a:ahLst/>
              <a:cxnLst/>
              <a:rect l="l" t="t" r="r" b="b"/>
              <a:pathLst>
                <a:path w="313" h="474" extrusionOk="0">
                  <a:moveTo>
                    <a:pt x="62" y="0"/>
                  </a:moveTo>
                  <a:cubicBezTo>
                    <a:pt x="50" y="0"/>
                    <a:pt x="37" y="4"/>
                    <a:pt x="28" y="12"/>
                  </a:cubicBezTo>
                  <a:cubicBezTo>
                    <a:pt x="6" y="28"/>
                    <a:pt x="0" y="60"/>
                    <a:pt x="13" y="83"/>
                  </a:cubicBezTo>
                  <a:cubicBezTo>
                    <a:pt x="45" y="141"/>
                    <a:pt x="71" y="202"/>
                    <a:pt x="102" y="260"/>
                  </a:cubicBezTo>
                  <a:cubicBezTo>
                    <a:pt x="117" y="288"/>
                    <a:pt x="131" y="317"/>
                    <a:pt x="144" y="346"/>
                  </a:cubicBezTo>
                  <a:cubicBezTo>
                    <a:pt x="146" y="350"/>
                    <a:pt x="150" y="359"/>
                    <a:pt x="150" y="360"/>
                  </a:cubicBezTo>
                  <a:cubicBezTo>
                    <a:pt x="153" y="368"/>
                    <a:pt x="154" y="376"/>
                    <a:pt x="159" y="384"/>
                  </a:cubicBezTo>
                  <a:cubicBezTo>
                    <a:pt x="166" y="404"/>
                    <a:pt x="175" y="423"/>
                    <a:pt x="183" y="440"/>
                  </a:cubicBezTo>
                  <a:cubicBezTo>
                    <a:pt x="194" y="461"/>
                    <a:pt x="218" y="473"/>
                    <a:pt x="242" y="473"/>
                  </a:cubicBezTo>
                  <a:cubicBezTo>
                    <a:pt x="251" y="473"/>
                    <a:pt x="260" y="472"/>
                    <a:pt x="268" y="468"/>
                  </a:cubicBezTo>
                  <a:cubicBezTo>
                    <a:pt x="300" y="455"/>
                    <a:pt x="313" y="423"/>
                    <a:pt x="305" y="390"/>
                  </a:cubicBezTo>
                  <a:cubicBezTo>
                    <a:pt x="298" y="353"/>
                    <a:pt x="282" y="318"/>
                    <a:pt x="268" y="285"/>
                  </a:cubicBezTo>
                  <a:cubicBezTo>
                    <a:pt x="255" y="251"/>
                    <a:pt x="239" y="221"/>
                    <a:pt x="224" y="190"/>
                  </a:cubicBezTo>
                  <a:cubicBezTo>
                    <a:pt x="191" y="126"/>
                    <a:pt x="146" y="70"/>
                    <a:pt x="101" y="16"/>
                  </a:cubicBezTo>
                  <a:cubicBezTo>
                    <a:pt x="91" y="5"/>
                    <a:pt x="76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3702992" y="1316865"/>
              <a:ext cx="4754" cy="10781"/>
            </a:xfrm>
            <a:custGeom>
              <a:avLst/>
              <a:gdLst/>
              <a:ahLst/>
              <a:cxnLst/>
              <a:rect l="l" t="t" r="r" b="b"/>
              <a:pathLst>
                <a:path w="168" h="381" extrusionOk="0">
                  <a:moveTo>
                    <a:pt x="57" y="0"/>
                  </a:moveTo>
                  <a:cubicBezTo>
                    <a:pt x="55" y="0"/>
                    <a:pt x="53" y="0"/>
                    <a:pt x="52" y="1"/>
                  </a:cubicBezTo>
                  <a:cubicBezTo>
                    <a:pt x="28" y="5"/>
                    <a:pt x="1" y="28"/>
                    <a:pt x="4" y="56"/>
                  </a:cubicBezTo>
                  <a:cubicBezTo>
                    <a:pt x="11" y="104"/>
                    <a:pt x="15" y="153"/>
                    <a:pt x="24" y="203"/>
                  </a:cubicBezTo>
                  <a:cubicBezTo>
                    <a:pt x="31" y="248"/>
                    <a:pt x="43" y="293"/>
                    <a:pt x="52" y="339"/>
                  </a:cubicBezTo>
                  <a:cubicBezTo>
                    <a:pt x="56" y="362"/>
                    <a:pt x="83" y="381"/>
                    <a:pt x="108" y="381"/>
                  </a:cubicBezTo>
                  <a:cubicBezTo>
                    <a:pt x="112" y="381"/>
                    <a:pt x="117" y="380"/>
                    <a:pt x="121" y="378"/>
                  </a:cubicBezTo>
                  <a:cubicBezTo>
                    <a:pt x="155" y="368"/>
                    <a:pt x="168" y="341"/>
                    <a:pt x="162" y="307"/>
                  </a:cubicBezTo>
                  <a:cubicBezTo>
                    <a:pt x="155" y="262"/>
                    <a:pt x="149" y="217"/>
                    <a:pt x="142" y="174"/>
                  </a:cubicBezTo>
                  <a:cubicBezTo>
                    <a:pt x="133" y="130"/>
                    <a:pt x="123" y="86"/>
                    <a:pt x="111" y="41"/>
                  </a:cubicBezTo>
                  <a:cubicBezTo>
                    <a:pt x="106" y="16"/>
                    <a:pt x="81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3687060" y="1147844"/>
              <a:ext cx="10046" cy="36164"/>
            </a:xfrm>
            <a:custGeom>
              <a:avLst/>
              <a:gdLst/>
              <a:ahLst/>
              <a:cxnLst/>
              <a:rect l="l" t="t" r="r" b="b"/>
              <a:pathLst>
                <a:path w="355" h="1278" extrusionOk="0">
                  <a:moveTo>
                    <a:pt x="215" y="0"/>
                  </a:moveTo>
                  <a:cubicBezTo>
                    <a:pt x="188" y="0"/>
                    <a:pt x="159" y="19"/>
                    <a:pt x="163" y="52"/>
                  </a:cubicBezTo>
                  <a:cubicBezTo>
                    <a:pt x="202" y="437"/>
                    <a:pt x="151" y="829"/>
                    <a:pt x="17" y="1193"/>
                  </a:cubicBezTo>
                  <a:cubicBezTo>
                    <a:pt x="1" y="1240"/>
                    <a:pt x="47" y="1278"/>
                    <a:pt x="90" y="1278"/>
                  </a:cubicBezTo>
                  <a:cubicBezTo>
                    <a:pt x="111" y="1278"/>
                    <a:pt x="132" y="1268"/>
                    <a:pt x="142" y="1244"/>
                  </a:cubicBezTo>
                  <a:cubicBezTo>
                    <a:pt x="312" y="861"/>
                    <a:pt x="354" y="446"/>
                    <a:pt x="266" y="37"/>
                  </a:cubicBezTo>
                  <a:cubicBezTo>
                    <a:pt x="260" y="12"/>
                    <a:pt x="23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3698266" y="1156588"/>
              <a:ext cx="6225" cy="19752"/>
            </a:xfrm>
            <a:custGeom>
              <a:avLst/>
              <a:gdLst/>
              <a:ahLst/>
              <a:cxnLst/>
              <a:rect l="l" t="t" r="r" b="b"/>
              <a:pathLst>
                <a:path w="220" h="698" extrusionOk="0">
                  <a:moveTo>
                    <a:pt x="155" y="1"/>
                  </a:moveTo>
                  <a:cubicBezTo>
                    <a:pt x="128" y="1"/>
                    <a:pt x="101" y="19"/>
                    <a:pt x="98" y="55"/>
                  </a:cubicBezTo>
                  <a:cubicBezTo>
                    <a:pt x="91" y="151"/>
                    <a:pt x="73" y="243"/>
                    <a:pt x="57" y="337"/>
                  </a:cubicBezTo>
                  <a:cubicBezTo>
                    <a:pt x="47" y="384"/>
                    <a:pt x="40" y="432"/>
                    <a:pt x="31" y="478"/>
                  </a:cubicBezTo>
                  <a:lnTo>
                    <a:pt x="15" y="549"/>
                  </a:lnTo>
                  <a:cubicBezTo>
                    <a:pt x="9" y="577"/>
                    <a:pt x="1" y="606"/>
                    <a:pt x="2" y="632"/>
                  </a:cubicBezTo>
                  <a:cubicBezTo>
                    <a:pt x="6" y="674"/>
                    <a:pt x="37" y="697"/>
                    <a:pt x="71" y="697"/>
                  </a:cubicBezTo>
                  <a:cubicBezTo>
                    <a:pt x="93" y="697"/>
                    <a:pt x="115" y="687"/>
                    <a:pt x="131" y="666"/>
                  </a:cubicBezTo>
                  <a:cubicBezTo>
                    <a:pt x="160" y="624"/>
                    <a:pt x="171" y="561"/>
                    <a:pt x="181" y="513"/>
                  </a:cubicBezTo>
                  <a:cubicBezTo>
                    <a:pt x="191" y="462"/>
                    <a:pt x="200" y="413"/>
                    <a:pt x="207" y="362"/>
                  </a:cubicBezTo>
                  <a:cubicBezTo>
                    <a:pt x="220" y="260"/>
                    <a:pt x="217" y="157"/>
                    <a:pt x="211" y="55"/>
                  </a:cubicBezTo>
                  <a:cubicBezTo>
                    <a:pt x="209" y="19"/>
                    <a:pt x="18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3705057" y="1164200"/>
              <a:ext cx="7301" cy="16328"/>
            </a:xfrm>
            <a:custGeom>
              <a:avLst/>
              <a:gdLst/>
              <a:ahLst/>
              <a:cxnLst/>
              <a:rect l="l" t="t" r="r" b="b"/>
              <a:pathLst>
                <a:path w="258" h="577" extrusionOk="0">
                  <a:moveTo>
                    <a:pt x="194" y="1"/>
                  </a:moveTo>
                  <a:cubicBezTo>
                    <a:pt x="168" y="1"/>
                    <a:pt x="147" y="18"/>
                    <a:pt x="138" y="45"/>
                  </a:cubicBezTo>
                  <a:cubicBezTo>
                    <a:pt x="109" y="121"/>
                    <a:pt x="76" y="195"/>
                    <a:pt x="53" y="273"/>
                  </a:cubicBezTo>
                  <a:cubicBezTo>
                    <a:pt x="47" y="292"/>
                    <a:pt x="40" y="309"/>
                    <a:pt x="37" y="330"/>
                  </a:cubicBezTo>
                  <a:cubicBezTo>
                    <a:pt x="35" y="339"/>
                    <a:pt x="32" y="346"/>
                    <a:pt x="32" y="355"/>
                  </a:cubicBezTo>
                  <a:cubicBezTo>
                    <a:pt x="31" y="361"/>
                    <a:pt x="31" y="364"/>
                    <a:pt x="31" y="364"/>
                  </a:cubicBezTo>
                  <a:cubicBezTo>
                    <a:pt x="31" y="364"/>
                    <a:pt x="32" y="363"/>
                    <a:pt x="32" y="360"/>
                  </a:cubicBezTo>
                  <a:lnTo>
                    <a:pt x="32" y="360"/>
                  </a:lnTo>
                  <a:lnTo>
                    <a:pt x="28" y="388"/>
                  </a:lnTo>
                  <a:cubicBezTo>
                    <a:pt x="18" y="427"/>
                    <a:pt x="8" y="471"/>
                    <a:pt x="3" y="517"/>
                  </a:cubicBezTo>
                  <a:cubicBezTo>
                    <a:pt x="1" y="554"/>
                    <a:pt x="34" y="576"/>
                    <a:pt x="65" y="576"/>
                  </a:cubicBezTo>
                  <a:cubicBezTo>
                    <a:pt x="85" y="576"/>
                    <a:pt x="105" y="567"/>
                    <a:pt x="115" y="548"/>
                  </a:cubicBezTo>
                  <a:cubicBezTo>
                    <a:pt x="134" y="507"/>
                    <a:pt x="149" y="466"/>
                    <a:pt x="166" y="424"/>
                  </a:cubicBezTo>
                  <a:cubicBezTo>
                    <a:pt x="173" y="404"/>
                    <a:pt x="181" y="395"/>
                    <a:pt x="188" y="373"/>
                  </a:cubicBezTo>
                  <a:cubicBezTo>
                    <a:pt x="195" y="353"/>
                    <a:pt x="198" y="333"/>
                    <a:pt x="204" y="314"/>
                  </a:cubicBezTo>
                  <a:cubicBezTo>
                    <a:pt x="226" y="235"/>
                    <a:pt x="239" y="155"/>
                    <a:pt x="253" y="76"/>
                  </a:cubicBezTo>
                  <a:cubicBezTo>
                    <a:pt x="258" y="45"/>
                    <a:pt x="243" y="12"/>
                    <a:pt x="211" y="3"/>
                  </a:cubicBezTo>
                  <a:cubicBezTo>
                    <a:pt x="205" y="1"/>
                    <a:pt x="200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3605592" y="1266439"/>
              <a:ext cx="21761" cy="14205"/>
            </a:xfrm>
            <a:custGeom>
              <a:avLst/>
              <a:gdLst/>
              <a:ahLst/>
              <a:cxnLst/>
              <a:rect l="l" t="t" r="r" b="b"/>
              <a:pathLst>
                <a:path w="769" h="502" extrusionOk="0">
                  <a:moveTo>
                    <a:pt x="697" y="1"/>
                  </a:moveTo>
                  <a:cubicBezTo>
                    <a:pt x="679" y="1"/>
                    <a:pt x="662" y="8"/>
                    <a:pt x="648" y="20"/>
                  </a:cubicBezTo>
                  <a:cubicBezTo>
                    <a:pt x="625" y="40"/>
                    <a:pt x="607" y="65"/>
                    <a:pt x="586" y="85"/>
                  </a:cubicBezTo>
                  <a:cubicBezTo>
                    <a:pt x="559" y="110"/>
                    <a:pt x="542" y="120"/>
                    <a:pt x="514" y="143"/>
                  </a:cubicBezTo>
                  <a:cubicBezTo>
                    <a:pt x="469" y="187"/>
                    <a:pt x="433" y="213"/>
                    <a:pt x="379" y="248"/>
                  </a:cubicBezTo>
                  <a:cubicBezTo>
                    <a:pt x="331" y="279"/>
                    <a:pt x="278" y="308"/>
                    <a:pt x="230" y="329"/>
                  </a:cubicBezTo>
                  <a:cubicBezTo>
                    <a:pt x="202" y="340"/>
                    <a:pt x="176" y="357"/>
                    <a:pt x="151" y="369"/>
                  </a:cubicBezTo>
                  <a:cubicBezTo>
                    <a:pt x="122" y="382"/>
                    <a:pt x="89" y="388"/>
                    <a:pt x="58" y="395"/>
                  </a:cubicBezTo>
                  <a:cubicBezTo>
                    <a:pt x="1" y="408"/>
                    <a:pt x="11" y="501"/>
                    <a:pt x="70" y="501"/>
                  </a:cubicBezTo>
                  <a:cubicBezTo>
                    <a:pt x="71" y="501"/>
                    <a:pt x="72" y="501"/>
                    <a:pt x="73" y="501"/>
                  </a:cubicBezTo>
                  <a:cubicBezTo>
                    <a:pt x="108" y="498"/>
                    <a:pt x="142" y="491"/>
                    <a:pt x="176" y="491"/>
                  </a:cubicBezTo>
                  <a:cubicBezTo>
                    <a:pt x="211" y="489"/>
                    <a:pt x="247" y="488"/>
                    <a:pt x="282" y="478"/>
                  </a:cubicBezTo>
                  <a:cubicBezTo>
                    <a:pt x="347" y="460"/>
                    <a:pt x="414" y="431"/>
                    <a:pt x="472" y="396"/>
                  </a:cubicBezTo>
                  <a:cubicBezTo>
                    <a:pt x="530" y="360"/>
                    <a:pt x="589" y="315"/>
                    <a:pt x="638" y="268"/>
                  </a:cubicBezTo>
                  <a:cubicBezTo>
                    <a:pt x="666" y="242"/>
                    <a:pt x="682" y="213"/>
                    <a:pt x="703" y="183"/>
                  </a:cubicBezTo>
                  <a:cubicBezTo>
                    <a:pt x="725" y="151"/>
                    <a:pt x="747" y="120"/>
                    <a:pt x="760" y="84"/>
                  </a:cubicBezTo>
                  <a:cubicBezTo>
                    <a:pt x="769" y="56"/>
                    <a:pt x="753" y="23"/>
                    <a:pt x="728" y="10"/>
                  </a:cubicBezTo>
                  <a:cubicBezTo>
                    <a:pt x="718" y="4"/>
                    <a:pt x="707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3617844" y="1276513"/>
              <a:ext cx="11376" cy="9819"/>
            </a:xfrm>
            <a:custGeom>
              <a:avLst/>
              <a:gdLst/>
              <a:ahLst/>
              <a:cxnLst/>
              <a:rect l="l" t="t" r="r" b="b"/>
              <a:pathLst>
                <a:path w="402" h="347" extrusionOk="0">
                  <a:moveTo>
                    <a:pt x="337" y="1"/>
                  </a:moveTo>
                  <a:cubicBezTo>
                    <a:pt x="327" y="1"/>
                    <a:pt x="317" y="4"/>
                    <a:pt x="308" y="10"/>
                  </a:cubicBezTo>
                  <a:cubicBezTo>
                    <a:pt x="285" y="26"/>
                    <a:pt x="262" y="45"/>
                    <a:pt x="237" y="61"/>
                  </a:cubicBezTo>
                  <a:cubicBezTo>
                    <a:pt x="211" y="81"/>
                    <a:pt x="185" y="104"/>
                    <a:pt x="157" y="126"/>
                  </a:cubicBezTo>
                  <a:cubicBezTo>
                    <a:pt x="112" y="167"/>
                    <a:pt x="67" y="206"/>
                    <a:pt x="23" y="244"/>
                  </a:cubicBezTo>
                  <a:cubicBezTo>
                    <a:pt x="0" y="266"/>
                    <a:pt x="0" y="309"/>
                    <a:pt x="23" y="330"/>
                  </a:cubicBezTo>
                  <a:cubicBezTo>
                    <a:pt x="35" y="341"/>
                    <a:pt x="50" y="346"/>
                    <a:pt x="64" y="346"/>
                  </a:cubicBezTo>
                  <a:cubicBezTo>
                    <a:pt x="79" y="346"/>
                    <a:pt x="95" y="341"/>
                    <a:pt x="109" y="330"/>
                  </a:cubicBezTo>
                  <a:cubicBezTo>
                    <a:pt x="156" y="293"/>
                    <a:pt x="201" y="255"/>
                    <a:pt x="249" y="219"/>
                  </a:cubicBezTo>
                  <a:cubicBezTo>
                    <a:pt x="270" y="200"/>
                    <a:pt x="294" y="184"/>
                    <a:pt x="314" y="164"/>
                  </a:cubicBezTo>
                  <a:cubicBezTo>
                    <a:pt x="336" y="142"/>
                    <a:pt x="358" y="123"/>
                    <a:pt x="379" y="101"/>
                  </a:cubicBezTo>
                  <a:cubicBezTo>
                    <a:pt x="401" y="81"/>
                    <a:pt x="401" y="46"/>
                    <a:pt x="385" y="24"/>
                  </a:cubicBezTo>
                  <a:cubicBezTo>
                    <a:pt x="374" y="10"/>
                    <a:pt x="356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3624325" y="1286332"/>
              <a:ext cx="9027" cy="6593"/>
            </a:xfrm>
            <a:custGeom>
              <a:avLst/>
              <a:gdLst/>
              <a:ahLst/>
              <a:cxnLst/>
              <a:rect l="l" t="t" r="r" b="b"/>
              <a:pathLst>
                <a:path w="319" h="233" extrusionOk="0">
                  <a:moveTo>
                    <a:pt x="261" y="1"/>
                  </a:moveTo>
                  <a:cubicBezTo>
                    <a:pt x="252" y="1"/>
                    <a:pt x="242" y="3"/>
                    <a:pt x="232" y="9"/>
                  </a:cubicBezTo>
                  <a:cubicBezTo>
                    <a:pt x="216" y="16"/>
                    <a:pt x="197" y="23"/>
                    <a:pt x="179" y="33"/>
                  </a:cubicBezTo>
                  <a:cubicBezTo>
                    <a:pt x="161" y="45"/>
                    <a:pt x="146" y="54"/>
                    <a:pt x="130" y="62"/>
                  </a:cubicBezTo>
                  <a:cubicBezTo>
                    <a:pt x="114" y="71"/>
                    <a:pt x="98" y="83"/>
                    <a:pt x="81" y="91"/>
                  </a:cubicBezTo>
                  <a:cubicBezTo>
                    <a:pt x="73" y="96"/>
                    <a:pt x="65" y="100"/>
                    <a:pt x="57" y="105"/>
                  </a:cubicBezTo>
                  <a:cubicBezTo>
                    <a:pt x="44" y="112"/>
                    <a:pt x="36" y="122"/>
                    <a:pt x="25" y="132"/>
                  </a:cubicBezTo>
                  <a:cubicBezTo>
                    <a:pt x="6" y="148"/>
                    <a:pt x="1" y="183"/>
                    <a:pt x="15" y="205"/>
                  </a:cubicBezTo>
                  <a:cubicBezTo>
                    <a:pt x="22" y="212"/>
                    <a:pt x="30" y="219"/>
                    <a:pt x="37" y="224"/>
                  </a:cubicBezTo>
                  <a:cubicBezTo>
                    <a:pt x="45" y="229"/>
                    <a:pt x="57" y="232"/>
                    <a:pt x="69" y="232"/>
                  </a:cubicBezTo>
                  <a:cubicBezTo>
                    <a:pt x="74" y="232"/>
                    <a:pt x="79" y="231"/>
                    <a:pt x="83" y="230"/>
                  </a:cubicBezTo>
                  <a:cubicBezTo>
                    <a:pt x="95" y="224"/>
                    <a:pt x="110" y="221"/>
                    <a:pt x="123" y="214"/>
                  </a:cubicBezTo>
                  <a:cubicBezTo>
                    <a:pt x="130" y="209"/>
                    <a:pt x="137" y="205"/>
                    <a:pt x="146" y="199"/>
                  </a:cubicBezTo>
                  <a:cubicBezTo>
                    <a:pt x="163" y="187"/>
                    <a:pt x="179" y="179"/>
                    <a:pt x="195" y="170"/>
                  </a:cubicBezTo>
                  <a:cubicBezTo>
                    <a:pt x="211" y="161"/>
                    <a:pt x="229" y="150"/>
                    <a:pt x="245" y="141"/>
                  </a:cubicBezTo>
                  <a:cubicBezTo>
                    <a:pt x="261" y="129"/>
                    <a:pt x="275" y="118"/>
                    <a:pt x="290" y="106"/>
                  </a:cubicBezTo>
                  <a:cubicBezTo>
                    <a:pt x="303" y="97"/>
                    <a:pt x="312" y="89"/>
                    <a:pt x="316" y="71"/>
                  </a:cubicBezTo>
                  <a:cubicBezTo>
                    <a:pt x="319" y="57"/>
                    <a:pt x="317" y="39"/>
                    <a:pt x="310" y="28"/>
                  </a:cubicBezTo>
                  <a:cubicBezTo>
                    <a:pt x="298" y="10"/>
                    <a:pt x="280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3787601" y="1055198"/>
              <a:ext cx="16045" cy="42701"/>
            </a:xfrm>
            <a:custGeom>
              <a:avLst/>
              <a:gdLst/>
              <a:ahLst/>
              <a:cxnLst/>
              <a:rect l="l" t="t" r="r" b="b"/>
              <a:pathLst>
                <a:path w="567" h="1509" extrusionOk="0">
                  <a:moveTo>
                    <a:pt x="76" y="0"/>
                  </a:moveTo>
                  <a:cubicBezTo>
                    <a:pt x="35" y="0"/>
                    <a:pt x="0" y="54"/>
                    <a:pt x="35" y="94"/>
                  </a:cubicBezTo>
                  <a:cubicBezTo>
                    <a:pt x="338" y="459"/>
                    <a:pt x="381" y="1002"/>
                    <a:pt x="160" y="1419"/>
                  </a:cubicBezTo>
                  <a:cubicBezTo>
                    <a:pt x="135" y="1467"/>
                    <a:pt x="174" y="1508"/>
                    <a:pt x="215" y="1508"/>
                  </a:cubicBezTo>
                  <a:cubicBezTo>
                    <a:pt x="234" y="1508"/>
                    <a:pt x="252" y="1500"/>
                    <a:pt x="266" y="1480"/>
                  </a:cubicBezTo>
                  <a:cubicBezTo>
                    <a:pt x="567" y="1034"/>
                    <a:pt x="491" y="396"/>
                    <a:pt x="113" y="17"/>
                  </a:cubicBezTo>
                  <a:cubicBezTo>
                    <a:pt x="101" y="5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3802288" y="1059301"/>
              <a:ext cx="8942" cy="27845"/>
            </a:xfrm>
            <a:custGeom>
              <a:avLst/>
              <a:gdLst/>
              <a:ahLst/>
              <a:cxnLst/>
              <a:rect l="l" t="t" r="r" b="b"/>
              <a:pathLst>
                <a:path w="316" h="984" extrusionOk="0">
                  <a:moveTo>
                    <a:pt x="73" y="0"/>
                  </a:moveTo>
                  <a:cubicBezTo>
                    <a:pt x="37" y="0"/>
                    <a:pt x="1" y="47"/>
                    <a:pt x="21" y="86"/>
                  </a:cubicBezTo>
                  <a:cubicBezTo>
                    <a:pt x="84" y="208"/>
                    <a:pt x="125" y="347"/>
                    <a:pt x="132" y="485"/>
                  </a:cubicBezTo>
                  <a:cubicBezTo>
                    <a:pt x="135" y="556"/>
                    <a:pt x="135" y="626"/>
                    <a:pt x="126" y="696"/>
                  </a:cubicBezTo>
                  <a:cubicBezTo>
                    <a:pt x="125" y="726"/>
                    <a:pt x="120" y="760"/>
                    <a:pt x="113" y="792"/>
                  </a:cubicBezTo>
                  <a:cubicBezTo>
                    <a:pt x="106" y="830"/>
                    <a:pt x="90" y="866"/>
                    <a:pt x="90" y="907"/>
                  </a:cubicBezTo>
                  <a:cubicBezTo>
                    <a:pt x="90" y="950"/>
                    <a:pt x="131" y="984"/>
                    <a:pt x="171" y="984"/>
                  </a:cubicBezTo>
                  <a:cubicBezTo>
                    <a:pt x="188" y="984"/>
                    <a:pt x="206" y="977"/>
                    <a:pt x="219" y="962"/>
                  </a:cubicBezTo>
                  <a:cubicBezTo>
                    <a:pt x="270" y="901"/>
                    <a:pt x="292" y="798"/>
                    <a:pt x="302" y="721"/>
                  </a:cubicBezTo>
                  <a:cubicBezTo>
                    <a:pt x="315" y="635"/>
                    <a:pt x="315" y="549"/>
                    <a:pt x="302" y="462"/>
                  </a:cubicBezTo>
                  <a:cubicBezTo>
                    <a:pt x="279" y="298"/>
                    <a:pt x="210" y="148"/>
                    <a:pt x="109" y="19"/>
                  </a:cubicBezTo>
                  <a:cubicBezTo>
                    <a:pt x="98" y="6"/>
                    <a:pt x="86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3813069" y="1065951"/>
              <a:ext cx="5094" cy="13158"/>
            </a:xfrm>
            <a:custGeom>
              <a:avLst/>
              <a:gdLst/>
              <a:ahLst/>
              <a:cxnLst/>
              <a:rect l="l" t="t" r="r" b="b"/>
              <a:pathLst>
                <a:path w="180" h="465" extrusionOk="0">
                  <a:moveTo>
                    <a:pt x="68" y="0"/>
                  </a:moveTo>
                  <a:cubicBezTo>
                    <a:pt x="59" y="0"/>
                    <a:pt x="50" y="3"/>
                    <a:pt x="42" y="8"/>
                  </a:cubicBezTo>
                  <a:cubicBezTo>
                    <a:pt x="14" y="24"/>
                    <a:pt x="11" y="53"/>
                    <a:pt x="23" y="80"/>
                  </a:cubicBezTo>
                  <a:cubicBezTo>
                    <a:pt x="22" y="79"/>
                    <a:pt x="22" y="79"/>
                    <a:pt x="22" y="79"/>
                  </a:cubicBezTo>
                  <a:lnTo>
                    <a:pt x="22" y="79"/>
                  </a:lnTo>
                  <a:cubicBezTo>
                    <a:pt x="23" y="79"/>
                    <a:pt x="27" y="91"/>
                    <a:pt x="28" y="95"/>
                  </a:cubicBezTo>
                  <a:cubicBezTo>
                    <a:pt x="30" y="102"/>
                    <a:pt x="34" y="109"/>
                    <a:pt x="36" y="117"/>
                  </a:cubicBezTo>
                  <a:cubicBezTo>
                    <a:pt x="40" y="127"/>
                    <a:pt x="42" y="140"/>
                    <a:pt x="43" y="153"/>
                  </a:cubicBezTo>
                  <a:cubicBezTo>
                    <a:pt x="43" y="154"/>
                    <a:pt x="44" y="167"/>
                    <a:pt x="44" y="167"/>
                  </a:cubicBezTo>
                  <a:lnTo>
                    <a:pt x="44" y="189"/>
                  </a:lnTo>
                  <a:lnTo>
                    <a:pt x="44" y="233"/>
                  </a:lnTo>
                  <a:cubicBezTo>
                    <a:pt x="44" y="240"/>
                    <a:pt x="44" y="244"/>
                    <a:pt x="43" y="252"/>
                  </a:cubicBezTo>
                  <a:cubicBezTo>
                    <a:pt x="44" y="256"/>
                    <a:pt x="43" y="265"/>
                    <a:pt x="43" y="268"/>
                  </a:cubicBezTo>
                  <a:cubicBezTo>
                    <a:pt x="42" y="281"/>
                    <a:pt x="37" y="294"/>
                    <a:pt x="36" y="304"/>
                  </a:cubicBezTo>
                  <a:cubicBezTo>
                    <a:pt x="33" y="319"/>
                    <a:pt x="27" y="332"/>
                    <a:pt x="23" y="345"/>
                  </a:cubicBezTo>
                  <a:cubicBezTo>
                    <a:pt x="20" y="359"/>
                    <a:pt x="15" y="374"/>
                    <a:pt x="11" y="388"/>
                  </a:cubicBezTo>
                  <a:cubicBezTo>
                    <a:pt x="1" y="417"/>
                    <a:pt x="20" y="448"/>
                    <a:pt x="44" y="459"/>
                  </a:cubicBezTo>
                  <a:cubicBezTo>
                    <a:pt x="52" y="463"/>
                    <a:pt x="60" y="465"/>
                    <a:pt x="68" y="465"/>
                  </a:cubicBezTo>
                  <a:cubicBezTo>
                    <a:pt x="88" y="465"/>
                    <a:pt x="108" y="452"/>
                    <a:pt x="121" y="433"/>
                  </a:cubicBezTo>
                  <a:cubicBezTo>
                    <a:pt x="143" y="403"/>
                    <a:pt x="159" y="372"/>
                    <a:pt x="167" y="336"/>
                  </a:cubicBezTo>
                  <a:cubicBezTo>
                    <a:pt x="174" y="301"/>
                    <a:pt x="180" y="263"/>
                    <a:pt x="178" y="227"/>
                  </a:cubicBezTo>
                  <a:cubicBezTo>
                    <a:pt x="175" y="156"/>
                    <a:pt x="151" y="85"/>
                    <a:pt x="114" y="25"/>
                  </a:cubicBezTo>
                  <a:cubicBezTo>
                    <a:pt x="105" y="9"/>
                    <a:pt x="86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3818757" y="1070366"/>
              <a:ext cx="4641" cy="9848"/>
            </a:xfrm>
            <a:custGeom>
              <a:avLst/>
              <a:gdLst/>
              <a:ahLst/>
              <a:cxnLst/>
              <a:rect l="l" t="t" r="r" b="b"/>
              <a:pathLst>
                <a:path w="164" h="348" extrusionOk="0">
                  <a:moveTo>
                    <a:pt x="92" y="1"/>
                  </a:moveTo>
                  <a:cubicBezTo>
                    <a:pt x="87" y="1"/>
                    <a:pt x="81" y="2"/>
                    <a:pt x="76" y="4"/>
                  </a:cubicBezTo>
                  <a:cubicBezTo>
                    <a:pt x="47" y="13"/>
                    <a:pt x="31" y="42"/>
                    <a:pt x="38" y="71"/>
                  </a:cubicBezTo>
                  <a:cubicBezTo>
                    <a:pt x="40" y="77"/>
                    <a:pt x="40" y="81"/>
                    <a:pt x="43" y="85"/>
                  </a:cubicBezTo>
                  <a:lnTo>
                    <a:pt x="43" y="88"/>
                  </a:lnTo>
                  <a:cubicBezTo>
                    <a:pt x="43" y="99"/>
                    <a:pt x="44" y="107"/>
                    <a:pt x="44" y="116"/>
                  </a:cubicBezTo>
                  <a:cubicBezTo>
                    <a:pt x="44" y="135"/>
                    <a:pt x="44" y="154"/>
                    <a:pt x="43" y="173"/>
                  </a:cubicBezTo>
                  <a:lnTo>
                    <a:pt x="43" y="176"/>
                  </a:lnTo>
                  <a:cubicBezTo>
                    <a:pt x="40" y="180"/>
                    <a:pt x="40" y="187"/>
                    <a:pt x="40" y="189"/>
                  </a:cubicBezTo>
                  <a:cubicBezTo>
                    <a:pt x="38" y="197"/>
                    <a:pt x="37" y="208"/>
                    <a:pt x="32" y="216"/>
                  </a:cubicBezTo>
                  <a:cubicBezTo>
                    <a:pt x="31" y="222"/>
                    <a:pt x="29" y="225"/>
                    <a:pt x="28" y="231"/>
                  </a:cubicBezTo>
                  <a:cubicBezTo>
                    <a:pt x="25" y="234"/>
                    <a:pt x="25" y="240"/>
                    <a:pt x="24" y="241"/>
                  </a:cubicBezTo>
                  <a:cubicBezTo>
                    <a:pt x="26" y="239"/>
                    <a:pt x="27" y="238"/>
                    <a:pt x="28" y="238"/>
                  </a:cubicBezTo>
                  <a:lnTo>
                    <a:pt x="28" y="238"/>
                  </a:lnTo>
                  <a:cubicBezTo>
                    <a:pt x="28" y="238"/>
                    <a:pt x="27" y="239"/>
                    <a:pt x="25" y="241"/>
                  </a:cubicBezTo>
                  <a:cubicBezTo>
                    <a:pt x="24" y="244"/>
                    <a:pt x="24" y="247"/>
                    <a:pt x="22" y="248"/>
                  </a:cubicBezTo>
                  <a:cubicBezTo>
                    <a:pt x="21" y="254"/>
                    <a:pt x="16" y="258"/>
                    <a:pt x="15" y="263"/>
                  </a:cubicBezTo>
                  <a:cubicBezTo>
                    <a:pt x="0" y="289"/>
                    <a:pt x="8" y="325"/>
                    <a:pt x="35" y="340"/>
                  </a:cubicBezTo>
                  <a:cubicBezTo>
                    <a:pt x="44" y="345"/>
                    <a:pt x="54" y="347"/>
                    <a:pt x="63" y="347"/>
                  </a:cubicBezTo>
                  <a:cubicBezTo>
                    <a:pt x="82" y="347"/>
                    <a:pt x="100" y="338"/>
                    <a:pt x="111" y="319"/>
                  </a:cubicBezTo>
                  <a:cubicBezTo>
                    <a:pt x="134" y="282"/>
                    <a:pt x="153" y="237"/>
                    <a:pt x="159" y="190"/>
                  </a:cubicBezTo>
                  <a:lnTo>
                    <a:pt x="163" y="147"/>
                  </a:lnTo>
                  <a:cubicBezTo>
                    <a:pt x="163" y="132"/>
                    <a:pt x="162" y="117"/>
                    <a:pt x="160" y="103"/>
                  </a:cubicBezTo>
                  <a:cubicBezTo>
                    <a:pt x="156" y="81"/>
                    <a:pt x="152" y="62"/>
                    <a:pt x="144" y="42"/>
                  </a:cubicBezTo>
                  <a:cubicBezTo>
                    <a:pt x="135" y="19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3774358" y="1109558"/>
              <a:ext cx="16130" cy="17884"/>
            </a:xfrm>
            <a:custGeom>
              <a:avLst/>
              <a:gdLst/>
              <a:ahLst/>
              <a:cxnLst/>
              <a:rect l="l" t="t" r="r" b="b"/>
              <a:pathLst>
                <a:path w="570" h="632" extrusionOk="0">
                  <a:moveTo>
                    <a:pt x="500" y="0"/>
                  </a:moveTo>
                  <a:cubicBezTo>
                    <a:pt x="482" y="0"/>
                    <a:pt x="464" y="9"/>
                    <a:pt x="452" y="29"/>
                  </a:cubicBezTo>
                  <a:lnTo>
                    <a:pt x="420" y="79"/>
                  </a:lnTo>
                  <a:lnTo>
                    <a:pt x="420" y="79"/>
                  </a:lnTo>
                  <a:cubicBezTo>
                    <a:pt x="403" y="97"/>
                    <a:pt x="389" y="120"/>
                    <a:pt x="373" y="141"/>
                  </a:cubicBezTo>
                  <a:cubicBezTo>
                    <a:pt x="362" y="157"/>
                    <a:pt x="349" y="174"/>
                    <a:pt x="336" y="191"/>
                  </a:cubicBezTo>
                  <a:cubicBezTo>
                    <a:pt x="333" y="197"/>
                    <a:pt x="328" y="200"/>
                    <a:pt x="324" y="205"/>
                  </a:cubicBezTo>
                  <a:cubicBezTo>
                    <a:pt x="318" y="212"/>
                    <a:pt x="312" y="221"/>
                    <a:pt x="305" y="228"/>
                  </a:cubicBezTo>
                  <a:cubicBezTo>
                    <a:pt x="276" y="263"/>
                    <a:pt x="247" y="295"/>
                    <a:pt x="214" y="328"/>
                  </a:cubicBezTo>
                  <a:cubicBezTo>
                    <a:pt x="183" y="359"/>
                    <a:pt x="148" y="386"/>
                    <a:pt x="118" y="417"/>
                  </a:cubicBezTo>
                  <a:cubicBezTo>
                    <a:pt x="83" y="450"/>
                    <a:pt x="45" y="484"/>
                    <a:pt x="23" y="526"/>
                  </a:cubicBezTo>
                  <a:cubicBezTo>
                    <a:pt x="0" y="570"/>
                    <a:pt x="26" y="632"/>
                    <a:pt x="81" y="632"/>
                  </a:cubicBezTo>
                  <a:cubicBezTo>
                    <a:pt x="81" y="632"/>
                    <a:pt x="82" y="632"/>
                    <a:pt x="83" y="632"/>
                  </a:cubicBezTo>
                  <a:cubicBezTo>
                    <a:pt x="153" y="629"/>
                    <a:pt x="222" y="585"/>
                    <a:pt x="273" y="542"/>
                  </a:cubicBezTo>
                  <a:cubicBezTo>
                    <a:pt x="320" y="504"/>
                    <a:pt x="360" y="460"/>
                    <a:pt x="397" y="414"/>
                  </a:cubicBezTo>
                  <a:cubicBezTo>
                    <a:pt x="437" y="364"/>
                    <a:pt x="474" y="312"/>
                    <a:pt x="501" y="254"/>
                  </a:cubicBezTo>
                  <a:cubicBezTo>
                    <a:pt x="506" y="244"/>
                    <a:pt x="511" y="234"/>
                    <a:pt x="513" y="222"/>
                  </a:cubicBezTo>
                  <a:cubicBezTo>
                    <a:pt x="515" y="206"/>
                    <a:pt x="516" y="198"/>
                    <a:pt x="517" y="198"/>
                  </a:cubicBezTo>
                  <a:cubicBezTo>
                    <a:pt x="517" y="198"/>
                    <a:pt x="517" y="200"/>
                    <a:pt x="517" y="205"/>
                  </a:cubicBezTo>
                  <a:cubicBezTo>
                    <a:pt x="517" y="207"/>
                    <a:pt x="517" y="208"/>
                    <a:pt x="518" y="208"/>
                  </a:cubicBezTo>
                  <a:cubicBezTo>
                    <a:pt x="518" y="208"/>
                    <a:pt x="519" y="206"/>
                    <a:pt x="520" y="200"/>
                  </a:cubicBezTo>
                  <a:cubicBezTo>
                    <a:pt x="527" y="189"/>
                    <a:pt x="532" y="174"/>
                    <a:pt x="535" y="161"/>
                  </a:cubicBezTo>
                  <a:cubicBezTo>
                    <a:pt x="539" y="149"/>
                    <a:pt x="539" y="141"/>
                    <a:pt x="542" y="130"/>
                  </a:cubicBezTo>
                  <a:lnTo>
                    <a:pt x="542" y="130"/>
                  </a:lnTo>
                  <a:cubicBezTo>
                    <a:pt x="542" y="132"/>
                    <a:pt x="542" y="133"/>
                    <a:pt x="542" y="133"/>
                  </a:cubicBezTo>
                  <a:cubicBezTo>
                    <a:pt x="543" y="133"/>
                    <a:pt x="546" y="119"/>
                    <a:pt x="546" y="119"/>
                  </a:cubicBezTo>
                  <a:cubicBezTo>
                    <a:pt x="549" y="104"/>
                    <a:pt x="555" y="88"/>
                    <a:pt x="559" y="74"/>
                  </a:cubicBezTo>
                  <a:cubicBezTo>
                    <a:pt x="570" y="32"/>
                    <a:pt x="53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3670704" y="1046398"/>
              <a:ext cx="23204" cy="43550"/>
            </a:xfrm>
            <a:custGeom>
              <a:avLst/>
              <a:gdLst/>
              <a:ahLst/>
              <a:cxnLst/>
              <a:rect l="l" t="t" r="r" b="b"/>
              <a:pathLst>
                <a:path w="820" h="1539" extrusionOk="0">
                  <a:moveTo>
                    <a:pt x="740" y="0"/>
                  </a:moveTo>
                  <a:cubicBezTo>
                    <a:pt x="731" y="0"/>
                    <a:pt x="722" y="3"/>
                    <a:pt x="713" y="8"/>
                  </a:cubicBezTo>
                  <a:cubicBezTo>
                    <a:pt x="236" y="300"/>
                    <a:pt x="1" y="967"/>
                    <a:pt x="199" y="1492"/>
                  </a:cubicBezTo>
                  <a:cubicBezTo>
                    <a:pt x="210" y="1524"/>
                    <a:pt x="237" y="1538"/>
                    <a:pt x="263" y="1538"/>
                  </a:cubicBezTo>
                  <a:cubicBezTo>
                    <a:pt x="302" y="1538"/>
                    <a:pt x="340" y="1507"/>
                    <a:pt x="328" y="1457"/>
                  </a:cubicBezTo>
                  <a:cubicBezTo>
                    <a:pt x="210" y="948"/>
                    <a:pt x="382" y="433"/>
                    <a:pt x="780" y="95"/>
                  </a:cubicBezTo>
                  <a:cubicBezTo>
                    <a:pt x="820" y="60"/>
                    <a:pt x="783" y="0"/>
                    <a:pt x="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3699454" y="1035164"/>
              <a:ext cx="14545" cy="6989"/>
            </a:xfrm>
            <a:custGeom>
              <a:avLst/>
              <a:gdLst/>
              <a:ahLst/>
              <a:cxnLst/>
              <a:rect l="l" t="t" r="r" b="b"/>
              <a:pathLst>
                <a:path w="514" h="247" extrusionOk="0">
                  <a:moveTo>
                    <a:pt x="426" y="1"/>
                  </a:moveTo>
                  <a:cubicBezTo>
                    <a:pt x="288" y="1"/>
                    <a:pt x="154" y="48"/>
                    <a:pt x="40" y="126"/>
                  </a:cubicBezTo>
                  <a:cubicBezTo>
                    <a:pt x="15" y="148"/>
                    <a:pt x="1" y="184"/>
                    <a:pt x="18" y="216"/>
                  </a:cubicBezTo>
                  <a:cubicBezTo>
                    <a:pt x="31" y="234"/>
                    <a:pt x="54" y="247"/>
                    <a:pt x="76" y="247"/>
                  </a:cubicBezTo>
                  <a:cubicBezTo>
                    <a:pt x="86" y="247"/>
                    <a:pt x="96" y="244"/>
                    <a:pt x="105" y="238"/>
                  </a:cubicBezTo>
                  <a:cubicBezTo>
                    <a:pt x="162" y="199"/>
                    <a:pt x="213" y="174"/>
                    <a:pt x="272" y="154"/>
                  </a:cubicBezTo>
                  <a:cubicBezTo>
                    <a:pt x="303" y="145"/>
                    <a:pt x="336" y="138"/>
                    <a:pt x="368" y="131"/>
                  </a:cubicBezTo>
                  <a:cubicBezTo>
                    <a:pt x="403" y="123"/>
                    <a:pt x="424" y="119"/>
                    <a:pt x="456" y="118"/>
                  </a:cubicBezTo>
                  <a:cubicBezTo>
                    <a:pt x="485" y="116"/>
                    <a:pt x="514" y="93"/>
                    <a:pt x="514" y="59"/>
                  </a:cubicBezTo>
                  <a:cubicBezTo>
                    <a:pt x="512" y="27"/>
                    <a:pt x="489" y="3"/>
                    <a:pt x="456" y="1"/>
                  </a:cubicBezTo>
                  <a:cubicBezTo>
                    <a:pt x="446" y="1"/>
                    <a:pt x="43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3663517" y="1053981"/>
              <a:ext cx="10527" cy="18393"/>
            </a:xfrm>
            <a:custGeom>
              <a:avLst/>
              <a:gdLst/>
              <a:ahLst/>
              <a:cxnLst/>
              <a:rect l="l" t="t" r="r" b="b"/>
              <a:pathLst>
                <a:path w="372" h="650" extrusionOk="0">
                  <a:moveTo>
                    <a:pt x="305" y="1"/>
                  </a:moveTo>
                  <a:cubicBezTo>
                    <a:pt x="290" y="1"/>
                    <a:pt x="274" y="6"/>
                    <a:pt x="264" y="18"/>
                  </a:cubicBezTo>
                  <a:cubicBezTo>
                    <a:pt x="118" y="176"/>
                    <a:pt x="14" y="377"/>
                    <a:pt x="2" y="593"/>
                  </a:cubicBezTo>
                  <a:cubicBezTo>
                    <a:pt x="0" y="629"/>
                    <a:pt x="30" y="650"/>
                    <a:pt x="60" y="650"/>
                  </a:cubicBezTo>
                  <a:cubicBezTo>
                    <a:pt x="84" y="650"/>
                    <a:pt x="108" y="636"/>
                    <a:pt x="115" y="608"/>
                  </a:cubicBezTo>
                  <a:cubicBezTo>
                    <a:pt x="160" y="426"/>
                    <a:pt x="226" y="246"/>
                    <a:pt x="348" y="101"/>
                  </a:cubicBezTo>
                  <a:cubicBezTo>
                    <a:pt x="367" y="76"/>
                    <a:pt x="371" y="41"/>
                    <a:pt x="348" y="18"/>
                  </a:cubicBezTo>
                  <a:cubicBezTo>
                    <a:pt x="337" y="7"/>
                    <a:pt x="321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3657999" y="1058396"/>
              <a:ext cx="4895" cy="8659"/>
            </a:xfrm>
            <a:custGeom>
              <a:avLst/>
              <a:gdLst/>
              <a:ahLst/>
              <a:cxnLst/>
              <a:rect l="l" t="t" r="r" b="b"/>
              <a:pathLst>
                <a:path w="173" h="306" extrusionOk="0">
                  <a:moveTo>
                    <a:pt x="108" y="0"/>
                  </a:moveTo>
                  <a:cubicBezTo>
                    <a:pt x="90" y="0"/>
                    <a:pt x="72" y="9"/>
                    <a:pt x="60" y="26"/>
                  </a:cubicBezTo>
                  <a:cubicBezTo>
                    <a:pt x="15" y="96"/>
                    <a:pt x="1" y="183"/>
                    <a:pt x="20" y="263"/>
                  </a:cubicBezTo>
                  <a:cubicBezTo>
                    <a:pt x="23" y="287"/>
                    <a:pt x="50" y="306"/>
                    <a:pt x="74" y="306"/>
                  </a:cubicBezTo>
                  <a:cubicBezTo>
                    <a:pt x="79" y="306"/>
                    <a:pt x="84" y="305"/>
                    <a:pt x="88" y="304"/>
                  </a:cubicBezTo>
                  <a:cubicBezTo>
                    <a:pt x="117" y="293"/>
                    <a:pt x="136" y="264"/>
                    <a:pt x="129" y="234"/>
                  </a:cubicBezTo>
                  <a:cubicBezTo>
                    <a:pt x="129" y="231"/>
                    <a:pt x="126" y="227"/>
                    <a:pt x="126" y="224"/>
                  </a:cubicBezTo>
                  <a:cubicBezTo>
                    <a:pt x="124" y="205"/>
                    <a:pt x="124" y="184"/>
                    <a:pt x="126" y="167"/>
                  </a:cubicBezTo>
                  <a:cubicBezTo>
                    <a:pt x="129" y="152"/>
                    <a:pt x="132" y="136"/>
                    <a:pt x="137" y="122"/>
                  </a:cubicBezTo>
                  <a:lnTo>
                    <a:pt x="137" y="116"/>
                  </a:lnTo>
                  <a:cubicBezTo>
                    <a:pt x="139" y="112"/>
                    <a:pt x="140" y="109"/>
                    <a:pt x="140" y="107"/>
                  </a:cubicBezTo>
                  <a:cubicBezTo>
                    <a:pt x="145" y="97"/>
                    <a:pt x="151" y="90"/>
                    <a:pt x="155" y="81"/>
                  </a:cubicBezTo>
                  <a:cubicBezTo>
                    <a:pt x="172" y="58"/>
                    <a:pt x="161" y="19"/>
                    <a:pt x="136" y="7"/>
                  </a:cubicBezTo>
                  <a:cubicBezTo>
                    <a:pt x="127" y="2"/>
                    <a:pt x="11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3834717" y="1143373"/>
              <a:ext cx="24647" cy="36391"/>
            </a:xfrm>
            <a:custGeom>
              <a:avLst/>
              <a:gdLst/>
              <a:ahLst/>
              <a:cxnLst/>
              <a:rect l="l" t="t" r="r" b="b"/>
              <a:pathLst>
                <a:path w="871" h="1286" extrusionOk="0">
                  <a:moveTo>
                    <a:pt x="57" y="0"/>
                  </a:moveTo>
                  <a:cubicBezTo>
                    <a:pt x="29" y="0"/>
                    <a:pt x="1" y="20"/>
                    <a:pt x="3" y="54"/>
                  </a:cubicBezTo>
                  <a:cubicBezTo>
                    <a:pt x="12" y="197"/>
                    <a:pt x="18" y="345"/>
                    <a:pt x="48" y="485"/>
                  </a:cubicBezTo>
                  <a:cubicBezTo>
                    <a:pt x="79" y="617"/>
                    <a:pt x="128" y="749"/>
                    <a:pt x="195" y="868"/>
                  </a:cubicBezTo>
                  <a:cubicBezTo>
                    <a:pt x="256" y="973"/>
                    <a:pt x="336" y="1075"/>
                    <a:pt x="432" y="1149"/>
                  </a:cubicBezTo>
                  <a:cubicBezTo>
                    <a:pt x="525" y="1218"/>
                    <a:pt x="648" y="1284"/>
                    <a:pt x="766" y="1285"/>
                  </a:cubicBezTo>
                  <a:cubicBezTo>
                    <a:pt x="767" y="1285"/>
                    <a:pt x="767" y="1285"/>
                    <a:pt x="767" y="1285"/>
                  </a:cubicBezTo>
                  <a:cubicBezTo>
                    <a:pt x="835" y="1285"/>
                    <a:pt x="870" y="1180"/>
                    <a:pt x="802" y="1149"/>
                  </a:cubicBezTo>
                  <a:cubicBezTo>
                    <a:pt x="707" y="1104"/>
                    <a:pt x="619" y="1067"/>
                    <a:pt x="541" y="995"/>
                  </a:cubicBezTo>
                  <a:cubicBezTo>
                    <a:pt x="462" y="922"/>
                    <a:pt x="396" y="846"/>
                    <a:pt x="343" y="753"/>
                  </a:cubicBezTo>
                  <a:cubicBezTo>
                    <a:pt x="282" y="647"/>
                    <a:pt x="249" y="535"/>
                    <a:pt x="214" y="421"/>
                  </a:cubicBezTo>
                  <a:cubicBezTo>
                    <a:pt x="176" y="296"/>
                    <a:pt x="140" y="171"/>
                    <a:pt x="108" y="43"/>
                  </a:cubicBezTo>
                  <a:cubicBezTo>
                    <a:pt x="103" y="14"/>
                    <a:pt x="8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3829680" y="1159616"/>
              <a:ext cx="12621" cy="19355"/>
            </a:xfrm>
            <a:custGeom>
              <a:avLst/>
              <a:gdLst/>
              <a:ahLst/>
              <a:cxnLst/>
              <a:rect l="l" t="t" r="r" b="b"/>
              <a:pathLst>
                <a:path w="446" h="684" extrusionOk="0">
                  <a:moveTo>
                    <a:pt x="101" y="1"/>
                  </a:moveTo>
                  <a:cubicBezTo>
                    <a:pt x="74" y="1"/>
                    <a:pt x="50" y="21"/>
                    <a:pt x="43" y="47"/>
                  </a:cubicBezTo>
                  <a:cubicBezTo>
                    <a:pt x="1" y="171"/>
                    <a:pt x="29" y="299"/>
                    <a:pt x="82" y="415"/>
                  </a:cubicBezTo>
                  <a:cubicBezTo>
                    <a:pt x="109" y="471"/>
                    <a:pt x="143" y="521"/>
                    <a:pt x="183" y="567"/>
                  </a:cubicBezTo>
                  <a:cubicBezTo>
                    <a:pt x="203" y="592"/>
                    <a:pt x="225" y="618"/>
                    <a:pt x="252" y="636"/>
                  </a:cubicBezTo>
                  <a:cubicBezTo>
                    <a:pt x="271" y="643"/>
                    <a:pt x="278" y="645"/>
                    <a:pt x="275" y="645"/>
                  </a:cubicBezTo>
                  <a:cubicBezTo>
                    <a:pt x="274" y="645"/>
                    <a:pt x="272" y="645"/>
                    <a:pt x="270" y="644"/>
                  </a:cubicBezTo>
                  <a:cubicBezTo>
                    <a:pt x="268" y="644"/>
                    <a:pt x="266" y="644"/>
                    <a:pt x="266" y="644"/>
                  </a:cubicBezTo>
                  <a:lnTo>
                    <a:pt x="266" y="644"/>
                  </a:lnTo>
                  <a:cubicBezTo>
                    <a:pt x="265" y="644"/>
                    <a:pt x="268" y="645"/>
                    <a:pt x="274" y="647"/>
                  </a:cubicBezTo>
                  <a:lnTo>
                    <a:pt x="290" y="659"/>
                  </a:lnTo>
                  <a:cubicBezTo>
                    <a:pt x="306" y="669"/>
                    <a:pt x="322" y="679"/>
                    <a:pt x="342" y="682"/>
                  </a:cubicBezTo>
                  <a:cubicBezTo>
                    <a:pt x="349" y="683"/>
                    <a:pt x="355" y="684"/>
                    <a:pt x="362" y="684"/>
                  </a:cubicBezTo>
                  <a:cubicBezTo>
                    <a:pt x="385" y="684"/>
                    <a:pt x="407" y="676"/>
                    <a:pt x="424" y="655"/>
                  </a:cubicBezTo>
                  <a:cubicBezTo>
                    <a:pt x="443" y="630"/>
                    <a:pt x="446" y="596"/>
                    <a:pt x="430" y="570"/>
                  </a:cubicBezTo>
                  <a:cubicBezTo>
                    <a:pt x="415" y="544"/>
                    <a:pt x="392" y="524"/>
                    <a:pt x="372" y="505"/>
                  </a:cubicBezTo>
                  <a:cubicBezTo>
                    <a:pt x="369" y="499"/>
                    <a:pt x="364" y="492"/>
                    <a:pt x="358" y="486"/>
                  </a:cubicBezTo>
                  <a:cubicBezTo>
                    <a:pt x="350" y="477"/>
                    <a:pt x="341" y="470"/>
                    <a:pt x="334" y="461"/>
                  </a:cubicBezTo>
                  <a:cubicBezTo>
                    <a:pt x="326" y="454"/>
                    <a:pt x="319" y="444"/>
                    <a:pt x="312" y="437"/>
                  </a:cubicBezTo>
                  <a:cubicBezTo>
                    <a:pt x="308" y="434"/>
                    <a:pt x="305" y="428"/>
                    <a:pt x="300" y="425"/>
                  </a:cubicBezTo>
                  <a:cubicBezTo>
                    <a:pt x="300" y="422"/>
                    <a:pt x="299" y="422"/>
                    <a:pt x="299" y="421"/>
                  </a:cubicBezTo>
                  <a:cubicBezTo>
                    <a:pt x="271" y="384"/>
                    <a:pt x="249" y="345"/>
                    <a:pt x="232" y="303"/>
                  </a:cubicBezTo>
                  <a:cubicBezTo>
                    <a:pt x="231" y="299"/>
                    <a:pt x="226" y="287"/>
                    <a:pt x="225" y="283"/>
                  </a:cubicBezTo>
                  <a:cubicBezTo>
                    <a:pt x="220" y="272"/>
                    <a:pt x="218" y="262"/>
                    <a:pt x="213" y="252"/>
                  </a:cubicBezTo>
                  <a:cubicBezTo>
                    <a:pt x="206" y="230"/>
                    <a:pt x="199" y="208"/>
                    <a:pt x="194" y="185"/>
                  </a:cubicBezTo>
                  <a:cubicBezTo>
                    <a:pt x="190" y="172"/>
                    <a:pt x="188" y="160"/>
                    <a:pt x="187" y="149"/>
                  </a:cubicBezTo>
                  <a:cubicBezTo>
                    <a:pt x="184" y="143"/>
                    <a:pt x="184" y="137"/>
                    <a:pt x="183" y="131"/>
                  </a:cubicBezTo>
                  <a:cubicBezTo>
                    <a:pt x="182" y="134"/>
                    <a:pt x="182" y="135"/>
                    <a:pt x="181" y="135"/>
                  </a:cubicBezTo>
                  <a:cubicBezTo>
                    <a:pt x="179" y="135"/>
                    <a:pt x="175" y="115"/>
                    <a:pt x="175" y="115"/>
                  </a:cubicBezTo>
                  <a:cubicBezTo>
                    <a:pt x="172" y="92"/>
                    <a:pt x="165" y="70"/>
                    <a:pt x="159" y="47"/>
                  </a:cubicBezTo>
                  <a:cubicBezTo>
                    <a:pt x="154" y="21"/>
                    <a:pt x="125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3826199" y="1170511"/>
              <a:ext cx="7895" cy="11178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67" y="1"/>
                  </a:moveTo>
                  <a:cubicBezTo>
                    <a:pt x="61" y="1"/>
                    <a:pt x="55" y="2"/>
                    <a:pt x="50" y="4"/>
                  </a:cubicBezTo>
                  <a:cubicBezTo>
                    <a:pt x="16" y="14"/>
                    <a:pt x="0" y="44"/>
                    <a:pt x="8" y="78"/>
                  </a:cubicBezTo>
                  <a:cubicBezTo>
                    <a:pt x="31" y="188"/>
                    <a:pt x="88" y="303"/>
                    <a:pt x="172" y="377"/>
                  </a:cubicBezTo>
                  <a:cubicBezTo>
                    <a:pt x="184" y="388"/>
                    <a:pt x="201" y="395"/>
                    <a:pt x="217" y="395"/>
                  </a:cubicBezTo>
                  <a:cubicBezTo>
                    <a:pt x="231" y="395"/>
                    <a:pt x="245" y="389"/>
                    <a:pt x="255" y="377"/>
                  </a:cubicBezTo>
                  <a:cubicBezTo>
                    <a:pt x="278" y="351"/>
                    <a:pt x="277" y="319"/>
                    <a:pt x="255" y="294"/>
                  </a:cubicBezTo>
                  <a:cubicBezTo>
                    <a:pt x="252" y="288"/>
                    <a:pt x="248" y="284"/>
                    <a:pt x="245" y="280"/>
                  </a:cubicBezTo>
                  <a:lnTo>
                    <a:pt x="242" y="277"/>
                  </a:lnTo>
                  <a:cubicBezTo>
                    <a:pt x="242" y="275"/>
                    <a:pt x="242" y="277"/>
                    <a:pt x="240" y="274"/>
                  </a:cubicBezTo>
                  <a:cubicBezTo>
                    <a:pt x="236" y="270"/>
                    <a:pt x="234" y="267"/>
                    <a:pt x="232" y="262"/>
                  </a:cubicBezTo>
                  <a:cubicBezTo>
                    <a:pt x="227" y="258"/>
                    <a:pt x="224" y="254"/>
                    <a:pt x="220" y="248"/>
                  </a:cubicBezTo>
                  <a:cubicBezTo>
                    <a:pt x="220" y="248"/>
                    <a:pt x="220" y="246"/>
                    <a:pt x="218" y="246"/>
                  </a:cubicBezTo>
                  <a:cubicBezTo>
                    <a:pt x="217" y="245"/>
                    <a:pt x="214" y="241"/>
                    <a:pt x="214" y="241"/>
                  </a:cubicBezTo>
                  <a:cubicBezTo>
                    <a:pt x="200" y="222"/>
                    <a:pt x="185" y="200"/>
                    <a:pt x="173" y="175"/>
                  </a:cubicBezTo>
                  <a:lnTo>
                    <a:pt x="156" y="143"/>
                  </a:lnTo>
                  <a:cubicBezTo>
                    <a:pt x="154" y="139"/>
                    <a:pt x="153" y="137"/>
                    <a:pt x="153" y="134"/>
                  </a:cubicBezTo>
                  <a:cubicBezTo>
                    <a:pt x="152" y="129"/>
                    <a:pt x="149" y="123"/>
                    <a:pt x="147" y="120"/>
                  </a:cubicBezTo>
                  <a:cubicBezTo>
                    <a:pt x="139" y="94"/>
                    <a:pt x="131" y="69"/>
                    <a:pt x="125" y="43"/>
                  </a:cubicBezTo>
                  <a:cubicBezTo>
                    <a:pt x="119" y="19"/>
                    <a:pt x="93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3849969" y="1079930"/>
              <a:ext cx="52690" cy="23996"/>
            </a:xfrm>
            <a:custGeom>
              <a:avLst/>
              <a:gdLst/>
              <a:ahLst/>
              <a:cxnLst/>
              <a:rect l="l" t="t" r="r" b="b"/>
              <a:pathLst>
                <a:path w="1862" h="848" extrusionOk="0">
                  <a:moveTo>
                    <a:pt x="1331" y="0"/>
                  </a:moveTo>
                  <a:cubicBezTo>
                    <a:pt x="1321" y="0"/>
                    <a:pt x="1311" y="0"/>
                    <a:pt x="1301" y="0"/>
                  </a:cubicBezTo>
                  <a:cubicBezTo>
                    <a:pt x="1124" y="2"/>
                    <a:pt x="949" y="34"/>
                    <a:pt x="785" y="96"/>
                  </a:cubicBezTo>
                  <a:cubicBezTo>
                    <a:pt x="625" y="156"/>
                    <a:pt x="474" y="242"/>
                    <a:pt x="342" y="351"/>
                  </a:cubicBezTo>
                  <a:cubicBezTo>
                    <a:pt x="198" y="468"/>
                    <a:pt x="102" y="603"/>
                    <a:pt x="22" y="768"/>
                  </a:cubicBezTo>
                  <a:cubicBezTo>
                    <a:pt x="0" y="811"/>
                    <a:pt x="34" y="847"/>
                    <a:pt x="69" y="847"/>
                  </a:cubicBezTo>
                  <a:cubicBezTo>
                    <a:pt x="85" y="847"/>
                    <a:pt x="102" y="840"/>
                    <a:pt x="114" y="823"/>
                  </a:cubicBezTo>
                  <a:cubicBezTo>
                    <a:pt x="287" y="571"/>
                    <a:pt x="569" y="367"/>
                    <a:pt x="858" y="271"/>
                  </a:cubicBezTo>
                  <a:cubicBezTo>
                    <a:pt x="1000" y="223"/>
                    <a:pt x="1150" y="194"/>
                    <a:pt x="1301" y="192"/>
                  </a:cubicBezTo>
                  <a:cubicBezTo>
                    <a:pt x="1308" y="192"/>
                    <a:pt x="1314" y="192"/>
                    <a:pt x="1321" y="192"/>
                  </a:cubicBezTo>
                  <a:cubicBezTo>
                    <a:pt x="1391" y="192"/>
                    <a:pt x="1462" y="199"/>
                    <a:pt x="1531" y="205"/>
                  </a:cubicBezTo>
                  <a:cubicBezTo>
                    <a:pt x="1611" y="214"/>
                    <a:pt x="1688" y="242"/>
                    <a:pt x="1768" y="249"/>
                  </a:cubicBezTo>
                  <a:cubicBezTo>
                    <a:pt x="1770" y="249"/>
                    <a:pt x="1772" y="249"/>
                    <a:pt x="1774" y="249"/>
                  </a:cubicBezTo>
                  <a:cubicBezTo>
                    <a:pt x="1850" y="249"/>
                    <a:pt x="1862" y="146"/>
                    <a:pt x="1807" y="109"/>
                  </a:cubicBezTo>
                  <a:cubicBezTo>
                    <a:pt x="1680" y="22"/>
                    <a:pt x="1487" y="0"/>
                    <a:pt x="1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3910724" y="1088703"/>
              <a:ext cx="14488" cy="19978"/>
            </a:xfrm>
            <a:custGeom>
              <a:avLst/>
              <a:gdLst/>
              <a:ahLst/>
              <a:cxnLst/>
              <a:rect l="l" t="t" r="r" b="b"/>
              <a:pathLst>
                <a:path w="512" h="706" extrusionOk="0">
                  <a:moveTo>
                    <a:pt x="80" y="1"/>
                  </a:moveTo>
                  <a:cubicBezTo>
                    <a:pt x="41" y="1"/>
                    <a:pt x="1" y="37"/>
                    <a:pt x="17" y="78"/>
                  </a:cubicBezTo>
                  <a:cubicBezTo>
                    <a:pt x="23" y="91"/>
                    <a:pt x="27" y="107"/>
                    <a:pt x="35" y="120"/>
                  </a:cubicBezTo>
                  <a:cubicBezTo>
                    <a:pt x="43" y="138"/>
                    <a:pt x="45" y="154"/>
                    <a:pt x="52" y="173"/>
                  </a:cubicBezTo>
                  <a:cubicBezTo>
                    <a:pt x="64" y="196"/>
                    <a:pt x="77" y="219"/>
                    <a:pt x="88" y="245"/>
                  </a:cubicBezTo>
                  <a:cubicBezTo>
                    <a:pt x="116" y="298"/>
                    <a:pt x="139" y="353"/>
                    <a:pt x="168" y="404"/>
                  </a:cubicBezTo>
                  <a:cubicBezTo>
                    <a:pt x="196" y="456"/>
                    <a:pt x="231" y="506"/>
                    <a:pt x="267" y="552"/>
                  </a:cubicBezTo>
                  <a:cubicBezTo>
                    <a:pt x="276" y="565"/>
                    <a:pt x="289" y="574"/>
                    <a:pt x="298" y="586"/>
                  </a:cubicBezTo>
                  <a:cubicBezTo>
                    <a:pt x="306" y="596"/>
                    <a:pt x="317" y="609"/>
                    <a:pt x="325" y="620"/>
                  </a:cubicBezTo>
                  <a:cubicBezTo>
                    <a:pt x="343" y="644"/>
                    <a:pt x="359" y="668"/>
                    <a:pt x="383" y="687"/>
                  </a:cubicBezTo>
                  <a:cubicBezTo>
                    <a:pt x="399" y="700"/>
                    <a:pt x="416" y="705"/>
                    <a:pt x="432" y="705"/>
                  </a:cubicBezTo>
                  <a:cubicBezTo>
                    <a:pt x="474" y="705"/>
                    <a:pt x="511" y="670"/>
                    <a:pt x="500" y="617"/>
                  </a:cubicBezTo>
                  <a:cubicBezTo>
                    <a:pt x="492" y="587"/>
                    <a:pt x="474" y="556"/>
                    <a:pt x="460" y="527"/>
                  </a:cubicBezTo>
                  <a:cubicBezTo>
                    <a:pt x="450" y="506"/>
                    <a:pt x="439" y="484"/>
                    <a:pt x="436" y="465"/>
                  </a:cubicBezTo>
                  <a:cubicBezTo>
                    <a:pt x="430" y="434"/>
                    <a:pt x="402" y="400"/>
                    <a:pt x="386" y="370"/>
                  </a:cubicBezTo>
                  <a:cubicBezTo>
                    <a:pt x="372" y="346"/>
                    <a:pt x="357" y="322"/>
                    <a:pt x="341" y="298"/>
                  </a:cubicBezTo>
                  <a:cubicBezTo>
                    <a:pt x="308" y="251"/>
                    <a:pt x="272" y="206"/>
                    <a:pt x="238" y="160"/>
                  </a:cubicBezTo>
                  <a:cubicBezTo>
                    <a:pt x="219" y="135"/>
                    <a:pt x="202" y="107"/>
                    <a:pt x="181" y="84"/>
                  </a:cubicBezTo>
                  <a:cubicBezTo>
                    <a:pt x="161" y="62"/>
                    <a:pt x="139" y="42"/>
                    <a:pt x="122" y="19"/>
                  </a:cubicBezTo>
                  <a:cubicBezTo>
                    <a:pt x="110" y="6"/>
                    <a:pt x="95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3820257" y="1222918"/>
              <a:ext cx="33929" cy="13639"/>
            </a:xfrm>
            <a:custGeom>
              <a:avLst/>
              <a:gdLst/>
              <a:ahLst/>
              <a:cxnLst/>
              <a:rect l="l" t="t" r="r" b="b"/>
              <a:pathLst>
                <a:path w="1199" h="482" extrusionOk="0">
                  <a:moveTo>
                    <a:pt x="759" y="1"/>
                  </a:moveTo>
                  <a:cubicBezTo>
                    <a:pt x="680" y="1"/>
                    <a:pt x="601" y="12"/>
                    <a:pt x="524" y="29"/>
                  </a:cubicBezTo>
                  <a:cubicBezTo>
                    <a:pt x="427" y="52"/>
                    <a:pt x="331" y="95"/>
                    <a:pt x="247" y="153"/>
                  </a:cubicBezTo>
                  <a:cubicBezTo>
                    <a:pt x="202" y="183"/>
                    <a:pt x="161" y="217"/>
                    <a:pt x="125" y="256"/>
                  </a:cubicBezTo>
                  <a:cubicBezTo>
                    <a:pt x="88" y="295"/>
                    <a:pt x="62" y="336"/>
                    <a:pt x="30" y="382"/>
                  </a:cubicBezTo>
                  <a:cubicBezTo>
                    <a:pt x="1" y="425"/>
                    <a:pt x="43" y="481"/>
                    <a:pt x="88" y="481"/>
                  </a:cubicBezTo>
                  <a:cubicBezTo>
                    <a:pt x="98" y="481"/>
                    <a:pt x="109" y="478"/>
                    <a:pt x="119" y="471"/>
                  </a:cubicBezTo>
                  <a:cubicBezTo>
                    <a:pt x="189" y="422"/>
                    <a:pt x="270" y="385"/>
                    <a:pt x="347" y="350"/>
                  </a:cubicBezTo>
                  <a:cubicBezTo>
                    <a:pt x="423" y="317"/>
                    <a:pt x="503" y="291"/>
                    <a:pt x="585" y="270"/>
                  </a:cubicBezTo>
                  <a:cubicBezTo>
                    <a:pt x="667" y="252"/>
                    <a:pt x="735" y="241"/>
                    <a:pt x="825" y="241"/>
                  </a:cubicBezTo>
                  <a:cubicBezTo>
                    <a:pt x="866" y="241"/>
                    <a:pt x="912" y="238"/>
                    <a:pt x="950" y="238"/>
                  </a:cubicBezTo>
                  <a:cubicBezTo>
                    <a:pt x="952" y="238"/>
                    <a:pt x="954" y="238"/>
                    <a:pt x="956" y="238"/>
                  </a:cubicBezTo>
                  <a:cubicBezTo>
                    <a:pt x="993" y="238"/>
                    <a:pt x="1031" y="250"/>
                    <a:pt x="1067" y="250"/>
                  </a:cubicBezTo>
                  <a:cubicBezTo>
                    <a:pt x="1073" y="250"/>
                    <a:pt x="1079" y="249"/>
                    <a:pt x="1085" y="249"/>
                  </a:cubicBezTo>
                  <a:cubicBezTo>
                    <a:pt x="1149" y="241"/>
                    <a:pt x="1199" y="164"/>
                    <a:pt x="1142" y="111"/>
                  </a:cubicBezTo>
                  <a:cubicBezTo>
                    <a:pt x="1104" y="74"/>
                    <a:pt x="1048" y="58"/>
                    <a:pt x="997" y="42"/>
                  </a:cubicBezTo>
                  <a:cubicBezTo>
                    <a:pt x="944" y="23"/>
                    <a:pt x="898" y="9"/>
                    <a:pt x="837" y="4"/>
                  </a:cubicBezTo>
                  <a:cubicBezTo>
                    <a:pt x="811" y="2"/>
                    <a:pt x="785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3828491" y="1213523"/>
              <a:ext cx="7782" cy="4075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215" y="0"/>
                  </a:moveTo>
                  <a:cubicBezTo>
                    <a:pt x="211" y="0"/>
                    <a:pt x="206" y="1"/>
                    <a:pt x="201" y="2"/>
                  </a:cubicBezTo>
                  <a:cubicBezTo>
                    <a:pt x="151" y="14"/>
                    <a:pt x="100" y="28"/>
                    <a:pt x="47" y="41"/>
                  </a:cubicBezTo>
                  <a:cubicBezTo>
                    <a:pt x="21" y="49"/>
                    <a:pt x="1" y="79"/>
                    <a:pt x="11" y="105"/>
                  </a:cubicBezTo>
                  <a:cubicBezTo>
                    <a:pt x="18" y="129"/>
                    <a:pt x="39" y="143"/>
                    <a:pt x="61" y="143"/>
                  </a:cubicBezTo>
                  <a:cubicBezTo>
                    <a:pt x="65" y="143"/>
                    <a:pt x="69" y="143"/>
                    <a:pt x="73" y="142"/>
                  </a:cubicBezTo>
                  <a:cubicBezTo>
                    <a:pt x="124" y="129"/>
                    <a:pt x="175" y="114"/>
                    <a:pt x="229" y="101"/>
                  </a:cubicBezTo>
                  <a:cubicBezTo>
                    <a:pt x="254" y="94"/>
                    <a:pt x="274" y="63"/>
                    <a:pt x="265" y="39"/>
                  </a:cubicBezTo>
                  <a:cubicBezTo>
                    <a:pt x="257" y="15"/>
                    <a:pt x="23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3966781" y="1190404"/>
              <a:ext cx="20148" cy="105210"/>
            </a:xfrm>
            <a:custGeom>
              <a:avLst/>
              <a:gdLst/>
              <a:ahLst/>
              <a:cxnLst/>
              <a:rect l="l" t="t" r="r" b="b"/>
              <a:pathLst>
                <a:path w="712" h="3718" extrusionOk="0">
                  <a:moveTo>
                    <a:pt x="578" y="1"/>
                  </a:moveTo>
                  <a:cubicBezTo>
                    <a:pt x="549" y="1"/>
                    <a:pt x="518" y="20"/>
                    <a:pt x="520" y="53"/>
                  </a:cubicBezTo>
                  <a:cubicBezTo>
                    <a:pt x="546" y="659"/>
                    <a:pt x="527" y="1274"/>
                    <a:pt x="443" y="1876"/>
                  </a:cubicBezTo>
                  <a:cubicBezTo>
                    <a:pt x="399" y="2168"/>
                    <a:pt x="338" y="2458"/>
                    <a:pt x="268" y="2748"/>
                  </a:cubicBezTo>
                  <a:cubicBezTo>
                    <a:pt x="196" y="3044"/>
                    <a:pt x="90" y="3330"/>
                    <a:pt x="14" y="3625"/>
                  </a:cubicBezTo>
                  <a:cubicBezTo>
                    <a:pt x="0" y="3676"/>
                    <a:pt x="47" y="3717"/>
                    <a:pt x="91" y="3717"/>
                  </a:cubicBezTo>
                  <a:cubicBezTo>
                    <a:pt x="113" y="3717"/>
                    <a:pt x="134" y="3707"/>
                    <a:pt x="146" y="3682"/>
                  </a:cubicBezTo>
                  <a:cubicBezTo>
                    <a:pt x="286" y="3406"/>
                    <a:pt x="372" y="3096"/>
                    <a:pt x="450" y="2798"/>
                  </a:cubicBezTo>
                  <a:cubicBezTo>
                    <a:pt x="527" y="2501"/>
                    <a:pt x="582" y="2195"/>
                    <a:pt x="624" y="1889"/>
                  </a:cubicBezTo>
                  <a:cubicBezTo>
                    <a:pt x="707" y="1270"/>
                    <a:pt x="712" y="656"/>
                    <a:pt x="626" y="39"/>
                  </a:cubicBezTo>
                  <a:cubicBezTo>
                    <a:pt x="622" y="13"/>
                    <a:pt x="600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3956792" y="1303707"/>
              <a:ext cx="7188" cy="12055"/>
            </a:xfrm>
            <a:custGeom>
              <a:avLst/>
              <a:gdLst/>
              <a:ahLst/>
              <a:cxnLst/>
              <a:rect l="l" t="t" r="r" b="b"/>
              <a:pathLst>
                <a:path w="254" h="426" extrusionOk="0">
                  <a:moveTo>
                    <a:pt x="196" y="1"/>
                  </a:moveTo>
                  <a:cubicBezTo>
                    <a:pt x="196" y="1"/>
                    <a:pt x="195" y="1"/>
                    <a:pt x="194" y="1"/>
                  </a:cubicBezTo>
                  <a:cubicBezTo>
                    <a:pt x="159" y="2"/>
                    <a:pt x="142" y="27"/>
                    <a:pt x="136" y="59"/>
                  </a:cubicBezTo>
                  <a:lnTo>
                    <a:pt x="136" y="63"/>
                  </a:lnTo>
                  <a:cubicBezTo>
                    <a:pt x="136" y="65"/>
                    <a:pt x="136" y="67"/>
                    <a:pt x="135" y="70"/>
                  </a:cubicBezTo>
                  <a:cubicBezTo>
                    <a:pt x="132" y="78"/>
                    <a:pt x="132" y="82"/>
                    <a:pt x="130" y="89"/>
                  </a:cubicBezTo>
                  <a:cubicBezTo>
                    <a:pt x="129" y="102"/>
                    <a:pt x="124" y="117"/>
                    <a:pt x="121" y="130"/>
                  </a:cubicBezTo>
                  <a:cubicBezTo>
                    <a:pt x="117" y="143"/>
                    <a:pt x="114" y="155"/>
                    <a:pt x="108" y="169"/>
                  </a:cubicBezTo>
                  <a:cubicBezTo>
                    <a:pt x="107" y="175"/>
                    <a:pt x="106" y="179"/>
                    <a:pt x="104" y="184"/>
                  </a:cubicBezTo>
                  <a:lnTo>
                    <a:pt x="104" y="184"/>
                  </a:lnTo>
                  <a:cubicBezTo>
                    <a:pt x="104" y="184"/>
                    <a:pt x="104" y="184"/>
                    <a:pt x="104" y="184"/>
                  </a:cubicBezTo>
                  <a:lnTo>
                    <a:pt x="104" y="184"/>
                  </a:lnTo>
                  <a:cubicBezTo>
                    <a:pt x="104" y="184"/>
                    <a:pt x="103" y="186"/>
                    <a:pt x="101" y="190"/>
                  </a:cubicBezTo>
                  <a:cubicBezTo>
                    <a:pt x="102" y="188"/>
                    <a:pt x="103" y="186"/>
                    <a:pt x="104" y="184"/>
                  </a:cubicBezTo>
                  <a:lnTo>
                    <a:pt x="104" y="184"/>
                  </a:lnTo>
                  <a:cubicBezTo>
                    <a:pt x="103" y="185"/>
                    <a:pt x="99" y="194"/>
                    <a:pt x="98" y="195"/>
                  </a:cubicBezTo>
                  <a:lnTo>
                    <a:pt x="87" y="223"/>
                  </a:lnTo>
                  <a:cubicBezTo>
                    <a:pt x="89" y="219"/>
                    <a:pt x="89" y="218"/>
                    <a:pt x="89" y="218"/>
                  </a:cubicBezTo>
                  <a:lnTo>
                    <a:pt x="89" y="218"/>
                  </a:lnTo>
                  <a:cubicBezTo>
                    <a:pt x="90" y="218"/>
                    <a:pt x="85" y="229"/>
                    <a:pt x="84" y="232"/>
                  </a:cubicBezTo>
                  <a:cubicBezTo>
                    <a:pt x="78" y="245"/>
                    <a:pt x="71" y="256"/>
                    <a:pt x="65" y="268"/>
                  </a:cubicBezTo>
                  <a:cubicBezTo>
                    <a:pt x="52" y="291"/>
                    <a:pt x="36" y="315"/>
                    <a:pt x="20" y="336"/>
                  </a:cubicBezTo>
                  <a:cubicBezTo>
                    <a:pt x="1" y="361"/>
                    <a:pt x="14" y="397"/>
                    <a:pt x="34" y="413"/>
                  </a:cubicBezTo>
                  <a:cubicBezTo>
                    <a:pt x="45" y="421"/>
                    <a:pt x="58" y="425"/>
                    <a:pt x="72" y="425"/>
                  </a:cubicBezTo>
                  <a:cubicBezTo>
                    <a:pt x="87" y="425"/>
                    <a:pt x="102" y="420"/>
                    <a:pt x="113" y="408"/>
                  </a:cubicBezTo>
                  <a:cubicBezTo>
                    <a:pt x="153" y="358"/>
                    <a:pt x="194" y="303"/>
                    <a:pt x="216" y="240"/>
                  </a:cubicBezTo>
                  <a:cubicBezTo>
                    <a:pt x="238" y="182"/>
                    <a:pt x="248" y="121"/>
                    <a:pt x="251" y="59"/>
                  </a:cubicBezTo>
                  <a:cubicBezTo>
                    <a:pt x="254" y="29"/>
                    <a:pt x="226" y="1"/>
                    <a:pt x="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3491043" y="1326798"/>
              <a:ext cx="107191" cy="107502"/>
            </a:xfrm>
            <a:custGeom>
              <a:avLst/>
              <a:gdLst/>
              <a:ahLst/>
              <a:cxnLst/>
              <a:rect l="l" t="t" r="r" b="b"/>
              <a:pathLst>
                <a:path w="3788" h="3799" extrusionOk="0">
                  <a:moveTo>
                    <a:pt x="73" y="1"/>
                  </a:moveTo>
                  <a:cubicBezTo>
                    <a:pt x="37" y="1"/>
                    <a:pt x="0" y="40"/>
                    <a:pt x="21" y="84"/>
                  </a:cubicBezTo>
                  <a:cubicBezTo>
                    <a:pt x="620" y="1321"/>
                    <a:pt x="1534" y="2372"/>
                    <a:pt x="2643" y="3181"/>
                  </a:cubicBezTo>
                  <a:cubicBezTo>
                    <a:pt x="2962" y="3415"/>
                    <a:pt x="3291" y="3626"/>
                    <a:pt x="3653" y="3791"/>
                  </a:cubicBezTo>
                  <a:cubicBezTo>
                    <a:pt x="3664" y="3796"/>
                    <a:pt x="3675" y="3799"/>
                    <a:pt x="3685" y="3799"/>
                  </a:cubicBezTo>
                  <a:cubicBezTo>
                    <a:pt x="3748" y="3799"/>
                    <a:pt x="3787" y="3714"/>
                    <a:pt x="3721" y="3674"/>
                  </a:cubicBezTo>
                  <a:cubicBezTo>
                    <a:pt x="3151" y="3310"/>
                    <a:pt x="2588" y="2946"/>
                    <a:pt x="2080" y="2492"/>
                  </a:cubicBezTo>
                  <a:cubicBezTo>
                    <a:pt x="1576" y="2042"/>
                    <a:pt x="1134" y="1532"/>
                    <a:pt x="735" y="987"/>
                  </a:cubicBezTo>
                  <a:cubicBezTo>
                    <a:pt x="509" y="680"/>
                    <a:pt x="303" y="360"/>
                    <a:pt x="116" y="27"/>
                  </a:cubicBezTo>
                  <a:cubicBezTo>
                    <a:pt x="105" y="9"/>
                    <a:pt x="89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3606299" y="1436564"/>
              <a:ext cx="18139" cy="11347"/>
            </a:xfrm>
            <a:custGeom>
              <a:avLst/>
              <a:gdLst/>
              <a:ahLst/>
              <a:cxnLst/>
              <a:rect l="l" t="t" r="r" b="b"/>
              <a:pathLst>
                <a:path w="641" h="401" extrusionOk="0">
                  <a:moveTo>
                    <a:pt x="485" y="224"/>
                  </a:moveTo>
                  <a:cubicBezTo>
                    <a:pt x="488" y="227"/>
                    <a:pt x="489" y="228"/>
                    <a:pt x="489" y="228"/>
                  </a:cubicBezTo>
                  <a:cubicBezTo>
                    <a:pt x="489" y="228"/>
                    <a:pt x="488" y="227"/>
                    <a:pt x="485" y="225"/>
                  </a:cubicBezTo>
                  <a:cubicBezTo>
                    <a:pt x="485" y="224"/>
                    <a:pt x="485" y="224"/>
                    <a:pt x="485" y="224"/>
                  </a:cubicBezTo>
                  <a:close/>
                  <a:moveTo>
                    <a:pt x="89" y="1"/>
                  </a:moveTo>
                  <a:cubicBezTo>
                    <a:pt x="44" y="1"/>
                    <a:pt x="1" y="54"/>
                    <a:pt x="32" y="97"/>
                  </a:cubicBezTo>
                  <a:cubicBezTo>
                    <a:pt x="91" y="181"/>
                    <a:pt x="164" y="260"/>
                    <a:pt x="255" y="310"/>
                  </a:cubicBezTo>
                  <a:cubicBezTo>
                    <a:pt x="299" y="334"/>
                    <a:pt x="350" y="361"/>
                    <a:pt x="396" y="373"/>
                  </a:cubicBezTo>
                  <a:cubicBezTo>
                    <a:pt x="405" y="376"/>
                    <a:pt x="415" y="376"/>
                    <a:pt x="423" y="377"/>
                  </a:cubicBezTo>
                  <a:cubicBezTo>
                    <a:pt x="425" y="379"/>
                    <a:pt x="433" y="380"/>
                    <a:pt x="433" y="380"/>
                  </a:cubicBezTo>
                  <a:cubicBezTo>
                    <a:pt x="444" y="385"/>
                    <a:pt x="455" y="386"/>
                    <a:pt x="468" y="387"/>
                  </a:cubicBezTo>
                  <a:cubicBezTo>
                    <a:pt x="493" y="393"/>
                    <a:pt x="520" y="401"/>
                    <a:pt x="545" y="401"/>
                  </a:cubicBezTo>
                  <a:cubicBezTo>
                    <a:pt x="547" y="401"/>
                    <a:pt x="549" y="401"/>
                    <a:pt x="550" y="401"/>
                  </a:cubicBezTo>
                  <a:cubicBezTo>
                    <a:pt x="620" y="399"/>
                    <a:pt x="641" y="313"/>
                    <a:pt x="585" y="276"/>
                  </a:cubicBezTo>
                  <a:cubicBezTo>
                    <a:pt x="568" y="262"/>
                    <a:pt x="548" y="258"/>
                    <a:pt x="527" y="247"/>
                  </a:cubicBezTo>
                  <a:cubicBezTo>
                    <a:pt x="517" y="241"/>
                    <a:pt x="507" y="236"/>
                    <a:pt x="497" y="231"/>
                  </a:cubicBezTo>
                  <a:cubicBezTo>
                    <a:pt x="493" y="229"/>
                    <a:pt x="488" y="225"/>
                    <a:pt x="484" y="223"/>
                  </a:cubicBezTo>
                  <a:lnTo>
                    <a:pt x="484" y="223"/>
                  </a:lnTo>
                  <a:cubicBezTo>
                    <a:pt x="481" y="220"/>
                    <a:pt x="477" y="219"/>
                    <a:pt x="473" y="216"/>
                  </a:cubicBezTo>
                  <a:cubicBezTo>
                    <a:pt x="453" y="201"/>
                    <a:pt x="430" y="193"/>
                    <a:pt x="410" y="181"/>
                  </a:cubicBezTo>
                  <a:cubicBezTo>
                    <a:pt x="389" y="169"/>
                    <a:pt x="369" y="158"/>
                    <a:pt x="350" y="146"/>
                  </a:cubicBezTo>
                  <a:cubicBezTo>
                    <a:pt x="273" y="101"/>
                    <a:pt x="193" y="59"/>
                    <a:pt x="119" y="10"/>
                  </a:cubicBezTo>
                  <a:cubicBezTo>
                    <a:pt x="109" y="3"/>
                    <a:pt x="99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3535725" y="983379"/>
              <a:ext cx="59425" cy="49945"/>
            </a:xfrm>
            <a:custGeom>
              <a:avLst/>
              <a:gdLst/>
              <a:ahLst/>
              <a:cxnLst/>
              <a:rect l="l" t="t" r="r" b="b"/>
              <a:pathLst>
                <a:path w="2100" h="1765" extrusionOk="0">
                  <a:moveTo>
                    <a:pt x="1991" y="1"/>
                  </a:moveTo>
                  <a:cubicBezTo>
                    <a:pt x="1987" y="1"/>
                    <a:pt x="1984" y="1"/>
                    <a:pt x="1981" y="2"/>
                  </a:cubicBezTo>
                  <a:cubicBezTo>
                    <a:pt x="1777" y="35"/>
                    <a:pt x="1569" y="166"/>
                    <a:pt x="1399" y="275"/>
                  </a:cubicBezTo>
                  <a:cubicBezTo>
                    <a:pt x="1212" y="393"/>
                    <a:pt x="1035" y="528"/>
                    <a:pt x="865" y="670"/>
                  </a:cubicBezTo>
                  <a:cubicBezTo>
                    <a:pt x="698" y="813"/>
                    <a:pt x="542" y="965"/>
                    <a:pt x="397" y="1126"/>
                  </a:cubicBezTo>
                  <a:cubicBezTo>
                    <a:pt x="247" y="1294"/>
                    <a:pt x="109" y="1462"/>
                    <a:pt x="22" y="1670"/>
                  </a:cubicBezTo>
                  <a:cubicBezTo>
                    <a:pt x="0" y="1715"/>
                    <a:pt x="33" y="1764"/>
                    <a:pt x="73" y="1764"/>
                  </a:cubicBezTo>
                  <a:cubicBezTo>
                    <a:pt x="87" y="1764"/>
                    <a:pt x="102" y="1758"/>
                    <a:pt x="116" y="1744"/>
                  </a:cubicBezTo>
                  <a:cubicBezTo>
                    <a:pt x="267" y="1596"/>
                    <a:pt x="397" y="1429"/>
                    <a:pt x="538" y="1270"/>
                  </a:cubicBezTo>
                  <a:cubicBezTo>
                    <a:pt x="682" y="1112"/>
                    <a:pt x="834" y="965"/>
                    <a:pt x="998" y="827"/>
                  </a:cubicBezTo>
                  <a:cubicBezTo>
                    <a:pt x="1158" y="692"/>
                    <a:pt x="1327" y="568"/>
                    <a:pt x="1504" y="457"/>
                  </a:cubicBezTo>
                  <a:cubicBezTo>
                    <a:pt x="1681" y="343"/>
                    <a:pt x="1888" y="253"/>
                    <a:pt x="2046" y="115"/>
                  </a:cubicBezTo>
                  <a:cubicBezTo>
                    <a:pt x="2100" y="68"/>
                    <a:pt x="2047" y="1"/>
                    <a:pt x="1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3595914" y="975003"/>
              <a:ext cx="14120" cy="8999"/>
            </a:xfrm>
            <a:custGeom>
              <a:avLst/>
              <a:gdLst/>
              <a:ahLst/>
              <a:cxnLst/>
              <a:rect l="l" t="t" r="r" b="b"/>
              <a:pathLst>
                <a:path w="499" h="318" extrusionOk="0">
                  <a:moveTo>
                    <a:pt x="417" y="1"/>
                  </a:moveTo>
                  <a:cubicBezTo>
                    <a:pt x="404" y="1"/>
                    <a:pt x="391" y="4"/>
                    <a:pt x="378" y="10"/>
                  </a:cubicBezTo>
                  <a:cubicBezTo>
                    <a:pt x="327" y="33"/>
                    <a:pt x="275" y="55"/>
                    <a:pt x="227" y="83"/>
                  </a:cubicBezTo>
                  <a:lnTo>
                    <a:pt x="157" y="126"/>
                  </a:lnTo>
                  <a:cubicBezTo>
                    <a:pt x="133" y="141"/>
                    <a:pt x="107" y="152"/>
                    <a:pt x="88" y="173"/>
                  </a:cubicBezTo>
                  <a:cubicBezTo>
                    <a:pt x="72" y="186"/>
                    <a:pt x="53" y="196"/>
                    <a:pt x="37" y="209"/>
                  </a:cubicBezTo>
                  <a:cubicBezTo>
                    <a:pt x="14" y="225"/>
                    <a:pt x="0" y="254"/>
                    <a:pt x="14" y="282"/>
                  </a:cubicBezTo>
                  <a:cubicBezTo>
                    <a:pt x="21" y="301"/>
                    <a:pt x="42" y="318"/>
                    <a:pt x="65" y="318"/>
                  </a:cubicBezTo>
                  <a:cubicBezTo>
                    <a:pt x="70" y="318"/>
                    <a:pt x="75" y="317"/>
                    <a:pt x="80" y="315"/>
                  </a:cubicBezTo>
                  <a:cubicBezTo>
                    <a:pt x="96" y="309"/>
                    <a:pt x="111" y="302"/>
                    <a:pt x="128" y="296"/>
                  </a:cubicBezTo>
                  <a:cubicBezTo>
                    <a:pt x="129" y="295"/>
                    <a:pt x="137" y="292"/>
                    <a:pt x="141" y="290"/>
                  </a:cubicBezTo>
                  <a:lnTo>
                    <a:pt x="141" y="290"/>
                  </a:lnTo>
                  <a:cubicBezTo>
                    <a:pt x="153" y="290"/>
                    <a:pt x="165" y="287"/>
                    <a:pt x="175" y="282"/>
                  </a:cubicBezTo>
                  <a:cubicBezTo>
                    <a:pt x="179" y="280"/>
                    <a:pt x="184" y="279"/>
                    <a:pt x="188" y="276"/>
                  </a:cubicBezTo>
                  <a:cubicBezTo>
                    <a:pt x="217" y="261"/>
                    <a:pt x="246" y="250"/>
                    <a:pt x="277" y="235"/>
                  </a:cubicBezTo>
                  <a:cubicBezTo>
                    <a:pt x="336" y="206"/>
                    <a:pt x="394" y="170"/>
                    <a:pt x="451" y="133"/>
                  </a:cubicBezTo>
                  <a:cubicBezTo>
                    <a:pt x="484" y="113"/>
                    <a:pt x="499" y="68"/>
                    <a:pt x="477" y="35"/>
                  </a:cubicBezTo>
                  <a:cubicBezTo>
                    <a:pt x="463" y="12"/>
                    <a:pt x="441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3783074" y="957034"/>
              <a:ext cx="185264" cy="153372"/>
            </a:xfrm>
            <a:custGeom>
              <a:avLst/>
              <a:gdLst/>
              <a:ahLst/>
              <a:cxnLst/>
              <a:rect l="l" t="t" r="r" b="b"/>
              <a:pathLst>
                <a:path w="6547" h="5420" extrusionOk="0">
                  <a:moveTo>
                    <a:pt x="72" y="1"/>
                  </a:moveTo>
                  <a:cubicBezTo>
                    <a:pt x="17" y="1"/>
                    <a:pt x="0" y="84"/>
                    <a:pt x="58" y="103"/>
                  </a:cubicBezTo>
                  <a:cubicBezTo>
                    <a:pt x="2141" y="768"/>
                    <a:pt x="4052" y="2071"/>
                    <a:pt x="5367" y="3823"/>
                  </a:cubicBezTo>
                  <a:cubicBezTo>
                    <a:pt x="5736" y="4316"/>
                    <a:pt x="6053" y="4848"/>
                    <a:pt x="6362" y="5379"/>
                  </a:cubicBezTo>
                  <a:cubicBezTo>
                    <a:pt x="6378" y="5408"/>
                    <a:pt x="6406" y="5420"/>
                    <a:pt x="6435" y="5420"/>
                  </a:cubicBezTo>
                  <a:cubicBezTo>
                    <a:pt x="6490" y="5420"/>
                    <a:pt x="6547" y="5375"/>
                    <a:pt x="6522" y="5313"/>
                  </a:cubicBezTo>
                  <a:cubicBezTo>
                    <a:pt x="6095" y="4275"/>
                    <a:pt x="5381" y="3351"/>
                    <a:pt x="4591" y="2565"/>
                  </a:cubicBezTo>
                  <a:cubicBezTo>
                    <a:pt x="3797" y="1774"/>
                    <a:pt x="2877" y="1114"/>
                    <a:pt x="1870" y="625"/>
                  </a:cubicBezTo>
                  <a:cubicBezTo>
                    <a:pt x="1305" y="349"/>
                    <a:pt x="696" y="148"/>
                    <a:pt x="86" y="3"/>
                  </a:cubicBezTo>
                  <a:cubicBezTo>
                    <a:pt x="81" y="1"/>
                    <a:pt x="7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3967036" y="1119405"/>
              <a:ext cx="10696" cy="23459"/>
            </a:xfrm>
            <a:custGeom>
              <a:avLst/>
              <a:gdLst/>
              <a:ahLst/>
              <a:cxnLst/>
              <a:rect l="l" t="t" r="r" b="b"/>
              <a:pathLst>
                <a:path w="378" h="829" extrusionOk="0">
                  <a:moveTo>
                    <a:pt x="64" y="0"/>
                  </a:moveTo>
                  <a:cubicBezTo>
                    <a:pt x="31" y="0"/>
                    <a:pt x="0" y="26"/>
                    <a:pt x="12" y="69"/>
                  </a:cubicBezTo>
                  <a:cubicBezTo>
                    <a:pt x="37" y="168"/>
                    <a:pt x="49" y="268"/>
                    <a:pt x="73" y="367"/>
                  </a:cubicBezTo>
                  <a:cubicBezTo>
                    <a:pt x="86" y="416"/>
                    <a:pt x="102" y="463"/>
                    <a:pt x="117" y="512"/>
                  </a:cubicBezTo>
                  <a:cubicBezTo>
                    <a:pt x="130" y="556"/>
                    <a:pt x="140" y="599"/>
                    <a:pt x="161" y="637"/>
                  </a:cubicBezTo>
                  <a:cubicBezTo>
                    <a:pt x="182" y="694"/>
                    <a:pt x="200" y="759"/>
                    <a:pt x="240" y="804"/>
                  </a:cubicBezTo>
                  <a:cubicBezTo>
                    <a:pt x="256" y="821"/>
                    <a:pt x="274" y="828"/>
                    <a:pt x="291" y="828"/>
                  </a:cubicBezTo>
                  <a:cubicBezTo>
                    <a:pt x="331" y="828"/>
                    <a:pt x="369" y="792"/>
                    <a:pt x="373" y="750"/>
                  </a:cubicBezTo>
                  <a:cubicBezTo>
                    <a:pt x="377" y="715"/>
                    <a:pt x="363" y="681"/>
                    <a:pt x="355" y="649"/>
                  </a:cubicBezTo>
                  <a:cubicBezTo>
                    <a:pt x="348" y="618"/>
                    <a:pt x="342" y="585"/>
                    <a:pt x="333" y="554"/>
                  </a:cubicBezTo>
                  <a:cubicBezTo>
                    <a:pt x="316" y="497"/>
                    <a:pt x="293" y="441"/>
                    <a:pt x="272" y="386"/>
                  </a:cubicBezTo>
                  <a:cubicBezTo>
                    <a:pt x="229" y="266"/>
                    <a:pt x="169" y="156"/>
                    <a:pt x="123" y="41"/>
                  </a:cubicBezTo>
                  <a:cubicBezTo>
                    <a:pt x="111" y="13"/>
                    <a:pt x="87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3510427" y="1338739"/>
              <a:ext cx="27816" cy="32712"/>
            </a:xfrm>
            <a:custGeom>
              <a:avLst/>
              <a:gdLst/>
              <a:ahLst/>
              <a:cxnLst/>
              <a:rect l="l" t="t" r="r" b="b"/>
              <a:pathLst>
                <a:path w="983" h="1156" extrusionOk="0">
                  <a:moveTo>
                    <a:pt x="78" y="1"/>
                  </a:moveTo>
                  <a:cubicBezTo>
                    <a:pt x="39" y="1"/>
                    <a:pt x="0" y="41"/>
                    <a:pt x="26" y="87"/>
                  </a:cubicBezTo>
                  <a:cubicBezTo>
                    <a:pt x="255" y="470"/>
                    <a:pt x="521" y="833"/>
                    <a:pt x="849" y="1137"/>
                  </a:cubicBezTo>
                  <a:cubicBezTo>
                    <a:pt x="863" y="1150"/>
                    <a:pt x="878" y="1155"/>
                    <a:pt x="893" y="1155"/>
                  </a:cubicBezTo>
                  <a:cubicBezTo>
                    <a:pt x="942" y="1155"/>
                    <a:pt x="982" y="1094"/>
                    <a:pt x="941" y="1046"/>
                  </a:cubicBezTo>
                  <a:cubicBezTo>
                    <a:pt x="657" y="717"/>
                    <a:pt x="374" y="387"/>
                    <a:pt x="127" y="28"/>
                  </a:cubicBezTo>
                  <a:cubicBezTo>
                    <a:pt x="114" y="9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3524151" y="1339758"/>
              <a:ext cx="18082" cy="21308"/>
            </a:xfrm>
            <a:custGeom>
              <a:avLst/>
              <a:gdLst/>
              <a:ahLst/>
              <a:cxnLst/>
              <a:rect l="l" t="t" r="r" b="b"/>
              <a:pathLst>
                <a:path w="639" h="753" extrusionOk="0">
                  <a:moveTo>
                    <a:pt x="67" y="1"/>
                  </a:moveTo>
                  <a:cubicBezTo>
                    <a:pt x="34" y="1"/>
                    <a:pt x="1" y="28"/>
                    <a:pt x="15" y="65"/>
                  </a:cubicBezTo>
                  <a:cubicBezTo>
                    <a:pt x="38" y="133"/>
                    <a:pt x="70" y="196"/>
                    <a:pt x="97" y="261"/>
                  </a:cubicBezTo>
                  <a:cubicBezTo>
                    <a:pt x="110" y="295"/>
                    <a:pt x="130" y="325"/>
                    <a:pt x="147" y="356"/>
                  </a:cubicBezTo>
                  <a:cubicBezTo>
                    <a:pt x="165" y="385"/>
                    <a:pt x="182" y="418"/>
                    <a:pt x="203" y="449"/>
                  </a:cubicBezTo>
                  <a:cubicBezTo>
                    <a:pt x="245" y="511"/>
                    <a:pt x="290" y="565"/>
                    <a:pt x="342" y="617"/>
                  </a:cubicBezTo>
                  <a:cubicBezTo>
                    <a:pt x="368" y="643"/>
                    <a:pt x="393" y="668"/>
                    <a:pt x="421" y="691"/>
                  </a:cubicBezTo>
                  <a:cubicBezTo>
                    <a:pt x="450" y="716"/>
                    <a:pt x="499" y="745"/>
                    <a:pt x="537" y="749"/>
                  </a:cubicBezTo>
                  <a:cubicBezTo>
                    <a:pt x="545" y="751"/>
                    <a:pt x="553" y="752"/>
                    <a:pt x="560" y="752"/>
                  </a:cubicBezTo>
                  <a:cubicBezTo>
                    <a:pt x="578" y="752"/>
                    <a:pt x="595" y="746"/>
                    <a:pt x="610" y="732"/>
                  </a:cubicBezTo>
                  <a:cubicBezTo>
                    <a:pt x="627" y="715"/>
                    <a:pt x="639" y="683"/>
                    <a:pt x="630" y="659"/>
                  </a:cubicBezTo>
                  <a:cubicBezTo>
                    <a:pt x="602" y="588"/>
                    <a:pt x="543" y="537"/>
                    <a:pt x="487" y="486"/>
                  </a:cubicBezTo>
                  <a:cubicBezTo>
                    <a:pt x="441" y="441"/>
                    <a:pt x="394" y="391"/>
                    <a:pt x="349" y="344"/>
                  </a:cubicBezTo>
                  <a:cubicBezTo>
                    <a:pt x="328" y="319"/>
                    <a:pt x="299" y="293"/>
                    <a:pt x="283" y="273"/>
                  </a:cubicBezTo>
                  <a:cubicBezTo>
                    <a:pt x="262" y="248"/>
                    <a:pt x="245" y="223"/>
                    <a:pt x="226" y="199"/>
                  </a:cubicBezTo>
                  <a:cubicBezTo>
                    <a:pt x="206" y="171"/>
                    <a:pt x="184" y="145"/>
                    <a:pt x="165" y="114"/>
                  </a:cubicBezTo>
                  <a:cubicBezTo>
                    <a:pt x="146" y="85"/>
                    <a:pt x="129" y="56"/>
                    <a:pt x="111" y="26"/>
                  </a:cubicBezTo>
                  <a:cubicBezTo>
                    <a:pt x="101" y="8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3533603" y="1338739"/>
              <a:ext cx="11800" cy="14177"/>
            </a:xfrm>
            <a:custGeom>
              <a:avLst/>
              <a:gdLst/>
              <a:ahLst/>
              <a:cxnLst/>
              <a:rect l="l" t="t" r="r" b="b"/>
              <a:pathLst>
                <a:path w="417" h="501" extrusionOk="0">
                  <a:moveTo>
                    <a:pt x="66" y="1"/>
                  </a:moveTo>
                  <a:cubicBezTo>
                    <a:pt x="59" y="1"/>
                    <a:pt x="51" y="2"/>
                    <a:pt x="44" y="5"/>
                  </a:cubicBezTo>
                  <a:cubicBezTo>
                    <a:pt x="21" y="17"/>
                    <a:pt x="1" y="46"/>
                    <a:pt x="13" y="71"/>
                  </a:cubicBezTo>
                  <a:cubicBezTo>
                    <a:pt x="43" y="150"/>
                    <a:pt x="81" y="226"/>
                    <a:pt x="129" y="297"/>
                  </a:cubicBezTo>
                  <a:cubicBezTo>
                    <a:pt x="177" y="370"/>
                    <a:pt x="238" y="447"/>
                    <a:pt x="313" y="490"/>
                  </a:cubicBezTo>
                  <a:cubicBezTo>
                    <a:pt x="323" y="497"/>
                    <a:pt x="335" y="500"/>
                    <a:pt x="347" y="500"/>
                  </a:cubicBezTo>
                  <a:cubicBezTo>
                    <a:pt x="363" y="500"/>
                    <a:pt x="379" y="495"/>
                    <a:pt x="390" y="483"/>
                  </a:cubicBezTo>
                  <a:cubicBezTo>
                    <a:pt x="408" y="463"/>
                    <a:pt x="417" y="429"/>
                    <a:pt x="399" y="406"/>
                  </a:cubicBezTo>
                  <a:cubicBezTo>
                    <a:pt x="350" y="339"/>
                    <a:pt x="292" y="281"/>
                    <a:pt x="239" y="217"/>
                  </a:cubicBezTo>
                  <a:cubicBezTo>
                    <a:pt x="233" y="210"/>
                    <a:pt x="226" y="203"/>
                    <a:pt x="220" y="195"/>
                  </a:cubicBezTo>
                  <a:cubicBezTo>
                    <a:pt x="220" y="195"/>
                    <a:pt x="217" y="193"/>
                    <a:pt x="217" y="190"/>
                  </a:cubicBezTo>
                  <a:cubicBezTo>
                    <a:pt x="216" y="188"/>
                    <a:pt x="212" y="181"/>
                    <a:pt x="210" y="181"/>
                  </a:cubicBezTo>
                  <a:cubicBezTo>
                    <a:pt x="199" y="165"/>
                    <a:pt x="188" y="150"/>
                    <a:pt x="177" y="134"/>
                  </a:cubicBezTo>
                  <a:cubicBezTo>
                    <a:pt x="155" y="100"/>
                    <a:pt x="133" y="65"/>
                    <a:pt x="116" y="28"/>
                  </a:cubicBezTo>
                  <a:cubicBezTo>
                    <a:pt x="106" y="11"/>
                    <a:pt x="86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3543818" y="1343323"/>
              <a:ext cx="113" cy="8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2" y="2"/>
                    <a:pt x="2" y="3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3542573" y="1339673"/>
              <a:ext cx="7074" cy="10046"/>
            </a:xfrm>
            <a:custGeom>
              <a:avLst/>
              <a:gdLst/>
              <a:ahLst/>
              <a:cxnLst/>
              <a:rect l="l" t="t" r="r" b="b"/>
              <a:pathLst>
                <a:path w="250" h="355" extrusionOk="0">
                  <a:moveTo>
                    <a:pt x="121" y="287"/>
                  </a:moveTo>
                  <a:cubicBezTo>
                    <a:pt x="121" y="289"/>
                    <a:pt x="122" y="290"/>
                    <a:pt x="122" y="292"/>
                  </a:cubicBezTo>
                  <a:lnTo>
                    <a:pt x="122" y="292"/>
                  </a:lnTo>
                  <a:cubicBezTo>
                    <a:pt x="122" y="291"/>
                    <a:pt x="122" y="289"/>
                    <a:pt x="121" y="287"/>
                  </a:cubicBezTo>
                  <a:close/>
                  <a:moveTo>
                    <a:pt x="65" y="0"/>
                  </a:moveTo>
                  <a:cubicBezTo>
                    <a:pt x="47" y="0"/>
                    <a:pt x="28" y="9"/>
                    <a:pt x="18" y="23"/>
                  </a:cubicBezTo>
                  <a:cubicBezTo>
                    <a:pt x="1" y="46"/>
                    <a:pt x="2" y="81"/>
                    <a:pt x="24" y="101"/>
                  </a:cubicBezTo>
                  <a:cubicBezTo>
                    <a:pt x="33" y="109"/>
                    <a:pt x="40" y="117"/>
                    <a:pt x="47" y="126"/>
                  </a:cubicBezTo>
                  <a:lnTo>
                    <a:pt x="52" y="131"/>
                  </a:lnTo>
                  <a:lnTo>
                    <a:pt x="52" y="132"/>
                  </a:lnTo>
                  <a:cubicBezTo>
                    <a:pt x="53" y="135"/>
                    <a:pt x="54" y="138"/>
                    <a:pt x="56" y="141"/>
                  </a:cubicBezTo>
                  <a:cubicBezTo>
                    <a:pt x="60" y="148"/>
                    <a:pt x="66" y="154"/>
                    <a:pt x="69" y="161"/>
                  </a:cubicBezTo>
                  <a:cubicBezTo>
                    <a:pt x="76" y="174"/>
                    <a:pt x="82" y="186"/>
                    <a:pt x="89" y="199"/>
                  </a:cubicBezTo>
                  <a:cubicBezTo>
                    <a:pt x="95" y="208"/>
                    <a:pt x="100" y="219"/>
                    <a:pt x="104" y="228"/>
                  </a:cubicBezTo>
                  <a:cubicBezTo>
                    <a:pt x="112" y="250"/>
                    <a:pt x="119" y="275"/>
                    <a:pt x="124" y="297"/>
                  </a:cubicBezTo>
                  <a:lnTo>
                    <a:pt x="124" y="297"/>
                  </a:lnTo>
                  <a:cubicBezTo>
                    <a:pt x="123" y="296"/>
                    <a:pt x="122" y="294"/>
                    <a:pt x="122" y="292"/>
                  </a:cubicBezTo>
                  <a:lnTo>
                    <a:pt x="122" y="292"/>
                  </a:lnTo>
                  <a:cubicBezTo>
                    <a:pt x="125" y="309"/>
                    <a:pt x="128" y="322"/>
                    <a:pt x="140" y="334"/>
                  </a:cubicBezTo>
                  <a:cubicBezTo>
                    <a:pt x="148" y="346"/>
                    <a:pt x="165" y="354"/>
                    <a:pt x="180" y="354"/>
                  </a:cubicBezTo>
                  <a:cubicBezTo>
                    <a:pt x="181" y="354"/>
                    <a:pt x="183" y="354"/>
                    <a:pt x="184" y="354"/>
                  </a:cubicBezTo>
                  <a:cubicBezTo>
                    <a:pt x="219" y="351"/>
                    <a:pt x="249" y="325"/>
                    <a:pt x="248" y="290"/>
                  </a:cubicBezTo>
                  <a:cubicBezTo>
                    <a:pt x="248" y="232"/>
                    <a:pt x="233" y="180"/>
                    <a:pt x="208" y="126"/>
                  </a:cubicBezTo>
                  <a:cubicBezTo>
                    <a:pt x="201" y="112"/>
                    <a:pt x="191" y="100"/>
                    <a:pt x="182" y="87"/>
                  </a:cubicBezTo>
                  <a:cubicBezTo>
                    <a:pt x="175" y="78"/>
                    <a:pt x="168" y="69"/>
                    <a:pt x="161" y="61"/>
                  </a:cubicBezTo>
                  <a:cubicBezTo>
                    <a:pt x="140" y="42"/>
                    <a:pt x="118" y="24"/>
                    <a:pt x="95" y="8"/>
                  </a:cubicBezTo>
                  <a:cubicBezTo>
                    <a:pt x="86" y="3"/>
                    <a:pt x="76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3556184" y="999254"/>
              <a:ext cx="28467" cy="25185"/>
            </a:xfrm>
            <a:custGeom>
              <a:avLst/>
              <a:gdLst/>
              <a:ahLst/>
              <a:cxnLst/>
              <a:rect l="l" t="t" r="r" b="b"/>
              <a:pathLst>
                <a:path w="1006" h="890" extrusionOk="0">
                  <a:moveTo>
                    <a:pt x="899" y="1"/>
                  </a:moveTo>
                  <a:cubicBezTo>
                    <a:pt x="893" y="1"/>
                    <a:pt x="887" y="1"/>
                    <a:pt x="881" y="3"/>
                  </a:cubicBezTo>
                  <a:cubicBezTo>
                    <a:pt x="787" y="29"/>
                    <a:pt x="694" y="86"/>
                    <a:pt x="614" y="143"/>
                  </a:cubicBezTo>
                  <a:cubicBezTo>
                    <a:pt x="533" y="199"/>
                    <a:pt x="454" y="262"/>
                    <a:pt x="381" y="330"/>
                  </a:cubicBezTo>
                  <a:cubicBezTo>
                    <a:pt x="312" y="395"/>
                    <a:pt x="243" y="464"/>
                    <a:pt x="182" y="538"/>
                  </a:cubicBezTo>
                  <a:cubicBezTo>
                    <a:pt x="147" y="579"/>
                    <a:pt x="117" y="621"/>
                    <a:pt x="89" y="664"/>
                  </a:cubicBezTo>
                  <a:cubicBezTo>
                    <a:pt x="62" y="705"/>
                    <a:pt x="44" y="751"/>
                    <a:pt x="22" y="795"/>
                  </a:cubicBezTo>
                  <a:cubicBezTo>
                    <a:pt x="1" y="839"/>
                    <a:pt x="37" y="890"/>
                    <a:pt x="78" y="890"/>
                  </a:cubicBezTo>
                  <a:cubicBezTo>
                    <a:pt x="92" y="890"/>
                    <a:pt x="107" y="884"/>
                    <a:pt x="120" y="869"/>
                  </a:cubicBezTo>
                  <a:cubicBezTo>
                    <a:pt x="150" y="834"/>
                    <a:pt x="184" y="802"/>
                    <a:pt x="214" y="767"/>
                  </a:cubicBezTo>
                  <a:cubicBezTo>
                    <a:pt x="245" y="733"/>
                    <a:pt x="277" y="696"/>
                    <a:pt x="307" y="661"/>
                  </a:cubicBezTo>
                  <a:cubicBezTo>
                    <a:pt x="368" y="592"/>
                    <a:pt x="435" y="523"/>
                    <a:pt x="505" y="461"/>
                  </a:cubicBezTo>
                  <a:cubicBezTo>
                    <a:pt x="570" y="400"/>
                    <a:pt x="642" y="347"/>
                    <a:pt x="714" y="295"/>
                  </a:cubicBezTo>
                  <a:cubicBezTo>
                    <a:pt x="791" y="240"/>
                    <a:pt x="878" y="189"/>
                    <a:pt x="953" y="127"/>
                  </a:cubicBezTo>
                  <a:cubicBezTo>
                    <a:pt x="1005" y="82"/>
                    <a:pt x="958" y="1"/>
                    <a:pt x="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3571493" y="1010120"/>
              <a:ext cx="12140" cy="11008"/>
            </a:xfrm>
            <a:custGeom>
              <a:avLst/>
              <a:gdLst/>
              <a:ahLst/>
              <a:cxnLst/>
              <a:rect l="l" t="t" r="r" b="b"/>
              <a:pathLst>
                <a:path w="429" h="389" extrusionOk="0">
                  <a:moveTo>
                    <a:pt x="355" y="1"/>
                  </a:moveTo>
                  <a:cubicBezTo>
                    <a:pt x="343" y="1"/>
                    <a:pt x="331" y="3"/>
                    <a:pt x="320" y="9"/>
                  </a:cubicBezTo>
                  <a:cubicBezTo>
                    <a:pt x="288" y="26"/>
                    <a:pt x="259" y="49"/>
                    <a:pt x="228" y="72"/>
                  </a:cubicBezTo>
                  <a:cubicBezTo>
                    <a:pt x="202" y="93"/>
                    <a:pt x="178" y="115"/>
                    <a:pt x="153" y="136"/>
                  </a:cubicBezTo>
                  <a:cubicBezTo>
                    <a:pt x="130" y="158"/>
                    <a:pt x="106" y="180"/>
                    <a:pt x="85" y="203"/>
                  </a:cubicBezTo>
                  <a:cubicBezTo>
                    <a:pt x="58" y="231"/>
                    <a:pt x="40" y="263"/>
                    <a:pt x="18" y="295"/>
                  </a:cubicBezTo>
                  <a:cubicBezTo>
                    <a:pt x="0" y="321"/>
                    <a:pt x="10" y="357"/>
                    <a:pt x="34" y="376"/>
                  </a:cubicBezTo>
                  <a:cubicBezTo>
                    <a:pt x="46" y="384"/>
                    <a:pt x="60" y="388"/>
                    <a:pt x="74" y="388"/>
                  </a:cubicBezTo>
                  <a:cubicBezTo>
                    <a:pt x="90" y="388"/>
                    <a:pt x="106" y="382"/>
                    <a:pt x="119" y="370"/>
                  </a:cubicBezTo>
                  <a:cubicBezTo>
                    <a:pt x="143" y="349"/>
                    <a:pt x="166" y="328"/>
                    <a:pt x="188" y="305"/>
                  </a:cubicBezTo>
                  <a:cubicBezTo>
                    <a:pt x="210" y="282"/>
                    <a:pt x="233" y="260"/>
                    <a:pt x="258" y="238"/>
                  </a:cubicBezTo>
                  <a:cubicBezTo>
                    <a:pt x="281" y="216"/>
                    <a:pt x="304" y="196"/>
                    <a:pt x="327" y="179"/>
                  </a:cubicBezTo>
                  <a:cubicBezTo>
                    <a:pt x="330" y="176"/>
                    <a:pt x="333" y="174"/>
                    <a:pt x="335" y="173"/>
                  </a:cubicBezTo>
                  <a:cubicBezTo>
                    <a:pt x="342" y="167"/>
                    <a:pt x="348" y="164"/>
                    <a:pt x="355" y="158"/>
                  </a:cubicBezTo>
                  <a:cubicBezTo>
                    <a:pt x="371" y="145"/>
                    <a:pt x="388" y="132"/>
                    <a:pt x="404" y="118"/>
                  </a:cubicBezTo>
                  <a:cubicBezTo>
                    <a:pt x="429" y="94"/>
                    <a:pt x="429" y="52"/>
                    <a:pt x="410" y="27"/>
                  </a:cubicBezTo>
                  <a:cubicBezTo>
                    <a:pt x="396" y="10"/>
                    <a:pt x="376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3579869" y="1016629"/>
              <a:ext cx="7838" cy="7754"/>
            </a:xfrm>
            <a:custGeom>
              <a:avLst/>
              <a:gdLst/>
              <a:ahLst/>
              <a:cxnLst/>
              <a:rect l="l" t="t" r="r" b="b"/>
              <a:pathLst>
                <a:path w="277" h="274" extrusionOk="0">
                  <a:moveTo>
                    <a:pt x="214" y="1"/>
                  </a:moveTo>
                  <a:cubicBezTo>
                    <a:pt x="198" y="1"/>
                    <a:pt x="182" y="7"/>
                    <a:pt x="168" y="18"/>
                  </a:cubicBezTo>
                  <a:lnTo>
                    <a:pt x="102" y="79"/>
                  </a:lnTo>
                  <a:cubicBezTo>
                    <a:pt x="97" y="84"/>
                    <a:pt x="92" y="88"/>
                    <a:pt x="86" y="92"/>
                  </a:cubicBezTo>
                  <a:cubicBezTo>
                    <a:pt x="79" y="103"/>
                    <a:pt x="72" y="111"/>
                    <a:pt x="65" y="121"/>
                  </a:cubicBezTo>
                  <a:cubicBezTo>
                    <a:pt x="57" y="132"/>
                    <a:pt x="52" y="142"/>
                    <a:pt x="44" y="152"/>
                  </a:cubicBezTo>
                  <a:cubicBezTo>
                    <a:pt x="36" y="161"/>
                    <a:pt x="27" y="171"/>
                    <a:pt x="17" y="181"/>
                  </a:cubicBezTo>
                  <a:cubicBezTo>
                    <a:pt x="8" y="191"/>
                    <a:pt x="1" y="204"/>
                    <a:pt x="1" y="219"/>
                  </a:cubicBezTo>
                  <a:cubicBezTo>
                    <a:pt x="1" y="232"/>
                    <a:pt x="7" y="248"/>
                    <a:pt x="17" y="257"/>
                  </a:cubicBezTo>
                  <a:cubicBezTo>
                    <a:pt x="29" y="268"/>
                    <a:pt x="44" y="273"/>
                    <a:pt x="58" y="273"/>
                  </a:cubicBezTo>
                  <a:cubicBezTo>
                    <a:pt x="72" y="273"/>
                    <a:pt x="85" y="268"/>
                    <a:pt x="97" y="258"/>
                  </a:cubicBezTo>
                  <a:cubicBezTo>
                    <a:pt x="107" y="249"/>
                    <a:pt x="117" y="241"/>
                    <a:pt x="126" y="232"/>
                  </a:cubicBezTo>
                  <a:cubicBezTo>
                    <a:pt x="136" y="226"/>
                    <a:pt x="145" y="219"/>
                    <a:pt x="153" y="213"/>
                  </a:cubicBezTo>
                  <a:cubicBezTo>
                    <a:pt x="162" y="206"/>
                    <a:pt x="174" y="200"/>
                    <a:pt x="182" y="191"/>
                  </a:cubicBezTo>
                  <a:lnTo>
                    <a:pt x="198" y="175"/>
                  </a:lnTo>
                  <a:lnTo>
                    <a:pt x="259" y="110"/>
                  </a:lnTo>
                  <a:cubicBezTo>
                    <a:pt x="270" y="97"/>
                    <a:pt x="277" y="81"/>
                    <a:pt x="277" y="65"/>
                  </a:cubicBezTo>
                  <a:cubicBezTo>
                    <a:pt x="277" y="47"/>
                    <a:pt x="270" y="30"/>
                    <a:pt x="259" y="18"/>
                  </a:cubicBezTo>
                  <a:cubicBezTo>
                    <a:pt x="246" y="7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3970035" y="1208910"/>
              <a:ext cx="5914" cy="36221"/>
            </a:xfrm>
            <a:custGeom>
              <a:avLst/>
              <a:gdLst/>
              <a:ahLst/>
              <a:cxnLst/>
              <a:rect l="l" t="t" r="r" b="b"/>
              <a:pathLst>
                <a:path w="209" h="1280" extrusionOk="0">
                  <a:moveTo>
                    <a:pt x="101" y="1"/>
                  </a:moveTo>
                  <a:cubicBezTo>
                    <a:pt x="73" y="1"/>
                    <a:pt x="43" y="20"/>
                    <a:pt x="46" y="53"/>
                  </a:cubicBezTo>
                  <a:cubicBezTo>
                    <a:pt x="60" y="247"/>
                    <a:pt x="57" y="438"/>
                    <a:pt x="52" y="633"/>
                  </a:cubicBezTo>
                  <a:cubicBezTo>
                    <a:pt x="47" y="732"/>
                    <a:pt x="40" y="828"/>
                    <a:pt x="30" y="924"/>
                  </a:cubicBezTo>
                  <a:cubicBezTo>
                    <a:pt x="20" y="1017"/>
                    <a:pt x="1" y="1119"/>
                    <a:pt x="4" y="1212"/>
                  </a:cubicBezTo>
                  <a:cubicBezTo>
                    <a:pt x="6" y="1256"/>
                    <a:pt x="39" y="1280"/>
                    <a:pt x="73" y="1280"/>
                  </a:cubicBezTo>
                  <a:cubicBezTo>
                    <a:pt x="102" y="1280"/>
                    <a:pt x="131" y="1263"/>
                    <a:pt x="143" y="1229"/>
                  </a:cubicBezTo>
                  <a:cubicBezTo>
                    <a:pt x="178" y="1136"/>
                    <a:pt x="185" y="1020"/>
                    <a:pt x="194" y="922"/>
                  </a:cubicBezTo>
                  <a:cubicBezTo>
                    <a:pt x="201" y="826"/>
                    <a:pt x="207" y="729"/>
                    <a:pt x="207" y="633"/>
                  </a:cubicBezTo>
                  <a:cubicBezTo>
                    <a:pt x="209" y="433"/>
                    <a:pt x="184" y="235"/>
                    <a:pt x="150" y="39"/>
                  </a:cubicBezTo>
                  <a:cubicBezTo>
                    <a:pt x="146" y="13"/>
                    <a:pt x="124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3960386" y="1219805"/>
              <a:ext cx="5688" cy="19865"/>
            </a:xfrm>
            <a:custGeom>
              <a:avLst/>
              <a:gdLst/>
              <a:ahLst/>
              <a:cxnLst/>
              <a:rect l="l" t="t" r="r" b="b"/>
              <a:pathLst>
                <a:path w="201" h="702" extrusionOk="0">
                  <a:moveTo>
                    <a:pt x="142" y="1"/>
                  </a:moveTo>
                  <a:cubicBezTo>
                    <a:pt x="119" y="1"/>
                    <a:pt x="97" y="14"/>
                    <a:pt x="90" y="42"/>
                  </a:cubicBezTo>
                  <a:cubicBezTo>
                    <a:pt x="67" y="139"/>
                    <a:pt x="51" y="238"/>
                    <a:pt x="37" y="337"/>
                  </a:cubicBezTo>
                  <a:cubicBezTo>
                    <a:pt x="26" y="391"/>
                    <a:pt x="22" y="441"/>
                    <a:pt x="16" y="494"/>
                  </a:cubicBezTo>
                  <a:cubicBezTo>
                    <a:pt x="10" y="545"/>
                    <a:pt x="0" y="603"/>
                    <a:pt x="9" y="654"/>
                  </a:cubicBezTo>
                  <a:cubicBezTo>
                    <a:pt x="14" y="684"/>
                    <a:pt x="45" y="702"/>
                    <a:pt x="75" y="702"/>
                  </a:cubicBezTo>
                  <a:cubicBezTo>
                    <a:pt x="98" y="702"/>
                    <a:pt x="120" y="692"/>
                    <a:pt x="131" y="670"/>
                  </a:cubicBezTo>
                  <a:cubicBezTo>
                    <a:pt x="153" y="623"/>
                    <a:pt x="156" y="562"/>
                    <a:pt x="163" y="511"/>
                  </a:cubicBezTo>
                  <a:cubicBezTo>
                    <a:pt x="170" y="460"/>
                    <a:pt x="178" y="409"/>
                    <a:pt x="182" y="359"/>
                  </a:cubicBezTo>
                  <a:cubicBezTo>
                    <a:pt x="191" y="260"/>
                    <a:pt x="199" y="160"/>
                    <a:pt x="199" y="58"/>
                  </a:cubicBezTo>
                  <a:cubicBezTo>
                    <a:pt x="200" y="21"/>
                    <a:pt x="171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3952604" y="1225210"/>
              <a:ext cx="4358" cy="11913"/>
            </a:xfrm>
            <a:custGeom>
              <a:avLst/>
              <a:gdLst/>
              <a:ahLst/>
              <a:cxnLst/>
              <a:rect l="l" t="t" r="r" b="b"/>
              <a:pathLst>
                <a:path w="154" h="421" extrusionOk="0">
                  <a:moveTo>
                    <a:pt x="97" y="0"/>
                  </a:moveTo>
                  <a:cubicBezTo>
                    <a:pt x="65" y="3"/>
                    <a:pt x="46" y="25"/>
                    <a:pt x="43" y="56"/>
                  </a:cubicBezTo>
                  <a:lnTo>
                    <a:pt x="4" y="364"/>
                  </a:lnTo>
                  <a:cubicBezTo>
                    <a:pt x="1" y="392"/>
                    <a:pt x="31" y="421"/>
                    <a:pt x="58" y="421"/>
                  </a:cubicBezTo>
                  <a:cubicBezTo>
                    <a:pt x="59" y="421"/>
                    <a:pt x="60" y="420"/>
                    <a:pt x="60" y="420"/>
                  </a:cubicBezTo>
                  <a:cubicBezTo>
                    <a:pt x="94" y="419"/>
                    <a:pt x="113" y="396"/>
                    <a:pt x="117" y="364"/>
                  </a:cubicBezTo>
                  <a:lnTo>
                    <a:pt x="152" y="56"/>
                  </a:lnTo>
                  <a:cubicBezTo>
                    <a:pt x="153" y="28"/>
                    <a:pt x="124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3837801" y="994245"/>
              <a:ext cx="51332" cy="41031"/>
            </a:xfrm>
            <a:custGeom>
              <a:avLst/>
              <a:gdLst/>
              <a:ahLst/>
              <a:cxnLst/>
              <a:rect l="l" t="t" r="r" b="b"/>
              <a:pathLst>
                <a:path w="1814" h="1450" extrusionOk="0">
                  <a:moveTo>
                    <a:pt x="96" y="1"/>
                  </a:moveTo>
                  <a:cubicBezTo>
                    <a:pt x="37" y="1"/>
                    <a:pt x="0" y="82"/>
                    <a:pt x="61" y="119"/>
                  </a:cubicBezTo>
                  <a:cubicBezTo>
                    <a:pt x="350" y="301"/>
                    <a:pt x="616" y="526"/>
                    <a:pt x="875" y="750"/>
                  </a:cubicBezTo>
                  <a:cubicBezTo>
                    <a:pt x="1135" y="975"/>
                    <a:pt x="1400" y="1194"/>
                    <a:pt x="1653" y="1430"/>
                  </a:cubicBezTo>
                  <a:cubicBezTo>
                    <a:pt x="1667" y="1443"/>
                    <a:pt x="1685" y="1449"/>
                    <a:pt x="1703" y="1449"/>
                  </a:cubicBezTo>
                  <a:cubicBezTo>
                    <a:pt x="1758" y="1449"/>
                    <a:pt x="1813" y="1393"/>
                    <a:pt x="1775" y="1337"/>
                  </a:cubicBezTo>
                  <a:cubicBezTo>
                    <a:pt x="1571" y="1037"/>
                    <a:pt x="1336" y="770"/>
                    <a:pt x="1048" y="548"/>
                  </a:cubicBezTo>
                  <a:cubicBezTo>
                    <a:pt x="760" y="327"/>
                    <a:pt x="449" y="166"/>
                    <a:pt x="127" y="9"/>
                  </a:cubicBezTo>
                  <a:cubicBezTo>
                    <a:pt x="116" y="3"/>
                    <a:pt x="105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3842612" y="1010120"/>
              <a:ext cx="28382" cy="26769"/>
            </a:xfrm>
            <a:custGeom>
              <a:avLst/>
              <a:gdLst/>
              <a:ahLst/>
              <a:cxnLst/>
              <a:rect l="l" t="t" r="r" b="b"/>
              <a:pathLst>
                <a:path w="1003" h="946" extrusionOk="0">
                  <a:moveTo>
                    <a:pt x="84" y="0"/>
                  </a:moveTo>
                  <a:cubicBezTo>
                    <a:pt x="37" y="0"/>
                    <a:pt x="1" y="59"/>
                    <a:pt x="42" y="97"/>
                  </a:cubicBezTo>
                  <a:cubicBezTo>
                    <a:pt x="185" y="232"/>
                    <a:pt x="329" y="365"/>
                    <a:pt x="464" y="508"/>
                  </a:cubicBezTo>
                  <a:cubicBezTo>
                    <a:pt x="531" y="580"/>
                    <a:pt x="596" y="649"/>
                    <a:pt x="661" y="722"/>
                  </a:cubicBezTo>
                  <a:cubicBezTo>
                    <a:pt x="696" y="757"/>
                    <a:pt x="725" y="798"/>
                    <a:pt x="759" y="830"/>
                  </a:cubicBezTo>
                  <a:cubicBezTo>
                    <a:pt x="795" y="866"/>
                    <a:pt x="832" y="908"/>
                    <a:pt x="875" y="936"/>
                  </a:cubicBezTo>
                  <a:cubicBezTo>
                    <a:pt x="886" y="943"/>
                    <a:pt x="899" y="946"/>
                    <a:pt x="911" y="946"/>
                  </a:cubicBezTo>
                  <a:cubicBezTo>
                    <a:pt x="957" y="946"/>
                    <a:pt x="1002" y="900"/>
                    <a:pt x="987" y="850"/>
                  </a:cubicBezTo>
                  <a:cubicBezTo>
                    <a:pt x="955" y="750"/>
                    <a:pt x="875" y="662"/>
                    <a:pt x="808" y="584"/>
                  </a:cubicBezTo>
                  <a:cubicBezTo>
                    <a:pt x="743" y="510"/>
                    <a:pt x="675" y="436"/>
                    <a:pt x="602" y="370"/>
                  </a:cubicBezTo>
                  <a:cubicBezTo>
                    <a:pt x="452" y="234"/>
                    <a:pt x="287" y="107"/>
                    <a:pt x="111" y="7"/>
                  </a:cubicBezTo>
                  <a:cubicBezTo>
                    <a:pt x="102" y="2"/>
                    <a:pt x="92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3843262" y="1024778"/>
              <a:ext cx="15875" cy="15847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62" y="0"/>
                  </a:moveTo>
                  <a:cubicBezTo>
                    <a:pt x="43" y="0"/>
                    <a:pt x="26" y="8"/>
                    <a:pt x="15" y="27"/>
                  </a:cubicBezTo>
                  <a:cubicBezTo>
                    <a:pt x="1" y="53"/>
                    <a:pt x="9" y="86"/>
                    <a:pt x="35" y="101"/>
                  </a:cubicBezTo>
                  <a:cubicBezTo>
                    <a:pt x="126" y="155"/>
                    <a:pt x="197" y="216"/>
                    <a:pt x="269" y="294"/>
                  </a:cubicBezTo>
                  <a:cubicBezTo>
                    <a:pt x="288" y="312"/>
                    <a:pt x="304" y="332"/>
                    <a:pt x="320" y="352"/>
                  </a:cubicBezTo>
                  <a:cubicBezTo>
                    <a:pt x="322" y="355"/>
                    <a:pt x="322" y="355"/>
                    <a:pt x="325" y="355"/>
                  </a:cubicBezTo>
                  <a:cubicBezTo>
                    <a:pt x="325" y="358"/>
                    <a:pt x="325" y="358"/>
                    <a:pt x="326" y="360"/>
                  </a:cubicBezTo>
                  <a:cubicBezTo>
                    <a:pt x="329" y="365"/>
                    <a:pt x="333" y="368"/>
                    <a:pt x="336" y="374"/>
                  </a:cubicBezTo>
                  <a:cubicBezTo>
                    <a:pt x="346" y="387"/>
                    <a:pt x="357" y="402"/>
                    <a:pt x="365" y="413"/>
                  </a:cubicBezTo>
                  <a:cubicBezTo>
                    <a:pt x="370" y="419"/>
                    <a:pt x="375" y="425"/>
                    <a:pt x="378" y="431"/>
                  </a:cubicBezTo>
                  <a:cubicBezTo>
                    <a:pt x="376" y="428"/>
                    <a:pt x="375" y="427"/>
                    <a:pt x="375" y="427"/>
                  </a:cubicBezTo>
                  <a:lnTo>
                    <a:pt x="375" y="427"/>
                  </a:lnTo>
                  <a:cubicBezTo>
                    <a:pt x="374" y="427"/>
                    <a:pt x="383" y="438"/>
                    <a:pt x="383" y="438"/>
                  </a:cubicBezTo>
                  <a:cubicBezTo>
                    <a:pt x="390" y="447"/>
                    <a:pt x="397" y="455"/>
                    <a:pt x="402" y="466"/>
                  </a:cubicBezTo>
                  <a:cubicBezTo>
                    <a:pt x="419" y="492"/>
                    <a:pt x="434" y="521"/>
                    <a:pt x="452" y="543"/>
                  </a:cubicBezTo>
                  <a:cubicBezTo>
                    <a:pt x="464" y="554"/>
                    <a:pt x="480" y="560"/>
                    <a:pt x="497" y="560"/>
                  </a:cubicBezTo>
                  <a:cubicBezTo>
                    <a:pt x="505" y="560"/>
                    <a:pt x="513" y="558"/>
                    <a:pt x="521" y="556"/>
                  </a:cubicBezTo>
                  <a:cubicBezTo>
                    <a:pt x="540" y="547"/>
                    <a:pt x="560" y="524"/>
                    <a:pt x="559" y="499"/>
                  </a:cubicBezTo>
                  <a:cubicBezTo>
                    <a:pt x="554" y="464"/>
                    <a:pt x="538" y="434"/>
                    <a:pt x="524" y="403"/>
                  </a:cubicBezTo>
                  <a:cubicBezTo>
                    <a:pt x="511" y="377"/>
                    <a:pt x="500" y="352"/>
                    <a:pt x="486" y="329"/>
                  </a:cubicBezTo>
                  <a:cubicBezTo>
                    <a:pt x="455" y="280"/>
                    <a:pt x="413" y="235"/>
                    <a:pt x="373" y="194"/>
                  </a:cubicBezTo>
                  <a:cubicBezTo>
                    <a:pt x="293" y="114"/>
                    <a:pt x="194" y="50"/>
                    <a:pt x="89" y="6"/>
                  </a:cubicBezTo>
                  <a:cubicBezTo>
                    <a:pt x="80" y="2"/>
                    <a:pt x="71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3841508" y="1034484"/>
              <a:ext cx="12875" cy="13894"/>
            </a:xfrm>
            <a:custGeom>
              <a:avLst/>
              <a:gdLst/>
              <a:ahLst/>
              <a:cxnLst/>
              <a:rect l="l" t="t" r="r" b="b"/>
              <a:pathLst>
                <a:path w="455" h="491" extrusionOk="0">
                  <a:moveTo>
                    <a:pt x="77" y="0"/>
                  </a:moveTo>
                  <a:cubicBezTo>
                    <a:pt x="30" y="0"/>
                    <a:pt x="0" y="67"/>
                    <a:pt x="35" y="102"/>
                  </a:cubicBezTo>
                  <a:cubicBezTo>
                    <a:pt x="49" y="117"/>
                    <a:pt x="63" y="128"/>
                    <a:pt x="77" y="146"/>
                  </a:cubicBezTo>
                  <a:cubicBezTo>
                    <a:pt x="83" y="153"/>
                    <a:pt x="90" y="160"/>
                    <a:pt x="96" y="168"/>
                  </a:cubicBezTo>
                  <a:cubicBezTo>
                    <a:pt x="97" y="171"/>
                    <a:pt x="100" y="175"/>
                    <a:pt x="105" y="178"/>
                  </a:cubicBezTo>
                  <a:cubicBezTo>
                    <a:pt x="108" y="184"/>
                    <a:pt x="112" y="187"/>
                    <a:pt x="115" y="192"/>
                  </a:cubicBezTo>
                  <a:cubicBezTo>
                    <a:pt x="128" y="207"/>
                    <a:pt x="142" y="220"/>
                    <a:pt x="156" y="235"/>
                  </a:cubicBezTo>
                  <a:cubicBezTo>
                    <a:pt x="163" y="242"/>
                    <a:pt x="169" y="249"/>
                    <a:pt x="173" y="256"/>
                  </a:cubicBezTo>
                  <a:cubicBezTo>
                    <a:pt x="177" y="259"/>
                    <a:pt x="180" y="265"/>
                    <a:pt x="185" y="269"/>
                  </a:cubicBezTo>
                  <a:lnTo>
                    <a:pt x="201" y="291"/>
                  </a:lnTo>
                  <a:cubicBezTo>
                    <a:pt x="202" y="294"/>
                    <a:pt x="206" y="298"/>
                    <a:pt x="209" y="301"/>
                  </a:cubicBezTo>
                  <a:cubicBezTo>
                    <a:pt x="214" y="307"/>
                    <a:pt x="217" y="310"/>
                    <a:pt x="221" y="316"/>
                  </a:cubicBezTo>
                  <a:cubicBezTo>
                    <a:pt x="221" y="315"/>
                    <a:pt x="221" y="315"/>
                    <a:pt x="221" y="315"/>
                  </a:cubicBezTo>
                  <a:lnTo>
                    <a:pt x="221" y="315"/>
                  </a:lnTo>
                  <a:cubicBezTo>
                    <a:pt x="221" y="315"/>
                    <a:pt x="224" y="322"/>
                    <a:pt x="227" y="323"/>
                  </a:cubicBezTo>
                  <a:cubicBezTo>
                    <a:pt x="230" y="329"/>
                    <a:pt x="234" y="332"/>
                    <a:pt x="237" y="338"/>
                  </a:cubicBezTo>
                  <a:cubicBezTo>
                    <a:pt x="243" y="345"/>
                    <a:pt x="249" y="354"/>
                    <a:pt x="253" y="361"/>
                  </a:cubicBezTo>
                  <a:cubicBezTo>
                    <a:pt x="259" y="368"/>
                    <a:pt x="263" y="378"/>
                    <a:pt x="267" y="386"/>
                  </a:cubicBezTo>
                  <a:cubicBezTo>
                    <a:pt x="278" y="397"/>
                    <a:pt x="279" y="399"/>
                    <a:pt x="288" y="409"/>
                  </a:cubicBezTo>
                  <a:cubicBezTo>
                    <a:pt x="289" y="410"/>
                    <a:pt x="292" y="410"/>
                    <a:pt x="294" y="412"/>
                  </a:cubicBezTo>
                  <a:lnTo>
                    <a:pt x="294" y="413"/>
                  </a:lnTo>
                  <a:cubicBezTo>
                    <a:pt x="295" y="416"/>
                    <a:pt x="297" y="419"/>
                    <a:pt x="299" y="422"/>
                  </a:cubicBezTo>
                  <a:cubicBezTo>
                    <a:pt x="302" y="425"/>
                    <a:pt x="304" y="429"/>
                    <a:pt x="308" y="432"/>
                  </a:cubicBezTo>
                  <a:cubicBezTo>
                    <a:pt x="314" y="441"/>
                    <a:pt x="321" y="450"/>
                    <a:pt x="326" y="458"/>
                  </a:cubicBezTo>
                  <a:cubicBezTo>
                    <a:pt x="340" y="477"/>
                    <a:pt x="361" y="490"/>
                    <a:pt x="384" y="490"/>
                  </a:cubicBezTo>
                  <a:cubicBezTo>
                    <a:pt x="393" y="490"/>
                    <a:pt x="402" y="488"/>
                    <a:pt x="411" y="484"/>
                  </a:cubicBezTo>
                  <a:cubicBezTo>
                    <a:pt x="445" y="470"/>
                    <a:pt x="455" y="439"/>
                    <a:pt x="452" y="405"/>
                  </a:cubicBezTo>
                  <a:cubicBezTo>
                    <a:pt x="448" y="386"/>
                    <a:pt x="442" y="365"/>
                    <a:pt x="437" y="345"/>
                  </a:cubicBezTo>
                  <a:cubicBezTo>
                    <a:pt x="436" y="341"/>
                    <a:pt x="434" y="334"/>
                    <a:pt x="433" y="334"/>
                  </a:cubicBezTo>
                  <a:lnTo>
                    <a:pt x="433" y="334"/>
                  </a:lnTo>
                  <a:cubicBezTo>
                    <a:pt x="433" y="334"/>
                    <a:pt x="433" y="335"/>
                    <a:pt x="434" y="338"/>
                  </a:cubicBezTo>
                  <a:lnTo>
                    <a:pt x="434" y="338"/>
                  </a:lnTo>
                  <a:cubicBezTo>
                    <a:pt x="432" y="327"/>
                    <a:pt x="430" y="319"/>
                    <a:pt x="426" y="307"/>
                  </a:cubicBezTo>
                  <a:cubicBezTo>
                    <a:pt x="420" y="294"/>
                    <a:pt x="416" y="282"/>
                    <a:pt x="408" y="271"/>
                  </a:cubicBezTo>
                  <a:cubicBezTo>
                    <a:pt x="384" y="229"/>
                    <a:pt x="358" y="188"/>
                    <a:pt x="324" y="155"/>
                  </a:cubicBezTo>
                  <a:cubicBezTo>
                    <a:pt x="294" y="121"/>
                    <a:pt x="257" y="83"/>
                    <a:pt x="219" y="60"/>
                  </a:cubicBezTo>
                  <a:cubicBezTo>
                    <a:pt x="180" y="35"/>
                    <a:pt x="137" y="19"/>
                    <a:pt x="96" y="3"/>
                  </a:cubicBezTo>
                  <a:cubicBezTo>
                    <a:pt x="90" y="1"/>
                    <a:pt x="83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3781772" y="1001292"/>
              <a:ext cx="16073" cy="15960"/>
            </a:xfrm>
            <a:custGeom>
              <a:avLst/>
              <a:gdLst/>
              <a:ahLst/>
              <a:cxnLst/>
              <a:rect l="l" t="t" r="r" b="b"/>
              <a:pathLst>
                <a:path w="568" h="564" extrusionOk="0">
                  <a:moveTo>
                    <a:pt x="276" y="1"/>
                  </a:moveTo>
                  <a:cubicBezTo>
                    <a:pt x="241" y="1"/>
                    <a:pt x="208" y="9"/>
                    <a:pt x="175" y="26"/>
                  </a:cubicBezTo>
                  <a:cubicBezTo>
                    <a:pt x="140" y="36"/>
                    <a:pt x="110" y="56"/>
                    <a:pt x="85" y="84"/>
                  </a:cubicBezTo>
                  <a:cubicBezTo>
                    <a:pt x="58" y="108"/>
                    <a:pt x="37" y="139"/>
                    <a:pt x="27" y="174"/>
                  </a:cubicBezTo>
                  <a:cubicBezTo>
                    <a:pt x="8" y="207"/>
                    <a:pt x="1" y="244"/>
                    <a:pt x="2" y="283"/>
                  </a:cubicBezTo>
                  <a:cubicBezTo>
                    <a:pt x="7" y="309"/>
                    <a:pt x="10" y="332"/>
                    <a:pt x="14" y="357"/>
                  </a:cubicBezTo>
                  <a:cubicBezTo>
                    <a:pt x="27" y="405"/>
                    <a:pt x="50" y="447"/>
                    <a:pt x="87" y="480"/>
                  </a:cubicBezTo>
                  <a:cubicBezTo>
                    <a:pt x="104" y="495"/>
                    <a:pt x="125" y="509"/>
                    <a:pt x="143" y="524"/>
                  </a:cubicBezTo>
                  <a:cubicBezTo>
                    <a:pt x="187" y="550"/>
                    <a:pt x="234" y="563"/>
                    <a:pt x="284" y="563"/>
                  </a:cubicBezTo>
                  <a:cubicBezTo>
                    <a:pt x="287" y="563"/>
                    <a:pt x="290" y="563"/>
                    <a:pt x="292" y="563"/>
                  </a:cubicBezTo>
                  <a:cubicBezTo>
                    <a:pt x="327" y="563"/>
                    <a:pt x="361" y="555"/>
                    <a:pt x="393" y="539"/>
                  </a:cubicBezTo>
                  <a:cubicBezTo>
                    <a:pt x="428" y="528"/>
                    <a:pt x="459" y="508"/>
                    <a:pt x="485" y="480"/>
                  </a:cubicBezTo>
                  <a:cubicBezTo>
                    <a:pt x="511" y="456"/>
                    <a:pt x="531" y="425"/>
                    <a:pt x="543" y="390"/>
                  </a:cubicBezTo>
                  <a:cubicBezTo>
                    <a:pt x="560" y="357"/>
                    <a:pt x="568" y="321"/>
                    <a:pt x="566" y="281"/>
                  </a:cubicBezTo>
                  <a:cubicBezTo>
                    <a:pt x="562" y="255"/>
                    <a:pt x="559" y="232"/>
                    <a:pt x="555" y="207"/>
                  </a:cubicBezTo>
                  <a:cubicBezTo>
                    <a:pt x="543" y="159"/>
                    <a:pt x="517" y="117"/>
                    <a:pt x="482" y="84"/>
                  </a:cubicBezTo>
                  <a:cubicBezTo>
                    <a:pt x="465" y="69"/>
                    <a:pt x="444" y="55"/>
                    <a:pt x="427" y="40"/>
                  </a:cubicBezTo>
                  <a:cubicBezTo>
                    <a:pt x="383" y="14"/>
                    <a:pt x="335" y="1"/>
                    <a:pt x="284" y="1"/>
                  </a:cubicBezTo>
                  <a:cubicBezTo>
                    <a:pt x="282" y="1"/>
                    <a:pt x="279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3790884" y="974664"/>
              <a:ext cx="17827" cy="17714"/>
            </a:xfrm>
            <a:custGeom>
              <a:avLst/>
              <a:gdLst/>
              <a:ahLst/>
              <a:cxnLst/>
              <a:rect l="l" t="t" r="r" b="b"/>
              <a:pathLst>
                <a:path w="630" h="626" extrusionOk="0">
                  <a:moveTo>
                    <a:pt x="317" y="1"/>
                  </a:moveTo>
                  <a:cubicBezTo>
                    <a:pt x="288" y="1"/>
                    <a:pt x="258" y="5"/>
                    <a:pt x="236" y="12"/>
                  </a:cubicBezTo>
                  <a:lnTo>
                    <a:pt x="233" y="12"/>
                  </a:lnTo>
                  <a:cubicBezTo>
                    <a:pt x="208" y="22"/>
                    <a:pt x="180" y="31"/>
                    <a:pt x="157" y="45"/>
                  </a:cubicBezTo>
                  <a:cubicBezTo>
                    <a:pt x="134" y="60"/>
                    <a:pt x="112" y="76"/>
                    <a:pt x="92" y="96"/>
                  </a:cubicBezTo>
                  <a:lnTo>
                    <a:pt x="44" y="156"/>
                  </a:lnTo>
                  <a:cubicBezTo>
                    <a:pt x="22" y="191"/>
                    <a:pt x="10" y="227"/>
                    <a:pt x="7" y="266"/>
                  </a:cubicBezTo>
                  <a:cubicBezTo>
                    <a:pt x="0" y="294"/>
                    <a:pt x="0" y="318"/>
                    <a:pt x="7" y="346"/>
                  </a:cubicBezTo>
                  <a:cubicBezTo>
                    <a:pt x="7" y="350"/>
                    <a:pt x="10" y="352"/>
                    <a:pt x="10" y="353"/>
                  </a:cubicBezTo>
                  <a:cubicBezTo>
                    <a:pt x="15" y="371"/>
                    <a:pt x="18" y="382"/>
                    <a:pt x="18" y="390"/>
                  </a:cubicBezTo>
                  <a:cubicBezTo>
                    <a:pt x="18" y="394"/>
                    <a:pt x="19" y="397"/>
                    <a:pt x="19" y="397"/>
                  </a:cubicBezTo>
                  <a:cubicBezTo>
                    <a:pt x="19" y="401"/>
                    <a:pt x="20" y="403"/>
                    <a:pt x="22" y="407"/>
                  </a:cubicBezTo>
                  <a:lnTo>
                    <a:pt x="22" y="409"/>
                  </a:lnTo>
                  <a:cubicBezTo>
                    <a:pt x="34" y="445"/>
                    <a:pt x="50" y="475"/>
                    <a:pt x="73" y="503"/>
                  </a:cubicBezTo>
                  <a:cubicBezTo>
                    <a:pt x="79" y="516"/>
                    <a:pt x="87" y="526"/>
                    <a:pt x="99" y="533"/>
                  </a:cubicBezTo>
                  <a:cubicBezTo>
                    <a:pt x="128" y="564"/>
                    <a:pt x="160" y="586"/>
                    <a:pt x="199" y="597"/>
                  </a:cubicBezTo>
                  <a:cubicBezTo>
                    <a:pt x="233" y="616"/>
                    <a:pt x="269" y="625"/>
                    <a:pt x="309" y="625"/>
                  </a:cubicBezTo>
                  <a:cubicBezTo>
                    <a:pt x="312" y="625"/>
                    <a:pt x="315" y="625"/>
                    <a:pt x="318" y="625"/>
                  </a:cubicBezTo>
                  <a:cubicBezTo>
                    <a:pt x="322" y="625"/>
                    <a:pt x="325" y="625"/>
                    <a:pt x="328" y="625"/>
                  </a:cubicBezTo>
                  <a:cubicBezTo>
                    <a:pt x="368" y="625"/>
                    <a:pt x="405" y="616"/>
                    <a:pt x="439" y="597"/>
                  </a:cubicBezTo>
                  <a:cubicBezTo>
                    <a:pt x="477" y="584"/>
                    <a:pt x="512" y="563"/>
                    <a:pt x="538" y="533"/>
                  </a:cubicBezTo>
                  <a:lnTo>
                    <a:pt x="587" y="470"/>
                  </a:lnTo>
                  <a:cubicBezTo>
                    <a:pt x="615" y="422"/>
                    <a:pt x="629" y="368"/>
                    <a:pt x="629" y="314"/>
                  </a:cubicBezTo>
                  <a:cubicBezTo>
                    <a:pt x="625" y="286"/>
                    <a:pt x="622" y="259"/>
                    <a:pt x="618" y="230"/>
                  </a:cubicBezTo>
                  <a:cubicBezTo>
                    <a:pt x="603" y="177"/>
                    <a:pt x="577" y="132"/>
                    <a:pt x="538" y="92"/>
                  </a:cubicBezTo>
                  <a:cubicBezTo>
                    <a:pt x="519" y="74"/>
                    <a:pt x="499" y="58"/>
                    <a:pt x="475" y="44"/>
                  </a:cubicBezTo>
                  <a:cubicBezTo>
                    <a:pt x="449" y="32"/>
                    <a:pt x="426" y="22"/>
                    <a:pt x="400" y="12"/>
                  </a:cubicBezTo>
                  <a:cubicBezTo>
                    <a:pt x="377" y="5"/>
                    <a:pt x="347" y="1"/>
                    <a:pt x="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3805995" y="997330"/>
              <a:ext cx="12621" cy="12932"/>
            </a:xfrm>
            <a:custGeom>
              <a:avLst/>
              <a:gdLst/>
              <a:ahLst/>
              <a:cxnLst/>
              <a:rect l="l" t="t" r="r" b="b"/>
              <a:pathLst>
                <a:path w="446" h="457" extrusionOk="0">
                  <a:moveTo>
                    <a:pt x="223" y="1"/>
                  </a:moveTo>
                  <a:cubicBezTo>
                    <a:pt x="205" y="1"/>
                    <a:pt x="186" y="3"/>
                    <a:pt x="168" y="7"/>
                  </a:cubicBezTo>
                  <a:cubicBezTo>
                    <a:pt x="132" y="16"/>
                    <a:pt x="100" y="35"/>
                    <a:pt x="75" y="61"/>
                  </a:cubicBezTo>
                  <a:cubicBezTo>
                    <a:pt x="68" y="68"/>
                    <a:pt x="63" y="75"/>
                    <a:pt x="59" y="83"/>
                  </a:cubicBezTo>
                  <a:cubicBezTo>
                    <a:pt x="42" y="102"/>
                    <a:pt x="27" y="122"/>
                    <a:pt x="20" y="145"/>
                  </a:cubicBezTo>
                  <a:cubicBezTo>
                    <a:pt x="5" y="173"/>
                    <a:pt x="1" y="199"/>
                    <a:pt x="1" y="231"/>
                  </a:cubicBezTo>
                  <a:cubicBezTo>
                    <a:pt x="2" y="250"/>
                    <a:pt x="5" y="270"/>
                    <a:pt x="8" y="291"/>
                  </a:cubicBezTo>
                  <a:cubicBezTo>
                    <a:pt x="18" y="328"/>
                    <a:pt x="37" y="362"/>
                    <a:pt x="63" y="388"/>
                  </a:cubicBezTo>
                  <a:lnTo>
                    <a:pt x="66" y="391"/>
                  </a:lnTo>
                  <a:lnTo>
                    <a:pt x="66" y="388"/>
                  </a:lnTo>
                  <a:cubicBezTo>
                    <a:pt x="78" y="402"/>
                    <a:pt x="92" y="415"/>
                    <a:pt x="110" y="424"/>
                  </a:cubicBezTo>
                  <a:cubicBezTo>
                    <a:pt x="126" y="434"/>
                    <a:pt x="142" y="440"/>
                    <a:pt x="161" y="446"/>
                  </a:cubicBezTo>
                  <a:cubicBezTo>
                    <a:pt x="161" y="446"/>
                    <a:pt x="162" y="446"/>
                    <a:pt x="162" y="449"/>
                  </a:cubicBezTo>
                  <a:cubicBezTo>
                    <a:pt x="182" y="454"/>
                    <a:pt x="201" y="457"/>
                    <a:pt x="221" y="457"/>
                  </a:cubicBezTo>
                  <a:cubicBezTo>
                    <a:pt x="241" y="457"/>
                    <a:pt x="260" y="454"/>
                    <a:pt x="280" y="449"/>
                  </a:cubicBezTo>
                  <a:cubicBezTo>
                    <a:pt x="318" y="437"/>
                    <a:pt x="351" y="420"/>
                    <a:pt x="379" y="392"/>
                  </a:cubicBezTo>
                  <a:cubicBezTo>
                    <a:pt x="405" y="365"/>
                    <a:pt x="425" y="333"/>
                    <a:pt x="434" y="293"/>
                  </a:cubicBezTo>
                  <a:cubicBezTo>
                    <a:pt x="446" y="254"/>
                    <a:pt x="446" y="216"/>
                    <a:pt x="434" y="176"/>
                  </a:cubicBezTo>
                  <a:cubicBezTo>
                    <a:pt x="430" y="152"/>
                    <a:pt x="422" y="134"/>
                    <a:pt x="414" y="116"/>
                  </a:cubicBezTo>
                  <a:cubicBezTo>
                    <a:pt x="414" y="115"/>
                    <a:pt x="411" y="112"/>
                    <a:pt x="411" y="112"/>
                  </a:cubicBezTo>
                  <a:lnTo>
                    <a:pt x="411" y="110"/>
                  </a:lnTo>
                  <a:cubicBezTo>
                    <a:pt x="403" y="100"/>
                    <a:pt x="386" y="75"/>
                    <a:pt x="377" y="67"/>
                  </a:cubicBezTo>
                  <a:lnTo>
                    <a:pt x="374" y="65"/>
                  </a:lnTo>
                  <a:lnTo>
                    <a:pt x="371" y="61"/>
                  </a:lnTo>
                  <a:cubicBezTo>
                    <a:pt x="345" y="36"/>
                    <a:pt x="315" y="17"/>
                    <a:pt x="278" y="7"/>
                  </a:cubicBezTo>
                  <a:cubicBezTo>
                    <a:pt x="260" y="3"/>
                    <a:pt x="242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3745721" y="990114"/>
              <a:ext cx="13073" cy="12989"/>
            </a:xfrm>
            <a:custGeom>
              <a:avLst/>
              <a:gdLst/>
              <a:ahLst/>
              <a:cxnLst/>
              <a:rect l="l" t="t" r="r" b="b"/>
              <a:pathLst>
                <a:path w="462" h="459" extrusionOk="0">
                  <a:moveTo>
                    <a:pt x="221" y="0"/>
                  </a:moveTo>
                  <a:cubicBezTo>
                    <a:pt x="194" y="0"/>
                    <a:pt x="166" y="6"/>
                    <a:pt x="141" y="21"/>
                  </a:cubicBezTo>
                  <a:cubicBezTo>
                    <a:pt x="112" y="30"/>
                    <a:pt x="89" y="46"/>
                    <a:pt x="67" y="67"/>
                  </a:cubicBezTo>
                  <a:cubicBezTo>
                    <a:pt x="46" y="88"/>
                    <a:pt x="30" y="112"/>
                    <a:pt x="19" y="142"/>
                  </a:cubicBezTo>
                  <a:cubicBezTo>
                    <a:pt x="5" y="169"/>
                    <a:pt x="1" y="198"/>
                    <a:pt x="1" y="229"/>
                  </a:cubicBezTo>
                  <a:lnTo>
                    <a:pt x="8" y="290"/>
                  </a:lnTo>
                  <a:cubicBezTo>
                    <a:pt x="22" y="328"/>
                    <a:pt x="40" y="362"/>
                    <a:pt x="69" y="391"/>
                  </a:cubicBezTo>
                  <a:cubicBezTo>
                    <a:pt x="83" y="403"/>
                    <a:pt x="99" y="415"/>
                    <a:pt x="114" y="428"/>
                  </a:cubicBezTo>
                  <a:cubicBezTo>
                    <a:pt x="150" y="447"/>
                    <a:pt x="189" y="458"/>
                    <a:pt x="230" y="458"/>
                  </a:cubicBezTo>
                  <a:cubicBezTo>
                    <a:pt x="233" y="458"/>
                    <a:pt x="235" y="459"/>
                    <a:pt x="238" y="459"/>
                  </a:cubicBezTo>
                  <a:cubicBezTo>
                    <a:pt x="267" y="459"/>
                    <a:pt x="293" y="451"/>
                    <a:pt x="317" y="438"/>
                  </a:cubicBezTo>
                  <a:cubicBezTo>
                    <a:pt x="346" y="429"/>
                    <a:pt x="371" y="413"/>
                    <a:pt x="393" y="391"/>
                  </a:cubicBezTo>
                  <a:cubicBezTo>
                    <a:pt x="415" y="371"/>
                    <a:pt x="431" y="345"/>
                    <a:pt x="439" y="316"/>
                  </a:cubicBezTo>
                  <a:cubicBezTo>
                    <a:pt x="454" y="290"/>
                    <a:pt x="461" y="259"/>
                    <a:pt x="460" y="229"/>
                  </a:cubicBezTo>
                  <a:cubicBezTo>
                    <a:pt x="455" y="210"/>
                    <a:pt x="454" y="189"/>
                    <a:pt x="451" y="169"/>
                  </a:cubicBezTo>
                  <a:cubicBezTo>
                    <a:pt x="439" y="131"/>
                    <a:pt x="419" y="96"/>
                    <a:pt x="393" y="67"/>
                  </a:cubicBezTo>
                  <a:cubicBezTo>
                    <a:pt x="378" y="54"/>
                    <a:pt x="361" y="44"/>
                    <a:pt x="346" y="31"/>
                  </a:cubicBezTo>
                  <a:cubicBezTo>
                    <a:pt x="310" y="11"/>
                    <a:pt x="272" y="1"/>
                    <a:pt x="230" y="1"/>
                  </a:cubicBezTo>
                  <a:cubicBezTo>
                    <a:pt x="227" y="0"/>
                    <a:pt x="224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3620703" y="1039352"/>
              <a:ext cx="14262" cy="14120"/>
            </a:xfrm>
            <a:custGeom>
              <a:avLst/>
              <a:gdLst/>
              <a:ahLst/>
              <a:cxnLst/>
              <a:rect l="l" t="t" r="r" b="b"/>
              <a:pathLst>
                <a:path w="504" h="499" extrusionOk="0">
                  <a:moveTo>
                    <a:pt x="255" y="0"/>
                  </a:moveTo>
                  <a:cubicBezTo>
                    <a:pt x="211" y="0"/>
                    <a:pt x="169" y="12"/>
                    <a:pt x="129" y="35"/>
                  </a:cubicBezTo>
                  <a:lnTo>
                    <a:pt x="118" y="41"/>
                  </a:lnTo>
                  <a:cubicBezTo>
                    <a:pt x="82" y="63"/>
                    <a:pt x="53" y="92"/>
                    <a:pt x="33" y="125"/>
                  </a:cubicBezTo>
                  <a:cubicBezTo>
                    <a:pt x="11" y="164"/>
                    <a:pt x="1" y="203"/>
                    <a:pt x="1" y="247"/>
                  </a:cubicBezTo>
                  <a:cubicBezTo>
                    <a:pt x="1" y="291"/>
                    <a:pt x="11" y="331"/>
                    <a:pt x="33" y="369"/>
                  </a:cubicBezTo>
                  <a:cubicBezTo>
                    <a:pt x="53" y="408"/>
                    <a:pt x="82" y="439"/>
                    <a:pt x="118" y="458"/>
                  </a:cubicBezTo>
                  <a:lnTo>
                    <a:pt x="129" y="464"/>
                  </a:lnTo>
                  <a:cubicBezTo>
                    <a:pt x="168" y="485"/>
                    <a:pt x="209" y="496"/>
                    <a:pt x="255" y="498"/>
                  </a:cubicBezTo>
                  <a:cubicBezTo>
                    <a:pt x="300" y="498"/>
                    <a:pt x="339" y="487"/>
                    <a:pt x="380" y="464"/>
                  </a:cubicBezTo>
                  <a:cubicBezTo>
                    <a:pt x="416" y="442"/>
                    <a:pt x="447" y="413"/>
                    <a:pt x="469" y="375"/>
                  </a:cubicBezTo>
                  <a:cubicBezTo>
                    <a:pt x="491" y="336"/>
                    <a:pt x="502" y="295"/>
                    <a:pt x="504" y="249"/>
                  </a:cubicBezTo>
                  <a:cubicBezTo>
                    <a:pt x="504" y="203"/>
                    <a:pt x="492" y="164"/>
                    <a:pt x="469" y="124"/>
                  </a:cubicBezTo>
                  <a:cubicBezTo>
                    <a:pt x="447" y="87"/>
                    <a:pt x="418" y="57"/>
                    <a:pt x="380" y="35"/>
                  </a:cubicBezTo>
                  <a:cubicBezTo>
                    <a:pt x="341" y="13"/>
                    <a:pt x="300" y="1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3629220" y="1011988"/>
              <a:ext cx="12790" cy="12338"/>
            </a:xfrm>
            <a:custGeom>
              <a:avLst/>
              <a:gdLst/>
              <a:ahLst/>
              <a:cxnLst/>
              <a:rect l="l" t="t" r="r" b="b"/>
              <a:pathLst>
                <a:path w="452" h="436" extrusionOk="0">
                  <a:moveTo>
                    <a:pt x="226" y="1"/>
                  </a:moveTo>
                  <a:cubicBezTo>
                    <a:pt x="188" y="1"/>
                    <a:pt x="153" y="11"/>
                    <a:pt x="120" y="30"/>
                  </a:cubicBezTo>
                  <a:cubicBezTo>
                    <a:pt x="89" y="49"/>
                    <a:pt x="65" y="73"/>
                    <a:pt x="46" y="105"/>
                  </a:cubicBezTo>
                  <a:lnTo>
                    <a:pt x="40" y="114"/>
                  </a:lnTo>
                  <a:cubicBezTo>
                    <a:pt x="1" y="179"/>
                    <a:pt x="2" y="265"/>
                    <a:pt x="40" y="331"/>
                  </a:cubicBezTo>
                  <a:cubicBezTo>
                    <a:pt x="63" y="361"/>
                    <a:pt x="88" y="386"/>
                    <a:pt x="121" y="406"/>
                  </a:cubicBezTo>
                  <a:cubicBezTo>
                    <a:pt x="153" y="426"/>
                    <a:pt x="190" y="435"/>
                    <a:pt x="227" y="435"/>
                  </a:cubicBezTo>
                  <a:cubicBezTo>
                    <a:pt x="267" y="435"/>
                    <a:pt x="303" y="426"/>
                    <a:pt x="335" y="406"/>
                  </a:cubicBezTo>
                  <a:cubicBezTo>
                    <a:pt x="367" y="389"/>
                    <a:pt x="393" y="361"/>
                    <a:pt x="410" y="331"/>
                  </a:cubicBezTo>
                  <a:cubicBezTo>
                    <a:pt x="450" y="265"/>
                    <a:pt x="451" y="179"/>
                    <a:pt x="410" y="114"/>
                  </a:cubicBezTo>
                  <a:lnTo>
                    <a:pt x="406" y="105"/>
                  </a:lnTo>
                  <a:cubicBezTo>
                    <a:pt x="387" y="73"/>
                    <a:pt x="362" y="49"/>
                    <a:pt x="330" y="30"/>
                  </a:cubicBezTo>
                  <a:cubicBezTo>
                    <a:pt x="298" y="12"/>
                    <a:pt x="264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3636096" y="1032051"/>
              <a:ext cx="10583" cy="10753"/>
            </a:xfrm>
            <a:custGeom>
              <a:avLst/>
              <a:gdLst/>
              <a:ahLst/>
              <a:cxnLst/>
              <a:rect l="l" t="t" r="r" b="b"/>
              <a:pathLst>
                <a:path w="374" h="380" extrusionOk="0">
                  <a:moveTo>
                    <a:pt x="191" y="1"/>
                  </a:moveTo>
                  <a:cubicBezTo>
                    <a:pt x="172" y="1"/>
                    <a:pt x="156" y="4"/>
                    <a:pt x="140" y="11"/>
                  </a:cubicBezTo>
                  <a:cubicBezTo>
                    <a:pt x="127" y="15"/>
                    <a:pt x="114" y="20"/>
                    <a:pt x="101" y="27"/>
                  </a:cubicBezTo>
                  <a:cubicBezTo>
                    <a:pt x="70" y="46"/>
                    <a:pt x="55" y="63"/>
                    <a:pt x="35" y="92"/>
                  </a:cubicBezTo>
                  <a:cubicBezTo>
                    <a:pt x="34" y="97"/>
                    <a:pt x="32" y="98"/>
                    <a:pt x="28" y="103"/>
                  </a:cubicBezTo>
                  <a:cubicBezTo>
                    <a:pt x="12" y="132"/>
                    <a:pt x="3" y="162"/>
                    <a:pt x="3" y="194"/>
                  </a:cubicBezTo>
                  <a:cubicBezTo>
                    <a:pt x="0" y="220"/>
                    <a:pt x="6" y="244"/>
                    <a:pt x="19" y="265"/>
                  </a:cubicBezTo>
                  <a:cubicBezTo>
                    <a:pt x="26" y="290"/>
                    <a:pt x="40" y="309"/>
                    <a:pt x="57" y="326"/>
                  </a:cubicBezTo>
                  <a:cubicBezTo>
                    <a:pt x="82" y="350"/>
                    <a:pt x="108" y="364"/>
                    <a:pt x="140" y="373"/>
                  </a:cubicBezTo>
                  <a:cubicBezTo>
                    <a:pt x="161" y="377"/>
                    <a:pt x="174" y="379"/>
                    <a:pt x="188" y="379"/>
                  </a:cubicBezTo>
                  <a:cubicBezTo>
                    <a:pt x="202" y="379"/>
                    <a:pt x="215" y="377"/>
                    <a:pt x="237" y="373"/>
                  </a:cubicBezTo>
                  <a:cubicBezTo>
                    <a:pt x="268" y="364"/>
                    <a:pt x="295" y="347"/>
                    <a:pt x="319" y="326"/>
                  </a:cubicBezTo>
                  <a:cubicBezTo>
                    <a:pt x="337" y="309"/>
                    <a:pt x="349" y="290"/>
                    <a:pt x="358" y="265"/>
                  </a:cubicBezTo>
                  <a:cubicBezTo>
                    <a:pt x="368" y="244"/>
                    <a:pt x="374" y="220"/>
                    <a:pt x="374" y="194"/>
                  </a:cubicBezTo>
                  <a:cubicBezTo>
                    <a:pt x="374" y="162"/>
                    <a:pt x="364" y="129"/>
                    <a:pt x="348" y="103"/>
                  </a:cubicBezTo>
                  <a:cubicBezTo>
                    <a:pt x="346" y="98"/>
                    <a:pt x="345" y="97"/>
                    <a:pt x="340" y="92"/>
                  </a:cubicBezTo>
                  <a:lnTo>
                    <a:pt x="343" y="89"/>
                  </a:lnTo>
                  <a:cubicBezTo>
                    <a:pt x="332" y="69"/>
                    <a:pt x="317" y="53"/>
                    <a:pt x="297" y="40"/>
                  </a:cubicBezTo>
                  <a:cubicBezTo>
                    <a:pt x="281" y="27"/>
                    <a:pt x="266" y="18"/>
                    <a:pt x="246" y="12"/>
                  </a:cubicBezTo>
                  <a:cubicBezTo>
                    <a:pt x="228" y="7"/>
                    <a:pt x="210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3673874" y="1221050"/>
              <a:ext cx="15620" cy="15479"/>
            </a:xfrm>
            <a:custGeom>
              <a:avLst/>
              <a:gdLst/>
              <a:ahLst/>
              <a:cxnLst/>
              <a:rect l="l" t="t" r="r" b="b"/>
              <a:pathLst>
                <a:path w="552" h="547" extrusionOk="0">
                  <a:moveTo>
                    <a:pt x="278" y="1"/>
                  </a:moveTo>
                  <a:cubicBezTo>
                    <a:pt x="254" y="1"/>
                    <a:pt x="230" y="4"/>
                    <a:pt x="207" y="9"/>
                  </a:cubicBezTo>
                  <a:cubicBezTo>
                    <a:pt x="161" y="23"/>
                    <a:pt x="121" y="46"/>
                    <a:pt x="87" y="79"/>
                  </a:cubicBezTo>
                  <a:cubicBezTo>
                    <a:pt x="55" y="114"/>
                    <a:pt x="30" y="153"/>
                    <a:pt x="18" y="198"/>
                  </a:cubicBezTo>
                  <a:cubicBezTo>
                    <a:pt x="15" y="203"/>
                    <a:pt x="14" y="206"/>
                    <a:pt x="14" y="210"/>
                  </a:cubicBezTo>
                  <a:cubicBezTo>
                    <a:pt x="1" y="256"/>
                    <a:pt x="1" y="304"/>
                    <a:pt x="14" y="351"/>
                  </a:cubicBezTo>
                  <a:cubicBezTo>
                    <a:pt x="27" y="397"/>
                    <a:pt x="49" y="435"/>
                    <a:pt x="84" y="467"/>
                  </a:cubicBezTo>
                  <a:cubicBezTo>
                    <a:pt x="116" y="501"/>
                    <a:pt x="156" y="524"/>
                    <a:pt x="200" y="537"/>
                  </a:cubicBezTo>
                  <a:cubicBezTo>
                    <a:pt x="223" y="543"/>
                    <a:pt x="247" y="547"/>
                    <a:pt x="270" y="547"/>
                  </a:cubicBezTo>
                  <a:cubicBezTo>
                    <a:pt x="294" y="547"/>
                    <a:pt x="318" y="543"/>
                    <a:pt x="341" y="537"/>
                  </a:cubicBezTo>
                  <a:cubicBezTo>
                    <a:pt x="342" y="535"/>
                    <a:pt x="347" y="533"/>
                    <a:pt x="350" y="531"/>
                  </a:cubicBezTo>
                  <a:cubicBezTo>
                    <a:pt x="396" y="518"/>
                    <a:pt x="435" y="495"/>
                    <a:pt x="470" y="463"/>
                  </a:cubicBezTo>
                  <a:cubicBezTo>
                    <a:pt x="502" y="428"/>
                    <a:pt x="527" y="390"/>
                    <a:pt x="538" y="342"/>
                  </a:cubicBezTo>
                  <a:cubicBezTo>
                    <a:pt x="552" y="296"/>
                    <a:pt x="552" y="246"/>
                    <a:pt x="538" y="198"/>
                  </a:cubicBezTo>
                  <a:cubicBezTo>
                    <a:pt x="527" y="153"/>
                    <a:pt x="502" y="114"/>
                    <a:pt x="470" y="79"/>
                  </a:cubicBezTo>
                  <a:cubicBezTo>
                    <a:pt x="435" y="46"/>
                    <a:pt x="398" y="23"/>
                    <a:pt x="350" y="9"/>
                  </a:cubicBezTo>
                  <a:cubicBezTo>
                    <a:pt x="326" y="4"/>
                    <a:pt x="302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3695153" y="1203166"/>
              <a:ext cx="17007" cy="17063"/>
            </a:xfrm>
            <a:custGeom>
              <a:avLst/>
              <a:gdLst/>
              <a:ahLst/>
              <a:cxnLst/>
              <a:rect l="l" t="t" r="r" b="b"/>
              <a:pathLst>
                <a:path w="601" h="603" extrusionOk="0">
                  <a:moveTo>
                    <a:pt x="292" y="0"/>
                  </a:moveTo>
                  <a:cubicBezTo>
                    <a:pt x="253" y="0"/>
                    <a:pt x="218" y="9"/>
                    <a:pt x="185" y="27"/>
                  </a:cubicBezTo>
                  <a:cubicBezTo>
                    <a:pt x="148" y="38"/>
                    <a:pt x="116" y="59"/>
                    <a:pt x="89" y="88"/>
                  </a:cubicBezTo>
                  <a:cubicBezTo>
                    <a:pt x="60" y="115"/>
                    <a:pt x="38" y="146"/>
                    <a:pt x="26" y="184"/>
                  </a:cubicBezTo>
                  <a:cubicBezTo>
                    <a:pt x="9" y="220"/>
                    <a:pt x="0" y="259"/>
                    <a:pt x="2" y="300"/>
                  </a:cubicBezTo>
                  <a:cubicBezTo>
                    <a:pt x="4" y="328"/>
                    <a:pt x="9" y="354"/>
                    <a:pt x="12" y="380"/>
                  </a:cubicBezTo>
                  <a:cubicBezTo>
                    <a:pt x="26" y="431"/>
                    <a:pt x="52" y="474"/>
                    <a:pt x="89" y="514"/>
                  </a:cubicBezTo>
                  <a:cubicBezTo>
                    <a:pt x="109" y="530"/>
                    <a:pt x="128" y="544"/>
                    <a:pt x="148" y="560"/>
                  </a:cubicBezTo>
                  <a:cubicBezTo>
                    <a:pt x="196" y="588"/>
                    <a:pt x="247" y="601"/>
                    <a:pt x="299" y="602"/>
                  </a:cubicBezTo>
                  <a:cubicBezTo>
                    <a:pt x="302" y="602"/>
                    <a:pt x="305" y="602"/>
                    <a:pt x="308" y="602"/>
                  </a:cubicBezTo>
                  <a:cubicBezTo>
                    <a:pt x="347" y="602"/>
                    <a:pt x="382" y="594"/>
                    <a:pt x="416" y="576"/>
                  </a:cubicBezTo>
                  <a:cubicBezTo>
                    <a:pt x="452" y="564"/>
                    <a:pt x="484" y="544"/>
                    <a:pt x="512" y="515"/>
                  </a:cubicBezTo>
                  <a:cubicBezTo>
                    <a:pt x="541" y="487"/>
                    <a:pt x="561" y="455"/>
                    <a:pt x="574" y="419"/>
                  </a:cubicBezTo>
                  <a:cubicBezTo>
                    <a:pt x="592" y="383"/>
                    <a:pt x="600" y="344"/>
                    <a:pt x="599" y="303"/>
                  </a:cubicBezTo>
                  <a:cubicBezTo>
                    <a:pt x="596" y="275"/>
                    <a:pt x="592" y="249"/>
                    <a:pt x="589" y="221"/>
                  </a:cubicBezTo>
                  <a:cubicBezTo>
                    <a:pt x="574" y="171"/>
                    <a:pt x="548" y="127"/>
                    <a:pt x="512" y="89"/>
                  </a:cubicBezTo>
                  <a:cubicBezTo>
                    <a:pt x="491" y="73"/>
                    <a:pt x="472" y="59"/>
                    <a:pt x="452" y="43"/>
                  </a:cubicBezTo>
                  <a:cubicBezTo>
                    <a:pt x="404" y="15"/>
                    <a:pt x="353" y="2"/>
                    <a:pt x="301" y="1"/>
                  </a:cubicBezTo>
                  <a:cubicBezTo>
                    <a:pt x="298" y="0"/>
                    <a:pt x="295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3700898" y="1232935"/>
              <a:ext cx="14092" cy="13894"/>
            </a:xfrm>
            <a:custGeom>
              <a:avLst/>
              <a:gdLst/>
              <a:ahLst/>
              <a:cxnLst/>
              <a:rect l="l" t="t" r="r" b="b"/>
              <a:pathLst>
                <a:path w="498" h="491" extrusionOk="0">
                  <a:moveTo>
                    <a:pt x="236" y="1"/>
                  </a:moveTo>
                  <a:cubicBezTo>
                    <a:pt x="206" y="1"/>
                    <a:pt x="177" y="8"/>
                    <a:pt x="150" y="22"/>
                  </a:cubicBezTo>
                  <a:cubicBezTo>
                    <a:pt x="120" y="31"/>
                    <a:pt x="95" y="50"/>
                    <a:pt x="73" y="73"/>
                  </a:cubicBezTo>
                  <a:cubicBezTo>
                    <a:pt x="48" y="95"/>
                    <a:pt x="33" y="123"/>
                    <a:pt x="22" y="152"/>
                  </a:cubicBezTo>
                  <a:cubicBezTo>
                    <a:pt x="8" y="181"/>
                    <a:pt x="1" y="211"/>
                    <a:pt x="1" y="246"/>
                  </a:cubicBezTo>
                  <a:cubicBezTo>
                    <a:pt x="3" y="268"/>
                    <a:pt x="5" y="290"/>
                    <a:pt x="9" y="312"/>
                  </a:cubicBezTo>
                  <a:cubicBezTo>
                    <a:pt x="19" y="352"/>
                    <a:pt x="41" y="389"/>
                    <a:pt x="73" y="421"/>
                  </a:cubicBezTo>
                  <a:lnTo>
                    <a:pt x="121" y="458"/>
                  </a:lnTo>
                  <a:cubicBezTo>
                    <a:pt x="160" y="480"/>
                    <a:pt x="201" y="490"/>
                    <a:pt x="245" y="490"/>
                  </a:cubicBezTo>
                  <a:cubicBezTo>
                    <a:pt x="256" y="490"/>
                    <a:pt x="266" y="489"/>
                    <a:pt x="278" y="488"/>
                  </a:cubicBezTo>
                  <a:cubicBezTo>
                    <a:pt x="310" y="486"/>
                    <a:pt x="342" y="476"/>
                    <a:pt x="368" y="458"/>
                  </a:cubicBezTo>
                  <a:cubicBezTo>
                    <a:pt x="368" y="458"/>
                    <a:pt x="371" y="458"/>
                    <a:pt x="371" y="457"/>
                  </a:cubicBezTo>
                  <a:lnTo>
                    <a:pt x="374" y="453"/>
                  </a:lnTo>
                  <a:cubicBezTo>
                    <a:pt x="375" y="451"/>
                    <a:pt x="380" y="450"/>
                    <a:pt x="381" y="447"/>
                  </a:cubicBezTo>
                  <a:cubicBezTo>
                    <a:pt x="416" y="428"/>
                    <a:pt x="445" y="399"/>
                    <a:pt x="466" y="364"/>
                  </a:cubicBezTo>
                  <a:cubicBezTo>
                    <a:pt x="487" y="328"/>
                    <a:pt x="498" y="287"/>
                    <a:pt x="498" y="246"/>
                  </a:cubicBezTo>
                  <a:cubicBezTo>
                    <a:pt x="498" y="204"/>
                    <a:pt x="487" y="163"/>
                    <a:pt x="466" y="127"/>
                  </a:cubicBezTo>
                  <a:cubicBezTo>
                    <a:pt x="445" y="94"/>
                    <a:pt x="416" y="65"/>
                    <a:pt x="381" y="44"/>
                  </a:cubicBezTo>
                  <a:cubicBezTo>
                    <a:pt x="380" y="43"/>
                    <a:pt x="375" y="40"/>
                    <a:pt x="374" y="38"/>
                  </a:cubicBezTo>
                  <a:lnTo>
                    <a:pt x="371" y="37"/>
                  </a:lnTo>
                  <a:lnTo>
                    <a:pt x="368" y="36"/>
                  </a:lnTo>
                  <a:cubicBezTo>
                    <a:pt x="349" y="25"/>
                    <a:pt x="330" y="18"/>
                    <a:pt x="310" y="9"/>
                  </a:cubicBezTo>
                  <a:cubicBezTo>
                    <a:pt x="288" y="7"/>
                    <a:pt x="266" y="2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3531962" y="1304528"/>
              <a:ext cx="14064" cy="14545"/>
            </a:xfrm>
            <a:custGeom>
              <a:avLst/>
              <a:gdLst/>
              <a:ahLst/>
              <a:cxnLst/>
              <a:rect l="l" t="t" r="r" b="b"/>
              <a:pathLst>
                <a:path w="497" h="514" extrusionOk="0">
                  <a:moveTo>
                    <a:pt x="242" y="0"/>
                  </a:moveTo>
                  <a:cubicBezTo>
                    <a:pt x="229" y="0"/>
                    <a:pt x="216" y="2"/>
                    <a:pt x="203" y="5"/>
                  </a:cubicBezTo>
                  <a:cubicBezTo>
                    <a:pt x="181" y="5"/>
                    <a:pt x="162" y="9"/>
                    <a:pt x="143" y="21"/>
                  </a:cubicBezTo>
                  <a:cubicBezTo>
                    <a:pt x="114" y="30"/>
                    <a:pt x="88" y="46"/>
                    <a:pt x="68" y="70"/>
                  </a:cubicBezTo>
                  <a:cubicBezTo>
                    <a:pt x="56" y="86"/>
                    <a:pt x="44" y="101"/>
                    <a:pt x="31" y="117"/>
                  </a:cubicBezTo>
                  <a:cubicBezTo>
                    <a:pt x="24" y="136"/>
                    <a:pt x="15" y="155"/>
                    <a:pt x="8" y="174"/>
                  </a:cubicBezTo>
                  <a:cubicBezTo>
                    <a:pt x="2" y="204"/>
                    <a:pt x="1" y="235"/>
                    <a:pt x="8" y="267"/>
                  </a:cubicBezTo>
                  <a:cubicBezTo>
                    <a:pt x="9" y="288"/>
                    <a:pt x="15" y="307"/>
                    <a:pt x="23" y="326"/>
                  </a:cubicBezTo>
                  <a:cubicBezTo>
                    <a:pt x="28" y="345"/>
                    <a:pt x="36" y="364"/>
                    <a:pt x="46" y="384"/>
                  </a:cubicBezTo>
                  <a:lnTo>
                    <a:pt x="85" y="434"/>
                  </a:lnTo>
                  <a:lnTo>
                    <a:pt x="133" y="472"/>
                  </a:lnTo>
                  <a:lnTo>
                    <a:pt x="152" y="479"/>
                  </a:lnTo>
                  <a:lnTo>
                    <a:pt x="158" y="485"/>
                  </a:lnTo>
                  <a:lnTo>
                    <a:pt x="209" y="506"/>
                  </a:lnTo>
                  <a:cubicBezTo>
                    <a:pt x="223" y="511"/>
                    <a:pt x="239" y="514"/>
                    <a:pt x="255" y="514"/>
                  </a:cubicBezTo>
                  <a:cubicBezTo>
                    <a:pt x="267" y="514"/>
                    <a:pt x="279" y="512"/>
                    <a:pt x="291" y="509"/>
                  </a:cubicBezTo>
                  <a:cubicBezTo>
                    <a:pt x="310" y="509"/>
                    <a:pt x="328" y="504"/>
                    <a:pt x="344" y="495"/>
                  </a:cubicBezTo>
                  <a:cubicBezTo>
                    <a:pt x="370" y="486"/>
                    <a:pt x="393" y="472"/>
                    <a:pt x="412" y="451"/>
                  </a:cubicBezTo>
                  <a:cubicBezTo>
                    <a:pt x="412" y="451"/>
                    <a:pt x="412" y="450"/>
                    <a:pt x="413" y="450"/>
                  </a:cubicBezTo>
                  <a:lnTo>
                    <a:pt x="438" y="415"/>
                  </a:lnTo>
                  <a:cubicBezTo>
                    <a:pt x="453" y="397"/>
                    <a:pt x="466" y="379"/>
                    <a:pt x="473" y="355"/>
                  </a:cubicBezTo>
                  <a:cubicBezTo>
                    <a:pt x="485" y="336"/>
                    <a:pt x="489" y="315"/>
                    <a:pt x="489" y="293"/>
                  </a:cubicBezTo>
                  <a:cubicBezTo>
                    <a:pt x="496" y="261"/>
                    <a:pt x="495" y="230"/>
                    <a:pt x="486" y="197"/>
                  </a:cubicBezTo>
                  <a:cubicBezTo>
                    <a:pt x="479" y="153"/>
                    <a:pt x="448" y="117"/>
                    <a:pt x="421" y="86"/>
                  </a:cubicBezTo>
                  <a:cubicBezTo>
                    <a:pt x="419" y="85"/>
                    <a:pt x="416" y="81"/>
                    <a:pt x="413" y="79"/>
                  </a:cubicBezTo>
                  <a:cubicBezTo>
                    <a:pt x="405" y="70"/>
                    <a:pt x="393" y="63"/>
                    <a:pt x="383" y="56"/>
                  </a:cubicBezTo>
                  <a:cubicBezTo>
                    <a:pt x="373" y="49"/>
                    <a:pt x="363" y="38"/>
                    <a:pt x="351" y="31"/>
                  </a:cubicBezTo>
                  <a:cubicBezTo>
                    <a:pt x="334" y="24"/>
                    <a:pt x="313" y="15"/>
                    <a:pt x="296" y="8"/>
                  </a:cubicBezTo>
                  <a:cubicBezTo>
                    <a:pt x="278" y="3"/>
                    <a:pt x="260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3771698" y="1410926"/>
              <a:ext cx="16894" cy="16497"/>
            </a:xfrm>
            <a:custGeom>
              <a:avLst/>
              <a:gdLst/>
              <a:ahLst/>
              <a:cxnLst/>
              <a:rect l="l" t="t" r="r" b="b"/>
              <a:pathLst>
                <a:path w="597" h="583" extrusionOk="0">
                  <a:moveTo>
                    <a:pt x="285" y="0"/>
                  </a:moveTo>
                  <a:cubicBezTo>
                    <a:pt x="270" y="0"/>
                    <a:pt x="255" y="2"/>
                    <a:pt x="241" y="4"/>
                  </a:cubicBezTo>
                  <a:cubicBezTo>
                    <a:pt x="204" y="6"/>
                    <a:pt x="170" y="18"/>
                    <a:pt x="138" y="38"/>
                  </a:cubicBezTo>
                  <a:cubicBezTo>
                    <a:pt x="104" y="55"/>
                    <a:pt x="79" y="79"/>
                    <a:pt x="59" y="111"/>
                  </a:cubicBezTo>
                  <a:cubicBezTo>
                    <a:pt x="34" y="137"/>
                    <a:pt x="17" y="169"/>
                    <a:pt x="10" y="205"/>
                  </a:cubicBezTo>
                  <a:cubicBezTo>
                    <a:pt x="7" y="230"/>
                    <a:pt x="2" y="253"/>
                    <a:pt x="1" y="279"/>
                  </a:cubicBezTo>
                  <a:cubicBezTo>
                    <a:pt x="1" y="330"/>
                    <a:pt x="14" y="377"/>
                    <a:pt x="39" y="420"/>
                  </a:cubicBezTo>
                  <a:cubicBezTo>
                    <a:pt x="53" y="439"/>
                    <a:pt x="68" y="459"/>
                    <a:pt x="82" y="477"/>
                  </a:cubicBezTo>
                  <a:cubicBezTo>
                    <a:pt x="101" y="496"/>
                    <a:pt x="122" y="510"/>
                    <a:pt x="143" y="522"/>
                  </a:cubicBezTo>
                  <a:cubicBezTo>
                    <a:pt x="146" y="525"/>
                    <a:pt x="148" y="526"/>
                    <a:pt x="152" y="528"/>
                  </a:cubicBezTo>
                  <a:cubicBezTo>
                    <a:pt x="168" y="541"/>
                    <a:pt x="184" y="551"/>
                    <a:pt x="204" y="557"/>
                  </a:cubicBezTo>
                  <a:cubicBezTo>
                    <a:pt x="249" y="576"/>
                    <a:pt x="226" y="570"/>
                    <a:pt x="277" y="577"/>
                  </a:cubicBezTo>
                  <a:cubicBezTo>
                    <a:pt x="290" y="581"/>
                    <a:pt x="302" y="582"/>
                    <a:pt x="315" y="582"/>
                  </a:cubicBezTo>
                  <a:cubicBezTo>
                    <a:pt x="327" y="582"/>
                    <a:pt x="339" y="581"/>
                    <a:pt x="351" y="577"/>
                  </a:cubicBezTo>
                  <a:cubicBezTo>
                    <a:pt x="377" y="577"/>
                    <a:pt x="401" y="570"/>
                    <a:pt x="422" y="557"/>
                  </a:cubicBezTo>
                  <a:cubicBezTo>
                    <a:pt x="435" y="555"/>
                    <a:pt x="446" y="549"/>
                    <a:pt x="457" y="542"/>
                  </a:cubicBezTo>
                  <a:cubicBezTo>
                    <a:pt x="475" y="528"/>
                    <a:pt x="495" y="513"/>
                    <a:pt x="514" y="499"/>
                  </a:cubicBezTo>
                  <a:cubicBezTo>
                    <a:pt x="528" y="481"/>
                    <a:pt x="543" y="461"/>
                    <a:pt x="558" y="442"/>
                  </a:cubicBezTo>
                  <a:cubicBezTo>
                    <a:pt x="566" y="420"/>
                    <a:pt x="575" y="397"/>
                    <a:pt x="587" y="375"/>
                  </a:cubicBezTo>
                  <a:lnTo>
                    <a:pt x="597" y="301"/>
                  </a:lnTo>
                  <a:cubicBezTo>
                    <a:pt x="597" y="295"/>
                    <a:pt x="588" y="230"/>
                    <a:pt x="587" y="224"/>
                  </a:cubicBezTo>
                  <a:cubicBezTo>
                    <a:pt x="569" y="201"/>
                    <a:pt x="560" y="177"/>
                    <a:pt x="552" y="156"/>
                  </a:cubicBezTo>
                  <a:lnTo>
                    <a:pt x="508" y="99"/>
                  </a:lnTo>
                  <a:lnTo>
                    <a:pt x="507" y="97"/>
                  </a:lnTo>
                  <a:cubicBezTo>
                    <a:pt x="488" y="83"/>
                    <a:pt x="466" y="67"/>
                    <a:pt x="446" y="52"/>
                  </a:cubicBezTo>
                  <a:cubicBezTo>
                    <a:pt x="444" y="52"/>
                    <a:pt x="444" y="50"/>
                    <a:pt x="443" y="50"/>
                  </a:cubicBezTo>
                  <a:cubicBezTo>
                    <a:pt x="441" y="48"/>
                    <a:pt x="437" y="47"/>
                    <a:pt x="434" y="45"/>
                  </a:cubicBezTo>
                  <a:cubicBezTo>
                    <a:pt x="431" y="45"/>
                    <a:pt x="430" y="42"/>
                    <a:pt x="430" y="42"/>
                  </a:cubicBezTo>
                  <a:cubicBezTo>
                    <a:pt x="409" y="34"/>
                    <a:pt x="383" y="23"/>
                    <a:pt x="363" y="13"/>
                  </a:cubicBezTo>
                  <a:lnTo>
                    <a:pt x="361" y="13"/>
                  </a:lnTo>
                  <a:cubicBezTo>
                    <a:pt x="357" y="12"/>
                    <a:pt x="356" y="12"/>
                    <a:pt x="351" y="10"/>
                  </a:cubicBezTo>
                  <a:cubicBezTo>
                    <a:pt x="329" y="3"/>
                    <a:pt x="307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3765161" y="1391882"/>
              <a:ext cx="5660" cy="4386"/>
            </a:xfrm>
            <a:custGeom>
              <a:avLst/>
              <a:gdLst/>
              <a:ahLst/>
              <a:cxnLst/>
              <a:rect l="l" t="t" r="r" b="b"/>
              <a:pathLst>
                <a:path w="200" h="155" extrusionOk="0">
                  <a:moveTo>
                    <a:pt x="101" y="0"/>
                  </a:moveTo>
                  <a:cubicBezTo>
                    <a:pt x="1" y="0"/>
                    <a:pt x="1" y="154"/>
                    <a:pt x="101" y="154"/>
                  </a:cubicBezTo>
                  <a:cubicBezTo>
                    <a:pt x="200" y="154"/>
                    <a:pt x="200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3787743" y="1398334"/>
              <a:ext cx="11149" cy="11008"/>
            </a:xfrm>
            <a:custGeom>
              <a:avLst/>
              <a:gdLst/>
              <a:ahLst/>
              <a:cxnLst/>
              <a:rect l="l" t="t" r="r" b="b"/>
              <a:pathLst>
                <a:path w="394" h="389" extrusionOk="0">
                  <a:moveTo>
                    <a:pt x="188" y="0"/>
                  </a:moveTo>
                  <a:cubicBezTo>
                    <a:pt x="164" y="0"/>
                    <a:pt x="141" y="7"/>
                    <a:pt x="121" y="18"/>
                  </a:cubicBezTo>
                  <a:cubicBezTo>
                    <a:pt x="97" y="25"/>
                    <a:pt x="75" y="40"/>
                    <a:pt x="59" y="57"/>
                  </a:cubicBezTo>
                  <a:cubicBezTo>
                    <a:pt x="41" y="76"/>
                    <a:pt x="27" y="95"/>
                    <a:pt x="20" y="120"/>
                  </a:cubicBezTo>
                  <a:cubicBezTo>
                    <a:pt x="7" y="143"/>
                    <a:pt x="1" y="168"/>
                    <a:pt x="2" y="194"/>
                  </a:cubicBezTo>
                  <a:cubicBezTo>
                    <a:pt x="5" y="210"/>
                    <a:pt x="8" y="229"/>
                    <a:pt x="9" y="245"/>
                  </a:cubicBezTo>
                  <a:cubicBezTo>
                    <a:pt x="20" y="277"/>
                    <a:pt x="36" y="306"/>
                    <a:pt x="60" y="330"/>
                  </a:cubicBezTo>
                  <a:cubicBezTo>
                    <a:pt x="73" y="340"/>
                    <a:pt x="86" y="349"/>
                    <a:pt x="101" y="361"/>
                  </a:cubicBezTo>
                  <a:cubicBezTo>
                    <a:pt x="131" y="378"/>
                    <a:pt x="165" y="388"/>
                    <a:pt x="198" y="388"/>
                  </a:cubicBezTo>
                  <a:cubicBezTo>
                    <a:pt x="201" y="389"/>
                    <a:pt x="203" y="389"/>
                    <a:pt x="205" y="389"/>
                  </a:cubicBezTo>
                  <a:cubicBezTo>
                    <a:pt x="230" y="389"/>
                    <a:pt x="251" y="382"/>
                    <a:pt x="274" y="371"/>
                  </a:cubicBezTo>
                  <a:cubicBezTo>
                    <a:pt x="297" y="364"/>
                    <a:pt x="319" y="349"/>
                    <a:pt x="335" y="332"/>
                  </a:cubicBezTo>
                  <a:cubicBezTo>
                    <a:pt x="354" y="313"/>
                    <a:pt x="368" y="294"/>
                    <a:pt x="376" y="269"/>
                  </a:cubicBezTo>
                  <a:cubicBezTo>
                    <a:pt x="387" y="246"/>
                    <a:pt x="393" y="221"/>
                    <a:pt x="392" y="195"/>
                  </a:cubicBezTo>
                  <a:cubicBezTo>
                    <a:pt x="390" y="179"/>
                    <a:pt x="386" y="160"/>
                    <a:pt x="384" y="144"/>
                  </a:cubicBezTo>
                  <a:cubicBezTo>
                    <a:pt x="373" y="112"/>
                    <a:pt x="357" y="83"/>
                    <a:pt x="333" y="59"/>
                  </a:cubicBezTo>
                  <a:cubicBezTo>
                    <a:pt x="320" y="48"/>
                    <a:pt x="307" y="40"/>
                    <a:pt x="293" y="28"/>
                  </a:cubicBezTo>
                  <a:cubicBezTo>
                    <a:pt x="262" y="11"/>
                    <a:pt x="230" y="0"/>
                    <a:pt x="195" y="0"/>
                  </a:cubicBezTo>
                  <a:cubicBezTo>
                    <a:pt x="193" y="0"/>
                    <a:pt x="191" y="0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3902715" y="1209844"/>
              <a:ext cx="14630" cy="13668"/>
            </a:xfrm>
            <a:custGeom>
              <a:avLst/>
              <a:gdLst/>
              <a:ahLst/>
              <a:cxnLst/>
              <a:rect l="l" t="t" r="r" b="b"/>
              <a:pathLst>
                <a:path w="517" h="483" extrusionOk="0">
                  <a:moveTo>
                    <a:pt x="283" y="0"/>
                  </a:moveTo>
                  <a:cubicBezTo>
                    <a:pt x="269" y="0"/>
                    <a:pt x="255" y="2"/>
                    <a:pt x="241" y="4"/>
                  </a:cubicBezTo>
                  <a:cubicBezTo>
                    <a:pt x="230" y="4"/>
                    <a:pt x="222" y="4"/>
                    <a:pt x="210" y="3"/>
                  </a:cubicBezTo>
                  <a:cubicBezTo>
                    <a:pt x="193" y="4"/>
                    <a:pt x="174" y="9"/>
                    <a:pt x="156" y="10"/>
                  </a:cubicBezTo>
                  <a:lnTo>
                    <a:pt x="107" y="31"/>
                  </a:lnTo>
                  <a:cubicBezTo>
                    <a:pt x="92" y="41"/>
                    <a:pt x="79" y="52"/>
                    <a:pt x="65" y="62"/>
                  </a:cubicBezTo>
                  <a:cubicBezTo>
                    <a:pt x="44" y="81"/>
                    <a:pt x="30" y="103"/>
                    <a:pt x="21" y="129"/>
                  </a:cubicBezTo>
                  <a:cubicBezTo>
                    <a:pt x="13" y="147"/>
                    <a:pt x="7" y="163"/>
                    <a:pt x="7" y="183"/>
                  </a:cubicBezTo>
                  <a:cubicBezTo>
                    <a:pt x="1" y="201"/>
                    <a:pt x="1" y="219"/>
                    <a:pt x="7" y="237"/>
                  </a:cubicBezTo>
                  <a:cubicBezTo>
                    <a:pt x="7" y="256"/>
                    <a:pt x="13" y="273"/>
                    <a:pt x="21" y="289"/>
                  </a:cubicBezTo>
                  <a:cubicBezTo>
                    <a:pt x="28" y="311"/>
                    <a:pt x="42" y="331"/>
                    <a:pt x="58" y="347"/>
                  </a:cubicBezTo>
                  <a:cubicBezTo>
                    <a:pt x="59" y="353"/>
                    <a:pt x="62" y="357"/>
                    <a:pt x="65" y="362"/>
                  </a:cubicBezTo>
                  <a:cubicBezTo>
                    <a:pt x="79" y="389"/>
                    <a:pt x="101" y="413"/>
                    <a:pt x="127" y="430"/>
                  </a:cubicBezTo>
                  <a:cubicBezTo>
                    <a:pt x="151" y="452"/>
                    <a:pt x="178" y="466"/>
                    <a:pt x="209" y="474"/>
                  </a:cubicBezTo>
                  <a:cubicBezTo>
                    <a:pt x="230" y="477"/>
                    <a:pt x="252" y="478"/>
                    <a:pt x="273" y="482"/>
                  </a:cubicBezTo>
                  <a:cubicBezTo>
                    <a:pt x="275" y="483"/>
                    <a:pt x="278" y="483"/>
                    <a:pt x="281" y="483"/>
                  </a:cubicBezTo>
                  <a:cubicBezTo>
                    <a:pt x="310" y="483"/>
                    <a:pt x="338" y="475"/>
                    <a:pt x="364" y="462"/>
                  </a:cubicBezTo>
                  <a:cubicBezTo>
                    <a:pt x="393" y="453"/>
                    <a:pt x="421" y="437"/>
                    <a:pt x="443" y="413"/>
                  </a:cubicBezTo>
                  <a:cubicBezTo>
                    <a:pt x="469" y="388"/>
                    <a:pt x="485" y="362"/>
                    <a:pt x="495" y="331"/>
                  </a:cubicBezTo>
                  <a:cubicBezTo>
                    <a:pt x="509" y="302"/>
                    <a:pt x="517" y="272"/>
                    <a:pt x="515" y="238"/>
                  </a:cubicBezTo>
                  <a:cubicBezTo>
                    <a:pt x="512" y="217"/>
                    <a:pt x="509" y="195"/>
                    <a:pt x="507" y="176"/>
                  </a:cubicBezTo>
                  <a:cubicBezTo>
                    <a:pt x="499" y="144"/>
                    <a:pt x="485" y="118"/>
                    <a:pt x="463" y="93"/>
                  </a:cubicBezTo>
                  <a:cubicBezTo>
                    <a:pt x="447" y="68"/>
                    <a:pt x="422" y="46"/>
                    <a:pt x="396" y="32"/>
                  </a:cubicBezTo>
                  <a:cubicBezTo>
                    <a:pt x="376" y="25"/>
                    <a:pt x="357" y="16"/>
                    <a:pt x="338" y="9"/>
                  </a:cubicBezTo>
                  <a:cubicBezTo>
                    <a:pt x="319" y="3"/>
                    <a:pt x="301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3925665" y="1193630"/>
              <a:ext cx="16271" cy="12649"/>
            </a:xfrm>
            <a:custGeom>
              <a:avLst/>
              <a:gdLst/>
              <a:ahLst/>
              <a:cxnLst/>
              <a:rect l="l" t="t" r="r" b="b"/>
              <a:pathLst>
                <a:path w="575" h="447" extrusionOk="0">
                  <a:moveTo>
                    <a:pt x="287" y="0"/>
                  </a:moveTo>
                  <a:cubicBezTo>
                    <a:pt x="1" y="2"/>
                    <a:pt x="1" y="447"/>
                    <a:pt x="287" y="447"/>
                  </a:cubicBezTo>
                  <a:cubicBezTo>
                    <a:pt x="575" y="447"/>
                    <a:pt x="575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31"/>
          <p:cNvGrpSpPr/>
          <p:nvPr/>
        </p:nvGrpSpPr>
        <p:grpSpPr>
          <a:xfrm rot="-832138">
            <a:off x="7383277" y="2462058"/>
            <a:ext cx="1477468" cy="1390697"/>
            <a:chOff x="4016415" y="2050478"/>
            <a:chExt cx="971878" cy="914858"/>
          </a:xfrm>
        </p:grpSpPr>
        <p:sp>
          <p:nvSpPr>
            <p:cNvPr id="2303" name="Google Shape;2303;p31"/>
            <p:cNvSpPr/>
            <p:nvPr/>
          </p:nvSpPr>
          <p:spPr>
            <a:xfrm>
              <a:off x="4128246" y="2556381"/>
              <a:ext cx="77167" cy="74224"/>
            </a:xfrm>
            <a:custGeom>
              <a:avLst/>
              <a:gdLst/>
              <a:ahLst/>
              <a:cxnLst/>
              <a:rect l="l" t="t" r="r" b="b"/>
              <a:pathLst>
                <a:path w="2727" h="2623" extrusionOk="0">
                  <a:moveTo>
                    <a:pt x="1364" y="394"/>
                  </a:moveTo>
                  <a:cubicBezTo>
                    <a:pt x="1387" y="394"/>
                    <a:pt x="1410" y="395"/>
                    <a:pt x="1433" y="397"/>
                  </a:cubicBezTo>
                  <a:cubicBezTo>
                    <a:pt x="1939" y="434"/>
                    <a:pt x="2317" y="878"/>
                    <a:pt x="2276" y="1380"/>
                  </a:cubicBezTo>
                  <a:cubicBezTo>
                    <a:pt x="2240" y="1861"/>
                    <a:pt x="1838" y="2226"/>
                    <a:pt x="1366" y="2226"/>
                  </a:cubicBezTo>
                  <a:cubicBezTo>
                    <a:pt x="1342" y="2226"/>
                    <a:pt x="1317" y="2225"/>
                    <a:pt x="1292" y="2223"/>
                  </a:cubicBezTo>
                  <a:cubicBezTo>
                    <a:pt x="786" y="2186"/>
                    <a:pt x="409" y="1742"/>
                    <a:pt x="449" y="1240"/>
                  </a:cubicBezTo>
                  <a:cubicBezTo>
                    <a:pt x="485" y="760"/>
                    <a:pt x="890" y="394"/>
                    <a:pt x="1364" y="394"/>
                  </a:cubicBezTo>
                  <a:close/>
                  <a:moveTo>
                    <a:pt x="1361" y="0"/>
                  </a:moveTo>
                  <a:cubicBezTo>
                    <a:pt x="683" y="0"/>
                    <a:pt x="108" y="524"/>
                    <a:pt x="57" y="1210"/>
                  </a:cubicBezTo>
                  <a:cubicBezTo>
                    <a:pt x="0" y="1931"/>
                    <a:pt x="542" y="2563"/>
                    <a:pt x="1263" y="2619"/>
                  </a:cubicBezTo>
                  <a:cubicBezTo>
                    <a:pt x="1298" y="2621"/>
                    <a:pt x="1332" y="2623"/>
                    <a:pt x="1367" y="2623"/>
                  </a:cubicBezTo>
                  <a:cubicBezTo>
                    <a:pt x="2043" y="2623"/>
                    <a:pt x="2619" y="2099"/>
                    <a:pt x="2671" y="1412"/>
                  </a:cubicBezTo>
                  <a:cubicBezTo>
                    <a:pt x="2726" y="692"/>
                    <a:pt x="2186" y="60"/>
                    <a:pt x="1465" y="4"/>
                  </a:cubicBezTo>
                  <a:cubicBezTo>
                    <a:pt x="1430" y="2"/>
                    <a:pt x="1396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4270781" y="2628907"/>
              <a:ext cx="77196" cy="74224"/>
            </a:xfrm>
            <a:custGeom>
              <a:avLst/>
              <a:gdLst/>
              <a:ahLst/>
              <a:cxnLst/>
              <a:rect l="l" t="t" r="r" b="b"/>
              <a:pathLst>
                <a:path w="2728" h="2623" extrusionOk="0">
                  <a:moveTo>
                    <a:pt x="1364" y="396"/>
                  </a:moveTo>
                  <a:cubicBezTo>
                    <a:pt x="1388" y="396"/>
                    <a:pt x="1412" y="397"/>
                    <a:pt x="1436" y="399"/>
                  </a:cubicBezTo>
                  <a:cubicBezTo>
                    <a:pt x="1940" y="436"/>
                    <a:pt x="2318" y="880"/>
                    <a:pt x="2279" y="1382"/>
                  </a:cubicBezTo>
                  <a:cubicBezTo>
                    <a:pt x="2241" y="1863"/>
                    <a:pt x="1840" y="2228"/>
                    <a:pt x="1368" y="2228"/>
                  </a:cubicBezTo>
                  <a:cubicBezTo>
                    <a:pt x="1343" y="2228"/>
                    <a:pt x="1318" y="2227"/>
                    <a:pt x="1293" y="2225"/>
                  </a:cubicBezTo>
                  <a:cubicBezTo>
                    <a:pt x="789" y="2187"/>
                    <a:pt x="411" y="1744"/>
                    <a:pt x="451" y="1241"/>
                  </a:cubicBezTo>
                  <a:cubicBezTo>
                    <a:pt x="488" y="761"/>
                    <a:pt x="889" y="396"/>
                    <a:pt x="1364" y="396"/>
                  </a:cubicBezTo>
                  <a:close/>
                  <a:moveTo>
                    <a:pt x="1361" y="1"/>
                  </a:moveTo>
                  <a:cubicBezTo>
                    <a:pt x="685" y="1"/>
                    <a:pt x="109" y="525"/>
                    <a:pt x="57" y="1211"/>
                  </a:cubicBezTo>
                  <a:cubicBezTo>
                    <a:pt x="0" y="1932"/>
                    <a:pt x="542" y="2564"/>
                    <a:pt x="1263" y="2619"/>
                  </a:cubicBezTo>
                  <a:cubicBezTo>
                    <a:pt x="1297" y="2622"/>
                    <a:pt x="1331" y="2623"/>
                    <a:pt x="1364" y="2623"/>
                  </a:cubicBezTo>
                  <a:cubicBezTo>
                    <a:pt x="2042" y="2623"/>
                    <a:pt x="2618" y="2100"/>
                    <a:pt x="2671" y="1413"/>
                  </a:cubicBezTo>
                  <a:cubicBezTo>
                    <a:pt x="2728" y="691"/>
                    <a:pt x="2186" y="59"/>
                    <a:pt x="1465" y="5"/>
                  </a:cubicBezTo>
                  <a:cubicBezTo>
                    <a:pt x="1430" y="2"/>
                    <a:pt x="1396" y="1"/>
                    <a:pt x="1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4455535" y="2662808"/>
              <a:ext cx="77139" cy="74168"/>
            </a:xfrm>
            <a:custGeom>
              <a:avLst/>
              <a:gdLst/>
              <a:ahLst/>
              <a:cxnLst/>
              <a:rect l="l" t="t" r="r" b="b"/>
              <a:pathLst>
                <a:path w="2726" h="2621" extrusionOk="0">
                  <a:moveTo>
                    <a:pt x="1359" y="395"/>
                  </a:moveTo>
                  <a:cubicBezTo>
                    <a:pt x="1384" y="395"/>
                    <a:pt x="1408" y="396"/>
                    <a:pt x="1433" y="398"/>
                  </a:cubicBezTo>
                  <a:cubicBezTo>
                    <a:pt x="1939" y="436"/>
                    <a:pt x="2317" y="879"/>
                    <a:pt x="2276" y="1382"/>
                  </a:cubicBezTo>
                  <a:cubicBezTo>
                    <a:pt x="2240" y="1862"/>
                    <a:pt x="1838" y="2227"/>
                    <a:pt x="1364" y="2227"/>
                  </a:cubicBezTo>
                  <a:cubicBezTo>
                    <a:pt x="1340" y="2227"/>
                    <a:pt x="1316" y="2227"/>
                    <a:pt x="1292" y="2225"/>
                  </a:cubicBezTo>
                  <a:cubicBezTo>
                    <a:pt x="787" y="2187"/>
                    <a:pt x="409" y="1744"/>
                    <a:pt x="449" y="1241"/>
                  </a:cubicBezTo>
                  <a:cubicBezTo>
                    <a:pt x="485" y="760"/>
                    <a:pt x="888" y="395"/>
                    <a:pt x="1359" y="395"/>
                  </a:cubicBezTo>
                  <a:close/>
                  <a:moveTo>
                    <a:pt x="1360" y="0"/>
                  </a:moveTo>
                  <a:cubicBezTo>
                    <a:pt x="683" y="0"/>
                    <a:pt x="108" y="523"/>
                    <a:pt x="57" y="1210"/>
                  </a:cubicBezTo>
                  <a:cubicBezTo>
                    <a:pt x="0" y="1931"/>
                    <a:pt x="541" y="2563"/>
                    <a:pt x="1263" y="2617"/>
                  </a:cubicBezTo>
                  <a:cubicBezTo>
                    <a:pt x="1297" y="2620"/>
                    <a:pt x="1331" y="2621"/>
                    <a:pt x="1365" y="2621"/>
                  </a:cubicBezTo>
                  <a:cubicBezTo>
                    <a:pt x="2042" y="2621"/>
                    <a:pt x="2619" y="2099"/>
                    <a:pt x="2670" y="1411"/>
                  </a:cubicBezTo>
                  <a:cubicBezTo>
                    <a:pt x="2725" y="690"/>
                    <a:pt x="2183" y="59"/>
                    <a:pt x="1464" y="4"/>
                  </a:cubicBezTo>
                  <a:cubicBezTo>
                    <a:pt x="1429" y="1"/>
                    <a:pt x="1394" y="0"/>
                    <a:pt x="1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4635083" y="2654290"/>
              <a:ext cx="77167" cy="74224"/>
            </a:xfrm>
            <a:custGeom>
              <a:avLst/>
              <a:gdLst/>
              <a:ahLst/>
              <a:cxnLst/>
              <a:rect l="l" t="t" r="r" b="b"/>
              <a:pathLst>
                <a:path w="2727" h="2623" extrusionOk="0">
                  <a:moveTo>
                    <a:pt x="1361" y="397"/>
                  </a:moveTo>
                  <a:cubicBezTo>
                    <a:pt x="1386" y="397"/>
                    <a:pt x="1411" y="398"/>
                    <a:pt x="1436" y="400"/>
                  </a:cubicBezTo>
                  <a:cubicBezTo>
                    <a:pt x="1940" y="437"/>
                    <a:pt x="2318" y="881"/>
                    <a:pt x="2279" y="1383"/>
                  </a:cubicBezTo>
                  <a:cubicBezTo>
                    <a:pt x="2241" y="1863"/>
                    <a:pt x="1836" y="2229"/>
                    <a:pt x="1363" y="2229"/>
                  </a:cubicBezTo>
                  <a:cubicBezTo>
                    <a:pt x="1340" y="2229"/>
                    <a:pt x="1317" y="2228"/>
                    <a:pt x="1293" y="2226"/>
                  </a:cubicBezTo>
                  <a:cubicBezTo>
                    <a:pt x="789" y="2189"/>
                    <a:pt x="411" y="1745"/>
                    <a:pt x="451" y="1242"/>
                  </a:cubicBezTo>
                  <a:cubicBezTo>
                    <a:pt x="486" y="762"/>
                    <a:pt x="889" y="397"/>
                    <a:pt x="1361" y="397"/>
                  </a:cubicBezTo>
                  <a:close/>
                  <a:moveTo>
                    <a:pt x="1363" y="0"/>
                  </a:moveTo>
                  <a:cubicBezTo>
                    <a:pt x="684" y="0"/>
                    <a:pt x="108" y="524"/>
                    <a:pt x="57" y="1211"/>
                  </a:cubicBezTo>
                  <a:cubicBezTo>
                    <a:pt x="0" y="1933"/>
                    <a:pt x="542" y="2565"/>
                    <a:pt x="1263" y="2619"/>
                  </a:cubicBezTo>
                  <a:cubicBezTo>
                    <a:pt x="1298" y="2621"/>
                    <a:pt x="1332" y="2623"/>
                    <a:pt x="1366" y="2623"/>
                  </a:cubicBezTo>
                  <a:cubicBezTo>
                    <a:pt x="2043" y="2623"/>
                    <a:pt x="2618" y="2099"/>
                    <a:pt x="2671" y="1413"/>
                  </a:cubicBezTo>
                  <a:cubicBezTo>
                    <a:pt x="2726" y="692"/>
                    <a:pt x="2186" y="61"/>
                    <a:pt x="1465" y="4"/>
                  </a:cubicBezTo>
                  <a:cubicBezTo>
                    <a:pt x="1431" y="2"/>
                    <a:pt x="1397" y="0"/>
                    <a:pt x="1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4790295" y="2599195"/>
              <a:ext cx="77196" cy="74224"/>
            </a:xfrm>
            <a:custGeom>
              <a:avLst/>
              <a:gdLst/>
              <a:ahLst/>
              <a:cxnLst/>
              <a:rect l="l" t="t" r="r" b="b"/>
              <a:pathLst>
                <a:path w="2728" h="2623" extrusionOk="0">
                  <a:moveTo>
                    <a:pt x="1362" y="396"/>
                  </a:moveTo>
                  <a:cubicBezTo>
                    <a:pt x="1387" y="396"/>
                    <a:pt x="1412" y="397"/>
                    <a:pt x="1437" y="399"/>
                  </a:cubicBezTo>
                  <a:cubicBezTo>
                    <a:pt x="1941" y="437"/>
                    <a:pt x="2319" y="880"/>
                    <a:pt x="2280" y="1383"/>
                  </a:cubicBezTo>
                  <a:cubicBezTo>
                    <a:pt x="2242" y="1863"/>
                    <a:pt x="1837" y="2229"/>
                    <a:pt x="1364" y="2229"/>
                  </a:cubicBezTo>
                  <a:cubicBezTo>
                    <a:pt x="1341" y="2229"/>
                    <a:pt x="1317" y="2228"/>
                    <a:pt x="1294" y="2226"/>
                  </a:cubicBezTo>
                  <a:cubicBezTo>
                    <a:pt x="790" y="2188"/>
                    <a:pt x="412" y="1745"/>
                    <a:pt x="451" y="1242"/>
                  </a:cubicBezTo>
                  <a:cubicBezTo>
                    <a:pt x="487" y="761"/>
                    <a:pt x="890" y="396"/>
                    <a:pt x="1362" y="396"/>
                  </a:cubicBezTo>
                  <a:close/>
                  <a:moveTo>
                    <a:pt x="1364" y="0"/>
                  </a:moveTo>
                  <a:cubicBezTo>
                    <a:pt x="685" y="0"/>
                    <a:pt x="109" y="523"/>
                    <a:pt x="58" y="1210"/>
                  </a:cubicBezTo>
                  <a:cubicBezTo>
                    <a:pt x="1" y="1931"/>
                    <a:pt x="543" y="2563"/>
                    <a:pt x="1264" y="2618"/>
                  </a:cubicBezTo>
                  <a:cubicBezTo>
                    <a:pt x="1298" y="2621"/>
                    <a:pt x="1333" y="2622"/>
                    <a:pt x="1367" y="2622"/>
                  </a:cubicBezTo>
                  <a:cubicBezTo>
                    <a:pt x="2044" y="2622"/>
                    <a:pt x="2619" y="2098"/>
                    <a:pt x="2672" y="1412"/>
                  </a:cubicBezTo>
                  <a:cubicBezTo>
                    <a:pt x="2727" y="691"/>
                    <a:pt x="2187" y="59"/>
                    <a:pt x="1466" y="4"/>
                  </a:cubicBezTo>
                  <a:cubicBezTo>
                    <a:pt x="1432" y="1"/>
                    <a:pt x="1398" y="0"/>
                    <a:pt x="1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4668078" y="2212226"/>
              <a:ext cx="113" cy="679"/>
            </a:xfrm>
            <a:custGeom>
              <a:avLst/>
              <a:gdLst/>
              <a:ahLst/>
              <a:cxnLst/>
              <a:rect l="l" t="t" r="r" b="b"/>
              <a:pathLst>
                <a:path w="4" h="24" extrusionOk="0">
                  <a:moveTo>
                    <a:pt x="4" y="0"/>
                  </a:moveTo>
                  <a:cubicBezTo>
                    <a:pt x="1" y="3"/>
                    <a:pt x="1" y="9"/>
                    <a:pt x="1" y="15"/>
                  </a:cubicBezTo>
                  <a:lnTo>
                    <a:pt x="1" y="15"/>
                  </a:lnTo>
                  <a:lnTo>
                    <a:pt x="1" y="9"/>
                  </a:lnTo>
                  <a:cubicBezTo>
                    <a:pt x="2" y="7"/>
                    <a:pt x="2" y="2"/>
                    <a:pt x="4" y="0"/>
                  </a:cubicBezTo>
                  <a:close/>
                  <a:moveTo>
                    <a:pt x="1" y="15"/>
                  </a:moveTo>
                  <a:lnTo>
                    <a:pt x="1" y="18"/>
                  </a:lnTo>
                  <a:cubicBezTo>
                    <a:pt x="1" y="18"/>
                    <a:pt x="1" y="19"/>
                    <a:pt x="2" y="20"/>
                  </a:cubicBezTo>
                  <a:lnTo>
                    <a:pt x="2" y="20"/>
                  </a:lnTo>
                  <a:cubicBezTo>
                    <a:pt x="1" y="18"/>
                    <a:pt x="1" y="17"/>
                    <a:pt x="1" y="15"/>
                  </a:cubicBezTo>
                  <a:close/>
                  <a:moveTo>
                    <a:pt x="2" y="20"/>
                  </a:moveTo>
                  <a:cubicBezTo>
                    <a:pt x="2" y="22"/>
                    <a:pt x="2" y="24"/>
                    <a:pt x="2" y="24"/>
                  </a:cubicBezTo>
                  <a:cubicBezTo>
                    <a:pt x="2" y="24"/>
                    <a:pt x="2" y="23"/>
                    <a:pt x="2" y="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4674728" y="2224564"/>
              <a:ext cx="679" cy="226"/>
            </a:xfrm>
            <a:custGeom>
              <a:avLst/>
              <a:gdLst/>
              <a:ahLst/>
              <a:cxnLst/>
              <a:rect l="l" t="t" r="r" b="b"/>
              <a:pathLst>
                <a:path w="24" h="8" extrusionOk="0">
                  <a:moveTo>
                    <a:pt x="2" y="1"/>
                  </a:moveTo>
                  <a:cubicBezTo>
                    <a:pt x="1" y="1"/>
                    <a:pt x="0" y="1"/>
                    <a:pt x="1" y="2"/>
                  </a:cubicBezTo>
                  <a:cubicBezTo>
                    <a:pt x="7" y="3"/>
                    <a:pt x="14" y="4"/>
                    <a:pt x="20" y="7"/>
                  </a:cubicBezTo>
                  <a:lnTo>
                    <a:pt x="23" y="7"/>
                  </a:lnTo>
                  <a:cubicBezTo>
                    <a:pt x="11" y="2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4669210" y="2207331"/>
              <a:ext cx="340" cy="481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12" y="0"/>
                  </a:moveTo>
                  <a:cubicBezTo>
                    <a:pt x="6" y="7"/>
                    <a:pt x="2" y="10"/>
                    <a:pt x="0" y="15"/>
                  </a:cubicBezTo>
                  <a:lnTo>
                    <a:pt x="0" y="16"/>
                  </a:lnTo>
                  <a:cubicBezTo>
                    <a:pt x="6" y="13"/>
                    <a:pt x="9" y="6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4688452" y="2212509"/>
              <a:ext cx="113" cy="651"/>
            </a:xfrm>
            <a:custGeom>
              <a:avLst/>
              <a:gdLst/>
              <a:ahLst/>
              <a:cxnLst/>
              <a:rect l="l" t="t" r="r" b="b"/>
              <a:pathLst>
                <a:path w="4" h="23" extrusionOk="0">
                  <a:moveTo>
                    <a:pt x="3" y="0"/>
                  </a:moveTo>
                  <a:cubicBezTo>
                    <a:pt x="1" y="17"/>
                    <a:pt x="1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lnTo>
                    <a:pt x="3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4683359" y="2223347"/>
              <a:ext cx="396" cy="170"/>
            </a:xfrm>
            <a:custGeom>
              <a:avLst/>
              <a:gdLst/>
              <a:ahLst/>
              <a:cxnLst/>
              <a:rect l="l" t="t" r="r" b="b"/>
              <a:pathLst>
                <a:path w="14" h="6" extrusionOk="0">
                  <a:moveTo>
                    <a:pt x="13" y="1"/>
                  </a:moveTo>
                  <a:cubicBezTo>
                    <a:pt x="4" y="4"/>
                    <a:pt x="1" y="5"/>
                    <a:pt x="2" y="5"/>
                  </a:cubicBezTo>
                  <a:cubicBezTo>
                    <a:pt x="3" y="5"/>
                    <a:pt x="7" y="4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4688084" y="2216160"/>
              <a:ext cx="255" cy="623"/>
            </a:xfrm>
            <a:custGeom>
              <a:avLst/>
              <a:gdLst/>
              <a:ahLst/>
              <a:cxnLst/>
              <a:rect l="l" t="t" r="r" b="b"/>
              <a:pathLst>
                <a:path w="9" h="22" extrusionOk="0">
                  <a:moveTo>
                    <a:pt x="9" y="1"/>
                  </a:moveTo>
                  <a:cubicBezTo>
                    <a:pt x="1" y="15"/>
                    <a:pt x="0" y="21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15"/>
                    <a:pt x="6" y="8"/>
                    <a:pt x="9" y="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4393479" y="2161970"/>
              <a:ext cx="368" cy="57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5" y="2"/>
                    <a:pt x="8" y="2"/>
                    <a:pt x="9" y="2"/>
                  </a:cubicBezTo>
                  <a:cubicBezTo>
                    <a:pt x="13" y="2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4016415" y="2050478"/>
              <a:ext cx="971878" cy="914858"/>
            </a:xfrm>
            <a:custGeom>
              <a:avLst/>
              <a:gdLst/>
              <a:ahLst/>
              <a:cxnLst/>
              <a:rect l="l" t="t" r="r" b="b"/>
              <a:pathLst>
                <a:path w="34345" h="32330" extrusionOk="0">
                  <a:moveTo>
                    <a:pt x="13306" y="3939"/>
                  </a:moveTo>
                  <a:cubicBezTo>
                    <a:pt x="13310" y="3939"/>
                    <a:pt x="13330" y="3943"/>
                    <a:pt x="13340" y="3943"/>
                  </a:cubicBezTo>
                  <a:cubicBezTo>
                    <a:pt x="13356" y="3943"/>
                    <a:pt x="13397" y="3954"/>
                    <a:pt x="13420" y="3954"/>
                  </a:cubicBezTo>
                  <a:cubicBezTo>
                    <a:pt x="13423" y="3954"/>
                    <a:pt x="13426" y="3954"/>
                    <a:pt x="13429" y="3953"/>
                  </a:cubicBezTo>
                  <a:lnTo>
                    <a:pt x="13433" y="3953"/>
                  </a:lnTo>
                  <a:cubicBezTo>
                    <a:pt x="13448" y="3958"/>
                    <a:pt x="13462" y="3962"/>
                    <a:pt x="13475" y="3968"/>
                  </a:cubicBezTo>
                  <a:cubicBezTo>
                    <a:pt x="13490" y="3974"/>
                    <a:pt x="13501" y="3980"/>
                    <a:pt x="13516" y="3984"/>
                  </a:cubicBezTo>
                  <a:lnTo>
                    <a:pt x="13519" y="3984"/>
                  </a:lnTo>
                  <a:lnTo>
                    <a:pt x="13530" y="3991"/>
                  </a:lnTo>
                  <a:cubicBezTo>
                    <a:pt x="13557" y="4006"/>
                    <a:pt x="13581" y="4025"/>
                    <a:pt x="13606" y="4042"/>
                  </a:cubicBezTo>
                  <a:cubicBezTo>
                    <a:pt x="13610" y="4046"/>
                    <a:pt x="13616" y="4054"/>
                    <a:pt x="13623" y="4057"/>
                  </a:cubicBezTo>
                  <a:cubicBezTo>
                    <a:pt x="13628" y="4061"/>
                    <a:pt x="13629" y="4061"/>
                    <a:pt x="13629" y="4061"/>
                  </a:cubicBezTo>
                  <a:cubicBezTo>
                    <a:pt x="13636" y="4068"/>
                    <a:pt x="13642" y="4077"/>
                    <a:pt x="13645" y="4078"/>
                  </a:cubicBezTo>
                  <a:cubicBezTo>
                    <a:pt x="13666" y="4100"/>
                    <a:pt x="13681" y="4125"/>
                    <a:pt x="13700" y="4147"/>
                  </a:cubicBezTo>
                  <a:cubicBezTo>
                    <a:pt x="13700" y="4148"/>
                    <a:pt x="13702" y="4148"/>
                    <a:pt x="13702" y="4148"/>
                  </a:cubicBezTo>
                  <a:cubicBezTo>
                    <a:pt x="13711" y="4163"/>
                    <a:pt x="13718" y="4179"/>
                    <a:pt x="13725" y="4193"/>
                  </a:cubicBezTo>
                  <a:cubicBezTo>
                    <a:pt x="13732" y="4206"/>
                    <a:pt x="13737" y="4221"/>
                    <a:pt x="13744" y="4234"/>
                  </a:cubicBezTo>
                  <a:cubicBezTo>
                    <a:pt x="13745" y="4237"/>
                    <a:pt x="13745" y="4238"/>
                    <a:pt x="13745" y="4241"/>
                  </a:cubicBezTo>
                  <a:cubicBezTo>
                    <a:pt x="13748" y="4253"/>
                    <a:pt x="13753" y="4315"/>
                    <a:pt x="13760" y="4331"/>
                  </a:cubicBezTo>
                  <a:lnTo>
                    <a:pt x="13760" y="4333"/>
                  </a:lnTo>
                  <a:cubicBezTo>
                    <a:pt x="13760" y="4347"/>
                    <a:pt x="13759" y="4365"/>
                    <a:pt x="13756" y="4379"/>
                  </a:cubicBezTo>
                  <a:lnTo>
                    <a:pt x="13756" y="4384"/>
                  </a:lnTo>
                  <a:cubicBezTo>
                    <a:pt x="13753" y="4395"/>
                    <a:pt x="13745" y="4424"/>
                    <a:pt x="13744" y="4427"/>
                  </a:cubicBezTo>
                  <a:cubicBezTo>
                    <a:pt x="13738" y="4442"/>
                    <a:pt x="13732" y="4455"/>
                    <a:pt x="13727" y="4469"/>
                  </a:cubicBezTo>
                  <a:cubicBezTo>
                    <a:pt x="13727" y="4471"/>
                    <a:pt x="13725" y="4471"/>
                    <a:pt x="13725" y="4474"/>
                  </a:cubicBezTo>
                  <a:cubicBezTo>
                    <a:pt x="13725" y="4475"/>
                    <a:pt x="13724" y="4475"/>
                    <a:pt x="13724" y="4475"/>
                  </a:cubicBezTo>
                  <a:cubicBezTo>
                    <a:pt x="13705" y="4503"/>
                    <a:pt x="13686" y="4527"/>
                    <a:pt x="13667" y="4555"/>
                  </a:cubicBezTo>
                  <a:lnTo>
                    <a:pt x="13666" y="4555"/>
                  </a:lnTo>
                  <a:cubicBezTo>
                    <a:pt x="13654" y="4565"/>
                    <a:pt x="13644" y="4577"/>
                    <a:pt x="13632" y="4586"/>
                  </a:cubicBezTo>
                  <a:cubicBezTo>
                    <a:pt x="13622" y="4597"/>
                    <a:pt x="13609" y="4606"/>
                    <a:pt x="13599" y="4615"/>
                  </a:cubicBezTo>
                  <a:cubicBezTo>
                    <a:pt x="13593" y="4620"/>
                    <a:pt x="13586" y="4623"/>
                    <a:pt x="13580" y="4629"/>
                  </a:cubicBezTo>
                  <a:cubicBezTo>
                    <a:pt x="13570" y="4638"/>
                    <a:pt x="13567" y="4641"/>
                    <a:pt x="13571" y="4641"/>
                  </a:cubicBezTo>
                  <a:cubicBezTo>
                    <a:pt x="13551" y="4652"/>
                    <a:pt x="13520" y="4664"/>
                    <a:pt x="13511" y="4670"/>
                  </a:cubicBezTo>
                  <a:cubicBezTo>
                    <a:pt x="13495" y="4677"/>
                    <a:pt x="13484" y="4681"/>
                    <a:pt x="13469" y="4687"/>
                  </a:cubicBezTo>
                  <a:cubicBezTo>
                    <a:pt x="13469" y="4687"/>
                    <a:pt x="13465" y="4689"/>
                    <a:pt x="13459" y="4690"/>
                  </a:cubicBezTo>
                  <a:cubicBezTo>
                    <a:pt x="13458" y="4690"/>
                    <a:pt x="13456" y="4690"/>
                    <a:pt x="13455" y="4693"/>
                  </a:cubicBezTo>
                  <a:cubicBezTo>
                    <a:pt x="13426" y="4700"/>
                    <a:pt x="13397" y="4708"/>
                    <a:pt x="13366" y="4711"/>
                  </a:cubicBezTo>
                  <a:lnTo>
                    <a:pt x="13314" y="4711"/>
                  </a:lnTo>
                  <a:lnTo>
                    <a:pt x="13266" y="4705"/>
                  </a:lnTo>
                  <a:cubicBezTo>
                    <a:pt x="13262" y="4705"/>
                    <a:pt x="13260" y="4703"/>
                    <a:pt x="13257" y="4703"/>
                  </a:cubicBezTo>
                  <a:cubicBezTo>
                    <a:pt x="13240" y="4697"/>
                    <a:pt x="13222" y="4693"/>
                    <a:pt x="13205" y="4686"/>
                  </a:cubicBezTo>
                  <a:cubicBezTo>
                    <a:pt x="13196" y="4681"/>
                    <a:pt x="13189" y="4679"/>
                    <a:pt x="13180" y="4674"/>
                  </a:cubicBezTo>
                  <a:cubicBezTo>
                    <a:pt x="13179" y="4673"/>
                    <a:pt x="13177" y="4673"/>
                    <a:pt x="13174" y="4671"/>
                  </a:cubicBezTo>
                  <a:cubicBezTo>
                    <a:pt x="13157" y="4658"/>
                    <a:pt x="13138" y="4647"/>
                    <a:pt x="13122" y="4635"/>
                  </a:cubicBezTo>
                  <a:cubicBezTo>
                    <a:pt x="13119" y="4631"/>
                    <a:pt x="13115" y="4628"/>
                    <a:pt x="13109" y="4623"/>
                  </a:cubicBezTo>
                  <a:lnTo>
                    <a:pt x="13102" y="4616"/>
                  </a:lnTo>
                  <a:cubicBezTo>
                    <a:pt x="13097" y="4609"/>
                    <a:pt x="13090" y="4602"/>
                    <a:pt x="13084" y="4597"/>
                  </a:cubicBezTo>
                  <a:cubicBezTo>
                    <a:pt x="13083" y="4594"/>
                    <a:pt x="13077" y="4586"/>
                    <a:pt x="13071" y="4580"/>
                  </a:cubicBezTo>
                  <a:cubicBezTo>
                    <a:pt x="13071" y="4578"/>
                    <a:pt x="13070" y="4577"/>
                    <a:pt x="13070" y="4577"/>
                  </a:cubicBezTo>
                  <a:cubicBezTo>
                    <a:pt x="13064" y="4565"/>
                    <a:pt x="13058" y="4556"/>
                    <a:pt x="13054" y="4546"/>
                  </a:cubicBezTo>
                  <a:cubicBezTo>
                    <a:pt x="13049" y="4539"/>
                    <a:pt x="13048" y="4532"/>
                    <a:pt x="13044" y="4526"/>
                  </a:cubicBezTo>
                  <a:cubicBezTo>
                    <a:pt x="13041" y="4507"/>
                    <a:pt x="13033" y="4488"/>
                    <a:pt x="13028" y="4469"/>
                  </a:cubicBezTo>
                  <a:cubicBezTo>
                    <a:pt x="13025" y="4452"/>
                    <a:pt x="13022" y="4432"/>
                    <a:pt x="13019" y="4413"/>
                  </a:cubicBezTo>
                  <a:cubicBezTo>
                    <a:pt x="13019" y="4402"/>
                    <a:pt x="13019" y="4391"/>
                    <a:pt x="13020" y="4379"/>
                  </a:cubicBezTo>
                  <a:cubicBezTo>
                    <a:pt x="13025" y="4330"/>
                    <a:pt x="13028" y="4280"/>
                    <a:pt x="13017" y="4231"/>
                  </a:cubicBezTo>
                  <a:cubicBezTo>
                    <a:pt x="13017" y="4230"/>
                    <a:pt x="13017" y="4228"/>
                    <a:pt x="13014" y="4227"/>
                  </a:cubicBezTo>
                  <a:cubicBezTo>
                    <a:pt x="13022" y="4205"/>
                    <a:pt x="13029" y="4183"/>
                    <a:pt x="13039" y="4163"/>
                  </a:cubicBezTo>
                  <a:cubicBezTo>
                    <a:pt x="13042" y="4155"/>
                    <a:pt x="13048" y="4147"/>
                    <a:pt x="13051" y="4137"/>
                  </a:cubicBezTo>
                  <a:cubicBezTo>
                    <a:pt x="13054" y="4134"/>
                    <a:pt x="13057" y="4128"/>
                    <a:pt x="13058" y="4125"/>
                  </a:cubicBezTo>
                  <a:cubicBezTo>
                    <a:pt x="13076" y="4099"/>
                    <a:pt x="13093" y="4075"/>
                    <a:pt x="13109" y="4052"/>
                  </a:cubicBezTo>
                  <a:lnTo>
                    <a:pt x="13137" y="4025"/>
                  </a:lnTo>
                  <a:cubicBezTo>
                    <a:pt x="13148" y="4016"/>
                    <a:pt x="13157" y="4006"/>
                    <a:pt x="13167" y="3998"/>
                  </a:cubicBezTo>
                  <a:cubicBezTo>
                    <a:pt x="13170" y="3997"/>
                    <a:pt x="13173" y="3996"/>
                    <a:pt x="13174" y="3994"/>
                  </a:cubicBezTo>
                  <a:cubicBezTo>
                    <a:pt x="13196" y="3982"/>
                    <a:pt x="13221" y="3969"/>
                    <a:pt x="13243" y="3959"/>
                  </a:cubicBezTo>
                  <a:cubicBezTo>
                    <a:pt x="13244" y="3959"/>
                    <a:pt x="13244" y="3958"/>
                    <a:pt x="13246" y="3958"/>
                  </a:cubicBezTo>
                  <a:cubicBezTo>
                    <a:pt x="13262" y="3953"/>
                    <a:pt x="13280" y="3948"/>
                    <a:pt x="13296" y="3946"/>
                  </a:cubicBezTo>
                  <a:cubicBezTo>
                    <a:pt x="13304" y="3945"/>
                    <a:pt x="13311" y="3945"/>
                    <a:pt x="13318" y="3943"/>
                  </a:cubicBezTo>
                  <a:cubicBezTo>
                    <a:pt x="13308" y="3940"/>
                    <a:pt x="13305" y="3939"/>
                    <a:pt x="13306" y="3939"/>
                  </a:cubicBezTo>
                  <a:close/>
                  <a:moveTo>
                    <a:pt x="23738" y="5850"/>
                  </a:moveTo>
                  <a:cubicBezTo>
                    <a:pt x="23738" y="5850"/>
                    <a:pt x="23738" y="5850"/>
                    <a:pt x="23738" y="5851"/>
                  </a:cubicBezTo>
                  <a:cubicBezTo>
                    <a:pt x="23738" y="5851"/>
                    <a:pt x="23738" y="5850"/>
                    <a:pt x="23738" y="5850"/>
                  </a:cubicBezTo>
                  <a:close/>
                  <a:moveTo>
                    <a:pt x="23369" y="5344"/>
                  </a:moveTo>
                  <a:cubicBezTo>
                    <a:pt x="23382" y="5344"/>
                    <a:pt x="23395" y="5347"/>
                    <a:pt x="23409" y="5347"/>
                  </a:cubicBezTo>
                  <a:cubicBezTo>
                    <a:pt x="23418" y="5347"/>
                    <a:pt x="23425" y="5348"/>
                    <a:pt x="23434" y="5350"/>
                  </a:cubicBezTo>
                  <a:cubicBezTo>
                    <a:pt x="23441" y="5350"/>
                    <a:pt x="23447" y="5351"/>
                    <a:pt x="23448" y="5351"/>
                  </a:cubicBezTo>
                  <a:cubicBezTo>
                    <a:pt x="23462" y="5356"/>
                    <a:pt x="23473" y="5362"/>
                    <a:pt x="23482" y="5364"/>
                  </a:cubicBezTo>
                  <a:cubicBezTo>
                    <a:pt x="23495" y="5369"/>
                    <a:pt x="23511" y="5373"/>
                    <a:pt x="23524" y="5380"/>
                  </a:cubicBezTo>
                  <a:cubicBezTo>
                    <a:pt x="23526" y="5383"/>
                    <a:pt x="23527" y="5383"/>
                    <a:pt x="23531" y="5385"/>
                  </a:cubicBezTo>
                  <a:cubicBezTo>
                    <a:pt x="23540" y="5391"/>
                    <a:pt x="23550" y="5398"/>
                    <a:pt x="23560" y="5402"/>
                  </a:cubicBezTo>
                  <a:cubicBezTo>
                    <a:pt x="23576" y="5414"/>
                    <a:pt x="23594" y="5427"/>
                    <a:pt x="23608" y="5439"/>
                  </a:cubicBezTo>
                  <a:cubicBezTo>
                    <a:pt x="23613" y="5441"/>
                    <a:pt x="23619" y="5449"/>
                    <a:pt x="23623" y="5452"/>
                  </a:cubicBezTo>
                  <a:cubicBezTo>
                    <a:pt x="23636" y="5466"/>
                    <a:pt x="23650" y="5482"/>
                    <a:pt x="23664" y="5497"/>
                  </a:cubicBezTo>
                  <a:cubicBezTo>
                    <a:pt x="23669" y="5504"/>
                    <a:pt x="23677" y="5514"/>
                    <a:pt x="23681" y="5521"/>
                  </a:cubicBezTo>
                  <a:cubicBezTo>
                    <a:pt x="23698" y="5553"/>
                    <a:pt x="23713" y="5584"/>
                    <a:pt x="23728" y="5617"/>
                  </a:cubicBezTo>
                  <a:cubicBezTo>
                    <a:pt x="23729" y="5623"/>
                    <a:pt x="23730" y="5627"/>
                    <a:pt x="23730" y="5633"/>
                  </a:cubicBezTo>
                  <a:cubicBezTo>
                    <a:pt x="23736" y="5655"/>
                    <a:pt x="23739" y="5675"/>
                    <a:pt x="23744" y="5697"/>
                  </a:cubicBezTo>
                  <a:cubicBezTo>
                    <a:pt x="23745" y="5706"/>
                    <a:pt x="23745" y="5713"/>
                    <a:pt x="23746" y="5722"/>
                  </a:cubicBezTo>
                  <a:lnTo>
                    <a:pt x="23746" y="5726"/>
                  </a:lnTo>
                  <a:lnTo>
                    <a:pt x="23746" y="5729"/>
                  </a:lnTo>
                  <a:cubicBezTo>
                    <a:pt x="23749" y="5736"/>
                    <a:pt x="23746" y="5742"/>
                    <a:pt x="23746" y="5744"/>
                  </a:cubicBezTo>
                  <a:cubicBezTo>
                    <a:pt x="23746" y="5751"/>
                    <a:pt x="23749" y="5758"/>
                    <a:pt x="23746" y="5764"/>
                  </a:cubicBezTo>
                  <a:cubicBezTo>
                    <a:pt x="23746" y="5786"/>
                    <a:pt x="23745" y="5808"/>
                    <a:pt x="23741" y="5829"/>
                  </a:cubicBezTo>
                  <a:cubicBezTo>
                    <a:pt x="23741" y="5836"/>
                    <a:pt x="23739" y="5843"/>
                    <a:pt x="23738" y="5850"/>
                  </a:cubicBezTo>
                  <a:lnTo>
                    <a:pt x="23738" y="5850"/>
                  </a:lnTo>
                  <a:cubicBezTo>
                    <a:pt x="23738" y="5849"/>
                    <a:pt x="23739" y="5849"/>
                    <a:pt x="23739" y="5848"/>
                  </a:cubicBezTo>
                  <a:lnTo>
                    <a:pt x="23739" y="5848"/>
                  </a:lnTo>
                  <a:cubicBezTo>
                    <a:pt x="23738" y="5850"/>
                    <a:pt x="23738" y="5851"/>
                    <a:pt x="23738" y="5853"/>
                  </a:cubicBezTo>
                  <a:cubicBezTo>
                    <a:pt x="23736" y="5864"/>
                    <a:pt x="23732" y="5870"/>
                    <a:pt x="23730" y="5872"/>
                  </a:cubicBezTo>
                  <a:cubicBezTo>
                    <a:pt x="23722" y="5899"/>
                    <a:pt x="23714" y="5930"/>
                    <a:pt x="23703" y="5954"/>
                  </a:cubicBezTo>
                  <a:cubicBezTo>
                    <a:pt x="23701" y="5959"/>
                    <a:pt x="23700" y="5965"/>
                    <a:pt x="23698" y="5968"/>
                  </a:cubicBezTo>
                  <a:cubicBezTo>
                    <a:pt x="23687" y="5984"/>
                    <a:pt x="23677" y="6002"/>
                    <a:pt x="23665" y="6018"/>
                  </a:cubicBezTo>
                  <a:cubicBezTo>
                    <a:pt x="23659" y="6026"/>
                    <a:pt x="23653" y="6034"/>
                    <a:pt x="23648" y="6045"/>
                  </a:cubicBezTo>
                  <a:cubicBezTo>
                    <a:pt x="23648" y="6045"/>
                    <a:pt x="23645" y="6045"/>
                    <a:pt x="23642" y="6047"/>
                  </a:cubicBezTo>
                  <a:cubicBezTo>
                    <a:pt x="23635" y="6055"/>
                    <a:pt x="23627" y="6062"/>
                    <a:pt x="23617" y="6069"/>
                  </a:cubicBezTo>
                  <a:cubicBezTo>
                    <a:pt x="23603" y="6082"/>
                    <a:pt x="23588" y="6093"/>
                    <a:pt x="23575" y="6104"/>
                  </a:cubicBezTo>
                  <a:cubicBezTo>
                    <a:pt x="23575" y="6104"/>
                    <a:pt x="23572" y="6104"/>
                    <a:pt x="23572" y="6106"/>
                  </a:cubicBezTo>
                  <a:lnTo>
                    <a:pt x="23575" y="6106"/>
                  </a:lnTo>
                  <a:cubicBezTo>
                    <a:pt x="23584" y="6103"/>
                    <a:pt x="23587" y="6102"/>
                    <a:pt x="23588" y="6102"/>
                  </a:cubicBezTo>
                  <a:lnTo>
                    <a:pt x="23588" y="6102"/>
                  </a:lnTo>
                  <a:cubicBezTo>
                    <a:pt x="23588" y="6102"/>
                    <a:pt x="23566" y="6109"/>
                    <a:pt x="23559" y="6113"/>
                  </a:cubicBezTo>
                  <a:cubicBezTo>
                    <a:pt x="23543" y="6122"/>
                    <a:pt x="23527" y="6129"/>
                    <a:pt x="23511" y="6136"/>
                  </a:cubicBezTo>
                  <a:cubicBezTo>
                    <a:pt x="23505" y="6139"/>
                    <a:pt x="23504" y="6140"/>
                    <a:pt x="23499" y="6140"/>
                  </a:cubicBezTo>
                  <a:cubicBezTo>
                    <a:pt x="23462" y="6149"/>
                    <a:pt x="23425" y="6158"/>
                    <a:pt x="23385" y="6162"/>
                  </a:cubicBezTo>
                  <a:lnTo>
                    <a:pt x="23377" y="6162"/>
                  </a:lnTo>
                  <a:cubicBezTo>
                    <a:pt x="23360" y="6162"/>
                    <a:pt x="23341" y="6162"/>
                    <a:pt x="23324" y="6161"/>
                  </a:cubicBezTo>
                  <a:cubicBezTo>
                    <a:pt x="23310" y="6158"/>
                    <a:pt x="23295" y="6157"/>
                    <a:pt x="23280" y="6155"/>
                  </a:cubicBezTo>
                  <a:lnTo>
                    <a:pt x="23280" y="6155"/>
                  </a:lnTo>
                  <a:cubicBezTo>
                    <a:pt x="23279" y="6155"/>
                    <a:pt x="23277" y="6154"/>
                    <a:pt x="23274" y="6154"/>
                  </a:cubicBezTo>
                  <a:lnTo>
                    <a:pt x="23268" y="6154"/>
                  </a:lnTo>
                  <a:cubicBezTo>
                    <a:pt x="23261" y="6151"/>
                    <a:pt x="23258" y="6151"/>
                    <a:pt x="23257" y="6149"/>
                  </a:cubicBezTo>
                  <a:lnTo>
                    <a:pt x="23254" y="6149"/>
                  </a:lnTo>
                  <a:cubicBezTo>
                    <a:pt x="23236" y="6143"/>
                    <a:pt x="23220" y="6139"/>
                    <a:pt x="23203" y="6132"/>
                  </a:cubicBezTo>
                  <a:cubicBezTo>
                    <a:pt x="23199" y="6129"/>
                    <a:pt x="23194" y="6127"/>
                    <a:pt x="23191" y="6126"/>
                  </a:cubicBezTo>
                  <a:cubicBezTo>
                    <a:pt x="23180" y="6117"/>
                    <a:pt x="23159" y="6107"/>
                    <a:pt x="23149" y="6100"/>
                  </a:cubicBezTo>
                  <a:cubicBezTo>
                    <a:pt x="23142" y="6095"/>
                    <a:pt x="23133" y="6090"/>
                    <a:pt x="23126" y="6082"/>
                  </a:cubicBezTo>
                  <a:cubicBezTo>
                    <a:pt x="23116" y="6062"/>
                    <a:pt x="23101" y="6049"/>
                    <a:pt x="23084" y="6040"/>
                  </a:cubicBezTo>
                  <a:cubicBezTo>
                    <a:pt x="23079" y="6037"/>
                    <a:pt x="23076" y="6031"/>
                    <a:pt x="23072" y="6027"/>
                  </a:cubicBezTo>
                  <a:cubicBezTo>
                    <a:pt x="23072" y="6026"/>
                    <a:pt x="23072" y="6024"/>
                    <a:pt x="23071" y="6023"/>
                  </a:cubicBezTo>
                  <a:cubicBezTo>
                    <a:pt x="23069" y="6015"/>
                    <a:pt x="23063" y="6010"/>
                    <a:pt x="23060" y="6002"/>
                  </a:cubicBezTo>
                  <a:cubicBezTo>
                    <a:pt x="23058" y="5998"/>
                    <a:pt x="23056" y="5995"/>
                    <a:pt x="23056" y="5994"/>
                  </a:cubicBezTo>
                  <a:cubicBezTo>
                    <a:pt x="23047" y="5936"/>
                    <a:pt x="23029" y="5877"/>
                    <a:pt x="23021" y="5819"/>
                  </a:cubicBezTo>
                  <a:cubicBezTo>
                    <a:pt x="23021" y="5813"/>
                    <a:pt x="23020" y="5806"/>
                    <a:pt x="23018" y="5798"/>
                  </a:cubicBezTo>
                  <a:lnTo>
                    <a:pt x="23018" y="5795"/>
                  </a:lnTo>
                  <a:cubicBezTo>
                    <a:pt x="23018" y="5773"/>
                    <a:pt x="23018" y="5754"/>
                    <a:pt x="23020" y="5732"/>
                  </a:cubicBezTo>
                  <a:lnTo>
                    <a:pt x="23020" y="5725"/>
                  </a:lnTo>
                  <a:cubicBezTo>
                    <a:pt x="23020" y="5722"/>
                    <a:pt x="23021" y="5722"/>
                    <a:pt x="23021" y="5720"/>
                  </a:cubicBezTo>
                  <a:cubicBezTo>
                    <a:pt x="23021" y="5703"/>
                    <a:pt x="23033" y="5678"/>
                    <a:pt x="23036" y="5661"/>
                  </a:cubicBezTo>
                  <a:cubicBezTo>
                    <a:pt x="23046" y="5651"/>
                    <a:pt x="23046" y="5633"/>
                    <a:pt x="23047" y="5617"/>
                  </a:cubicBezTo>
                  <a:cubicBezTo>
                    <a:pt x="23052" y="5607"/>
                    <a:pt x="23055" y="5596"/>
                    <a:pt x="23059" y="5582"/>
                  </a:cubicBezTo>
                  <a:cubicBezTo>
                    <a:pt x="23062" y="5575"/>
                    <a:pt x="23066" y="5567"/>
                    <a:pt x="23068" y="5560"/>
                  </a:cubicBezTo>
                  <a:lnTo>
                    <a:pt x="23068" y="5560"/>
                  </a:lnTo>
                  <a:cubicBezTo>
                    <a:pt x="23068" y="5559"/>
                    <a:pt x="23068" y="5559"/>
                    <a:pt x="23069" y="5558"/>
                  </a:cubicBezTo>
                  <a:cubicBezTo>
                    <a:pt x="23069" y="5556"/>
                    <a:pt x="23071" y="5553"/>
                    <a:pt x="23071" y="5552"/>
                  </a:cubicBezTo>
                  <a:cubicBezTo>
                    <a:pt x="23074" y="5543"/>
                    <a:pt x="23076" y="5540"/>
                    <a:pt x="23077" y="5540"/>
                  </a:cubicBezTo>
                  <a:cubicBezTo>
                    <a:pt x="23078" y="5540"/>
                    <a:pt x="23078" y="5541"/>
                    <a:pt x="23078" y="5543"/>
                  </a:cubicBezTo>
                  <a:cubicBezTo>
                    <a:pt x="23084" y="5534"/>
                    <a:pt x="23090" y="5521"/>
                    <a:pt x="23091" y="5517"/>
                  </a:cubicBezTo>
                  <a:cubicBezTo>
                    <a:pt x="23106" y="5495"/>
                    <a:pt x="23120" y="5478"/>
                    <a:pt x="23136" y="5457"/>
                  </a:cubicBezTo>
                  <a:cubicBezTo>
                    <a:pt x="23142" y="5453"/>
                    <a:pt x="23146" y="5449"/>
                    <a:pt x="23148" y="5449"/>
                  </a:cubicBezTo>
                  <a:lnTo>
                    <a:pt x="23191" y="5410"/>
                  </a:lnTo>
                  <a:cubicBezTo>
                    <a:pt x="23197" y="5407"/>
                    <a:pt x="23200" y="5402"/>
                    <a:pt x="23201" y="5401"/>
                  </a:cubicBezTo>
                  <a:cubicBezTo>
                    <a:pt x="23220" y="5391"/>
                    <a:pt x="23241" y="5379"/>
                    <a:pt x="23260" y="5370"/>
                  </a:cubicBezTo>
                  <a:cubicBezTo>
                    <a:pt x="23267" y="5367"/>
                    <a:pt x="23274" y="5363"/>
                    <a:pt x="23281" y="5362"/>
                  </a:cubicBezTo>
                  <a:cubicBezTo>
                    <a:pt x="23289" y="5358"/>
                    <a:pt x="23307" y="5355"/>
                    <a:pt x="23306" y="5355"/>
                  </a:cubicBezTo>
                  <a:lnTo>
                    <a:pt x="23306" y="5355"/>
                  </a:lnTo>
                  <a:cubicBezTo>
                    <a:pt x="23306" y="5355"/>
                    <a:pt x="23302" y="5356"/>
                    <a:pt x="23293" y="5357"/>
                  </a:cubicBezTo>
                  <a:cubicBezTo>
                    <a:pt x="23287" y="5358"/>
                    <a:pt x="23284" y="5358"/>
                    <a:pt x="23284" y="5358"/>
                  </a:cubicBezTo>
                  <a:cubicBezTo>
                    <a:pt x="23282" y="5358"/>
                    <a:pt x="23319" y="5352"/>
                    <a:pt x="23328" y="5350"/>
                  </a:cubicBezTo>
                  <a:cubicBezTo>
                    <a:pt x="23332" y="5348"/>
                    <a:pt x="23360" y="5347"/>
                    <a:pt x="23369" y="5344"/>
                  </a:cubicBezTo>
                  <a:close/>
                  <a:moveTo>
                    <a:pt x="14596" y="7395"/>
                  </a:moveTo>
                  <a:lnTo>
                    <a:pt x="14596" y="7395"/>
                  </a:lnTo>
                  <a:cubicBezTo>
                    <a:pt x="14707" y="7630"/>
                    <a:pt x="14819" y="7867"/>
                    <a:pt x="14931" y="8102"/>
                  </a:cubicBezTo>
                  <a:cubicBezTo>
                    <a:pt x="14867" y="8160"/>
                    <a:pt x="14806" y="8219"/>
                    <a:pt x="14747" y="8281"/>
                  </a:cubicBezTo>
                  <a:cubicBezTo>
                    <a:pt x="14732" y="8139"/>
                    <a:pt x="14705" y="7999"/>
                    <a:pt x="14686" y="7871"/>
                  </a:cubicBezTo>
                  <a:cubicBezTo>
                    <a:pt x="14661" y="7711"/>
                    <a:pt x="14630" y="7552"/>
                    <a:pt x="14596" y="7395"/>
                  </a:cubicBezTo>
                  <a:close/>
                  <a:moveTo>
                    <a:pt x="22154" y="7783"/>
                  </a:moveTo>
                  <a:lnTo>
                    <a:pt x="22154" y="7783"/>
                  </a:lnTo>
                  <a:cubicBezTo>
                    <a:pt x="22058" y="8050"/>
                    <a:pt x="21966" y="8317"/>
                    <a:pt x="21883" y="8588"/>
                  </a:cubicBezTo>
                  <a:cubicBezTo>
                    <a:pt x="21838" y="8739"/>
                    <a:pt x="21795" y="8887"/>
                    <a:pt x="21754" y="9040"/>
                  </a:cubicBezTo>
                  <a:cubicBezTo>
                    <a:pt x="21745" y="9074"/>
                    <a:pt x="21737" y="9111"/>
                    <a:pt x="21726" y="9146"/>
                  </a:cubicBezTo>
                  <a:cubicBezTo>
                    <a:pt x="21657" y="9011"/>
                    <a:pt x="21578" y="8880"/>
                    <a:pt x="21494" y="8753"/>
                  </a:cubicBezTo>
                  <a:cubicBezTo>
                    <a:pt x="21511" y="8733"/>
                    <a:pt x="21526" y="8711"/>
                    <a:pt x="21540" y="8691"/>
                  </a:cubicBezTo>
                  <a:cubicBezTo>
                    <a:pt x="21617" y="8580"/>
                    <a:pt x="21693" y="8464"/>
                    <a:pt x="21767" y="8351"/>
                  </a:cubicBezTo>
                  <a:cubicBezTo>
                    <a:pt x="21892" y="8159"/>
                    <a:pt x="22023" y="7970"/>
                    <a:pt x="22154" y="7783"/>
                  </a:cubicBezTo>
                  <a:close/>
                  <a:moveTo>
                    <a:pt x="18711" y="383"/>
                  </a:moveTo>
                  <a:cubicBezTo>
                    <a:pt x="19230" y="479"/>
                    <a:pt x="19744" y="582"/>
                    <a:pt x="20243" y="769"/>
                  </a:cubicBezTo>
                  <a:cubicBezTo>
                    <a:pt x="20895" y="1015"/>
                    <a:pt x="21506" y="1351"/>
                    <a:pt x="22065" y="1763"/>
                  </a:cubicBezTo>
                  <a:cubicBezTo>
                    <a:pt x="24246" y="3372"/>
                    <a:pt x="25370" y="5944"/>
                    <a:pt x="25961" y="8518"/>
                  </a:cubicBezTo>
                  <a:cubicBezTo>
                    <a:pt x="26292" y="9949"/>
                    <a:pt x="26496" y="11414"/>
                    <a:pt x="26627" y="12876"/>
                  </a:cubicBezTo>
                  <a:cubicBezTo>
                    <a:pt x="26695" y="13651"/>
                    <a:pt x="26739" y="14428"/>
                    <a:pt x="26757" y="15206"/>
                  </a:cubicBezTo>
                  <a:cubicBezTo>
                    <a:pt x="26766" y="15588"/>
                    <a:pt x="26769" y="15971"/>
                    <a:pt x="26766" y="16355"/>
                  </a:cubicBezTo>
                  <a:cubicBezTo>
                    <a:pt x="26765" y="16561"/>
                    <a:pt x="26760" y="16771"/>
                    <a:pt x="26755" y="16978"/>
                  </a:cubicBezTo>
                  <a:cubicBezTo>
                    <a:pt x="26753" y="17076"/>
                    <a:pt x="26739" y="17182"/>
                    <a:pt x="26752" y="17279"/>
                  </a:cubicBezTo>
                  <a:cubicBezTo>
                    <a:pt x="26755" y="17302"/>
                    <a:pt x="26760" y="17327"/>
                    <a:pt x="26766" y="17349"/>
                  </a:cubicBezTo>
                  <a:cubicBezTo>
                    <a:pt x="26739" y="17356"/>
                    <a:pt x="26709" y="17364"/>
                    <a:pt x="26683" y="17371"/>
                  </a:cubicBezTo>
                  <a:cubicBezTo>
                    <a:pt x="26555" y="17404"/>
                    <a:pt x="26428" y="17448"/>
                    <a:pt x="26303" y="17494"/>
                  </a:cubicBezTo>
                  <a:cubicBezTo>
                    <a:pt x="26077" y="17576"/>
                    <a:pt x="25852" y="17651"/>
                    <a:pt x="25624" y="17724"/>
                  </a:cubicBezTo>
                  <a:cubicBezTo>
                    <a:pt x="25152" y="17875"/>
                    <a:pt x="24675" y="18017"/>
                    <a:pt x="24194" y="18138"/>
                  </a:cubicBezTo>
                  <a:cubicBezTo>
                    <a:pt x="23818" y="18233"/>
                    <a:pt x="23438" y="18317"/>
                    <a:pt x="23059" y="18389"/>
                  </a:cubicBezTo>
                  <a:cubicBezTo>
                    <a:pt x="23090" y="18214"/>
                    <a:pt x="23107" y="18035"/>
                    <a:pt x="23120" y="17858"/>
                  </a:cubicBezTo>
                  <a:cubicBezTo>
                    <a:pt x="23223" y="17836"/>
                    <a:pt x="23326" y="17811"/>
                    <a:pt x="23431" y="17786"/>
                  </a:cubicBezTo>
                  <a:cubicBezTo>
                    <a:pt x="23608" y="17743"/>
                    <a:pt x="23810" y="17686"/>
                    <a:pt x="23964" y="17586"/>
                  </a:cubicBezTo>
                  <a:cubicBezTo>
                    <a:pt x="24036" y="17541"/>
                    <a:pt x="24031" y="17417"/>
                    <a:pt x="23932" y="17411"/>
                  </a:cubicBezTo>
                  <a:cubicBezTo>
                    <a:pt x="23913" y="17410"/>
                    <a:pt x="23894" y="17410"/>
                    <a:pt x="23875" y="17410"/>
                  </a:cubicBezTo>
                  <a:cubicBezTo>
                    <a:pt x="23707" y="17410"/>
                    <a:pt x="23532" y="17447"/>
                    <a:pt x="23371" y="17483"/>
                  </a:cubicBezTo>
                  <a:cubicBezTo>
                    <a:pt x="23293" y="17499"/>
                    <a:pt x="23215" y="17518"/>
                    <a:pt x="23139" y="17535"/>
                  </a:cubicBezTo>
                  <a:cubicBezTo>
                    <a:pt x="23143" y="17400"/>
                    <a:pt x="23148" y="17265"/>
                    <a:pt x="23149" y="17128"/>
                  </a:cubicBezTo>
                  <a:cubicBezTo>
                    <a:pt x="23158" y="16622"/>
                    <a:pt x="23136" y="16115"/>
                    <a:pt x="23110" y="15609"/>
                  </a:cubicBezTo>
                  <a:cubicBezTo>
                    <a:pt x="23053" y="14600"/>
                    <a:pt x="22944" y="13595"/>
                    <a:pt x="22777" y="12598"/>
                  </a:cubicBezTo>
                  <a:cubicBezTo>
                    <a:pt x="22601" y="11548"/>
                    <a:pt x="22364" y="10470"/>
                    <a:pt x="21911" y="9505"/>
                  </a:cubicBezTo>
                  <a:cubicBezTo>
                    <a:pt x="21994" y="9394"/>
                    <a:pt x="22037" y="9258"/>
                    <a:pt x="22085" y="9128"/>
                  </a:cubicBezTo>
                  <a:cubicBezTo>
                    <a:pt x="22139" y="8981"/>
                    <a:pt x="22190" y="8835"/>
                    <a:pt x="22241" y="8688"/>
                  </a:cubicBezTo>
                  <a:cubicBezTo>
                    <a:pt x="22343" y="8400"/>
                    <a:pt x="22444" y="8111"/>
                    <a:pt x="22552" y="7826"/>
                  </a:cubicBezTo>
                  <a:cubicBezTo>
                    <a:pt x="22659" y="7541"/>
                    <a:pt x="22770" y="7257"/>
                    <a:pt x="22886" y="6975"/>
                  </a:cubicBezTo>
                  <a:cubicBezTo>
                    <a:pt x="22936" y="6854"/>
                    <a:pt x="22997" y="6729"/>
                    <a:pt x="23047" y="6603"/>
                  </a:cubicBezTo>
                  <a:cubicBezTo>
                    <a:pt x="23056" y="6591"/>
                    <a:pt x="23063" y="6581"/>
                    <a:pt x="23074" y="6569"/>
                  </a:cubicBezTo>
                  <a:cubicBezTo>
                    <a:pt x="23171" y="6606"/>
                    <a:pt x="23276" y="6626"/>
                    <a:pt x="23381" y="6626"/>
                  </a:cubicBezTo>
                  <a:cubicBezTo>
                    <a:pt x="23464" y="6626"/>
                    <a:pt x="23547" y="6614"/>
                    <a:pt x="23626" y="6588"/>
                  </a:cubicBezTo>
                  <a:cubicBezTo>
                    <a:pt x="23813" y="6526"/>
                    <a:pt x="23982" y="6409"/>
                    <a:pt x="24085" y="6235"/>
                  </a:cubicBezTo>
                  <a:cubicBezTo>
                    <a:pt x="24190" y="6055"/>
                    <a:pt x="24229" y="5859"/>
                    <a:pt x="24210" y="5654"/>
                  </a:cubicBezTo>
                  <a:cubicBezTo>
                    <a:pt x="24175" y="5253"/>
                    <a:pt x="23819" y="4885"/>
                    <a:pt x="23408" y="4876"/>
                  </a:cubicBezTo>
                  <a:cubicBezTo>
                    <a:pt x="23403" y="4876"/>
                    <a:pt x="23397" y="4876"/>
                    <a:pt x="23392" y="4876"/>
                  </a:cubicBezTo>
                  <a:cubicBezTo>
                    <a:pt x="22972" y="4876"/>
                    <a:pt x="22608" y="5221"/>
                    <a:pt x="22575" y="5641"/>
                  </a:cubicBezTo>
                  <a:cubicBezTo>
                    <a:pt x="22569" y="5718"/>
                    <a:pt x="22575" y="5799"/>
                    <a:pt x="22590" y="5876"/>
                  </a:cubicBezTo>
                  <a:cubicBezTo>
                    <a:pt x="22591" y="5988"/>
                    <a:pt x="22614" y="6098"/>
                    <a:pt x="22664" y="6203"/>
                  </a:cubicBezTo>
                  <a:cubicBezTo>
                    <a:pt x="22684" y="6242"/>
                    <a:pt x="22707" y="6280"/>
                    <a:pt x="22734" y="6316"/>
                  </a:cubicBezTo>
                  <a:cubicBezTo>
                    <a:pt x="22706" y="6348"/>
                    <a:pt x="22678" y="6382"/>
                    <a:pt x="22649" y="6417"/>
                  </a:cubicBezTo>
                  <a:cubicBezTo>
                    <a:pt x="22559" y="6527"/>
                    <a:pt x="22468" y="6640"/>
                    <a:pt x="22379" y="6755"/>
                  </a:cubicBezTo>
                  <a:cubicBezTo>
                    <a:pt x="22206" y="6976"/>
                    <a:pt x="22039" y="7201"/>
                    <a:pt x="21878" y="7431"/>
                  </a:cubicBezTo>
                  <a:cubicBezTo>
                    <a:pt x="21722" y="7653"/>
                    <a:pt x="21570" y="7881"/>
                    <a:pt x="21421" y="8110"/>
                  </a:cubicBezTo>
                  <a:cubicBezTo>
                    <a:pt x="21360" y="8205"/>
                    <a:pt x="21301" y="8306"/>
                    <a:pt x="21244" y="8406"/>
                  </a:cubicBezTo>
                  <a:cubicBezTo>
                    <a:pt x="21058" y="8168"/>
                    <a:pt x="20855" y="7942"/>
                    <a:pt x="20622" y="7736"/>
                  </a:cubicBezTo>
                  <a:cubicBezTo>
                    <a:pt x="20007" y="7188"/>
                    <a:pt x="19233" y="6829"/>
                    <a:pt x="18409" y="6770"/>
                  </a:cubicBezTo>
                  <a:cubicBezTo>
                    <a:pt x="18316" y="6763"/>
                    <a:pt x="18223" y="6759"/>
                    <a:pt x="18130" y="6759"/>
                  </a:cubicBezTo>
                  <a:cubicBezTo>
                    <a:pt x="17395" y="6759"/>
                    <a:pt x="16663" y="6969"/>
                    <a:pt x="16018" y="7315"/>
                  </a:cubicBezTo>
                  <a:cubicBezTo>
                    <a:pt x="15723" y="7470"/>
                    <a:pt x="15453" y="7653"/>
                    <a:pt x="15200" y="7857"/>
                  </a:cubicBezTo>
                  <a:cubicBezTo>
                    <a:pt x="14966" y="7355"/>
                    <a:pt x="14731" y="6854"/>
                    <a:pt x="14492" y="6356"/>
                  </a:cubicBezTo>
                  <a:cubicBezTo>
                    <a:pt x="14277" y="5905"/>
                    <a:pt x="14068" y="5441"/>
                    <a:pt x="13796" y="5021"/>
                  </a:cubicBezTo>
                  <a:cubicBezTo>
                    <a:pt x="13908" y="4955"/>
                    <a:pt x="14007" y="4863"/>
                    <a:pt x="14077" y="4754"/>
                  </a:cubicBezTo>
                  <a:cubicBezTo>
                    <a:pt x="14189" y="4587"/>
                    <a:pt x="14234" y="4386"/>
                    <a:pt x="14199" y="4187"/>
                  </a:cubicBezTo>
                  <a:cubicBezTo>
                    <a:pt x="14165" y="3998"/>
                    <a:pt x="14059" y="3831"/>
                    <a:pt x="13917" y="3705"/>
                  </a:cubicBezTo>
                  <a:cubicBezTo>
                    <a:pt x="13756" y="3558"/>
                    <a:pt x="13550" y="3479"/>
                    <a:pt x="13345" y="3479"/>
                  </a:cubicBezTo>
                  <a:cubicBezTo>
                    <a:pt x="13178" y="3479"/>
                    <a:pt x="13012" y="3531"/>
                    <a:pt x="12869" y="3641"/>
                  </a:cubicBezTo>
                  <a:cubicBezTo>
                    <a:pt x="12721" y="3756"/>
                    <a:pt x="12609" y="3933"/>
                    <a:pt x="12567" y="4118"/>
                  </a:cubicBezTo>
                  <a:cubicBezTo>
                    <a:pt x="12539" y="4228"/>
                    <a:pt x="12532" y="4330"/>
                    <a:pt x="12541" y="4445"/>
                  </a:cubicBezTo>
                  <a:cubicBezTo>
                    <a:pt x="12549" y="4536"/>
                    <a:pt x="12589" y="4649"/>
                    <a:pt x="12654" y="4724"/>
                  </a:cubicBezTo>
                  <a:cubicBezTo>
                    <a:pt x="12731" y="4897"/>
                    <a:pt x="12888" y="5033"/>
                    <a:pt x="13062" y="5103"/>
                  </a:cubicBezTo>
                  <a:cubicBezTo>
                    <a:pt x="13150" y="5139"/>
                    <a:pt x="13242" y="5156"/>
                    <a:pt x="13333" y="5156"/>
                  </a:cubicBezTo>
                  <a:cubicBezTo>
                    <a:pt x="13377" y="5156"/>
                    <a:pt x="13420" y="5152"/>
                    <a:pt x="13464" y="5145"/>
                  </a:cubicBezTo>
                  <a:cubicBezTo>
                    <a:pt x="13471" y="5176"/>
                    <a:pt x="13479" y="5205"/>
                    <a:pt x="13485" y="5237"/>
                  </a:cubicBezTo>
                  <a:cubicBezTo>
                    <a:pt x="13500" y="5319"/>
                    <a:pt x="13516" y="5407"/>
                    <a:pt x="13541" y="5488"/>
                  </a:cubicBezTo>
                  <a:cubicBezTo>
                    <a:pt x="13587" y="5654"/>
                    <a:pt x="13654" y="5815"/>
                    <a:pt x="13712" y="5978"/>
                  </a:cubicBezTo>
                  <a:cubicBezTo>
                    <a:pt x="13828" y="6300"/>
                    <a:pt x="13937" y="6624"/>
                    <a:pt x="14029" y="6954"/>
                  </a:cubicBezTo>
                  <a:cubicBezTo>
                    <a:pt x="14117" y="7281"/>
                    <a:pt x="14186" y="7614"/>
                    <a:pt x="14256" y="7947"/>
                  </a:cubicBezTo>
                  <a:cubicBezTo>
                    <a:pt x="14301" y="8169"/>
                    <a:pt x="14322" y="8422"/>
                    <a:pt x="14401" y="8647"/>
                  </a:cubicBezTo>
                  <a:cubicBezTo>
                    <a:pt x="13740" y="9429"/>
                    <a:pt x="13254" y="10369"/>
                    <a:pt x="12889" y="11327"/>
                  </a:cubicBezTo>
                  <a:cubicBezTo>
                    <a:pt x="12260" y="12972"/>
                    <a:pt x="11850" y="14723"/>
                    <a:pt x="11637" y="16477"/>
                  </a:cubicBezTo>
                  <a:cubicBezTo>
                    <a:pt x="11602" y="16465"/>
                    <a:pt x="11567" y="16457"/>
                    <a:pt x="11534" y="16448"/>
                  </a:cubicBezTo>
                  <a:cubicBezTo>
                    <a:pt x="11356" y="16393"/>
                    <a:pt x="11178" y="16339"/>
                    <a:pt x="11000" y="16278"/>
                  </a:cubicBezTo>
                  <a:cubicBezTo>
                    <a:pt x="10890" y="16240"/>
                    <a:pt x="10737" y="16163"/>
                    <a:pt x="10605" y="16163"/>
                  </a:cubicBezTo>
                  <a:cubicBezTo>
                    <a:pt x="10568" y="16163"/>
                    <a:pt x="10533" y="16169"/>
                    <a:pt x="10500" y="16184"/>
                  </a:cubicBezTo>
                  <a:cubicBezTo>
                    <a:pt x="10470" y="16198"/>
                    <a:pt x="10461" y="16234"/>
                    <a:pt x="10474" y="16263"/>
                  </a:cubicBezTo>
                  <a:cubicBezTo>
                    <a:pt x="10537" y="16419"/>
                    <a:pt x="10791" y="16479"/>
                    <a:pt x="10933" y="16528"/>
                  </a:cubicBezTo>
                  <a:cubicBezTo>
                    <a:pt x="11109" y="16590"/>
                    <a:pt x="11285" y="16651"/>
                    <a:pt x="11465" y="16699"/>
                  </a:cubicBezTo>
                  <a:lnTo>
                    <a:pt x="11608" y="16739"/>
                  </a:lnTo>
                  <a:cubicBezTo>
                    <a:pt x="11595" y="16856"/>
                    <a:pt x="11582" y="16974"/>
                    <a:pt x="11571" y="17092"/>
                  </a:cubicBezTo>
                  <a:cubicBezTo>
                    <a:pt x="11558" y="17220"/>
                    <a:pt x="11551" y="17345"/>
                    <a:pt x="11551" y="17468"/>
                  </a:cubicBezTo>
                  <a:cubicBezTo>
                    <a:pt x="11220" y="17349"/>
                    <a:pt x="10891" y="17220"/>
                    <a:pt x="10566" y="17083"/>
                  </a:cubicBezTo>
                  <a:cubicBezTo>
                    <a:pt x="10108" y="16888"/>
                    <a:pt x="9662" y="16676"/>
                    <a:pt x="9219" y="16455"/>
                  </a:cubicBezTo>
                  <a:cubicBezTo>
                    <a:pt x="9004" y="16348"/>
                    <a:pt x="8793" y="16237"/>
                    <a:pt x="8582" y="16122"/>
                  </a:cubicBezTo>
                  <a:cubicBezTo>
                    <a:pt x="8466" y="16059"/>
                    <a:pt x="8347" y="15997"/>
                    <a:pt x="8225" y="15942"/>
                  </a:cubicBezTo>
                  <a:cubicBezTo>
                    <a:pt x="8200" y="15932"/>
                    <a:pt x="8174" y="15919"/>
                    <a:pt x="8146" y="15907"/>
                  </a:cubicBezTo>
                  <a:cubicBezTo>
                    <a:pt x="8156" y="15891"/>
                    <a:pt x="8165" y="15870"/>
                    <a:pt x="8171" y="15846"/>
                  </a:cubicBezTo>
                  <a:cubicBezTo>
                    <a:pt x="8197" y="15752"/>
                    <a:pt x="8201" y="15644"/>
                    <a:pt x="8215" y="15547"/>
                  </a:cubicBezTo>
                  <a:cubicBezTo>
                    <a:pt x="8241" y="15341"/>
                    <a:pt x="8270" y="15134"/>
                    <a:pt x="8299" y="14929"/>
                  </a:cubicBezTo>
                  <a:cubicBezTo>
                    <a:pt x="8355" y="14549"/>
                    <a:pt x="8418" y="14171"/>
                    <a:pt x="8485" y="13793"/>
                  </a:cubicBezTo>
                  <a:cubicBezTo>
                    <a:pt x="8623" y="13029"/>
                    <a:pt x="8784" y="12267"/>
                    <a:pt x="8972" y="11511"/>
                  </a:cubicBezTo>
                  <a:cubicBezTo>
                    <a:pt x="9323" y="10086"/>
                    <a:pt x="9752" y="8670"/>
                    <a:pt x="10297" y="7309"/>
                  </a:cubicBezTo>
                  <a:cubicBezTo>
                    <a:pt x="11278" y="4856"/>
                    <a:pt x="12782" y="2487"/>
                    <a:pt x="15187" y="1233"/>
                  </a:cubicBezTo>
                  <a:cubicBezTo>
                    <a:pt x="15803" y="910"/>
                    <a:pt x="16459" y="671"/>
                    <a:pt x="17140" y="530"/>
                  </a:cubicBezTo>
                  <a:cubicBezTo>
                    <a:pt x="17660" y="421"/>
                    <a:pt x="18185" y="397"/>
                    <a:pt x="18711" y="383"/>
                  </a:cubicBezTo>
                  <a:close/>
                  <a:moveTo>
                    <a:pt x="18123" y="7229"/>
                  </a:moveTo>
                  <a:cubicBezTo>
                    <a:pt x="18777" y="7229"/>
                    <a:pt x="19416" y="7432"/>
                    <a:pt x="19959" y="7806"/>
                  </a:cubicBezTo>
                  <a:cubicBezTo>
                    <a:pt x="21378" y="8784"/>
                    <a:pt x="21918" y="10515"/>
                    <a:pt x="22223" y="12126"/>
                  </a:cubicBezTo>
                  <a:cubicBezTo>
                    <a:pt x="22402" y="13078"/>
                    <a:pt x="22536" y="14039"/>
                    <a:pt x="22620" y="15004"/>
                  </a:cubicBezTo>
                  <a:cubicBezTo>
                    <a:pt x="22662" y="15482"/>
                    <a:pt x="22697" y="15958"/>
                    <a:pt x="22715" y="16438"/>
                  </a:cubicBezTo>
                  <a:cubicBezTo>
                    <a:pt x="22732" y="16835"/>
                    <a:pt x="22734" y="17233"/>
                    <a:pt x="22750" y="17628"/>
                  </a:cubicBezTo>
                  <a:cubicBezTo>
                    <a:pt x="22591" y="17661"/>
                    <a:pt x="22436" y="17692"/>
                    <a:pt x="22277" y="17722"/>
                  </a:cubicBezTo>
                  <a:cubicBezTo>
                    <a:pt x="22183" y="17743"/>
                    <a:pt x="22087" y="17757"/>
                    <a:pt x="21994" y="17786"/>
                  </a:cubicBezTo>
                  <a:cubicBezTo>
                    <a:pt x="21899" y="17815"/>
                    <a:pt x="21814" y="17869"/>
                    <a:pt x="21719" y="17898"/>
                  </a:cubicBezTo>
                  <a:cubicBezTo>
                    <a:pt x="21658" y="17919"/>
                    <a:pt x="21649" y="18022"/>
                    <a:pt x="21726" y="18025"/>
                  </a:cubicBezTo>
                  <a:cubicBezTo>
                    <a:pt x="21821" y="18025"/>
                    <a:pt x="21912" y="18049"/>
                    <a:pt x="22008" y="18049"/>
                  </a:cubicBezTo>
                  <a:cubicBezTo>
                    <a:pt x="22104" y="18048"/>
                    <a:pt x="22197" y="18035"/>
                    <a:pt x="22292" y="18020"/>
                  </a:cubicBezTo>
                  <a:cubicBezTo>
                    <a:pt x="22450" y="17997"/>
                    <a:pt x="22607" y="17968"/>
                    <a:pt x="22764" y="17938"/>
                  </a:cubicBezTo>
                  <a:cubicBezTo>
                    <a:pt x="22776" y="18108"/>
                    <a:pt x="22781" y="18275"/>
                    <a:pt x="22799" y="18443"/>
                  </a:cubicBezTo>
                  <a:cubicBezTo>
                    <a:pt x="22199" y="18551"/>
                    <a:pt x="21594" y="18632"/>
                    <a:pt x="20987" y="18686"/>
                  </a:cubicBezTo>
                  <a:cubicBezTo>
                    <a:pt x="20977" y="18682"/>
                    <a:pt x="20964" y="18680"/>
                    <a:pt x="20949" y="18680"/>
                  </a:cubicBezTo>
                  <a:cubicBezTo>
                    <a:pt x="20186" y="18686"/>
                    <a:pt x="19426" y="18719"/>
                    <a:pt x="18664" y="18719"/>
                  </a:cubicBezTo>
                  <a:cubicBezTo>
                    <a:pt x="18539" y="18719"/>
                    <a:pt x="18414" y="18718"/>
                    <a:pt x="18288" y="18716"/>
                  </a:cubicBezTo>
                  <a:cubicBezTo>
                    <a:pt x="17957" y="18711"/>
                    <a:pt x="17628" y="18695"/>
                    <a:pt x="17299" y="18674"/>
                  </a:cubicBezTo>
                  <a:cubicBezTo>
                    <a:pt x="16969" y="18644"/>
                    <a:pt x="16640" y="18609"/>
                    <a:pt x="16313" y="18564"/>
                  </a:cubicBezTo>
                  <a:cubicBezTo>
                    <a:pt x="15433" y="18442"/>
                    <a:pt x="14566" y="18260"/>
                    <a:pt x="13689" y="18119"/>
                  </a:cubicBezTo>
                  <a:cubicBezTo>
                    <a:pt x="13681" y="18118"/>
                    <a:pt x="13675" y="18117"/>
                    <a:pt x="13668" y="18117"/>
                  </a:cubicBezTo>
                  <a:cubicBezTo>
                    <a:pt x="13662" y="18117"/>
                    <a:pt x="13656" y="18118"/>
                    <a:pt x="13651" y="18119"/>
                  </a:cubicBezTo>
                  <a:cubicBezTo>
                    <a:pt x="13077" y="17977"/>
                    <a:pt x="12507" y="17810"/>
                    <a:pt x="11948" y="17619"/>
                  </a:cubicBezTo>
                  <a:cubicBezTo>
                    <a:pt x="11994" y="17365"/>
                    <a:pt x="12025" y="17109"/>
                    <a:pt x="12054" y="16852"/>
                  </a:cubicBezTo>
                  <a:cubicBezTo>
                    <a:pt x="12230" y="16887"/>
                    <a:pt x="12416" y="16920"/>
                    <a:pt x="12592" y="16920"/>
                  </a:cubicBezTo>
                  <a:cubicBezTo>
                    <a:pt x="12677" y="16917"/>
                    <a:pt x="12709" y="16800"/>
                    <a:pt x="12625" y="16768"/>
                  </a:cubicBezTo>
                  <a:cubicBezTo>
                    <a:pt x="12454" y="16704"/>
                    <a:pt x="12269" y="16660"/>
                    <a:pt x="12092" y="16611"/>
                  </a:cubicBezTo>
                  <a:cubicBezTo>
                    <a:pt x="12089" y="16611"/>
                    <a:pt x="12087" y="16609"/>
                    <a:pt x="12083" y="16609"/>
                  </a:cubicBezTo>
                  <a:cubicBezTo>
                    <a:pt x="12090" y="16547"/>
                    <a:pt x="12097" y="16486"/>
                    <a:pt x="12106" y="16423"/>
                  </a:cubicBezTo>
                  <a:cubicBezTo>
                    <a:pt x="12175" y="15942"/>
                    <a:pt x="12250" y="15463"/>
                    <a:pt x="12345" y="14988"/>
                  </a:cubicBezTo>
                  <a:cubicBezTo>
                    <a:pt x="12528" y="14050"/>
                    <a:pt x="12772" y="13123"/>
                    <a:pt x="13070" y="12216"/>
                  </a:cubicBezTo>
                  <a:cubicBezTo>
                    <a:pt x="13581" y="10661"/>
                    <a:pt x="14321" y="9063"/>
                    <a:pt x="15684" y="8075"/>
                  </a:cubicBezTo>
                  <a:cubicBezTo>
                    <a:pt x="16309" y="7623"/>
                    <a:pt x="17050" y="7318"/>
                    <a:pt x="17820" y="7243"/>
                  </a:cubicBezTo>
                  <a:cubicBezTo>
                    <a:pt x="17921" y="7234"/>
                    <a:pt x="18022" y="7229"/>
                    <a:pt x="18123" y="7229"/>
                  </a:cubicBezTo>
                  <a:close/>
                  <a:moveTo>
                    <a:pt x="7940" y="16226"/>
                  </a:moveTo>
                  <a:cubicBezTo>
                    <a:pt x="7943" y="16230"/>
                    <a:pt x="7947" y="16231"/>
                    <a:pt x="7950" y="16234"/>
                  </a:cubicBezTo>
                  <a:cubicBezTo>
                    <a:pt x="8042" y="16317"/>
                    <a:pt x="8146" y="16385"/>
                    <a:pt x="8249" y="16451"/>
                  </a:cubicBezTo>
                  <a:cubicBezTo>
                    <a:pt x="8438" y="16567"/>
                    <a:pt x="8637" y="16673"/>
                    <a:pt x="8834" y="16778"/>
                  </a:cubicBezTo>
                  <a:cubicBezTo>
                    <a:pt x="9236" y="16996"/>
                    <a:pt x="9650" y="17196"/>
                    <a:pt x="10069" y="17381"/>
                  </a:cubicBezTo>
                  <a:cubicBezTo>
                    <a:pt x="10101" y="17395"/>
                    <a:pt x="10136" y="17409"/>
                    <a:pt x="10169" y="17425"/>
                  </a:cubicBezTo>
                  <a:cubicBezTo>
                    <a:pt x="10117" y="17459"/>
                    <a:pt x="10070" y="17502"/>
                    <a:pt x="10018" y="17547"/>
                  </a:cubicBezTo>
                  <a:cubicBezTo>
                    <a:pt x="9909" y="17643"/>
                    <a:pt x="9800" y="17737"/>
                    <a:pt x="9691" y="17833"/>
                  </a:cubicBezTo>
                  <a:cubicBezTo>
                    <a:pt x="9490" y="18007"/>
                    <a:pt x="9291" y="18182"/>
                    <a:pt x="9089" y="18356"/>
                  </a:cubicBezTo>
                  <a:cubicBezTo>
                    <a:pt x="8682" y="18711"/>
                    <a:pt x="8274" y="19064"/>
                    <a:pt x="7863" y="19414"/>
                  </a:cubicBezTo>
                  <a:cubicBezTo>
                    <a:pt x="7055" y="20106"/>
                    <a:pt x="6243" y="20790"/>
                    <a:pt x="5427" y="21472"/>
                  </a:cubicBezTo>
                  <a:cubicBezTo>
                    <a:pt x="5193" y="21668"/>
                    <a:pt x="4956" y="21864"/>
                    <a:pt x="4721" y="22059"/>
                  </a:cubicBezTo>
                  <a:cubicBezTo>
                    <a:pt x="4609" y="22152"/>
                    <a:pt x="4497" y="22242"/>
                    <a:pt x="4387" y="22338"/>
                  </a:cubicBezTo>
                  <a:cubicBezTo>
                    <a:pt x="4337" y="22386"/>
                    <a:pt x="4272" y="22435"/>
                    <a:pt x="4215" y="22489"/>
                  </a:cubicBezTo>
                  <a:cubicBezTo>
                    <a:pt x="4114" y="22416"/>
                    <a:pt x="4012" y="22345"/>
                    <a:pt x="3910" y="22271"/>
                  </a:cubicBezTo>
                  <a:cubicBezTo>
                    <a:pt x="3322" y="21838"/>
                    <a:pt x="2753" y="21377"/>
                    <a:pt x="2216" y="20883"/>
                  </a:cubicBezTo>
                  <a:cubicBezTo>
                    <a:pt x="1665" y="20376"/>
                    <a:pt x="1098" y="19848"/>
                    <a:pt x="661" y="19238"/>
                  </a:cubicBezTo>
                  <a:lnTo>
                    <a:pt x="590" y="19145"/>
                  </a:lnTo>
                  <a:cubicBezTo>
                    <a:pt x="728" y="19094"/>
                    <a:pt x="863" y="19023"/>
                    <a:pt x="994" y="18969"/>
                  </a:cubicBezTo>
                  <a:cubicBezTo>
                    <a:pt x="1243" y="18863"/>
                    <a:pt x="1496" y="18760"/>
                    <a:pt x="1749" y="18657"/>
                  </a:cubicBezTo>
                  <a:cubicBezTo>
                    <a:pt x="2268" y="18443"/>
                    <a:pt x="2788" y="18233"/>
                    <a:pt x="3308" y="18026"/>
                  </a:cubicBezTo>
                  <a:cubicBezTo>
                    <a:pt x="4352" y="17611"/>
                    <a:pt x="5398" y="17207"/>
                    <a:pt x="6447" y="16814"/>
                  </a:cubicBezTo>
                  <a:cubicBezTo>
                    <a:pt x="6748" y="16702"/>
                    <a:pt x="7046" y="16587"/>
                    <a:pt x="7346" y="16473"/>
                  </a:cubicBezTo>
                  <a:cubicBezTo>
                    <a:pt x="7494" y="16416"/>
                    <a:pt x="7643" y="16358"/>
                    <a:pt x="7790" y="16292"/>
                  </a:cubicBezTo>
                  <a:cubicBezTo>
                    <a:pt x="7841" y="16271"/>
                    <a:pt x="7890" y="16249"/>
                    <a:pt x="7940" y="16226"/>
                  </a:cubicBezTo>
                  <a:close/>
                  <a:moveTo>
                    <a:pt x="26925" y="17693"/>
                  </a:moveTo>
                  <a:cubicBezTo>
                    <a:pt x="26968" y="17724"/>
                    <a:pt x="27015" y="17753"/>
                    <a:pt x="27060" y="17782"/>
                  </a:cubicBezTo>
                  <a:cubicBezTo>
                    <a:pt x="27195" y="17869"/>
                    <a:pt x="27333" y="17949"/>
                    <a:pt x="27471" y="18028"/>
                  </a:cubicBezTo>
                  <a:cubicBezTo>
                    <a:pt x="27749" y="18186"/>
                    <a:pt x="28026" y="18346"/>
                    <a:pt x="28307" y="18504"/>
                  </a:cubicBezTo>
                  <a:cubicBezTo>
                    <a:pt x="29283" y="19052"/>
                    <a:pt x="30255" y="19613"/>
                    <a:pt x="31222" y="20184"/>
                  </a:cubicBezTo>
                  <a:cubicBezTo>
                    <a:pt x="31706" y="20469"/>
                    <a:pt x="32187" y="20758"/>
                    <a:pt x="32666" y="21046"/>
                  </a:cubicBezTo>
                  <a:cubicBezTo>
                    <a:pt x="32899" y="21188"/>
                    <a:pt x="33133" y="21328"/>
                    <a:pt x="33365" y="21472"/>
                  </a:cubicBezTo>
                  <a:cubicBezTo>
                    <a:pt x="33487" y="21546"/>
                    <a:pt x="33609" y="21634"/>
                    <a:pt x="33737" y="21707"/>
                  </a:cubicBezTo>
                  <a:cubicBezTo>
                    <a:pt x="33708" y="21738"/>
                    <a:pt x="33679" y="21762"/>
                    <a:pt x="33653" y="21790"/>
                  </a:cubicBezTo>
                  <a:cubicBezTo>
                    <a:pt x="33125" y="22323"/>
                    <a:pt x="32486" y="22762"/>
                    <a:pt x="31863" y="23176"/>
                  </a:cubicBezTo>
                  <a:cubicBezTo>
                    <a:pt x="31257" y="23580"/>
                    <a:pt x="30623" y="23949"/>
                    <a:pt x="29976" y="24288"/>
                  </a:cubicBezTo>
                  <a:cubicBezTo>
                    <a:pt x="29864" y="24345"/>
                    <a:pt x="29753" y="24400"/>
                    <a:pt x="29642" y="24457"/>
                  </a:cubicBezTo>
                  <a:cubicBezTo>
                    <a:pt x="29596" y="24393"/>
                    <a:pt x="29536" y="24334"/>
                    <a:pt x="29491" y="24281"/>
                  </a:cubicBezTo>
                  <a:cubicBezTo>
                    <a:pt x="29398" y="24169"/>
                    <a:pt x="29301" y="24063"/>
                    <a:pt x="29203" y="23954"/>
                  </a:cubicBezTo>
                  <a:cubicBezTo>
                    <a:pt x="29000" y="23724"/>
                    <a:pt x="28799" y="23496"/>
                    <a:pt x="28597" y="23265"/>
                  </a:cubicBezTo>
                  <a:cubicBezTo>
                    <a:pt x="27895" y="22466"/>
                    <a:pt x="27198" y="21662"/>
                    <a:pt x="26506" y="20856"/>
                  </a:cubicBezTo>
                  <a:cubicBezTo>
                    <a:pt x="26156" y="20446"/>
                    <a:pt x="25806" y="20034"/>
                    <a:pt x="25458" y="19623"/>
                  </a:cubicBezTo>
                  <a:cubicBezTo>
                    <a:pt x="25287" y="19420"/>
                    <a:pt x="25115" y="19216"/>
                    <a:pt x="24944" y="19013"/>
                  </a:cubicBezTo>
                  <a:cubicBezTo>
                    <a:pt x="24851" y="18901"/>
                    <a:pt x="24756" y="18791"/>
                    <a:pt x="24665" y="18679"/>
                  </a:cubicBezTo>
                  <a:cubicBezTo>
                    <a:pt x="24621" y="18625"/>
                    <a:pt x="24579" y="18577"/>
                    <a:pt x="24535" y="18535"/>
                  </a:cubicBezTo>
                  <a:cubicBezTo>
                    <a:pt x="24570" y="18526"/>
                    <a:pt x="24607" y="18516"/>
                    <a:pt x="24640" y="18507"/>
                  </a:cubicBezTo>
                  <a:cubicBezTo>
                    <a:pt x="25083" y="18388"/>
                    <a:pt x="25522" y="18253"/>
                    <a:pt x="25954" y="18100"/>
                  </a:cubicBezTo>
                  <a:cubicBezTo>
                    <a:pt x="26163" y="18026"/>
                    <a:pt x="26375" y="17953"/>
                    <a:pt x="26580" y="17868"/>
                  </a:cubicBezTo>
                  <a:cubicBezTo>
                    <a:pt x="26694" y="17821"/>
                    <a:pt x="26808" y="17767"/>
                    <a:pt x="26911" y="17701"/>
                  </a:cubicBezTo>
                  <a:cubicBezTo>
                    <a:pt x="26914" y="17699"/>
                    <a:pt x="26920" y="17695"/>
                    <a:pt x="26925" y="17693"/>
                  </a:cubicBezTo>
                  <a:close/>
                  <a:moveTo>
                    <a:pt x="10572" y="17597"/>
                  </a:moveTo>
                  <a:cubicBezTo>
                    <a:pt x="11227" y="17869"/>
                    <a:pt x="11898" y="18108"/>
                    <a:pt x="12579" y="18310"/>
                  </a:cubicBezTo>
                  <a:cubicBezTo>
                    <a:pt x="13317" y="18528"/>
                    <a:pt x="14065" y="18708"/>
                    <a:pt x="14822" y="18846"/>
                  </a:cubicBezTo>
                  <a:cubicBezTo>
                    <a:pt x="14761" y="18988"/>
                    <a:pt x="14732" y="19160"/>
                    <a:pt x="14697" y="19285"/>
                  </a:cubicBezTo>
                  <a:cubicBezTo>
                    <a:pt x="14628" y="19546"/>
                    <a:pt x="14559" y="19808"/>
                    <a:pt x="14492" y="20069"/>
                  </a:cubicBezTo>
                  <a:cubicBezTo>
                    <a:pt x="14354" y="20593"/>
                    <a:pt x="14221" y="21117"/>
                    <a:pt x="14085" y="21643"/>
                  </a:cubicBezTo>
                  <a:cubicBezTo>
                    <a:pt x="13814" y="22692"/>
                    <a:pt x="13545" y="23740"/>
                    <a:pt x="13276" y="24791"/>
                  </a:cubicBezTo>
                  <a:cubicBezTo>
                    <a:pt x="13202" y="25076"/>
                    <a:pt x="13129" y="25362"/>
                    <a:pt x="13057" y="25650"/>
                  </a:cubicBezTo>
                  <a:cubicBezTo>
                    <a:pt x="13020" y="25794"/>
                    <a:pt x="12984" y="25937"/>
                    <a:pt x="12949" y="26080"/>
                  </a:cubicBezTo>
                  <a:cubicBezTo>
                    <a:pt x="12937" y="26132"/>
                    <a:pt x="12924" y="26182"/>
                    <a:pt x="12913" y="26232"/>
                  </a:cubicBezTo>
                  <a:cubicBezTo>
                    <a:pt x="12606" y="26167"/>
                    <a:pt x="12299" y="26096"/>
                    <a:pt x="11996" y="26020"/>
                  </a:cubicBezTo>
                  <a:cubicBezTo>
                    <a:pt x="10522" y="25645"/>
                    <a:pt x="9082" y="25142"/>
                    <a:pt x="7702" y="24506"/>
                  </a:cubicBezTo>
                  <a:cubicBezTo>
                    <a:pt x="6617" y="24003"/>
                    <a:pt x="5573" y="23416"/>
                    <a:pt x="4583" y="22745"/>
                  </a:cubicBezTo>
                  <a:cubicBezTo>
                    <a:pt x="4589" y="22742"/>
                    <a:pt x="4593" y="22736"/>
                    <a:pt x="4599" y="22733"/>
                  </a:cubicBezTo>
                  <a:cubicBezTo>
                    <a:pt x="4714" y="22643"/>
                    <a:pt x="4826" y="22553"/>
                    <a:pt x="4939" y="22460"/>
                  </a:cubicBezTo>
                  <a:lnTo>
                    <a:pt x="5555" y="21953"/>
                  </a:lnTo>
                  <a:cubicBezTo>
                    <a:pt x="5971" y="21610"/>
                    <a:pt x="6385" y="21265"/>
                    <a:pt x="6799" y="20918"/>
                  </a:cubicBezTo>
                  <a:cubicBezTo>
                    <a:pt x="7613" y="20235"/>
                    <a:pt x="8421" y="19545"/>
                    <a:pt x="9226" y="18849"/>
                  </a:cubicBezTo>
                  <a:cubicBezTo>
                    <a:pt x="9457" y="18650"/>
                    <a:pt x="9690" y="18448"/>
                    <a:pt x="9919" y="18247"/>
                  </a:cubicBezTo>
                  <a:cubicBezTo>
                    <a:pt x="10028" y="18153"/>
                    <a:pt x="10137" y="18057"/>
                    <a:pt x="10246" y="17961"/>
                  </a:cubicBezTo>
                  <a:cubicBezTo>
                    <a:pt x="10374" y="17850"/>
                    <a:pt x="10503" y="17757"/>
                    <a:pt x="10572" y="17597"/>
                  </a:cubicBezTo>
                  <a:close/>
                  <a:moveTo>
                    <a:pt x="24113" y="18641"/>
                  </a:moveTo>
                  <a:cubicBezTo>
                    <a:pt x="24156" y="18808"/>
                    <a:pt x="24268" y="18921"/>
                    <a:pt x="24377" y="19051"/>
                  </a:cubicBezTo>
                  <a:cubicBezTo>
                    <a:pt x="24470" y="19161"/>
                    <a:pt x="24565" y="19272"/>
                    <a:pt x="24658" y="19382"/>
                  </a:cubicBezTo>
                  <a:cubicBezTo>
                    <a:pt x="24854" y="19617"/>
                    <a:pt x="25051" y="19851"/>
                    <a:pt x="25249" y="20084"/>
                  </a:cubicBezTo>
                  <a:cubicBezTo>
                    <a:pt x="25936" y="20893"/>
                    <a:pt x="26628" y="21703"/>
                    <a:pt x="27329" y="22502"/>
                  </a:cubicBezTo>
                  <a:cubicBezTo>
                    <a:pt x="27685" y="22909"/>
                    <a:pt x="28041" y="23311"/>
                    <a:pt x="28398" y="23717"/>
                  </a:cubicBezTo>
                  <a:cubicBezTo>
                    <a:pt x="28575" y="23915"/>
                    <a:pt x="28751" y="24115"/>
                    <a:pt x="28930" y="24313"/>
                  </a:cubicBezTo>
                  <a:cubicBezTo>
                    <a:pt x="29026" y="24422"/>
                    <a:pt x="29123" y="24526"/>
                    <a:pt x="29224" y="24634"/>
                  </a:cubicBezTo>
                  <a:cubicBezTo>
                    <a:pt x="29229" y="24640"/>
                    <a:pt x="29232" y="24645"/>
                    <a:pt x="29238" y="24648"/>
                  </a:cubicBezTo>
                  <a:cubicBezTo>
                    <a:pt x="28157" y="25160"/>
                    <a:pt x="27035" y="25580"/>
                    <a:pt x="25884" y="25910"/>
                  </a:cubicBezTo>
                  <a:cubicBezTo>
                    <a:pt x="24422" y="26330"/>
                    <a:pt x="22922" y="26603"/>
                    <a:pt x="21410" y="26747"/>
                  </a:cubicBezTo>
                  <a:cubicBezTo>
                    <a:pt x="21097" y="26776"/>
                    <a:pt x="20782" y="26798"/>
                    <a:pt x="20469" y="26817"/>
                  </a:cubicBezTo>
                  <a:cubicBezTo>
                    <a:pt x="20468" y="26766"/>
                    <a:pt x="20462" y="26715"/>
                    <a:pt x="20458" y="26660"/>
                  </a:cubicBezTo>
                  <a:cubicBezTo>
                    <a:pt x="20445" y="26513"/>
                    <a:pt x="20432" y="26366"/>
                    <a:pt x="20417" y="26218"/>
                  </a:cubicBezTo>
                  <a:cubicBezTo>
                    <a:pt x="20389" y="25924"/>
                    <a:pt x="20360" y="25629"/>
                    <a:pt x="20334" y="25336"/>
                  </a:cubicBezTo>
                  <a:cubicBezTo>
                    <a:pt x="20228" y="24256"/>
                    <a:pt x="20124" y="23179"/>
                    <a:pt x="20017" y="22099"/>
                  </a:cubicBezTo>
                  <a:cubicBezTo>
                    <a:pt x="19965" y="21560"/>
                    <a:pt x="19914" y="21021"/>
                    <a:pt x="19858" y="20484"/>
                  </a:cubicBezTo>
                  <a:cubicBezTo>
                    <a:pt x="19830" y="20215"/>
                    <a:pt x="19804" y="19944"/>
                    <a:pt x="19776" y="19676"/>
                  </a:cubicBezTo>
                  <a:cubicBezTo>
                    <a:pt x="19763" y="19545"/>
                    <a:pt x="19760" y="19372"/>
                    <a:pt x="19720" y="19221"/>
                  </a:cubicBezTo>
                  <a:cubicBezTo>
                    <a:pt x="20488" y="19200"/>
                    <a:pt x="21257" y="19141"/>
                    <a:pt x="22020" y="19038"/>
                  </a:cubicBezTo>
                  <a:cubicBezTo>
                    <a:pt x="22725" y="18943"/>
                    <a:pt x="23422" y="18808"/>
                    <a:pt x="24113" y="18641"/>
                  </a:cubicBezTo>
                  <a:close/>
                  <a:moveTo>
                    <a:pt x="15216" y="18913"/>
                  </a:moveTo>
                  <a:cubicBezTo>
                    <a:pt x="15893" y="19023"/>
                    <a:pt x="16579" y="19100"/>
                    <a:pt x="17264" y="19141"/>
                  </a:cubicBezTo>
                  <a:cubicBezTo>
                    <a:pt x="17891" y="19199"/>
                    <a:pt x="18521" y="19229"/>
                    <a:pt x="19150" y="19229"/>
                  </a:cubicBezTo>
                  <a:cubicBezTo>
                    <a:pt x="19207" y="19229"/>
                    <a:pt x="19264" y="19228"/>
                    <a:pt x="19321" y="19228"/>
                  </a:cubicBezTo>
                  <a:lnTo>
                    <a:pt x="19321" y="19228"/>
                  </a:lnTo>
                  <a:cubicBezTo>
                    <a:pt x="19318" y="19277"/>
                    <a:pt x="19320" y="19330"/>
                    <a:pt x="19324" y="19383"/>
                  </a:cubicBezTo>
                  <a:cubicBezTo>
                    <a:pt x="19330" y="19533"/>
                    <a:pt x="19343" y="19683"/>
                    <a:pt x="19356" y="19834"/>
                  </a:cubicBezTo>
                  <a:lnTo>
                    <a:pt x="19438" y="20716"/>
                  </a:lnTo>
                  <a:cubicBezTo>
                    <a:pt x="19538" y="21796"/>
                    <a:pt x="19645" y="22873"/>
                    <a:pt x="19750" y="23951"/>
                  </a:cubicBezTo>
                  <a:lnTo>
                    <a:pt x="19907" y="25568"/>
                  </a:lnTo>
                  <a:cubicBezTo>
                    <a:pt x="19932" y="25837"/>
                    <a:pt x="19959" y="26107"/>
                    <a:pt x="19987" y="26376"/>
                  </a:cubicBezTo>
                  <a:cubicBezTo>
                    <a:pt x="20001" y="26514"/>
                    <a:pt x="20016" y="26654"/>
                    <a:pt x="20032" y="26792"/>
                  </a:cubicBezTo>
                  <a:cubicBezTo>
                    <a:pt x="20033" y="26806"/>
                    <a:pt x="20035" y="26824"/>
                    <a:pt x="20038" y="26838"/>
                  </a:cubicBezTo>
                  <a:cubicBezTo>
                    <a:pt x="19661" y="26854"/>
                    <a:pt x="19284" y="26861"/>
                    <a:pt x="18908" y="26861"/>
                  </a:cubicBezTo>
                  <a:cubicBezTo>
                    <a:pt x="18394" y="26861"/>
                    <a:pt x="17880" y="26847"/>
                    <a:pt x="17365" y="26819"/>
                  </a:cubicBezTo>
                  <a:cubicBezTo>
                    <a:pt x="17307" y="26817"/>
                    <a:pt x="17249" y="26812"/>
                    <a:pt x="17190" y="26809"/>
                  </a:cubicBezTo>
                  <a:cubicBezTo>
                    <a:pt x="17017" y="26798"/>
                    <a:pt x="16844" y="26787"/>
                    <a:pt x="16672" y="26774"/>
                  </a:cubicBezTo>
                  <a:cubicBezTo>
                    <a:pt x="16499" y="26761"/>
                    <a:pt x="16326" y="26745"/>
                    <a:pt x="16153" y="26729"/>
                  </a:cubicBezTo>
                  <a:lnTo>
                    <a:pt x="15979" y="26712"/>
                  </a:lnTo>
                  <a:cubicBezTo>
                    <a:pt x="15095" y="26622"/>
                    <a:pt x="14212" y="26492"/>
                    <a:pt x="13340" y="26320"/>
                  </a:cubicBezTo>
                  <a:cubicBezTo>
                    <a:pt x="13344" y="26305"/>
                    <a:pt x="13347" y="26290"/>
                    <a:pt x="13353" y="26276"/>
                  </a:cubicBezTo>
                  <a:lnTo>
                    <a:pt x="13462" y="25873"/>
                  </a:lnTo>
                  <a:cubicBezTo>
                    <a:pt x="13530" y="25612"/>
                    <a:pt x="13599" y="25349"/>
                    <a:pt x="13666" y="25087"/>
                  </a:cubicBezTo>
                  <a:lnTo>
                    <a:pt x="14068" y="23512"/>
                  </a:lnTo>
                  <a:cubicBezTo>
                    <a:pt x="14337" y="22461"/>
                    <a:pt x="14610" y="21414"/>
                    <a:pt x="14873" y="20364"/>
                  </a:cubicBezTo>
                  <a:lnTo>
                    <a:pt x="15090" y="19504"/>
                  </a:lnTo>
                  <a:cubicBezTo>
                    <a:pt x="15126" y="19359"/>
                    <a:pt x="15162" y="19212"/>
                    <a:pt x="15191" y="19065"/>
                  </a:cubicBezTo>
                  <a:cubicBezTo>
                    <a:pt x="15202" y="19013"/>
                    <a:pt x="15212" y="18963"/>
                    <a:pt x="15216" y="18913"/>
                  </a:cubicBezTo>
                  <a:close/>
                  <a:moveTo>
                    <a:pt x="6633" y="24486"/>
                  </a:moveTo>
                  <a:cubicBezTo>
                    <a:pt x="6744" y="24542"/>
                    <a:pt x="6853" y="24599"/>
                    <a:pt x="6963" y="24654"/>
                  </a:cubicBezTo>
                  <a:cubicBezTo>
                    <a:pt x="7020" y="24682"/>
                    <a:pt x="7078" y="24708"/>
                    <a:pt x="7135" y="24736"/>
                  </a:cubicBezTo>
                  <a:cubicBezTo>
                    <a:pt x="7071" y="24814"/>
                    <a:pt x="7016" y="24895"/>
                    <a:pt x="6958" y="24972"/>
                  </a:cubicBezTo>
                  <a:cubicBezTo>
                    <a:pt x="6841" y="25128"/>
                    <a:pt x="6722" y="25285"/>
                    <a:pt x="6606" y="25440"/>
                  </a:cubicBezTo>
                  <a:cubicBezTo>
                    <a:pt x="6383" y="25741"/>
                    <a:pt x="6158" y="26038"/>
                    <a:pt x="5934" y="26338"/>
                  </a:cubicBezTo>
                  <a:cubicBezTo>
                    <a:pt x="5485" y="26936"/>
                    <a:pt x="5036" y="27534"/>
                    <a:pt x="4589" y="28133"/>
                  </a:cubicBezTo>
                  <a:cubicBezTo>
                    <a:pt x="4511" y="28235"/>
                    <a:pt x="4326" y="28519"/>
                    <a:pt x="4149" y="28519"/>
                  </a:cubicBezTo>
                  <a:cubicBezTo>
                    <a:pt x="4119" y="28519"/>
                    <a:pt x="4088" y="28510"/>
                    <a:pt x="4058" y="28491"/>
                  </a:cubicBezTo>
                  <a:cubicBezTo>
                    <a:pt x="3898" y="28385"/>
                    <a:pt x="4234" y="27924"/>
                    <a:pt x="4294" y="27822"/>
                  </a:cubicBezTo>
                  <a:cubicBezTo>
                    <a:pt x="4640" y="27226"/>
                    <a:pt x="5012" y="26645"/>
                    <a:pt x="5410" y="26081"/>
                  </a:cubicBezTo>
                  <a:cubicBezTo>
                    <a:pt x="5634" y="25764"/>
                    <a:pt x="5866" y="25452"/>
                    <a:pt x="6109" y="25147"/>
                  </a:cubicBezTo>
                  <a:cubicBezTo>
                    <a:pt x="6234" y="24987"/>
                    <a:pt x="6360" y="24830"/>
                    <a:pt x="6490" y="24675"/>
                  </a:cubicBezTo>
                  <a:cubicBezTo>
                    <a:pt x="6539" y="24614"/>
                    <a:pt x="6590" y="24552"/>
                    <a:pt x="6633" y="24486"/>
                  </a:cubicBezTo>
                  <a:close/>
                  <a:moveTo>
                    <a:pt x="26948" y="26061"/>
                  </a:moveTo>
                  <a:cubicBezTo>
                    <a:pt x="26980" y="26131"/>
                    <a:pt x="27020" y="26202"/>
                    <a:pt x="27060" y="26267"/>
                  </a:cubicBezTo>
                  <a:cubicBezTo>
                    <a:pt x="27164" y="26439"/>
                    <a:pt x="27263" y="26613"/>
                    <a:pt x="27363" y="26790"/>
                  </a:cubicBezTo>
                  <a:cubicBezTo>
                    <a:pt x="27554" y="27130"/>
                    <a:pt x="27735" y="27475"/>
                    <a:pt x="27910" y="27822"/>
                  </a:cubicBezTo>
                  <a:cubicBezTo>
                    <a:pt x="28218" y="28440"/>
                    <a:pt x="28497" y="29070"/>
                    <a:pt x="28745" y="29713"/>
                  </a:cubicBezTo>
                  <a:cubicBezTo>
                    <a:pt x="28788" y="29822"/>
                    <a:pt x="29051" y="30330"/>
                    <a:pt x="28875" y="30410"/>
                  </a:cubicBezTo>
                  <a:cubicBezTo>
                    <a:pt x="28851" y="30421"/>
                    <a:pt x="28827" y="30426"/>
                    <a:pt x="28805" y="30426"/>
                  </a:cubicBezTo>
                  <a:cubicBezTo>
                    <a:pt x="28617" y="30426"/>
                    <a:pt x="28468" y="30094"/>
                    <a:pt x="28407" y="29977"/>
                  </a:cubicBezTo>
                  <a:cubicBezTo>
                    <a:pt x="28055" y="29318"/>
                    <a:pt x="27703" y="28656"/>
                    <a:pt x="27353" y="27997"/>
                  </a:cubicBezTo>
                  <a:cubicBezTo>
                    <a:pt x="27176" y="27667"/>
                    <a:pt x="27002" y="27337"/>
                    <a:pt x="26826" y="27007"/>
                  </a:cubicBezTo>
                  <a:cubicBezTo>
                    <a:pt x="26736" y="26834"/>
                    <a:pt x="26643" y="26661"/>
                    <a:pt x="26551" y="26491"/>
                  </a:cubicBezTo>
                  <a:cubicBezTo>
                    <a:pt x="26506" y="26405"/>
                    <a:pt x="26462" y="26317"/>
                    <a:pt x="26413" y="26231"/>
                  </a:cubicBezTo>
                  <a:cubicBezTo>
                    <a:pt x="26474" y="26213"/>
                    <a:pt x="26534" y="26195"/>
                    <a:pt x="26595" y="26177"/>
                  </a:cubicBezTo>
                  <a:cubicBezTo>
                    <a:pt x="26714" y="26138"/>
                    <a:pt x="26832" y="26100"/>
                    <a:pt x="26948" y="26061"/>
                  </a:cubicBezTo>
                  <a:close/>
                  <a:moveTo>
                    <a:pt x="16719" y="27235"/>
                  </a:moveTo>
                  <a:lnTo>
                    <a:pt x="16719" y="27235"/>
                  </a:lnTo>
                  <a:cubicBezTo>
                    <a:pt x="16806" y="27242"/>
                    <a:pt x="16895" y="27248"/>
                    <a:pt x="16982" y="27254"/>
                  </a:cubicBezTo>
                  <a:lnTo>
                    <a:pt x="17053" y="27258"/>
                  </a:lnTo>
                  <a:cubicBezTo>
                    <a:pt x="17094" y="27261"/>
                    <a:pt x="17134" y="27263"/>
                    <a:pt x="17175" y="27264"/>
                  </a:cubicBezTo>
                  <a:cubicBezTo>
                    <a:pt x="17206" y="27267"/>
                    <a:pt x="17235" y="27268"/>
                    <a:pt x="17265" y="27270"/>
                  </a:cubicBezTo>
                  <a:cubicBezTo>
                    <a:pt x="17255" y="27385"/>
                    <a:pt x="17258" y="27497"/>
                    <a:pt x="17258" y="27614"/>
                  </a:cubicBezTo>
                  <a:cubicBezTo>
                    <a:pt x="17258" y="27795"/>
                    <a:pt x="17261" y="27975"/>
                    <a:pt x="17261" y="28155"/>
                  </a:cubicBezTo>
                  <a:cubicBezTo>
                    <a:pt x="17262" y="28507"/>
                    <a:pt x="17262" y="28857"/>
                    <a:pt x="17264" y="29210"/>
                  </a:cubicBezTo>
                  <a:cubicBezTo>
                    <a:pt x="17265" y="29880"/>
                    <a:pt x="17294" y="30556"/>
                    <a:pt x="17265" y="31224"/>
                  </a:cubicBezTo>
                  <a:cubicBezTo>
                    <a:pt x="17264" y="31362"/>
                    <a:pt x="17253" y="31499"/>
                    <a:pt x="17214" y="31630"/>
                  </a:cubicBezTo>
                  <a:cubicBezTo>
                    <a:pt x="17195" y="31699"/>
                    <a:pt x="17171" y="31766"/>
                    <a:pt x="17134" y="31829"/>
                  </a:cubicBezTo>
                  <a:cubicBezTo>
                    <a:pt x="17123" y="31850"/>
                    <a:pt x="17110" y="31882"/>
                    <a:pt x="17089" y="31898"/>
                  </a:cubicBezTo>
                  <a:cubicBezTo>
                    <a:pt x="17086" y="31901"/>
                    <a:pt x="17083" y="31904"/>
                    <a:pt x="17081" y="31906"/>
                  </a:cubicBezTo>
                  <a:lnTo>
                    <a:pt x="17079" y="31904"/>
                  </a:lnTo>
                  <a:cubicBezTo>
                    <a:pt x="16988" y="31882"/>
                    <a:pt x="16928" y="31693"/>
                    <a:pt x="16900" y="31622"/>
                  </a:cubicBezTo>
                  <a:cubicBezTo>
                    <a:pt x="16842" y="31473"/>
                    <a:pt x="16803" y="31319"/>
                    <a:pt x="16774" y="31163"/>
                  </a:cubicBezTo>
                  <a:cubicBezTo>
                    <a:pt x="16655" y="30560"/>
                    <a:pt x="16694" y="29938"/>
                    <a:pt x="16706" y="29328"/>
                  </a:cubicBezTo>
                  <a:cubicBezTo>
                    <a:pt x="16716" y="28935"/>
                    <a:pt x="16726" y="28543"/>
                    <a:pt x="16730" y="28149"/>
                  </a:cubicBezTo>
                  <a:cubicBezTo>
                    <a:pt x="16732" y="27953"/>
                    <a:pt x="16735" y="27757"/>
                    <a:pt x="16735" y="27559"/>
                  </a:cubicBezTo>
                  <a:cubicBezTo>
                    <a:pt x="16735" y="27453"/>
                    <a:pt x="16735" y="27341"/>
                    <a:pt x="16719" y="27235"/>
                  </a:cubicBezTo>
                  <a:close/>
                  <a:moveTo>
                    <a:pt x="18187" y="0"/>
                  </a:moveTo>
                  <a:cubicBezTo>
                    <a:pt x="17912" y="0"/>
                    <a:pt x="17638" y="19"/>
                    <a:pt x="17364" y="56"/>
                  </a:cubicBezTo>
                  <a:cubicBezTo>
                    <a:pt x="16716" y="140"/>
                    <a:pt x="16085" y="331"/>
                    <a:pt x="15485" y="591"/>
                  </a:cubicBezTo>
                  <a:cubicBezTo>
                    <a:pt x="14257" y="1125"/>
                    <a:pt x="13180" y="1960"/>
                    <a:pt x="12302" y="2967"/>
                  </a:cubicBezTo>
                  <a:cubicBezTo>
                    <a:pt x="11384" y="4023"/>
                    <a:pt x="10685" y="5254"/>
                    <a:pt x="10123" y="6531"/>
                  </a:cubicBezTo>
                  <a:cubicBezTo>
                    <a:pt x="9525" y="7893"/>
                    <a:pt x="9072" y="9322"/>
                    <a:pt x="8688" y="10757"/>
                  </a:cubicBezTo>
                  <a:cubicBezTo>
                    <a:pt x="8457" y="11626"/>
                    <a:pt x="8258" y="12505"/>
                    <a:pt x="8088" y="13389"/>
                  </a:cubicBezTo>
                  <a:cubicBezTo>
                    <a:pt x="8005" y="13828"/>
                    <a:pt x="7928" y="14268"/>
                    <a:pt x="7861" y="14711"/>
                  </a:cubicBezTo>
                  <a:cubicBezTo>
                    <a:pt x="7827" y="14932"/>
                    <a:pt x="7796" y="15155"/>
                    <a:pt x="7765" y="15374"/>
                  </a:cubicBezTo>
                  <a:cubicBezTo>
                    <a:pt x="7751" y="15485"/>
                    <a:pt x="7731" y="15595"/>
                    <a:pt x="7722" y="15707"/>
                  </a:cubicBezTo>
                  <a:cubicBezTo>
                    <a:pt x="7716" y="15781"/>
                    <a:pt x="7725" y="15848"/>
                    <a:pt x="7742" y="15913"/>
                  </a:cubicBezTo>
                  <a:cubicBezTo>
                    <a:pt x="7732" y="15915"/>
                    <a:pt x="7723" y="15919"/>
                    <a:pt x="7716" y="15920"/>
                  </a:cubicBezTo>
                  <a:cubicBezTo>
                    <a:pt x="7577" y="15961"/>
                    <a:pt x="7439" y="16005"/>
                    <a:pt x="7300" y="16051"/>
                  </a:cubicBezTo>
                  <a:cubicBezTo>
                    <a:pt x="7035" y="16140"/>
                    <a:pt x="6770" y="16239"/>
                    <a:pt x="6507" y="16333"/>
                  </a:cubicBezTo>
                  <a:cubicBezTo>
                    <a:pt x="5978" y="16522"/>
                    <a:pt x="5455" y="16724"/>
                    <a:pt x="4930" y="16923"/>
                  </a:cubicBezTo>
                  <a:cubicBezTo>
                    <a:pt x="3874" y="17327"/>
                    <a:pt x="2823" y="17738"/>
                    <a:pt x="1777" y="18166"/>
                  </a:cubicBezTo>
                  <a:cubicBezTo>
                    <a:pt x="1480" y="18286"/>
                    <a:pt x="1182" y="18410"/>
                    <a:pt x="886" y="18530"/>
                  </a:cubicBezTo>
                  <a:cubicBezTo>
                    <a:pt x="746" y="18589"/>
                    <a:pt x="604" y="18647"/>
                    <a:pt x="465" y="18708"/>
                  </a:cubicBezTo>
                  <a:cubicBezTo>
                    <a:pt x="406" y="18731"/>
                    <a:pt x="347" y="18756"/>
                    <a:pt x="289" y="18783"/>
                  </a:cubicBezTo>
                  <a:cubicBezTo>
                    <a:pt x="265" y="18768"/>
                    <a:pt x="237" y="18761"/>
                    <a:pt x="210" y="18761"/>
                  </a:cubicBezTo>
                  <a:cubicBezTo>
                    <a:pt x="119" y="18761"/>
                    <a:pt x="27" y="18837"/>
                    <a:pt x="55" y="18940"/>
                  </a:cubicBezTo>
                  <a:cubicBezTo>
                    <a:pt x="58" y="18955"/>
                    <a:pt x="63" y="18966"/>
                    <a:pt x="66" y="18981"/>
                  </a:cubicBezTo>
                  <a:lnTo>
                    <a:pt x="65" y="18984"/>
                  </a:lnTo>
                  <a:cubicBezTo>
                    <a:pt x="1" y="19068"/>
                    <a:pt x="58" y="19177"/>
                    <a:pt x="146" y="19206"/>
                  </a:cubicBezTo>
                  <a:cubicBezTo>
                    <a:pt x="187" y="19298"/>
                    <a:pt x="234" y="19386"/>
                    <a:pt x="292" y="19474"/>
                  </a:cubicBezTo>
                  <a:cubicBezTo>
                    <a:pt x="401" y="19633"/>
                    <a:pt x="520" y="19786"/>
                    <a:pt x="645" y="19936"/>
                  </a:cubicBezTo>
                  <a:cubicBezTo>
                    <a:pt x="892" y="20228"/>
                    <a:pt x="1159" y="20500"/>
                    <a:pt x="1431" y="20767"/>
                  </a:cubicBezTo>
                  <a:cubicBezTo>
                    <a:pt x="1970" y="21296"/>
                    <a:pt x="2541" y="21793"/>
                    <a:pt x="3136" y="22259"/>
                  </a:cubicBezTo>
                  <a:cubicBezTo>
                    <a:pt x="4106" y="23021"/>
                    <a:pt x="5148" y="23691"/>
                    <a:pt x="6232" y="24278"/>
                  </a:cubicBezTo>
                  <a:cubicBezTo>
                    <a:pt x="6205" y="24307"/>
                    <a:pt x="6180" y="24334"/>
                    <a:pt x="6154" y="24365"/>
                  </a:cubicBezTo>
                  <a:cubicBezTo>
                    <a:pt x="6025" y="24513"/>
                    <a:pt x="5904" y="24666"/>
                    <a:pt x="5782" y="24815"/>
                  </a:cubicBezTo>
                  <a:cubicBezTo>
                    <a:pt x="5542" y="25113"/>
                    <a:pt x="5311" y="25417"/>
                    <a:pt x="5090" y="25728"/>
                  </a:cubicBezTo>
                  <a:cubicBezTo>
                    <a:pt x="4641" y="26354"/>
                    <a:pt x="4223" y="27005"/>
                    <a:pt x="3842" y="27677"/>
                  </a:cubicBezTo>
                  <a:cubicBezTo>
                    <a:pt x="3675" y="27972"/>
                    <a:pt x="3433" y="28342"/>
                    <a:pt x="3618" y="28685"/>
                  </a:cubicBezTo>
                  <a:cubicBezTo>
                    <a:pt x="3724" y="28881"/>
                    <a:pt x="3928" y="28974"/>
                    <a:pt x="4137" y="28974"/>
                  </a:cubicBezTo>
                  <a:cubicBezTo>
                    <a:pt x="4261" y="28974"/>
                    <a:pt x="4388" y="28941"/>
                    <a:pt x="4496" y="28877"/>
                  </a:cubicBezTo>
                  <a:cubicBezTo>
                    <a:pt x="4811" y="28693"/>
                    <a:pt x="5015" y="28335"/>
                    <a:pt x="5230" y="28049"/>
                  </a:cubicBezTo>
                  <a:cubicBezTo>
                    <a:pt x="5482" y="27712"/>
                    <a:pt x="5737" y="27373"/>
                    <a:pt x="5988" y="27035"/>
                  </a:cubicBezTo>
                  <a:lnTo>
                    <a:pt x="6822" y="25923"/>
                  </a:lnTo>
                  <a:cubicBezTo>
                    <a:pt x="6965" y="25734"/>
                    <a:pt x="7106" y="25545"/>
                    <a:pt x="7245" y="25356"/>
                  </a:cubicBezTo>
                  <a:cubicBezTo>
                    <a:pt x="7347" y="25221"/>
                    <a:pt x="7463" y="25087"/>
                    <a:pt x="7550" y="24939"/>
                  </a:cubicBezTo>
                  <a:cubicBezTo>
                    <a:pt x="8735" y="25487"/>
                    <a:pt x="9966" y="25937"/>
                    <a:pt x="11224" y="26288"/>
                  </a:cubicBezTo>
                  <a:cubicBezTo>
                    <a:pt x="12145" y="26545"/>
                    <a:pt x="13080" y="26751"/>
                    <a:pt x="14023" y="26908"/>
                  </a:cubicBezTo>
                  <a:cubicBezTo>
                    <a:pt x="14189" y="26937"/>
                    <a:pt x="14354" y="26966"/>
                    <a:pt x="14521" y="26992"/>
                  </a:cubicBezTo>
                  <a:cubicBezTo>
                    <a:pt x="14860" y="27043"/>
                    <a:pt x="15202" y="27087"/>
                    <a:pt x="15542" y="27126"/>
                  </a:cubicBezTo>
                  <a:cubicBezTo>
                    <a:pt x="15563" y="27129"/>
                    <a:pt x="15585" y="27132"/>
                    <a:pt x="15607" y="27133"/>
                  </a:cubicBezTo>
                  <a:cubicBezTo>
                    <a:pt x="15768" y="27152"/>
                    <a:pt x="15933" y="27168"/>
                    <a:pt x="16094" y="27184"/>
                  </a:cubicBezTo>
                  <a:cubicBezTo>
                    <a:pt x="16135" y="27189"/>
                    <a:pt x="16175" y="27194"/>
                    <a:pt x="16216" y="27197"/>
                  </a:cubicBezTo>
                  <a:lnTo>
                    <a:pt x="16287" y="27203"/>
                  </a:lnTo>
                  <a:cubicBezTo>
                    <a:pt x="16312" y="27205"/>
                    <a:pt x="16338" y="27209"/>
                    <a:pt x="16364" y="27210"/>
                  </a:cubicBezTo>
                  <a:lnTo>
                    <a:pt x="16360" y="27238"/>
                  </a:lnTo>
                  <a:cubicBezTo>
                    <a:pt x="16342" y="27334"/>
                    <a:pt x="16334" y="27431"/>
                    <a:pt x="16331" y="27530"/>
                  </a:cubicBezTo>
                  <a:cubicBezTo>
                    <a:pt x="16321" y="27726"/>
                    <a:pt x="16318" y="27922"/>
                    <a:pt x="16310" y="28119"/>
                  </a:cubicBezTo>
                  <a:cubicBezTo>
                    <a:pt x="16297" y="28504"/>
                    <a:pt x="16291" y="28887"/>
                    <a:pt x="16283" y="29272"/>
                  </a:cubicBezTo>
                  <a:cubicBezTo>
                    <a:pt x="16268" y="29967"/>
                    <a:pt x="16223" y="30686"/>
                    <a:pt x="16384" y="31369"/>
                  </a:cubicBezTo>
                  <a:cubicBezTo>
                    <a:pt x="16454" y="31666"/>
                    <a:pt x="16549" y="32031"/>
                    <a:pt x="16800" y="32225"/>
                  </a:cubicBezTo>
                  <a:cubicBezTo>
                    <a:pt x="16883" y="32290"/>
                    <a:pt x="16983" y="32329"/>
                    <a:pt x="17086" y="32329"/>
                  </a:cubicBezTo>
                  <a:cubicBezTo>
                    <a:pt x="17132" y="32329"/>
                    <a:pt x="17178" y="32321"/>
                    <a:pt x="17224" y="32304"/>
                  </a:cubicBezTo>
                  <a:cubicBezTo>
                    <a:pt x="17402" y="32234"/>
                    <a:pt x="17501" y="32060"/>
                    <a:pt x="17569" y="31891"/>
                  </a:cubicBezTo>
                  <a:cubicBezTo>
                    <a:pt x="17694" y="31584"/>
                    <a:pt x="17692" y="31242"/>
                    <a:pt x="17691" y="30916"/>
                  </a:cubicBezTo>
                  <a:cubicBezTo>
                    <a:pt x="17689" y="30524"/>
                    <a:pt x="17687" y="30131"/>
                    <a:pt x="17685" y="29737"/>
                  </a:cubicBezTo>
                  <a:lnTo>
                    <a:pt x="17679" y="28460"/>
                  </a:lnTo>
                  <a:cubicBezTo>
                    <a:pt x="17678" y="28248"/>
                    <a:pt x="17678" y="28034"/>
                    <a:pt x="17676" y="27822"/>
                  </a:cubicBezTo>
                  <a:cubicBezTo>
                    <a:pt x="17676" y="27649"/>
                    <a:pt x="17691" y="27468"/>
                    <a:pt x="17672" y="27293"/>
                  </a:cubicBezTo>
                  <a:cubicBezTo>
                    <a:pt x="17692" y="27293"/>
                    <a:pt x="17711" y="27296"/>
                    <a:pt x="17730" y="27296"/>
                  </a:cubicBezTo>
                  <a:cubicBezTo>
                    <a:pt x="18075" y="27311"/>
                    <a:pt x="18417" y="27319"/>
                    <a:pt x="18760" y="27321"/>
                  </a:cubicBezTo>
                  <a:cubicBezTo>
                    <a:pt x="18929" y="27321"/>
                    <a:pt x="19096" y="27319"/>
                    <a:pt x="19266" y="27315"/>
                  </a:cubicBezTo>
                  <a:cubicBezTo>
                    <a:pt x="20221" y="27303"/>
                    <a:pt x="21177" y="27245"/>
                    <a:pt x="22126" y="27132"/>
                  </a:cubicBezTo>
                  <a:cubicBezTo>
                    <a:pt x="23424" y="26978"/>
                    <a:pt x="24708" y="26724"/>
                    <a:pt x="25963" y="26363"/>
                  </a:cubicBezTo>
                  <a:cubicBezTo>
                    <a:pt x="26028" y="26522"/>
                    <a:pt x="26122" y="26673"/>
                    <a:pt x="26201" y="26821"/>
                  </a:cubicBezTo>
                  <a:cubicBezTo>
                    <a:pt x="26311" y="27030"/>
                    <a:pt x="26423" y="27237"/>
                    <a:pt x="26534" y="27446"/>
                  </a:cubicBezTo>
                  <a:cubicBezTo>
                    <a:pt x="26752" y="27854"/>
                    <a:pt x="26968" y="28264"/>
                    <a:pt x="27186" y="28674"/>
                  </a:cubicBezTo>
                  <a:cubicBezTo>
                    <a:pt x="27384" y="29047"/>
                    <a:pt x="27581" y="29421"/>
                    <a:pt x="27779" y="29793"/>
                  </a:cubicBezTo>
                  <a:cubicBezTo>
                    <a:pt x="27946" y="30109"/>
                    <a:pt x="28094" y="30493"/>
                    <a:pt x="28378" y="30726"/>
                  </a:cubicBezTo>
                  <a:cubicBezTo>
                    <a:pt x="28501" y="30826"/>
                    <a:pt x="28662" y="30882"/>
                    <a:pt x="28820" y="30882"/>
                  </a:cubicBezTo>
                  <a:cubicBezTo>
                    <a:pt x="28992" y="30882"/>
                    <a:pt x="29161" y="30816"/>
                    <a:pt x="29273" y="30669"/>
                  </a:cubicBezTo>
                  <a:cubicBezTo>
                    <a:pt x="29508" y="30358"/>
                    <a:pt x="29327" y="29955"/>
                    <a:pt x="29208" y="29639"/>
                  </a:cubicBezTo>
                  <a:cubicBezTo>
                    <a:pt x="28933" y="28918"/>
                    <a:pt x="28622" y="28212"/>
                    <a:pt x="28273" y="27523"/>
                  </a:cubicBezTo>
                  <a:cubicBezTo>
                    <a:pt x="28100" y="27181"/>
                    <a:pt x="27919" y="26846"/>
                    <a:pt x="27728" y="26514"/>
                  </a:cubicBezTo>
                  <a:cubicBezTo>
                    <a:pt x="27632" y="26346"/>
                    <a:pt x="27533" y="26177"/>
                    <a:pt x="27430" y="26011"/>
                  </a:cubicBezTo>
                  <a:cubicBezTo>
                    <a:pt x="27410" y="25978"/>
                    <a:pt x="27390" y="25946"/>
                    <a:pt x="27368" y="25913"/>
                  </a:cubicBezTo>
                  <a:cubicBezTo>
                    <a:pt x="28530" y="25501"/>
                    <a:pt x="29661" y="24997"/>
                    <a:pt x="30739" y="24394"/>
                  </a:cubicBezTo>
                  <a:cubicBezTo>
                    <a:pt x="31398" y="24026"/>
                    <a:pt x="32037" y="23621"/>
                    <a:pt x="32652" y="23181"/>
                  </a:cubicBezTo>
                  <a:cubicBezTo>
                    <a:pt x="32963" y="22960"/>
                    <a:pt x="33269" y="22730"/>
                    <a:pt x="33557" y="22480"/>
                  </a:cubicBezTo>
                  <a:cubicBezTo>
                    <a:pt x="33702" y="22352"/>
                    <a:pt x="33845" y="22220"/>
                    <a:pt x="33976" y="22078"/>
                  </a:cubicBezTo>
                  <a:cubicBezTo>
                    <a:pt x="34048" y="22001"/>
                    <a:pt x="34108" y="21922"/>
                    <a:pt x="34162" y="21836"/>
                  </a:cubicBezTo>
                  <a:cubicBezTo>
                    <a:pt x="34253" y="21820"/>
                    <a:pt x="34326" y="21722"/>
                    <a:pt x="34275" y="21627"/>
                  </a:cubicBezTo>
                  <a:cubicBezTo>
                    <a:pt x="34275" y="21626"/>
                    <a:pt x="34273" y="21626"/>
                    <a:pt x="34273" y="21624"/>
                  </a:cubicBezTo>
                  <a:cubicBezTo>
                    <a:pt x="34279" y="21611"/>
                    <a:pt x="34287" y="21600"/>
                    <a:pt x="34291" y="21584"/>
                  </a:cubicBezTo>
                  <a:cubicBezTo>
                    <a:pt x="34345" y="21476"/>
                    <a:pt x="34245" y="21381"/>
                    <a:pt x="34147" y="21381"/>
                  </a:cubicBezTo>
                  <a:cubicBezTo>
                    <a:pt x="34128" y="21381"/>
                    <a:pt x="34109" y="21384"/>
                    <a:pt x="34092" y="21392"/>
                  </a:cubicBezTo>
                  <a:cubicBezTo>
                    <a:pt x="34039" y="21355"/>
                    <a:pt x="33983" y="21323"/>
                    <a:pt x="33930" y="21290"/>
                  </a:cubicBezTo>
                  <a:cubicBezTo>
                    <a:pt x="33801" y="21210"/>
                    <a:pt x="33670" y="21130"/>
                    <a:pt x="33541" y="21052"/>
                  </a:cubicBezTo>
                  <a:cubicBezTo>
                    <a:pt x="33268" y="20885"/>
                    <a:pt x="32995" y="20719"/>
                    <a:pt x="32719" y="20555"/>
                  </a:cubicBezTo>
                  <a:cubicBezTo>
                    <a:pt x="31751" y="19973"/>
                    <a:pt x="30776" y="19402"/>
                    <a:pt x="29795" y="18841"/>
                  </a:cubicBezTo>
                  <a:cubicBezTo>
                    <a:pt x="29308" y="18564"/>
                    <a:pt x="28821" y="18283"/>
                    <a:pt x="28328" y="18016"/>
                  </a:cubicBezTo>
                  <a:cubicBezTo>
                    <a:pt x="28081" y="17882"/>
                    <a:pt x="27836" y="17746"/>
                    <a:pt x="27587" y="17616"/>
                  </a:cubicBezTo>
                  <a:cubicBezTo>
                    <a:pt x="27458" y="17550"/>
                    <a:pt x="27329" y="17484"/>
                    <a:pt x="27196" y="17425"/>
                  </a:cubicBezTo>
                  <a:cubicBezTo>
                    <a:pt x="27188" y="17422"/>
                    <a:pt x="27180" y="17417"/>
                    <a:pt x="27172" y="17414"/>
                  </a:cubicBezTo>
                  <a:cubicBezTo>
                    <a:pt x="27196" y="17350"/>
                    <a:pt x="27217" y="17286"/>
                    <a:pt x="27222" y="17212"/>
                  </a:cubicBezTo>
                  <a:cubicBezTo>
                    <a:pt x="27231" y="17102"/>
                    <a:pt x="27227" y="16989"/>
                    <a:pt x="27231" y="16877"/>
                  </a:cubicBezTo>
                  <a:cubicBezTo>
                    <a:pt x="27237" y="16653"/>
                    <a:pt x="27238" y="16429"/>
                    <a:pt x="27238" y="16205"/>
                  </a:cubicBezTo>
                  <a:cubicBezTo>
                    <a:pt x="27240" y="15759"/>
                    <a:pt x="27233" y="15312"/>
                    <a:pt x="27217" y="14865"/>
                  </a:cubicBezTo>
                  <a:cubicBezTo>
                    <a:pt x="27186" y="13966"/>
                    <a:pt x="27124" y="13068"/>
                    <a:pt x="27029" y="12174"/>
                  </a:cubicBezTo>
                  <a:cubicBezTo>
                    <a:pt x="26874" y="10696"/>
                    <a:pt x="26644" y="9215"/>
                    <a:pt x="26263" y="7777"/>
                  </a:cubicBezTo>
                  <a:cubicBezTo>
                    <a:pt x="25904" y="6427"/>
                    <a:pt x="25403" y="5106"/>
                    <a:pt x="24658" y="3920"/>
                  </a:cubicBezTo>
                  <a:cubicBezTo>
                    <a:pt x="23945" y="2791"/>
                    <a:pt x="23011" y="1801"/>
                    <a:pt x="21878" y="1083"/>
                  </a:cubicBezTo>
                  <a:cubicBezTo>
                    <a:pt x="21325" y="735"/>
                    <a:pt x="20731" y="450"/>
                    <a:pt x="20103" y="267"/>
                  </a:cubicBezTo>
                  <a:cubicBezTo>
                    <a:pt x="19789" y="174"/>
                    <a:pt x="19470" y="104"/>
                    <a:pt x="19144" y="65"/>
                  </a:cubicBezTo>
                  <a:cubicBezTo>
                    <a:pt x="19021" y="50"/>
                    <a:pt x="18901" y="44"/>
                    <a:pt x="18782" y="44"/>
                  </a:cubicBezTo>
                  <a:cubicBezTo>
                    <a:pt x="18769" y="44"/>
                    <a:pt x="18756" y="44"/>
                    <a:pt x="18743" y="44"/>
                  </a:cubicBezTo>
                  <a:cubicBezTo>
                    <a:pt x="18612" y="23"/>
                    <a:pt x="18479" y="7"/>
                    <a:pt x="18343" y="2"/>
                  </a:cubicBezTo>
                  <a:cubicBezTo>
                    <a:pt x="18291" y="1"/>
                    <a:pt x="18239" y="0"/>
                    <a:pt x="18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4415013" y="2315003"/>
              <a:ext cx="118114" cy="151731"/>
            </a:xfrm>
            <a:custGeom>
              <a:avLst/>
              <a:gdLst/>
              <a:ahLst/>
              <a:cxnLst/>
              <a:rect l="l" t="t" r="r" b="b"/>
              <a:pathLst>
                <a:path w="4174" h="5362" extrusionOk="0">
                  <a:moveTo>
                    <a:pt x="2793" y="394"/>
                  </a:moveTo>
                  <a:cubicBezTo>
                    <a:pt x="2816" y="394"/>
                    <a:pt x="2839" y="395"/>
                    <a:pt x="2862" y="396"/>
                  </a:cubicBezTo>
                  <a:cubicBezTo>
                    <a:pt x="3141" y="418"/>
                    <a:pt x="3383" y="572"/>
                    <a:pt x="3542" y="834"/>
                  </a:cubicBezTo>
                  <a:cubicBezTo>
                    <a:pt x="3736" y="1146"/>
                    <a:pt x="3781" y="1585"/>
                    <a:pt x="3683" y="2172"/>
                  </a:cubicBezTo>
                  <a:cubicBezTo>
                    <a:pt x="3596" y="2703"/>
                    <a:pt x="3423" y="3214"/>
                    <a:pt x="3170" y="3691"/>
                  </a:cubicBezTo>
                  <a:cubicBezTo>
                    <a:pt x="2922" y="4163"/>
                    <a:pt x="2652" y="4497"/>
                    <a:pt x="2342" y="4712"/>
                  </a:cubicBezTo>
                  <a:cubicBezTo>
                    <a:pt x="2173" y="4831"/>
                    <a:pt x="1915" y="4965"/>
                    <a:pt x="1618" y="4965"/>
                  </a:cubicBezTo>
                  <a:cubicBezTo>
                    <a:pt x="1593" y="4965"/>
                    <a:pt x="1567" y="4964"/>
                    <a:pt x="1541" y="4962"/>
                  </a:cubicBezTo>
                  <a:cubicBezTo>
                    <a:pt x="1466" y="4958"/>
                    <a:pt x="1390" y="4942"/>
                    <a:pt x="1319" y="4917"/>
                  </a:cubicBezTo>
                  <a:cubicBezTo>
                    <a:pt x="996" y="4810"/>
                    <a:pt x="701" y="4515"/>
                    <a:pt x="571" y="4166"/>
                  </a:cubicBezTo>
                  <a:cubicBezTo>
                    <a:pt x="380" y="3654"/>
                    <a:pt x="483" y="3128"/>
                    <a:pt x="604" y="2778"/>
                  </a:cubicBezTo>
                  <a:cubicBezTo>
                    <a:pt x="975" y="1703"/>
                    <a:pt x="1748" y="550"/>
                    <a:pt x="2640" y="404"/>
                  </a:cubicBezTo>
                  <a:cubicBezTo>
                    <a:pt x="2691" y="398"/>
                    <a:pt x="2742" y="394"/>
                    <a:pt x="2793" y="394"/>
                  </a:cubicBezTo>
                  <a:close/>
                  <a:moveTo>
                    <a:pt x="2798" y="1"/>
                  </a:moveTo>
                  <a:cubicBezTo>
                    <a:pt x="2725" y="1"/>
                    <a:pt x="2651" y="6"/>
                    <a:pt x="2576" y="19"/>
                  </a:cubicBezTo>
                  <a:cubicBezTo>
                    <a:pt x="1403" y="212"/>
                    <a:pt x="585" y="1629"/>
                    <a:pt x="232" y="2653"/>
                  </a:cubicBezTo>
                  <a:cubicBezTo>
                    <a:pt x="47" y="3187"/>
                    <a:pt x="1" y="3772"/>
                    <a:pt x="203" y="4305"/>
                  </a:cubicBezTo>
                  <a:cubicBezTo>
                    <a:pt x="370" y="4750"/>
                    <a:pt x="741" y="5141"/>
                    <a:pt x="1195" y="5294"/>
                  </a:cubicBezTo>
                  <a:cubicBezTo>
                    <a:pt x="1302" y="5329"/>
                    <a:pt x="1406" y="5350"/>
                    <a:pt x="1512" y="5358"/>
                  </a:cubicBezTo>
                  <a:cubicBezTo>
                    <a:pt x="1547" y="5360"/>
                    <a:pt x="1582" y="5362"/>
                    <a:pt x="1616" y="5362"/>
                  </a:cubicBezTo>
                  <a:cubicBezTo>
                    <a:pt x="1954" y="5362"/>
                    <a:pt x="2284" y="5236"/>
                    <a:pt x="2569" y="5036"/>
                  </a:cubicBezTo>
                  <a:cubicBezTo>
                    <a:pt x="2983" y="4747"/>
                    <a:pt x="3287" y="4319"/>
                    <a:pt x="3519" y="3875"/>
                  </a:cubicBezTo>
                  <a:cubicBezTo>
                    <a:pt x="3789" y="3361"/>
                    <a:pt x="3977" y="2810"/>
                    <a:pt x="4071" y="2236"/>
                  </a:cubicBezTo>
                  <a:cubicBezTo>
                    <a:pt x="4160" y="1701"/>
                    <a:pt x="4173" y="1106"/>
                    <a:pt x="3878" y="627"/>
                  </a:cubicBezTo>
                  <a:cubicBezTo>
                    <a:pt x="3654" y="263"/>
                    <a:pt x="3298" y="35"/>
                    <a:pt x="2893" y="4"/>
                  </a:cubicBezTo>
                  <a:cubicBezTo>
                    <a:pt x="2862" y="2"/>
                    <a:pt x="2830" y="1"/>
                    <a:pt x="2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4535561" y="2346923"/>
              <a:ext cx="83336" cy="126660"/>
            </a:xfrm>
            <a:custGeom>
              <a:avLst/>
              <a:gdLst/>
              <a:ahLst/>
              <a:cxnLst/>
              <a:rect l="l" t="t" r="r" b="b"/>
              <a:pathLst>
                <a:path w="2945" h="4476" extrusionOk="0">
                  <a:moveTo>
                    <a:pt x="1185" y="394"/>
                  </a:moveTo>
                  <a:cubicBezTo>
                    <a:pt x="1203" y="394"/>
                    <a:pt x="1222" y="395"/>
                    <a:pt x="1241" y="396"/>
                  </a:cubicBezTo>
                  <a:cubicBezTo>
                    <a:pt x="1302" y="402"/>
                    <a:pt x="1365" y="414"/>
                    <a:pt x="1426" y="432"/>
                  </a:cubicBezTo>
                  <a:cubicBezTo>
                    <a:pt x="1788" y="549"/>
                    <a:pt x="2033" y="911"/>
                    <a:pt x="2177" y="1192"/>
                  </a:cubicBezTo>
                  <a:cubicBezTo>
                    <a:pt x="2376" y="1585"/>
                    <a:pt x="2497" y="2029"/>
                    <a:pt x="2522" y="2479"/>
                  </a:cubicBezTo>
                  <a:cubicBezTo>
                    <a:pt x="2552" y="2989"/>
                    <a:pt x="2479" y="3379"/>
                    <a:pt x="2298" y="3672"/>
                  </a:cubicBezTo>
                  <a:cubicBezTo>
                    <a:pt x="2143" y="3923"/>
                    <a:pt x="1870" y="4082"/>
                    <a:pt x="1608" y="4082"/>
                  </a:cubicBezTo>
                  <a:cubicBezTo>
                    <a:pt x="1592" y="4082"/>
                    <a:pt x="1577" y="4081"/>
                    <a:pt x="1561" y="4080"/>
                  </a:cubicBezTo>
                  <a:cubicBezTo>
                    <a:pt x="1320" y="4062"/>
                    <a:pt x="1118" y="3875"/>
                    <a:pt x="865" y="3439"/>
                  </a:cubicBezTo>
                  <a:cubicBezTo>
                    <a:pt x="734" y="3214"/>
                    <a:pt x="631" y="2965"/>
                    <a:pt x="557" y="2699"/>
                  </a:cubicBezTo>
                  <a:cubicBezTo>
                    <a:pt x="554" y="2691"/>
                    <a:pt x="551" y="2683"/>
                    <a:pt x="550" y="2675"/>
                  </a:cubicBezTo>
                  <a:cubicBezTo>
                    <a:pt x="521" y="2590"/>
                    <a:pt x="496" y="2518"/>
                    <a:pt x="477" y="2449"/>
                  </a:cubicBezTo>
                  <a:cubicBezTo>
                    <a:pt x="414" y="2230"/>
                    <a:pt x="404" y="1966"/>
                    <a:pt x="400" y="1716"/>
                  </a:cubicBezTo>
                  <a:cubicBezTo>
                    <a:pt x="394" y="1223"/>
                    <a:pt x="477" y="876"/>
                    <a:pt x="653" y="653"/>
                  </a:cubicBezTo>
                  <a:cubicBezTo>
                    <a:pt x="786" y="484"/>
                    <a:pt x="974" y="394"/>
                    <a:pt x="1185" y="394"/>
                  </a:cubicBezTo>
                  <a:close/>
                  <a:moveTo>
                    <a:pt x="1187" y="1"/>
                  </a:moveTo>
                  <a:cubicBezTo>
                    <a:pt x="863" y="1"/>
                    <a:pt x="557" y="139"/>
                    <a:pt x="343" y="409"/>
                  </a:cubicBezTo>
                  <a:cubicBezTo>
                    <a:pt x="58" y="771"/>
                    <a:pt x="0" y="1275"/>
                    <a:pt x="6" y="1721"/>
                  </a:cubicBezTo>
                  <a:cubicBezTo>
                    <a:pt x="9" y="1997"/>
                    <a:pt x="22" y="2291"/>
                    <a:pt x="96" y="2557"/>
                  </a:cubicBezTo>
                  <a:cubicBezTo>
                    <a:pt x="121" y="2641"/>
                    <a:pt x="147" y="2724"/>
                    <a:pt x="176" y="2805"/>
                  </a:cubicBezTo>
                  <a:cubicBezTo>
                    <a:pt x="258" y="3096"/>
                    <a:pt x="374" y="3378"/>
                    <a:pt x="523" y="3635"/>
                  </a:cubicBezTo>
                  <a:cubicBezTo>
                    <a:pt x="749" y="4023"/>
                    <a:pt x="1044" y="4435"/>
                    <a:pt x="1529" y="4472"/>
                  </a:cubicBezTo>
                  <a:cubicBezTo>
                    <a:pt x="1556" y="4474"/>
                    <a:pt x="1583" y="4475"/>
                    <a:pt x="1609" y="4475"/>
                  </a:cubicBezTo>
                  <a:cubicBezTo>
                    <a:pt x="2023" y="4475"/>
                    <a:pt x="2415" y="4226"/>
                    <a:pt x="2632" y="3881"/>
                  </a:cubicBezTo>
                  <a:cubicBezTo>
                    <a:pt x="2895" y="3457"/>
                    <a:pt x="2944" y="2942"/>
                    <a:pt x="2915" y="2457"/>
                  </a:cubicBezTo>
                  <a:cubicBezTo>
                    <a:pt x="2885" y="1957"/>
                    <a:pt x="2754" y="1463"/>
                    <a:pt x="2529" y="1015"/>
                  </a:cubicBezTo>
                  <a:cubicBezTo>
                    <a:pt x="2320" y="604"/>
                    <a:pt x="2004" y="206"/>
                    <a:pt x="1548" y="59"/>
                  </a:cubicBezTo>
                  <a:cubicBezTo>
                    <a:pt x="1455" y="30"/>
                    <a:pt x="1363" y="11"/>
                    <a:pt x="1272" y="4"/>
                  </a:cubicBezTo>
                  <a:cubicBezTo>
                    <a:pt x="1244" y="2"/>
                    <a:pt x="1215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4423276" y="2480402"/>
              <a:ext cx="172134" cy="64858"/>
            </a:xfrm>
            <a:custGeom>
              <a:avLst/>
              <a:gdLst/>
              <a:ahLst/>
              <a:cxnLst/>
              <a:rect l="l" t="t" r="r" b="b"/>
              <a:pathLst>
                <a:path w="6083" h="2292" extrusionOk="0">
                  <a:moveTo>
                    <a:pt x="2052" y="1761"/>
                  </a:moveTo>
                  <a:lnTo>
                    <a:pt x="2052" y="1761"/>
                  </a:lnTo>
                  <a:cubicBezTo>
                    <a:pt x="2115" y="1777"/>
                    <a:pt x="2179" y="1794"/>
                    <a:pt x="2245" y="1806"/>
                  </a:cubicBezTo>
                  <a:cubicBezTo>
                    <a:pt x="2238" y="1814"/>
                    <a:pt x="2226" y="1823"/>
                    <a:pt x="2217" y="1833"/>
                  </a:cubicBezTo>
                  <a:cubicBezTo>
                    <a:pt x="2192" y="1860"/>
                    <a:pt x="2166" y="1884"/>
                    <a:pt x="2143" y="1910"/>
                  </a:cubicBezTo>
                  <a:lnTo>
                    <a:pt x="2137" y="1905"/>
                  </a:lnTo>
                  <a:cubicBezTo>
                    <a:pt x="2137" y="1904"/>
                    <a:pt x="2137" y="1904"/>
                    <a:pt x="2137" y="1904"/>
                  </a:cubicBezTo>
                  <a:cubicBezTo>
                    <a:pt x="2137" y="1904"/>
                    <a:pt x="2137" y="1904"/>
                    <a:pt x="2136" y="1903"/>
                  </a:cubicBezTo>
                  <a:cubicBezTo>
                    <a:pt x="2136" y="1902"/>
                    <a:pt x="2133" y="1902"/>
                    <a:pt x="2131" y="1897"/>
                  </a:cubicBezTo>
                  <a:cubicBezTo>
                    <a:pt x="2124" y="1886"/>
                    <a:pt x="2117" y="1874"/>
                    <a:pt x="2110" y="1862"/>
                  </a:cubicBezTo>
                  <a:cubicBezTo>
                    <a:pt x="2089" y="1830"/>
                    <a:pt x="2072" y="1796"/>
                    <a:pt x="2052" y="1761"/>
                  </a:cubicBezTo>
                  <a:close/>
                  <a:moveTo>
                    <a:pt x="4026" y="1817"/>
                  </a:moveTo>
                  <a:cubicBezTo>
                    <a:pt x="4021" y="1819"/>
                    <a:pt x="4019" y="1823"/>
                    <a:pt x="4018" y="1826"/>
                  </a:cubicBezTo>
                  <a:cubicBezTo>
                    <a:pt x="3989" y="1873"/>
                    <a:pt x="3962" y="1919"/>
                    <a:pt x="3932" y="1964"/>
                  </a:cubicBezTo>
                  <a:cubicBezTo>
                    <a:pt x="3926" y="1971"/>
                    <a:pt x="3922" y="1982"/>
                    <a:pt x="3916" y="1989"/>
                  </a:cubicBezTo>
                  <a:cubicBezTo>
                    <a:pt x="3915" y="1990"/>
                    <a:pt x="3912" y="1992"/>
                    <a:pt x="3910" y="1996"/>
                  </a:cubicBezTo>
                  <a:cubicBezTo>
                    <a:pt x="3909" y="1998"/>
                    <a:pt x="3907" y="1998"/>
                    <a:pt x="3907" y="1999"/>
                  </a:cubicBezTo>
                  <a:cubicBezTo>
                    <a:pt x="3888" y="1986"/>
                    <a:pt x="3868" y="1969"/>
                    <a:pt x="3865" y="1967"/>
                  </a:cubicBezTo>
                  <a:cubicBezTo>
                    <a:pt x="3864" y="1964"/>
                    <a:pt x="3851" y="1954"/>
                    <a:pt x="3846" y="1950"/>
                  </a:cubicBezTo>
                  <a:cubicBezTo>
                    <a:pt x="3842" y="1947"/>
                    <a:pt x="3832" y="1935"/>
                    <a:pt x="3830" y="1934"/>
                  </a:cubicBezTo>
                  <a:cubicBezTo>
                    <a:pt x="3810" y="1913"/>
                    <a:pt x="3792" y="1896"/>
                    <a:pt x="3774" y="1874"/>
                  </a:cubicBezTo>
                  <a:lnTo>
                    <a:pt x="3766" y="1864"/>
                  </a:lnTo>
                  <a:cubicBezTo>
                    <a:pt x="3853" y="1852"/>
                    <a:pt x="3941" y="1835"/>
                    <a:pt x="4026" y="1817"/>
                  </a:cubicBezTo>
                  <a:close/>
                  <a:moveTo>
                    <a:pt x="101" y="0"/>
                  </a:moveTo>
                  <a:cubicBezTo>
                    <a:pt x="47" y="0"/>
                    <a:pt x="1" y="62"/>
                    <a:pt x="4" y="117"/>
                  </a:cubicBezTo>
                  <a:cubicBezTo>
                    <a:pt x="46" y="550"/>
                    <a:pt x="444" y="924"/>
                    <a:pt x="774" y="1165"/>
                  </a:cubicBezTo>
                  <a:cubicBezTo>
                    <a:pt x="1056" y="1368"/>
                    <a:pt x="1370" y="1531"/>
                    <a:pt x="1697" y="1649"/>
                  </a:cubicBezTo>
                  <a:cubicBezTo>
                    <a:pt x="1709" y="1703"/>
                    <a:pt x="1729" y="1758"/>
                    <a:pt x="1746" y="1809"/>
                  </a:cubicBezTo>
                  <a:cubicBezTo>
                    <a:pt x="1768" y="1868"/>
                    <a:pt x="1797" y="1926"/>
                    <a:pt x="1826" y="1983"/>
                  </a:cubicBezTo>
                  <a:cubicBezTo>
                    <a:pt x="1857" y="2044"/>
                    <a:pt x="1890" y="2109"/>
                    <a:pt x="1934" y="2163"/>
                  </a:cubicBezTo>
                  <a:cubicBezTo>
                    <a:pt x="1983" y="2221"/>
                    <a:pt x="2057" y="2265"/>
                    <a:pt x="2134" y="2265"/>
                  </a:cubicBezTo>
                  <a:cubicBezTo>
                    <a:pt x="2148" y="2265"/>
                    <a:pt x="2162" y="2264"/>
                    <a:pt x="2176" y="2261"/>
                  </a:cubicBezTo>
                  <a:cubicBezTo>
                    <a:pt x="2259" y="2245"/>
                    <a:pt x="2313" y="2186"/>
                    <a:pt x="2371" y="2130"/>
                  </a:cubicBezTo>
                  <a:cubicBezTo>
                    <a:pt x="2397" y="2107"/>
                    <a:pt x="2422" y="2080"/>
                    <a:pt x="2445" y="2057"/>
                  </a:cubicBezTo>
                  <a:cubicBezTo>
                    <a:pt x="2474" y="2028"/>
                    <a:pt x="2514" y="1996"/>
                    <a:pt x="2533" y="1961"/>
                  </a:cubicBezTo>
                  <a:lnTo>
                    <a:pt x="2547" y="1932"/>
                  </a:lnTo>
                  <a:cubicBezTo>
                    <a:pt x="2550" y="1931"/>
                    <a:pt x="2551" y="1926"/>
                    <a:pt x="2554" y="1921"/>
                  </a:cubicBezTo>
                  <a:cubicBezTo>
                    <a:pt x="2566" y="1909"/>
                    <a:pt x="2575" y="1894"/>
                    <a:pt x="2583" y="1880"/>
                  </a:cubicBezTo>
                  <a:cubicBezTo>
                    <a:pt x="2588" y="1876"/>
                    <a:pt x="2588" y="1870"/>
                    <a:pt x="2589" y="1867"/>
                  </a:cubicBezTo>
                  <a:cubicBezTo>
                    <a:pt x="2784" y="1892"/>
                    <a:pt x="2981" y="1906"/>
                    <a:pt x="3178" y="1906"/>
                  </a:cubicBezTo>
                  <a:cubicBezTo>
                    <a:pt x="3283" y="1906"/>
                    <a:pt x="3387" y="1902"/>
                    <a:pt x="3490" y="1894"/>
                  </a:cubicBezTo>
                  <a:cubicBezTo>
                    <a:pt x="3516" y="1954"/>
                    <a:pt x="3548" y="2012"/>
                    <a:pt x="3585" y="2063"/>
                  </a:cubicBezTo>
                  <a:cubicBezTo>
                    <a:pt x="3663" y="2171"/>
                    <a:pt x="3763" y="2292"/>
                    <a:pt x="3903" y="2292"/>
                  </a:cubicBezTo>
                  <a:cubicBezTo>
                    <a:pt x="3913" y="2292"/>
                    <a:pt x="3924" y="2291"/>
                    <a:pt x="3935" y="2290"/>
                  </a:cubicBezTo>
                  <a:cubicBezTo>
                    <a:pt x="4071" y="2272"/>
                    <a:pt x="4150" y="2152"/>
                    <a:pt x="4217" y="2047"/>
                  </a:cubicBezTo>
                  <a:cubicBezTo>
                    <a:pt x="4253" y="1989"/>
                    <a:pt x="4291" y="1931"/>
                    <a:pt x="4327" y="1873"/>
                  </a:cubicBezTo>
                  <a:cubicBezTo>
                    <a:pt x="4355" y="1829"/>
                    <a:pt x="4388" y="1768"/>
                    <a:pt x="4403" y="1713"/>
                  </a:cubicBezTo>
                  <a:cubicBezTo>
                    <a:pt x="4603" y="1644"/>
                    <a:pt x="4800" y="1562"/>
                    <a:pt x="4988" y="1456"/>
                  </a:cubicBezTo>
                  <a:cubicBezTo>
                    <a:pt x="5442" y="1207"/>
                    <a:pt x="5856" y="880"/>
                    <a:pt x="6046" y="387"/>
                  </a:cubicBezTo>
                  <a:cubicBezTo>
                    <a:pt x="6082" y="311"/>
                    <a:pt x="6018" y="246"/>
                    <a:pt x="5949" y="246"/>
                  </a:cubicBezTo>
                  <a:cubicBezTo>
                    <a:pt x="5927" y="246"/>
                    <a:pt x="5904" y="253"/>
                    <a:pt x="5884" y="270"/>
                  </a:cubicBezTo>
                  <a:cubicBezTo>
                    <a:pt x="5724" y="401"/>
                    <a:pt x="5561" y="530"/>
                    <a:pt x="5406" y="664"/>
                  </a:cubicBezTo>
                  <a:cubicBezTo>
                    <a:pt x="5256" y="794"/>
                    <a:pt x="5102" y="918"/>
                    <a:pt x="4930" y="1020"/>
                  </a:cubicBezTo>
                  <a:cubicBezTo>
                    <a:pt x="4567" y="1240"/>
                    <a:pt x="4167" y="1387"/>
                    <a:pt x="3749" y="1454"/>
                  </a:cubicBezTo>
                  <a:cubicBezTo>
                    <a:pt x="3556" y="1486"/>
                    <a:pt x="3359" y="1501"/>
                    <a:pt x="3161" y="1501"/>
                  </a:cubicBezTo>
                  <a:cubicBezTo>
                    <a:pt x="2455" y="1501"/>
                    <a:pt x="1734" y="1304"/>
                    <a:pt x="1145" y="928"/>
                  </a:cubicBezTo>
                  <a:cubicBezTo>
                    <a:pt x="960" y="809"/>
                    <a:pt x="784" y="674"/>
                    <a:pt x="627" y="518"/>
                  </a:cubicBezTo>
                  <a:cubicBezTo>
                    <a:pt x="465" y="357"/>
                    <a:pt x="324" y="172"/>
                    <a:pt x="152" y="21"/>
                  </a:cubicBezTo>
                  <a:cubicBezTo>
                    <a:pt x="135" y="6"/>
                    <a:pt x="118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4262943" y="2402103"/>
              <a:ext cx="40607" cy="107078"/>
            </a:xfrm>
            <a:custGeom>
              <a:avLst/>
              <a:gdLst/>
              <a:ahLst/>
              <a:cxnLst/>
              <a:rect l="l" t="t" r="r" b="b"/>
              <a:pathLst>
                <a:path w="1435" h="3784" extrusionOk="0">
                  <a:moveTo>
                    <a:pt x="617" y="1"/>
                  </a:moveTo>
                  <a:cubicBezTo>
                    <a:pt x="592" y="1"/>
                    <a:pt x="569" y="14"/>
                    <a:pt x="560" y="43"/>
                  </a:cubicBezTo>
                  <a:cubicBezTo>
                    <a:pt x="462" y="428"/>
                    <a:pt x="401" y="825"/>
                    <a:pt x="334" y="1214"/>
                  </a:cubicBezTo>
                  <a:cubicBezTo>
                    <a:pt x="265" y="1610"/>
                    <a:pt x="207" y="2003"/>
                    <a:pt x="149" y="2399"/>
                  </a:cubicBezTo>
                  <a:cubicBezTo>
                    <a:pt x="120" y="2601"/>
                    <a:pt x="85" y="2803"/>
                    <a:pt x="50" y="3005"/>
                  </a:cubicBezTo>
                  <a:cubicBezTo>
                    <a:pt x="26" y="3154"/>
                    <a:pt x="1" y="3311"/>
                    <a:pt x="152" y="3407"/>
                  </a:cubicBezTo>
                  <a:cubicBezTo>
                    <a:pt x="299" y="3500"/>
                    <a:pt x="495" y="3547"/>
                    <a:pt x="658" y="3605"/>
                  </a:cubicBezTo>
                  <a:cubicBezTo>
                    <a:pt x="861" y="3678"/>
                    <a:pt x="1066" y="3724"/>
                    <a:pt x="1273" y="3779"/>
                  </a:cubicBezTo>
                  <a:cubicBezTo>
                    <a:pt x="1283" y="3782"/>
                    <a:pt x="1293" y="3784"/>
                    <a:pt x="1303" y="3784"/>
                  </a:cubicBezTo>
                  <a:cubicBezTo>
                    <a:pt x="1398" y="3784"/>
                    <a:pt x="1434" y="3651"/>
                    <a:pt x="1336" y="3605"/>
                  </a:cubicBezTo>
                  <a:cubicBezTo>
                    <a:pt x="1171" y="3528"/>
                    <a:pt x="1017" y="3441"/>
                    <a:pt x="847" y="3372"/>
                  </a:cubicBezTo>
                  <a:cubicBezTo>
                    <a:pt x="762" y="3340"/>
                    <a:pt x="677" y="3307"/>
                    <a:pt x="594" y="3276"/>
                  </a:cubicBezTo>
                  <a:cubicBezTo>
                    <a:pt x="521" y="3249"/>
                    <a:pt x="404" y="3231"/>
                    <a:pt x="340" y="3183"/>
                  </a:cubicBezTo>
                  <a:cubicBezTo>
                    <a:pt x="296" y="3152"/>
                    <a:pt x="306" y="3182"/>
                    <a:pt x="306" y="3121"/>
                  </a:cubicBezTo>
                  <a:cubicBezTo>
                    <a:pt x="306" y="3080"/>
                    <a:pt x="313" y="3038"/>
                    <a:pt x="318" y="2999"/>
                  </a:cubicBezTo>
                  <a:cubicBezTo>
                    <a:pt x="326" y="2910"/>
                    <a:pt x="334" y="2820"/>
                    <a:pt x="342" y="2732"/>
                  </a:cubicBezTo>
                  <a:cubicBezTo>
                    <a:pt x="360" y="2554"/>
                    <a:pt x="385" y="2376"/>
                    <a:pt x="406" y="2198"/>
                  </a:cubicBezTo>
                  <a:cubicBezTo>
                    <a:pt x="499" y="1489"/>
                    <a:pt x="630" y="781"/>
                    <a:pt x="688" y="71"/>
                  </a:cubicBezTo>
                  <a:cubicBezTo>
                    <a:pt x="692" y="28"/>
                    <a:pt x="653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4284675" y="2347771"/>
              <a:ext cx="13724" cy="34947"/>
            </a:xfrm>
            <a:custGeom>
              <a:avLst/>
              <a:gdLst/>
              <a:ahLst/>
              <a:cxnLst/>
              <a:rect l="l" t="t" r="r" b="b"/>
              <a:pathLst>
                <a:path w="485" h="1235" extrusionOk="0">
                  <a:moveTo>
                    <a:pt x="414" y="1"/>
                  </a:moveTo>
                  <a:cubicBezTo>
                    <a:pt x="385" y="1"/>
                    <a:pt x="356" y="15"/>
                    <a:pt x="342" y="43"/>
                  </a:cubicBezTo>
                  <a:cubicBezTo>
                    <a:pt x="300" y="131"/>
                    <a:pt x="269" y="224"/>
                    <a:pt x="233" y="312"/>
                  </a:cubicBezTo>
                  <a:cubicBezTo>
                    <a:pt x="195" y="402"/>
                    <a:pt x="163" y="503"/>
                    <a:pt x="137" y="597"/>
                  </a:cubicBezTo>
                  <a:cubicBezTo>
                    <a:pt x="109" y="690"/>
                    <a:pt x="83" y="785"/>
                    <a:pt x="58" y="878"/>
                  </a:cubicBezTo>
                  <a:cubicBezTo>
                    <a:pt x="32" y="974"/>
                    <a:pt x="24" y="1074"/>
                    <a:pt x="8" y="1171"/>
                  </a:cubicBezTo>
                  <a:cubicBezTo>
                    <a:pt x="1" y="1213"/>
                    <a:pt x="31" y="1234"/>
                    <a:pt x="63" y="1234"/>
                  </a:cubicBezTo>
                  <a:cubicBezTo>
                    <a:pt x="87" y="1234"/>
                    <a:pt x="112" y="1222"/>
                    <a:pt x="124" y="1197"/>
                  </a:cubicBezTo>
                  <a:cubicBezTo>
                    <a:pt x="163" y="1110"/>
                    <a:pt x="212" y="1023"/>
                    <a:pt x="243" y="931"/>
                  </a:cubicBezTo>
                  <a:cubicBezTo>
                    <a:pt x="276" y="837"/>
                    <a:pt x="308" y="742"/>
                    <a:pt x="340" y="647"/>
                  </a:cubicBezTo>
                  <a:cubicBezTo>
                    <a:pt x="369" y="555"/>
                    <a:pt x="396" y="458"/>
                    <a:pt x="416" y="365"/>
                  </a:cubicBezTo>
                  <a:cubicBezTo>
                    <a:pt x="436" y="269"/>
                    <a:pt x="464" y="170"/>
                    <a:pt x="478" y="73"/>
                  </a:cubicBezTo>
                  <a:cubicBezTo>
                    <a:pt x="485" y="25"/>
                    <a:pt x="451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4425116" y="2076370"/>
              <a:ext cx="213731" cy="53907"/>
            </a:xfrm>
            <a:custGeom>
              <a:avLst/>
              <a:gdLst/>
              <a:ahLst/>
              <a:cxnLst/>
              <a:rect l="l" t="t" r="r" b="b"/>
              <a:pathLst>
                <a:path w="7553" h="1905" extrusionOk="0">
                  <a:moveTo>
                    <a:pt x="3997" y="0"/>
                  </a:moveTo>
                  <a:cubicBezTo>
                    <a:pt x="3086" y="0"/>
                    <a:pt x="2182" y="237"/>
                    <a:pt x="1383" y="677"/>
                  </a:cubicBezTo>
                  <a:cubicBezTo>
                    <a:pt x="875" y="957"/>
                    <a:pt x="365" y="1316"/>
                    <a:pt x="33" y="1802"/>
                  </a:cubicBezTo>
                  <a:cubicBezTo>
                    <a:pt x="1" y="1851"/>
                    <a:pt x="43" y="1905"/>
                    <a:pt x="91" y="1905"/>
                  </a:cubicBezTo>
                  <a:cubicBezTo>
                    <a:pt x="105" y="1905"/>
                    <a:pt x="119" y="1900"/>
                    <a:pt x="132" y="1890"/>
                  </a:cubicBezTo>
                  <a:cubicBezTo>
                    <a:pt x="536" y="1578"/>
                    <a:pt x="918" y="1245"/>
                    <a:pt x="1362" y="991"/>
                  </a:cubicBezTo>
                  <a:cubicBezTo>
                    <a:pt x="1793" y="744"/>
                    <a:pt x="2254" y="558"/>
                    <a:pt x="2735" y="439"/>
                  </a:cubicBezTo>
                  <a:cubicBezTo>
                    <a:pt x="3146" y="338"/>
                    <a:pt x="3564" y="288"/>
                    <a:pt x="3982" y="288"/>
                  </a:cubicBezTo>
                  <a:cubicBezTo>
                    <a:pt x="4597" y="288"/>
                    <a:pt x="5210" y="397"/>
                    <a:pt x="5794" y="613"/>
                  </a:cubicBezTo>
                  <a:cubicBezTo>
                    <a:pt x="6358" y="822"/>
                    <a:pt x="6890" y="1127"/>
                    <a:pt x="7382" y="1469"/>
                  </a:cubicBezTo>
                  <a:cubicBezTo>
                    <a:pt x="7396" y="1479"/>
                    <a:pt x="7412" y="1483"/>
                    <a:pt x="7427" y="1483"/>
                  </a:cubicBezTo>
                  <a:cubicBezTo>
                    <a:pt x="7492" y="1483"/>
                    <a:pt x="7552" y="1401"/>
                    <a:pt x="7494" y="1344"/>
                  </a:cubicBezTo>
                  <a:cubicBezTo>
                    <a:pt x="6707" y="555"/>
                    <a:pt x="5599" y="132"/>
                    <a:pt x="4501" y="24"/>
                  </a:cubicBezTo>
                  <a:cubicBezTo>
                    <a:pt x="4333" y="8"/>
                    <a:pt x="4165" y="0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4649203" y="2128919"/>
              <a:ext cx="23062" cy="28326"/>
            </a:xfrm>
            <a:custGeom>
              <a:avLst/>
              <a:gdLst/>
              <a:ahLst/>
              <a:cxnLst/>
              <a:rect l="l" t="t" r="r" b="b"/>
              <a:pathLst>
                <a:path w="815" h="1001" extrusionOk="0">
                  <a:moveTo>
                    <a:pt x="81" y="1"/>
                  </a:moveTo>
                  <a:cubicBezTo>
                    <a:pt x="39" y="1"/>
                    <a:pt x="1" y="60"/>
                    <a:pt x="36" y="99"/>
                  </a:cubicBezTo>
                  <a:cubicBezTo>
                    <a:pt x="95" y="170"/>
                    <a:pt x="148" y="246"/>
                    <a:pt x="204" y="317"/>
                  </a:cubicBezTo>
                  <a:cubicBezTo>
                    <a:pt x="263" y="388"/>
                    <a:pt x="315" y="462"/>
                    <a:pt x="370" y="535"/>
                  </a:cubicBezTo>
                  <a:cubicBezTo>
                    <a:pt x="479" y="681"/>
                    <a:pt x="590" y="824"/>
                    <a:pt x="690" y="976"/>
                  </a:cubicBezTo>
                  <a:cubicBezTo>
                    <a:pt x="701" y="993"/>
                    <a:pt x="716" y="1001"/>
                    <a:pt x="731" y="1001"/>
                  </a:cubicBezTo>
                  <a:cubicBezTo>
                    <a:pt x="771" y="1001"/>
                    <a:pt x="814" y="953"/>
                    <a:pt x="794" y="907"/>
                  </a:cubicBezTo>
                  <a:cubicBezTo>
                    <a:pt x="757" y="822"/>
                    <a:pt x="719" y="737"/>
                    <a:pt x="671" y="657"/>
                  </a:cubicBezTo>
                  <a:cubicBezTo>
                    <a:pt x="621" y="573"/>
                    <a:pt x="569" y="491"/>
                    <a:pt x="511" y="414"/>
                  </a:cubicBezTo>
                  <a:cubicBezTo>
                    <a:pt x="454" y="341"/>
                    <a:pt x="393" y="275"/>
                    <a:pt x="331" y="208"/>
                  </a:cubicBezTo>
                  <a:cubicBezTo>
                    <a:pt x="264" y="137"/>
                    <a:pt x="186" y="78"/>
                    <a:pt x="113" y="13"/>
                  </a:cubicBezTo>
                  <a:cubicBezTo>
                    <a:pt x="103" y="4"/>
                    <a:pt x="92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4709647" y="2295874"/>
              <a:ext cx="50907" cy="245735"/>
            </a:xfrm>
            <a:custGeom>
              <a:avLst/>
              <a:gdLst/>
              <a:ahLst/>
              <a:cxnLst/>
              <a:rect l="l" t="t" r="r" b="b"/>
              <a:pathLst>
                <a:path w="1799" h="8684" extrusionOk="0">
                  <a:moveTo>
                    <a:pt x="855" y="1"/>
                  </a:moveTo>
                  <a:cubicBezTo>
                    <a:pt x="823" y="1"/>
                    <a:pt x="789" y="31"/>
                    <a:pt x="793" y="68"/>
                  </a:cubicBezTo>
                  <a:cubicBezTo>
                    <a:pt x="854" y="677"/>
                    <a:pt x="979" y="1282"/>
                    <a:pt x="1077" y="1885"/>
                  </a:cubicBezTo>
                  <a:cubicBezTo>
                    <a:pt x="1177" y="2495"/>
                    <a:pt x="1252" y="3108"/>
                    <a:pt x="1319" y="3726"/>
                  </a:cubicBezTo>
                  <a:cubicBezTo>
                    <a:pt x="1453" y="4954"/>
                    <a:pt x="1514" y="6189"/>
                    <a:pt x="1505" y="7426"/>
                  </a:cubicBezTo>
                  <a:cubicBezTo>
                    <a:pt x="1505" y="7504"/>
                    <a:pt x="1504" y="7583"/>
                    <a:pt x="1501" y="7663"/>
                  </a:cubicBezTo>
                  <a:cubicBezTo>
                    <a:pt x="1499" y="7737"/>
                    <a:pt x="1511" y="7843"/>
                    <a:pt x="1472" y="7910"/>
                  </a:cubicBezTo>
                  <a:cubicBezTo>
                    <a:pt x="1409" y="8020"/>
                    <a:pt x="1207" y="8056"/>
                    <a:pt x="1097" y="8097"/>
                  </a:cubicBezTo>
                  <a:cubicBezTo>
                    <a:pt x="752" y="8224"/>
                    <a:pt x="418" y="8375"/>
                    <a:pt x="81" y="8519"/>
                  </a:cubicBezTo>
                  <a:cubicBezTo>
                    <a:pt x="0" y="8553"/>
                    <a:pt x="33" y="8684"/>
                    <a:pt x="112" y="8684"/>
                  </a:cubicBezTo>
                  <a:cubicBezTo>
                    <a:pt x="119" y="8684"/>
                    <a:pt x="127" y="8682"/>
                    <a:pt x="135" y="8680"/>
                  </a:cubicBezTo>
                  <a:cubicBezTo>
                    <a:pt x="457" y="8581"/>
                    <a:pt x="782" y="8492"/>
                    <a:pt x="1100" y="8383"/>
                  </a:cubicBezTo>
                  <a:cubicBezTo>
                    <a:pt x="1353" y="8296"/>
                    <a:pt x="1690" y="8228"/>
                    <a:pt x="1765" y="7930"/>
                  </a:cubicBezTo>
                  <a:cubicBezTo>
                    <a:pt x="1799" y="7792"/>
                    <a:pt x="1789" y="7639"/>
                    <a:pt x="1789" y="7497"/>
                  </a:cubicBezTo>
                  <a:cubicBezTo>
                    <a:pt x="1790" y="7331"/>
                    <a:pt x="1790" y="7167"/>
                    <a:pt x="1789" y="7003"/>
                  </a:cubicBezTo>
                  <a:cubicBezTo>
                    <a:pt x="1786" y="6682"/>
                    <a:pt x="1780" y="6361"/>
                    <a:pt x="1768" y="6038"/>
                  </a:cubicBezTo>
                  <a:cubicBezTo>
                    <a:pt x="1720" y="4737"/>
                    <a:pt x="1598" y="3443"/>
                    <a:pt x="1385" y="2161"/>
                  </a:cubicBezTo>
                  <a:cubicBezTo>
                    <a:pt x="1267" y="1449"/>
                    <a:pt x="1142" y="716"/>
                    <a:pt x="898" y="33"/>
                  </a:cubicBezTo>
                  <a:cubicBezTo>
                    <a:pt x="889" y="10"/>
                    <a:pt x="873" y="1"/>
                    <a:pt x="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4721787" y="2259653"/>
              <a:ext cx="10640" cy="23430"/>
            </a:xfrm>
            <a:custGeom>
              <a:avLst/>
              <a:gdLst/>
              <a:ahLst/>
              <a:cxnLst/>
              <a:rect l="l" t="t" r="r" b="b"/>
              <a:pathLst>
                <a:path w="376" h="828" extrusionOk="0">
                  <a:moveTo>
                    <a:pt x="66" y="1"/>
                  </a:moveTo>
                  <a:cubicBezTo>
                    <a:pt x="31" y="1"/>
                    <a:pt x="1" y="40"/>
                    <a:pt x="15" y="80"/>
                  </a:cubicBezTo>
                  <a:cubicBezTo>
                    <a:pt x="26" y="109"/>
                    <a:pt x="31" y="138"/>
                    <a:pt x="39" y="165"/>
                  </a:cubicBezTo>
                  <a:cubicBezTo>
                    <a:pt x="46" y="200"/>
                    <a:pt x="62" y="231"/>
                    <a:pt x="75" y="261"/>
                  </a:cubicBezTo>
                  <a:cubicBezTo>
                    <a:pt x="97" y="315"/>
                    <a:pt x="117" y="369"/>
                    <a:pt x="133" y="424"/>
                  </a:cubicBezTo>
                  <a:cubicBezTo>
                    <a:pt x="153" y="482"/>
                    <a:pt x="167" y="542"/>
                    <a:pt x="184" y="600"/>
                  </a:cubicBezTo>
                  <a:cubicBezTo>
                    <a:pt x="203" y="661"/>
                    <a:pt x="210" y="731"/>
                    <a:pt x="236" y="789"/>
                  </a:cubicBezTo>
                  <a:cubicBezTo>
                    <a:pt x="248" y="813"/>
                    <a:pt x="275" y="828"/>
                    <a:pt x="301" y="828"/>
                  </a:cubicBezTo>
                  <a:cubicBezTo>
                    <a:pt x="305" y="828"/>
                    <a:pt x="309" y="827"/>
                    <a:pt x="313" y="827"/>
                  </a:cubicBezTo>
                  <a:cubicBezTo>
                    <a:pt x="345" y="821"/>
                    <a:pt x="364" y="795"/>
                    <a:pt x="370" y="763"/>
                  </a:cubicBezTo>
                  <a:cubicBezTo>
                    <a:pt x="376" y="731"/>
                    <a:pt x="370" y="694"/>
                    <a:pt x="367" y="659"/>
                  </a:cubicBezTo>
                  <a:cubicBezTo>
                    <a:pt x="366" y="627"/>
                    <a:pt x="361" y="593"/>
                    <a:pt x="357" y="559"/>
                  </a:cubicBezTo>
                  <a:cubicBezTo>
                    <a:pt x="347" y="491"/>
                    <a:pt x="325" y="425"/>
                    <a:pt x="302" y="360"/>
                  </a:cubicBezTo>
                  <a:cubicBezTo>
                    <a:pt x="281" y="300"/>
                    <a:pt x="257" y="242"/>
                    <a:pt x="228" y="186"/>
                  </a:cubicBezTo>
                  <a:cubicBezTo>
                    <a:pt x="212" y="152"/>
                    <a:pt x="194" y="120"/>
                    <a:pt x="171" y="93"/>
                  </a:cubicBezTo>
                  <a:cubicBezTo>
                    <a:pt x="149" y="69"/>
                    <a:pt x="127" y="43"/>
                    <a:pt x="105" y="20"/>
                  </a:cubicBezTo>
                  <a:cubicBezTo>
                    <a:pt x="93" y="6"/>
                    <a:pt x="79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4283628" y="2418374"/>
              <a:ext cx="9366" cy="42135"/>
            </a:xfrm>
            <a:custGeom>
              <a:avLst/>
              <a:gdLst/>
              <a:ahLst/>
              <a:cxnLst/>
              <a:rect l="l" t="t" r="r" b="b"/>
              <a:pathLst>
                <a:path w="331" h="1489" extrusionOk="0">
                  <a:moveTo>
                    <a:pt x="238" y="1"/>
                  </a:moveTo>
                  <a:cubicBezTo>
                    <a:pt x="211" y="1"/>
                    <a:pt x="183" y="16"/>
                    <a:pt x="170" y="47"/>
                  </a:cubicBezTo>
                  <a:cubicBezTo>
                    <a:pt x="124" y="150"/>
                    <a:pt x="111" y="267"/>
                    <a:pt x="98" y="378"/>
                  </a:cubicBezTo>
                  <a:cubicBezTo>
                    <a:pt x="84" y="497"/>
                    <a:pt x="72" y="615"/>
                    <a:pt x="59" y="734"/>
                  </a:cubicBezTo>
                  <a:cubicBezTo>
                    <a:pt x="47" y="849"/>
                    <a:pt x="37" y="963"/>
                    <a:pt x="24" y="1078"/>
                  </a:cubicBezTo>
                  <a:cubicBezTo>
                    <a:pt x="14" y="1195"/>
                    <a:pt x="1" y="1315"/>
                    <a:pt x="31" y="1430"/>
                  </a:cubicBezTo>
                  <a:cubicBezTo>
                    <a:pt x="42" y="1469"/>
                    <a:pt x="72" y="1489"/>
                    <a:pt x="103" y="1489"/>
                  </a:cubicBezTo>
                  <a:cubicBezTo>
                    <a:pt x="131" y="1489"/>
                    <a:pt x="160" y="1473"/>
                    <a:pt x="175" y="1442"/>
                  </a:cubicBezTo>
                  <a:cubicBezTo>
                    <a:pt x="226" y="1337"/>
                    <a:pt x="236" y="1221"/>
                    <a:pt x="248" y="1109"/>
                  </a:cubicBezTo>
                  <a:cubicBezTo>
                    <a:pt x="258" y="991"/>
                    <a:pt x="270" y="870"/>
                    <a:pt x="283" y="753"/>
                  </a:cubicBezTo>
                  <a:cubicBezTo>
                    <a:pt x="293" y="638"/>
                    <a:pt x="302" y="523"/>
                    <a:pt x="312" y="410"/>
                  </a:cubicBezTo>
                  <a:cubicBezTo>
                    <a:pt x="319" y="295"/>
                    <a:pt x="331" y="171"/>
                    <a:pt x="306" y="58"/>
                  </a:cubicBezTo>
                  <a:cubicBezTo>
                    <a:pt x="298" y="20"/>
                    <a:pt x="268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4294947" y="2426608"/>
              <a:ext cx="6905" cy="28043"/>
            </a:xfrm>
            <a:custGeom>
              <a:avLst/>
              <a:gdLst/>
              <a:ahLst/>
              <a:cxnLst/>
              <a:rect l="l" t="t" r="r" b="b"/>
              <a:pathLst>
                <a:path w="244" h="991" extrusionOk="0">
                  <a:moveTo>
                    <a:pt x="165" y="0"/>
                  </a:moveTo>
                  <a:cubicBezTo>
                    <a:pt x="139" y="0"/>
                    <a:pt x="113" y="15"/>
                    <a:pt x="99" y="48"/>
                  </a:cubicBezTo>
                  <a:cubicBezTo>
                    <a:pt x="69" y="122"/>
                    <a:pt x="49" y="194"/>
                    <a:pt x="37" y="274"/>
                  </a:cubicBezTo>
                  <a:cubicBezTo>
                    <a:pt x="25" y="347"/>
                    <a:pt x="15" y="420"/>
                    <a:pt x="9" y="494"/>
                  </a:cubicBezTo>
                  <a:cubicBezTo>
                    <a:pt x="3" y="571"/>
                    <a:pt x="1" y="652"/>
                    <a:pt x="9" y="729"/>
                  </a:cubicBezTo>
                  <a:cubicBezTo>
                    <a:pt x="18" y="805"/>
                    <a:pt x="33" y="885"/>
                    <a:pt x="69" y="951"/>
                  </a:cubicBezTo>
                  <a:cubicBezTo>
                    <a:pt x="83" y="977"/>
                    <a:pt x="110" y="990"/>
                    <a:pt x="137" y="990"/>
                  </a:cubicBezTo>
                  <a:cubicBezTo>
                    <a:pt x="164" y="990"/>
                    <a:pt x="191" y="976"/>
                    <a:pt x="200" y="944"/>
                  </a:cubicBezTo>
                  <a:cubicBezTo>
                    <a:pt x="220" y="876"/>
                    <a:pt x="221" y="805"/>
                    <a:pt x="226" y="732"/>
                  </a:cubicBezTo>
                  <a:cubicBezTo>
                    <a:pt x="229" y="659"/>
                    <a:pt x="227" y="585"/>
                    <a:pt x="229" y="511"/>
                  </a:cubicBezTo>
                  <a:cubicBezTo>
                    <a:pt x="232" y="440"/>
                    <a:pt x="232" y="369"/>
                    <a:pt x="236" y="298"/>
                  </a:cubicBezTo>
                  <a:cubicBezTo>
                    <a:pt x="242" y="223"/>
                    <a:pt x="243" y="152"/>
                    <a:pt x="242" y="78"/>
                  </a:cubicBezTo>
                  <a:cubicBezTo>
                    <a:pt x="242" y="30"/>
                    <a:pt x="203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4304993" y="2430938"/>
              <a:ext cx="5886" cy="19950"/>
            </a:xfrm>
            <a:custGeom>
              <a:avLst/>
              <a:gdLst/>
              <a:ahLst/>
              <a:cxnLst/>
              <a:rect l="l" t="t" r="r" b="b"/>
              <a:pathLst>
                <a:path w="208" h="705" extrusionOk="0">
                  <a:moveTo>
                    <a:pt x="130" y="1"/>
                  </a:moveTo>
                  <a:cubicBezTo>
                    <a:pt x="100" y="1"/>
                    <a:pt x="71" y="19"/>
                    <a:pt x="66" y="57"/>
                  </a:cubicBezTo>
                  <a:cubicBezTo>
                    <a:pt x="58" y="107"/>
                    <a:pt x="38" y="155"/>
                    <a:pt x="29" y="203"/>
                  </a:cubicBezTo>
                  <a:cubicBezTo>
                    <a:pt x="19" y="252"/>
                    <a:pt x="18" y="304"/>
                    <a:pt x="12" y="355"/>
                  </a:cubicBezTo>
                  <a:cubicBezTo>
                    <a:pt x="7" y="405"/>
                    <a:pt x="0" y="454"/>
                    <a:pt x="0" y="503"/>
                  </a:cubicBezTo>
                  <a:cubicBezTo>
                    <a:pt x="0" y="527"/>
                    <a:pt x="2" y="551"/>
                    <a:pt x="3" y="576"/>
                  </a:cubicBezTo>
                  <a:cubicBezTo>
                    <a:pt x="5" y="607"/>
                    <a:pt x="16" y="639"/>
                    <a:pt x="26" y="668"/>
                  </a:cubicBezTo>
                  <a:cubicBezTo>
                    <a:pt x="37" y="692"/>
                    <a:pt x="62" y="704"/>
                    <a:pt x="87" y="704"/>
                  </a:cubicBezTo>
                  <a:cubicBezTo>
                    <a:pt x="107" y="704"/>
                    <a:pt x="128" y="696"/>
                    <a:pt x="140" y="678"/>
                  </a:cubicBezTo>
                  <a:cubicBezTo>
                    <a:pt x="156" y="650"/>
                    <a:pt x="172" y="620"/>
                    <a:pt x="177" y="591"/>
                  </a:cubicBezTo>
                  <a:cubicBezTo>
                    <a:pt x="183" y="569"/>
                    <a:pt x="186" y="544"/>
                    <a:pt x="191" y="522"/>
                  </a:cubicBezTo>
                  <a:cubicBezTo>
                    <a:pt x="199" y="472"/>
                    <a:pt x="199" y="421"/>
                    <a:pt x="201" y="370"/>
                  </a:cubicBezTo>
                  <a:cubicBezTo>
                    <a:pt x="204" y="322"/>
                    <a:pt x="208" y="272"/>
                    <a:pt x="208" y="223"/>
                  </a:cubicBezTo>
                  <a:cubicBezTo>
                    <a:pt x="208" y="172"/>
                    <a:pt x="196" y="120"/>
                    <a:pt x="196" y="69"/>
                  </a:cubicBezTo>
                  <a:cubicBezTo>
                    <a:pt x="196" y="24"/>
                    <a:pt x="163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4315180" y="2436824"/>
              <a:ext cx="5320" cy="11743"/>
            </a:xfrm>
            <a:custGeom>
              <a:avLst/>
              <a:gdLst/>
              <a:ahLst/>
              <a:cxnLst/>
              <a:rect l="l" t="t" r="r" b="b"/>
              <a:pathLst>
                <a:path w="188" h="415" extrusionOk="0">
                  <a:moveTo>
                    <a:pt x="104" y="0"/>
                  </a:moveTo>
                  <a:cubicBezTo>
                    <a:pt x="71" y="0"/>
                    <a:pt x="47" y="19"/>
                    <a:pt x="33" y="50"/>
                  </a:cubicBezTo>
                  <a:cubicBezTo>
                    <a:pt x="27" y="60"/>
                    <a:pt x="21" y="72"/>
                    <a:pt x="18" y="82"/>
                  </a:cubicBezTo>
                  <a:cubicBezTo>
                    <a:pt x="12" y="98"/>
                    <a:pt x="11" y="118"/>
                    <a:pt x="8" y="137"/>
                  </a:cubicBezTo>
                  <a:cubicBezTo>
                    <a:pt x="5" y="160"/>
                    <a:pt x="3" y="182"/>
                    <a:pt x="3" y="205"/>
                  </a:cubicBezTo>
                  <a:cubicBezTo>
                    <a:pt x="3" y="234"/>
                    <a:pt x="1" y="264"/>
                    <a:pt x="3" y="291"/>
                  </a:cubicBezTo>
                  <a:cubicBezTo>
                    <a:pt x="3" y="303"/>
                    <a:pt x="5" y="314"/>
                    <a:pt x="5" y="326"/>
                  </a:cubicBezTo>
                  <a:cubicBezTo>
                    <a:pt x="6" y="343"/>
                    <a:pt x="8" y="357"/>
                    <a:pt x="15" y="374"/>
                  </a:cubicBezTo>
                  <a:cubicBezTo>
                    <a:pt x="25" y="401"/>
                    <a:pt x="54" y="415"/>
                    <a:pt x="82" y="415"/>
                  </a:cubicBezTo>
                  <a:cubicBezTo>
                    <a:pt x="105" y="415"/>
                    <a:pt x="129" y="405"/>
                    <a:pt x="142" y="384"/>
                  </a:cubicBezTo>
                  <a:cubicBezTo>
                    <a:pt x="150" y="367"/>
                    <a:pt x="156" y="355"/>
                    <a:pt x="159" y="338"/>
                  </a:cubicBezTo>
                  <a:cubicBezTo>
                    <a:pt x="160" y="327"/>
                    <a:pt x="165" y="314"/>
                    <a:pt x="166" y="304"/>
                  </a:cubicBezTo>
                  <a:cubicBezTo>
                    <a:pt x="172" y="275"/>
                    <a:pt x="178" y="248"/>
                    <a:pt x="181" y="218"/>
                  </a:cubicBezTo>
                  <a:cubicBezTo>
                    <a:pt x="185" y="195"/>
                    <a:pt x="187" y="173"/>
                    <a:pt x="187" y="149"/>
                  </a:cubicBezTo>
                  <a:cubicBezTo>
                    <a:pt x="187" y="131"/>
                    <a:pt x="188" y="111"/>
                    <a:pt x="185" y="95"/>
                  </a:cubicBezTo>
                  <a:cubicBezTo>
                    <a:pt x="182" y="83"/>
                    <a:pt x="179" y="72"/>
                    <a:pt x="175" y="60"/>
                  </a:cubicBezTo>
                  <a:cubicBezTo>
                    <a:pt x="168" y="30"/>
                    <a:pt x="143" y="0"/>
                    <a:pt x="108" y="0"/>
                  </a:cubicBezTo>
                  <a:cubicBezTo>
                    <a:pt x="107" y="0"/>
                    <a:pt x="106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4731125" y="2379578"/>
              <a:ext cx="10640" cy="71847"/>
            </a:xfrm>
            <a:custGeom>
              <a:avLst/>
              <a:gdLst/>
              <a:ahLst/>
              <a:cxnLst/>
              <a:rect l="l" t="t" r="r" b="b"/>
              <a:pathLst>
                <a:path w="376" h="2539" extrusionOk="0">
                  <a:moveTo>
                    <a:pt x="53" y="0"/>
                  </a:moveTo>
                  <a:cubicBezTo>
                    <a:pt x="25" y="0"/>
                    <a:pt x="0" y="17"/>
                    <a:pt x="1" y="54"/>
                  </a:cubicBezTo>
                  <a:cubicBezTo>
                    <a:pt x="1" y="458"/>
                    <a:pt x="63" y="859"/>
                    <a:pt x="95" y="1261"/>
                  </a:cubicBezTo>
                  <a:cubicBezTo>
                    <a:pt x="129" y="1669"/>
                    <a:pt x="145" y="2079"/>
                    <a:pt x="195" y="2486"/>
                  </a:cubicBezTo>
                  <a:cubicBezTo>
                    <a:pt x="200" y="2522"/>
                    <a:pt x="227" y="2538"/>
                    <a:pt x="256" y="2538"/>
                  </a:cubicBezTo>
                  <a:cubicBezTo>
                    <a:pt x="288" y="2538"/>
                    <a:pt x="323" y="2517"/>
                    <a:pt x="328" y="2478"/>
                  </a:cubicBezTo>
                  <a:cubicBezTo>
                    <a:pt x="376" y="2073"/>
                    <a:pt x="357" y="1667"/>
                    <a:pt x="325" y="1262"/>
                  </a:cubicBezTo>
                  <a:cubicBezTo>
                    <a:pt x="290" y="855"/>
                    <a:pt x="252" y="437"/>
                    <a:pt x="123" y="47"/>
                  </a:cubicBezTo>
                  <a:cubicBezTo>
                    <a:pt x="113" y="17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4720598" y="2397518"/>
              <a:ext cx="9197" cy="34495"/>
            </a:xfrm>
            <a:custGeom>
              <a:avLst/>
              <a:gdLst/>
              <a:ahLst/>
              <a:cxnLst/>
              <a:rect l="l" t="t" r="r" b="b"/>
              <a:pathLst>
                <a:path w="325" h="1219" extrusionOk="0">
                  <a:moveTo>
                    <a:pt x="103" y="0"/>
                  </a:moveTo>
                  <a:cubicBezTo>
                    <a:pt x="80" y="0"/>
                    <a:pt x="58" y="18"/>
                    <a:pt x="46" y="39"/>
                  </a:cubicBezTo>
                  <a:cubicBezTo>
                    <a:pt x="1" y="130"/>
                    <a:pt x="30" y="231"/>
                    <a:pt x="41" y="326"/>
                  </a:cubicBezTo>
                  <a:cubicBezTo>
                    <a:pt x="50" y="417"/>
                    <a:pt x="59" y="510"/>
                    <a:pt x="65" y="603"/>
                  </a:cubicBezTo>
                  <a:cubicBezTo>
                    <a:pt x="78" y="791"/>
                    <a:pt x="75" y="977"/>
                    <a:pt x="116" y="1161"/>
                  </a:cubicBezTo>
                  <a:cubicBezTo>
                    <a:pt x="123" y="1198"/>
                    <a:pt x="156" y="1219"/>
                    <a:pt x="189" y="1219"/>
                  </a:cubicBezTo>
                  <a:cubicBezTo>
                    <a:pt x="216" y="1219"/>
                    <a:pt x="244" y="1204"/>
                    <a:pt x="255" y="1172"/>
                  </a:cubicBezTo>
                  <a:cubicBezTo>
                    <a:pt x="325" y="975"/>
                    <a:pt x="319" y="772"/>
                    <a:pt x="299" y="568"/>
                  </a:cubicBezTo>
                  <a:cubicBezTo>
                    <a:pt x="290" y="473"/>
                    <a:pt x="275" y="378"/>
                    <a:pt x="256" y="284"/>
                  </a:cubicBezTo>
                  <a:cubicBezTo>
                    <a:pt x="236" y="183"/>
                    <a:pt x="223" y="80"/>
                    <a:pt x="137" y="13"/>
                  </a:cubicBezTo>
                  <a:cubicBezTo>
                    <a:pt x="126" y="4"/>
                    <a:pt x="115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4710779" y="2406234"/>
              <a:ext cx="6848" cy="21053"/>
            </a:xfrm>
            <a:custGeom>
              <a:avLst/>
              <a:gdLst/>
              <a:ahLst/>
              <a:cxnLst/>
              <a:rect l="l" t="t" r="r" b="b"/>
              <a:pathLst>
                <a:path w="242" h="744" extrusionOk="0">
                  <a:moveTo>
                    <a:pt x="91" y="1"/>
                  </a:moveTo>
                  <a:cubicBezTo>
                    <a:pt x="62" y="1"/>
                    <a:pt x="34" y="16"/>
                    <a:pt x="25" y="47"/>
                  </a:cubicBezTo>
                  <a:cubicBezTo>
                    <a:pt x="8" y="101"/>
                    <a:pt x="8" y="156"/>
                    <a:pt x="6" y="211"/>
                  </a:cubicBezTo>
                  <a:cubicBezTo>
                    <a:pt x="5" y="265"/>
                    <a:pt x="0" y="317"/>
                    <a:pt x="0" y="369"/>
                  </a:cubicBezTo>
                  <a:cubicBezTo>
                    <a:pt x="0" y="422"/>
                    <a:pt x="6" y="477"/>
                    <a:pt x="8" y="529"/>
                  </a:cubicBezTo>
                  <a:cubicBezTo>
                    <a:pt x="12" y="596"/>
                    <a:pt x="11" y="686"/>
                    <a:pt x="72" y="727"/>
                  </a:cubicBezTo>
                  <a:cubicBezTo>
                    <a:pt x="88" y="738"/>
                    <a:pt x="107" y="744"/>
                    <a:pt x="125" y="744"/>
                  </a:cubicBezTo>
                  <a:cubicBezTo>
                    <a:pt x="146" y="744"/>
                    <a:pt x="167" y="737"/>
                    <a:pt x="184" y="723"/>
                  </a:cubicBezTo>
                  <a:cubicBezTo>
                    <a:pt x="242" y="673"/>
                    <a:pt x="230" y="586"/>
                    <a:pt x="226" y="516"/>
                  </a:cubicBezTo>
                  <a:cubicBezTo>
                    <a:pt x="223" y="464"/>
                    <a:pt x="221" y="410"/>
                    <a:pt x="215" y="356"/>
                  </a:cubicBezTo>
                  <a:cubicBezTo>
                    <a:pt x="210" y="304"/>
                    <a:pt x="199" y="252"/>
                    <a:pt x="192" y="201"/>
                  </a:cubicBezTo>
                  <a:cubicBezTo>
                    <a:pt x="182" y="144"/>
                    <a:pt x="178" y="92"/>
                    <a:pt x="156" y="40"/>
                  </a:cubicBezTo>
                  <a:cubicBezTo>
                    <a:pt x="144" y="13"/>
                    <a:pt x="118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4701016" y="2412233"/>
              <a:ext cx="5348" cy="15705"/>
            </a:xfrm>
            <a:custGeom>
              <a:avLst/>
              <a:gdLst/>
              <a:ahLst/>
              <a:cxnLst/>
              <a:rect l="l" t="t" r="r" b="b"/>
              <a:pathLst>
                <a:path w="189" h="555" extrusionOk="0">
                  <a:moveTo>
                    <a:pt x="71" y="1"/>
                  </a:moveTo>
                  <a:cubicBezTo>
                    <a:pt x="67" y="1"/>
                    <a:pt x="64" y="1"/>
                    <a:pt x="61" y="2"/>
                  </a:cubicBezTo>
                  <a:cubicBezTo>
                    <a:pt x="26" y="9"/>
                    <a:pt x="11" y="40"/>
                    <a:pt x="13" y="72"/>
                  </a:cubicBezTo>
                  <a:lnTo>
                    <a:pt x="13" y="77"/>
                  </a:lnTo>
                  <a:cubicBezTo>
                    <a:pt x="4" y="104"/>
                    <a:pt x="4" y="130"/>
                    <a:pt x="4" y="156"/>
                  </a:cubicBezTo>
                  <a:cubicBezTo>
                    <a:pt x="4" y="191"/>
                    <a:pt x="1" y="224"/>
                    <a:pt x="2" y="259"/>
                  </a:cubicBezTo>
                  <a:cubicBezTo>
                    <a:pt x="4" y="293"/>
                    <a:pt x="10" y="326"/>
                    <a:pt x="14" y="359"/>
                  </a:cubicBezTo>
                  <a:cubicBezTo>
                    <a:pt x="17" y="390"/>
                    <a:pt x="23" y="420"/>
                    <a:pt x="36" y="448"/>
                  </a:cubicBezTo>
                  <a:lnTo>
                    <a:pt x="52" y="503"/>
                  </a:lnTo>
                  <a:cubicBezTo>
                    <a:pt x="60" y="533"/>
                    <a:pt x="82" y="554"/>
                    <a:pt x="114" y="554"/>
                  </a:cubicBezTo>
                  <a:cubicBezTo>
                    <a:pt x="115" y="554"/>
                    <a:pt x="116" y="554"/>
                    <a:pt x="117" y="554"/>
                  </a:cubicBezTo>
                  <a:cubicBezTo>
                    <a:pt x="148" y="551"/>
                    <a:pt x="174" y="528"/>
                    <a:pt x="177" y="496"/>
                  </a:cubicBezTo>
                  <a:lnTo>
                    <a:pt x="183" y="441"/>
                  </a:lnTo>
                  <a:lnTo>
                    <a:pt x="183" y="439"/>
                  </a:lnTo>
                  <a:lnTo>
                    <a:pt x="188" y="412"/>
                  </a:lnTo>
                  <a:lnTo>
                    <a:pt x="188" y="387"/>
                  </a:lnTo>
                  <a:cubicBezTo>
                    <a:pt x="188" y="346"/>
                    <a:pt x="183" y="307"/>
                    <a:pt x="178" y="266"/>
                  </a:cubicBezTo>
                  <a:cubicBezTo>
                    <a:pt x="175" y="232"/>
                    <a:pt x="167" y="198"/>
                    <a:pt x="159" y="163"/>
                  </a:cubicBezTo>
                  <a:cubicBezTo>
                    <a:pt x="152" y="134"/>
                    <a:pt x="146" y="93"/>
                    <a:pt x="132" y="64"/>
                  </a:cubicBezTo>
                  <a:cubicBezTo>
                    <a:pt x="132" y="60"/>
                    <a:pt x="129" y="54"/>
                    <a:pt x="129" y="48"/>
                  </a:cubicBezTo>
                  <a:cubicBezTo>
                    <a:pt x="125" y="20"/>
                    <a:pt x="97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4459186" y="2093462"/>
              <a:ext cx="73941" cy="26769"/>
            </a:xfrm>
            <a:custGeom>
              <a:avLst/>
              <a:gdLst/>
              <a:ahLst/>
              <a:cxnLst/>
              <a:rect l="l" t="t" r="r" b="b"/>
              <a:pathLst>
                <a:path w="2613" h="946" extrusionOk="0">
                  <a:moveTo>
                    <a:pt x="2327" y="1"/>
                  </a:moveTo>
                  <a:cubicBezTo>
                    <a:pt x="1947" y="1"/>
                    <a:pt x="1573" y="84"/>
                    <a:pt x="1211" y="204"/>
                  </a:cubicBezTo>
                  <a:cubicBezTo>
                    <a:pt x="1008" y="273"/>
                    <a:pt x="807" y="351"/>
                    <a:pt x="615" y="451"/>
                  </a:cubicBezTo>
                  <a:cubicBezTo>
                    <a:pt x="410" y="558"/>
                    <a:pt x="232" y="683"/>
                    <a:pt x="50" y="827"/>
                  </a:cubicBezTo>
                  <a:cubicBezTo>
                    <a:pt x="1" y="865"/>
                    <a:pt x="41" y="946"/>
                    <a:pt x="94" y="946"/>
                  </a:cubicBezTo>
                  <a:cubicBezTo>
                    <a:pt x="103" y="946"/>
                    <a:pt x="113" y="943"/>
                    <a:pt x="123" y="938"/>
                  </a:cubicBezTo>
                  <a:cubicBezTo>
                    <a:pt x="486" y="721"/>
                    <a:pt x="886" y="528"/>
                    <a:pt x="1288" y="398"/>
                  </a:cubicBezTo>
                  <a:cubicBezTo>
                    <a:pt x="1691" y="268"/>
                    <a:pt x="2115" y="205"/>
                    <a:pt x="2534" y="144"/>
                  </a:cubicBezTo>
                  <a:cubicBezTo>
                    <a:pt x="2612" y="133"/>
                    <a:pt x="2603" y="16"/>
                    <a:pt x="2529" y="9"/>
                  </a:cubicBezTo>
                  <a:cubicBezTo>
                    <a:pt x="2462" y="4"/>
                    <a:pt x="2394" y="1"/>
                    <a:pt x="2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4482984" y="2106167"/>
              <a:ext cx="37381" cy="15733"/>
            </a:xfrm>
            <a:custGeom>
              <a:avLst/>
              <a:gdLst/>
              <a:ahLst/>
              <a:cxnLst/>
              <a:rect l="l" t="t" r="r" b="b"/>
              <a:pathLst>
                <a:path w="1321" h="556" extrusionOk="0">
                  <a:moveTo>
                    <a:pt x="1030" y="1"/>
                  </a:moveTo>
                  <a:cubicBezTo>
                    <a:pt x="1021" y="1"/>
                    <a:pt x="1010" y="1"/>
                    <a:pt x="999" y="2"/>
                  </a:cubicBezTo>
                  <a:cubicBezTo>
                    <a:pt x="972" y="3"/>
                    <a:pt x="944" y="8"/>
                    <a:pt x="918" y="11"/>
                  </a:cubicBezTo>
                  <a:cubicBezTo>
                    <a:pt x="803" y="25"/>
                    <a:pt x="694" y="54"/>
                    <a:pt x="585" y="93"/>
                  </a:cubicBezTo>
                  <a:cubicBezTo>
                    <a:pt x="485" y="127"/>
                    <a:pt x="385" y="169"/>
                    <a:pt x="293" y="220"/>
                  </a:cubicBezTo>
                  <a:cubicBezTo>
                    <a:pt x="193" y="275"/>
                    <a:pt x="80" y="335"/>
                    <a:pt x="32" y="442"/>
                  </a:cubicBezTo>
                  <a:cubicBezTo>
                    <a:pt x="1" y="506"/>
                    <a:pt x="64" y="556"/>
                    <a:pt x="122" y="556"/>
                  </a:cubicBezTo>
                  <a:cubicBezTo>
                    <a:pt x="124" y="556"/>
                    <a:pt x="127" y="556"/>
                    <a:pt x="129" y="555"/>
                  </a:cubicBezTo>
                  <a:cubicBezTo>
                    <a:pt x="228" y="551"/>
                    <a:pt x="322" y="480"/>
                    <a:pt x="409" y="438"/>
                  </a:cubicBezTo>
                  <a:cubicBezTo>
                    <a:pt x="494" y="396"/>
                    <a:pt x="584" y="358"/>
                    <a:pt x="672" y="327"/>
                  </a:cubicBezTo>
                  <a:cubicBezTo>
                    <a:pt x="765" y="294"/>
                    <a:pt x="861" y="269"/>
                    <a:pt x="954" y="246"/>
                  </a:cubicBezTo>
                  <a:cubicBezTo>
                    <a:pt x="1007" y="233"/>
                    <a:pt x="1058" y="221"/>
                    <a:pt x="1110" y="207"/>
                  </a:cubicBezTo>
                  <a:cubicBezTo>
                    <a:pt x="1159" y="192"/>
                    <a:pt x="1212" y="192"/>
                    <a:pt x="1257" y="169"/>
                  </a:cubicBezTo>
                  <a:cubicBezTo>
                    <a:pt x="1321" y="134"/>
                    <a:pt x="1318" y="42"/>
                    <a:pt x="1249" y="15"/>
                  </a:cubicBezTo>
                  <a:cubicBezTo>
                    <a:pt x="1224" y="5"/>
                    <a:pt x="1199" y="3"/>
                    <a:pt x="1173" y="3"/>
                  </a:cubicBezTo>
                  <a:cubicBezTo>
                    <a:pt x="1154" y="3"/>
                    <a:pt x="1134" y="4"/>
                    <a:pt x="1115" y="4"/>
                  </a:cubicBezTo>
                  <a:cubicBezTo>
                    <a:pt x="1108" y="4"/>
                    <a:pt x="1102" y="4"/>
                    <a:pt x="1095" y="3"/>
                  </a:cubicBezTo>
                  <a:cubicBezTo>
                    <a:pt x="1073" y="2"/>
                    <a:pt x="1053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4497897" y="2116241"/>
              <a:ext cx="21676" cy="10017"/>
            </a:xfrm>
            <a:custGeom>
              <a:avLst/>
              <a:gdLst/>
              <a:ahLst/>
              <a:cxnLst/>
              <a:rect l="l" t="t" r="r" b="b"/>
              <a:pathLst>
                <a:path w="766" h="354" extrusionOk="0">
                  <a:moveTo>
                    <a:pt x="578" y="1"/>
                  </a:moveTo>
                  <a:cubicBezTo>
                    <a:pt x="555" y="1"/>
                    <a:pt x="532" y="4"/>
                    <a:pt x="509" y="6"/>
                  </a:cubicBezTo>
                  <a:cubicBezTo>
                    <a:pt x="452" y="11"/>
                    <a:pt x="397" y="22"/>
                    <a:pt x="343" y="40"/>
                  </a:cubicBezTo>
                  <a:cubicBezTo>
                    <a:pt x="285" y="58"/>
                    <a:pt x="221" y="76"/>
                    <a:pt x="169" y="108"/>
                  </a:cubicBezTo>
                  <a:cubicBezTo>
                    <a:pt x="138" y="125"/>
                    <a:pt x="112" y="144"/>
                    <a:pt x="89" y="169"/>
                  </a:cubicBezTo>
                  <a:cubicBezTo>
                    <a:pt x="66" y="192"/>
                    <a:pt x="45" y="217"/>
                    <a:pt x="36" y="246"/>
                  </a:cubicBezTo>
                  <a:cubicBezTo>
                    <a:pt x="36" y="247"/>
                    <a:pt x="34" y="247"/>
                    <a:pt x="34" y="249"/>
                  </a:cubicBezTo>
                  <a:cubicBezTo>
                    <a:pt x="0" y="291"/>
                    <a:pt x="41" y="349"/>
                    <a:pt x="89" y="349"/>
                  </a:cubicBezTo>
                  <a:cubicBezTo>
                    <a:pt x="99" y="352"/>
                    <a:pt x="110" y="354"/>
                    <a:pt x="121" y="354"/>
                  </a:cubicBezTo>
                  <a:cubicBezTo>
                    <a:pt x="138" y="354"/>
                    <a:pt x="156" y="350"/>
                    <a:pt x="175" y="348"/>
                  </a:cubicBezTo>
                  <a:cubicBezTo>
                    <a:pt x="186" y="345"/>
                    <a:pt x="199" y="345"/>
                    <a:pt x="211" y="342"/>
                  </a:cubicBezTo>
                  <a:cubicBezTo>
                    <a:pt x="220" y="341"/>
                    <a:pt x="230" y="337"/>
                    <a:pt x="241" y="333"/>
                  </a:cubicBezTo>
                  <a:lnTo>
                    <a:pt x="241" y="333"/>
                  </a:lnTo>
                  <a:cubicBezTo>
                    <a:pt x="240" y="333"/>
                    <a:pt x="240" y="334"/>
                    <a:pt x="240" y="334"/>
                  </a:cubicBezTo>
                  <a:cubicBezTo>
                    <a:pt x="241" y="334"/>
                    <a:pt x="244" y="332"/>
                    <a:pt x="249" y="330"/>
                  </a:cubicBezTo>
                  <a:lnTo>
                    <a:pt x="249" y="330"/>
                  </a:lnTo>
                  <a:cubicBezTo>
                    <a:pt x="246" y="331"/>
                    <a:pt x="243" y="332"/>
                    <a:pt x="241" y="333"/>
                  </a:cubicBezTo>
                  <a:lnTo>
                    <a:pt x="241" y="333"/>
                  </a:lnTo>
                  <a:cubicBezTo>
                    <a:pt x="241" y="333"/>
                    <a:pt x="244" y="332"/>
                    <a:pt x="247" y="330"/>
                  </a:cubicBezTo>
                  <a:cubicBezTo>
                    <a:pt x="278" y="322"/>
                    <a:pt x="308" y="308"/>
                    <a:pt x="339" y="297"/>
                  </a:cubicBezTo>
                  <a:cubicBezTo>
                    <a:pt x="345" y="294"/>
                    <a:pt x="350" y="291"/>
                    <a:pt x="356" y="291"/>
                  </a:cubicBezTo>
                  <a:cubicBezTo>
                    <a:pt x="371" y="287"/>
                    <a:pt x="382" y="282"/>
                    <a:pt x="397" y="278"/>
                  </a:cubicBezTo>
                  <a:cubicBezTo>
                    <a:pt x="446" y="263"/>
                    <a:pt x="496" y="250"/>
                    <a:pt x="547" y="240"/>
                  </a:cubicBezTo>
                  <a:cubicBezTo>
                    <a:pt x="577" y="233"/>
                    <a:pt x="610" y="229"/>
                    <a:pt x="641" y="217"/>
                  </a:cubicBezTo>
                  <a:cubicBezTo>
                    <a:pt x="647" y="214"/>
                    <a:pt x="653" y="211"/>
                    <a:pt x="657" y="207"/>
                  </a:cubicBezTo>
                  <a:cubicBezTo>
                    <a:pt x="659" y="207"/>
                    <a:pt x="668" y="202"/>
                    <a:pt x="669" y="202"/>
                  </a:cubicBezTo>
                  <a:lnTo>
                    <a:pt x="669" y="202"/>
                  </a:lnTo>
                  <a:cubicBezTo>
                    <a:pt x="669" y="202"/>
                    <a:pt x="669" y="203"/>
                    <a:pt x="667" y="204"/>
                  </a:cubicBezTo>
                  <a:cubicBezTo>
                    <a:pt x="669" y="204"/>
                    <a:pt x="670" y="202"/>
                    <a:pt x="676" y="199"/>
                  </a:cubicBezTo>
                  <a:lnTo>
                    <a:pt x="692" y="195"/>
                  </a:lnTo>
                  <a:cubicBezTo>
                    <a:pt x="704" y="189"/>
                    <a:pt x="712" y="182"/>
                    <a:pt x="722" y="175"/>
                  </a:cubicBezTo>
                  <a:cubicBezTo>
                    <a:pt x="766" y="141"/>
                    <a:pt x="763" y="66"/>
                    <a:pt x="715" y="37"/>
                  </a:cubicBezTo>
                  <a:cubicBezTo>
                    <a:pt x="693" y="22"/>
                    <a:pt x="676" y="18"/>
                    <a:pt x="648" y="13"/>
                  </a:cubicBezTo>
                  <a:cubicBezTo>
                    <a:pt x="647" y="13"/>
                    <a:pt x="640" y="11"/>
                    <a:pt x="638" y="9"/>
                  </a:cubicBezTo>
                  <a:cubicBezTo>
                    <a:pt x="635" y="9"/>
                    <a:pt x="632" y="8"/>
                    <a:pt x="632" y="8"/>
                  </a:cubicBezTo>
                  <a:cubicBezTo>
                    <a:pt x="615" y="3"/>
                    <a:pt x="596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4507348" y="2128409"/>
              <a:ext cx="11545" cy="5575"/>
            </a:xfrm>
            <a:custGeom>
              <a:avLst/>
              <a:gdLst/>
              <a:ahLst/>
              <a:cxnLst/>
              <a:rect l="l" t="t" r="r" b="b"/>
              <a:pathLst>
                <a:path w="408" h="197" extrusionOk="0">
                  <a:moveTo>
                    <a:pt x="343" y="1"/>
                  </a:moveTo>
                  <a:cubicBezTo>
                    <a:pt x="314" y="1"/>
                    <a:pt x="285" y="2"/>
                    <a:pt x="256" y="6"/>
                  </a:cubicBezTo>
                  <a:lnTo>
                    <a:pt x="185" y="16"/>
                  </a:lnTo>
                  <a:cubicBezTo>
                    <a:pt x="159" y="21"/>
                    <a:pt x="127" y="31"/>
                    <a:pt x="102" y="44"/>
                  </a:cubicBezTo>
                  <a:cubicBezTo>
                    <a:pt x="90" y="50"/>
                    <a:pt x="82" y="57"/>
                    <a:pt x="72" y="64"/>
                  </a:cubicBezTo>
                  <a:lnTo>
                    <a:pt x="38" y="80"/>
                  </a:lnTo>
                  <a:cubicBezTo>
                    <a:pt x="15" y="92"/>
                    <a:pt x="0" y="121"/>
                    <a:pt x="6" y="146"/>
                  </a:cubicBezTo>
                  <a:cubicBezTo>
                    <a:pt x="10" y="168"/>
                    <a:pt x="31" y="194"/>
                    <a:pt x="58" y="194"/>
                  </a:cubicBezTo>
                  <a:cubicBezTo>
                    <a:pt x="58" y="194"/>
                    <a:pt x="59" y="194"/>
                    <a:pt x="60" y="194"/>
                  </a:cubicBezTo>
                  <a:cubicBezTo>
                    <a:pt x="68" y="194"/>
                    <a:pt x="75" y="192"/>
                    <a:pt x="83" y="192"/>
                  </a:cubicBezTo>
                  <a:cubicBezTo>
                    <a:pt x="87" y="192"/>
                    <a:pt x="91" y="193"/>
                    <a:pt x="95" y="194"/>
                  </a:cubicBezTo>
                  <a:cubicBezTo>
                    <a:pt x="105" y="194"/>
                    <a:pt x="118" y="195"/>
                    <a:pt x="128" y="197"/>
                  </a:cubicBezTo>
                  <a:cubicBezTo>
                    <a:pt x="147" y="197"/>
                    <a:pt x="165" y="195"/>
                    <a:pt x="182" y="194"/>
                  </a:cubicBezTo>
                  <a:cubicBezTo>
                    <a:pt x="194" y="191"/>
                    <a:pt x="204" y="189"/>
                    <a:pt x="214" y="187"/>
                  </a:cubicBezTo>
                  <a:cubicBezTo>
                    <a:pt x="237" y="179"/>
                    <a:pt x="259" y="172"/>
                    <a:pt x="284" y="162"/>
                  </a:cubicBezTo>
                  <a:cubicBezTo>
                    <a:pt x="294" y="159"/>
                    <a:pt x="307" y="155"/>
                    <a:pt x="317" y="152"/>
                  </a:cubicBezTo>
                  <a:cubicBezTo>
                    <a:pt x="335" y="146"/>
                    <a:pt x="349" y="139"/>
                    <a:pt x="364" y="130"/>
                  </a:cubicBezTo>
                  <a:cubicBezTo>
                    <a:pt x="388" y="115"/>
                    <a:pt x="407" y="86"/>
                    <a:pt x="400" y="56"/>
                  </a:cubicBezTo>
                  <a:cubicBezTo>
                    <a:pt x="399" y="28"/>
                    <a:pt x="374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4600900" y="2557060"/>
              <a:ext cx="17997" cy="8008"/>
            </a:xfrm>
            <a:custGeom>
              <a:avLst/>
              <a:gdLst/>
              <a:ahLst/>
              <a:cxnLst/>
              <a:rect l="l" t="t" r="r" b="b"/>
              <a:pathLst>
                <a:path w="636" h="283" extrusionOk="0">
                  <a:moveTo>
                    <a:pt x="487" y="0"/>
                  </a:moveTo>
                  <a:cubicBezTo>
                    <a:pt x="463" y="0"/>
                    <a:pt x="439" y="1"/>
                    <a:pt x="416" y="4"/>
                  </a:cubicBezTo>
                  <a:cubicBezTo>
                    <a:pt x="386" y="8"/>
                    <a:pt x="352" y="15"/>
                    <a:pt x="322" y="22"/>
                  </a:cubicBezTo>
                  <a:cubicBezTo>
                    <a:pt x="293" y="28"/>
                    <a:pt x="262" y="37"/>
                    <a:pt x="233" y="46"/>
                  </a:cubicBezTo>
                  <a:cubicBezTo>
                    <a:pt x="188" y="59"/>
                    <a:pt x="147" y="72"/>
                    <a:pt x="117" y="104"/>
                  </a:cubicBezTo>
                  <a:lnTo>
                    <a:pt x="101" y="114"/>
                  </a:lnTo>
                  <a:cubicBezTo>
                    <a:pt x="98" y="117"/>
                    <a:pt x="96" y="118"/>
                    <a:pt x="93" y="120"/>
                  </a:cubicBezTo>
                  <a:cubicBezTo>
                    <a:pt x="95" y="118"/>
                    <a:pt x="96" y="118"/>
                    <a:pt x="95" y="118"/>
                  </a:cubicBezTo>
                  <a:lnTo>
                    <a:pt x="95" y="118"/>
                  </a:lnTo>
                  <a:cubicBezTo>
                    <a:pt x="95" y="118"/>
                    <a:pt x="93" y="118"/>
                    <a:pt x="91" y="120"/>
                  </a:cubicBezTo>
                  <a:cubicBezTo>
                    <a:pt x="79" y="126"/>
                    <a:pt x="67" y="131"/>
                    <a:pt x="57" y="139"/>
                  </a:cubicBezTo>
                  <a:lnTo>
                    <a:pt x="54" y="139"/>
                  </a:lnTo>
                  <a:cubicBezTo>
                    <a:pt x="24" y="147"/>
                    <a:pt x="0" y="175"/>
                    <a:pt x="8" y="210"/>
                  </a:cubicBezTo>
                  <a:cubicBezTo>
                    <a:pt x="14" y="240"/>
                    <a:pt x="40" y="257"/>
                    <a:pt x="69" y="257"/>
                  </a:cubicBezTo>
                  <a:cubicBezTo>
                    <a:pt x="72" y="257"/>
                    <a:pt x="76" y="257"/>
                    <a:pt x="79" y="256"/>
                  </a:cubicBezTo>
                  <a:lnTo>
                    <a:pt x="80" y="256"/>
                  </a:lnTo>
                  <a:cubicBezTo>
                    <a:pt x="93" y="259"/>
                    <a:pt x="108" y="259"/>
                    <a:pt x="120" y="262"/>
                  </a:cubicBezTo>
                  <a:lnTo>
                    <a:pt x="124" y="262"/>
                  </a:lnTo>
                  <a:cubicBezTo>
                    <a:pt x="125" y="262"/>
                    <a:pt x="125" y="262"/>
                    <a:pt x="127" y="264"/>
                  </a:cubicBezTo>
                  <a:cubicBezTo>
                    <a:pt x="133" y="265"/>
                    <a:pt x="140" y="265"/>
                    <a:pt x="146" y="267"/>
                  </a:cubicBezTo>
                  <a:cubicBezTo>
                    <a:pt x="171" y="279"/>
                    <a:pt x="197" y="282"/>
                    <a:pt x="225" y="282"/>
                  </a:cubicBezTo>
                  <a:cubicBezTo>
                    <a:pt x="240" y="282"/>
                    <a:pt x="256" y="281"/>
                    <a:pt x="272" y="280"/>
                  </a:cubicBezTo>
                  <a:cubicBezTo>
                    <a:pt x="306" y="277"/>
                    <a:pt x="336" y="274"/>
                    <a:pt x="370" y="269"/>
                  </a:cubicBezTo>
                  <a:cubicBezTo>
                    <a:pt x="399" y="264"/>
                    <a:pt x="431" y="262"/>
                    <a:pt x="460" y="252"/>
                  </a:cubicBezTo>
                  <a:cubicBezTo>
                    <a:pt x="483" y="248"/>
                    <a:pt x="505" y="236"/>
                    <a:pt x="526" y="227"/>
                  </a:cubicBezTo>
                  <a:cubicBezTo>
                    <a:pt x="544" y="222"/>
                    <a:pt x="558" y="216"/>
                    <a:pt x="573" y="211"/>
                  </a:cubicBezTo>
                  <a:cubicBezTo>
                    <a:pt x="606" y="198"/>
                    <a:pt x="633" y="156"/>
                    <a:pt x="634" y="120"/>
                  </a:cubicBezTo>
                  <a:cubicBezTo>
                    <a:pt x="635" y="98"/>
                    <a:pt x="633" y="82"/>
                    <a:pt x="624" y="63"/>
                  </a:cubicBezTo>
                  <a:cubicBezTo>
                    <a:pt x="609" y="30"/>
                    <a:pt x="570" y="1"/>
                    <a:pt x="534" y="1"/>
                  </a:cubicBezTo>
                  <a:cubicBezTo>
                    <a:pt x="519" y="1"/>
                    <a:pt x="503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4404543" y="2426665"/>
              <a:ext cx="19101" cy="40805"/>
            </a:xfrm>
            <a:custGeom>
              <a:avLst/>
              <a:gdLst/>
              <a:ahLst/>
              <a:cxnLst/>
              <a:rect l="l" t="t" r="r" b="b"/>
              <a:pathLst>
                <a:path w="675" h="1442" extrusionOk="0">
                  <a:moveTo>
                    <a:pt x="108" y="1"/>
                  </a:moveTo>
                  <a:cubicBezTo>
                    <a:pt x="84" y="1"/>
                    <a:pt x="61" y="13"/>
                    <a:pt x="53" y="40"/>
                  </a:cubicBezTo>
                  <a:cubicBezTo>
                    <a:pt x="9" y="165"/>
                    <a:pt x="0" y="291"/>
                    <a:pt x="16" y="423"/>
                  </a:cubicBezTo>
                  <a:cubicBezTo>
                    <a:pt x="31" y="553"/>
                    <a:pt x="61" y="679"/>
                    <a:pt x="104" y="804"/>
                  </a:cubicBezTo>
                  <a:cubicBezTo>
                    <a:pt x="144" y="925"/>
                    <a:pt x="197" y="1040"/>
                    <a:pt x="268" y="1144"/>
                  </a:cubicBezTo>
                  <a:cubicBezTo>
                    <a:pt x="301" y="1197"/>
                    <a:pt x="342" y="1253"/>
                    <a:pt x="388" y="1297"/>
                  </a:cubicBezTo>
                  <a:cubicBezTo>
                    <a:pt x="436" y="1342"/>
                    <a:pt x="486" y="1397"/>
                    <a:pt x="540" y="1432"/>
                  </a:cubicBezTo>
                  <a:cubicBezTo>
                    <a:pt x="551" y="1439"/>
                    <a:pt x="563" y="1442"/>
                    <a:pt x="576" y="1442"/>
                  </a:cubicBezTo>
                  <a:cubicBezTo>
                    <a:pt x="626" y="1442"/>
                    <a:pt x="675" y="1394"/>
                    <a:pt x="646" y="1342"/>
                  </a:cubicBezTo>
                  <a:cubicBezTo>
                    <a:pt x="618" y="1294"/>
                    <a:pt x="577" y="1252"/>
                    <a:pt x="553" y="1202"/>
                  </a:cubicBezTo>
                  <a:cubicBezTo>
                    <a:pt x="525" y="1150"/>
                    <a:pt x="493" y="1099"/>
                    <a:pt x="464" y="1047"/>
                  </a:cubicBezTo>
                  <a:cubicBezTo>
                    <a:pt x="407" y="942"/>
                    <a:pt x="352" y="838"/>
                    <a:pt x="308" y="729"/>
                  </a:cubicBezTo>
                  <a:cubicBezTo>
                    <a:pt x="226" y="511"/>
                    <a:pt x="211" y="277"/>
                    <a:pt x="167" y="49"/>
                  </a:cubicBezTo>
                  <a:cubicBezTo>
                    <a:pt x="161" y="17"/>
                    <a:pt x="134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4432473" y="2472422"/>
              <a:ext cx="16045" cy="8036"/>
            </a:xfrm>
            <a:custGeom>
              <a:avLst/>
              <a:gdLst/>
              <a:ahLst/>
              <a:cxnLst/>
              <a:rect l="l" t="t" r="r" b="b"/>
              <a:pathLst>
                <a:path w="567" h="284" extrusionOk="0">
                  <a:moveTo>
                    <a:pt x="72" y="0"/>
                  </a:moveTo>
                  <a:cubicBezTo>
                    <a:pt x="52" y="0"/>
                    <a:pt x="33" y="9"/>
                    <a:pt x="22" y="27"/>
                  </a:cubicBezTo>
                  <a:cubicBezTo>
                    <a:pt x="0" y="58"/>
                    <a:pt x="10" y="94"/>
                    <a:pt x="38" y="116"/>
                  </a:cubicBezTo>
                  <a:cubicBezTo>
                    <a:pt x="99" y="168"/>
                    <a:pt x="170" y="215"/>
                    <a:pt x="246" y="244"/>
                  </a:cubicBezTo>
                  <a:cubicBezTo>
                    <a:pt x="286" y="258"/>
                    <a:pt x="326" y="268"/>
                    <a:pt x="368" y="274"/>
                  </a:cubicBezTo>
                  <a:cubicBezTo>
                    <a:pt x="402" y="276"/>
                    <a:pt x="436" y="283"/>
                    <a:pt x="470" y="283"/>
                  </a:cubicBezTo>
                  <a:cubicBezTo>
                    <a:pt x="479" y="283"/>
                    <a:pt x="488" y="283"/>
                    <a:pt x="497" y="281"/>
                  </a:cubicBezTo>
                  <a:cubicBezTo>
                    <a:pt x="562" y="270"/>
                    <a:pt x="567" y="178"/>
                    <a:pt x="506" y="156"/>
                  </a:cubicBezTo>
                  <a:cubicBezTo>
                    <a:pt x="494" y="151"/>
                    <a:pt x="481" y="149"/>
                    <a:pt x="467" y="145"/>
                  </a:cubicBezTo>
                  <a:lnTo>
                    <a:pt x="467" y="145"/>
                  </a:lnTo>
                  <a:cubicBezTo>
                    <a:pt x="468" y="145"/>
                    <a:pt x="469" y="145"/>
                    <a:pt x="469" y="145"/>
                  </a:cubicBezTo>
                  <a:cubicBezTo>
                    <a:pt x="471" y="145"/>
                    <a:pt x="453" y="142"/>
                    <a:pt x="452" y="142"/>
                  </a:cubicBezTo>
                  <a:cubicBezTo>
                    <a:pt x="433" y="138"/>
                    <a:pt x="416" y="132"/>
                    <a:pt x="397" y="127"/>
                  </a:cubicBezTo>
                  <a:lnTo>
                    <a:pt x="397" y="127"/>
                  </a:lnTo>
                  <a:cubicBezTo>
                    <a:pt x="400" y="129"/>
                    <a:pt x="402" y="130"/>
                    <a:pt x="401" y="130"/>
                  </a:cubicBezTo>
                  <a:cubicBezTo>
                    <a:pt x="401" y="130"/>
                    <a:pt x="398" y="129"/>
                    <a:pt x="391" y="124"/>
                  </a:cubicBezTo>
                  <a:cubicBezTo>
                    <a:pt x="392" y="117"/>
                    <a:pt x="387" y="116"/>
                    <a:pt x="381" y="114"/>
                  </a:cubicBezTo>
                  <a:cubicBezTo>
                    <a:pt x="372" y="110"/>
                    <a:pt x="360" y="108"/>
                    <a:pt x="352" y="107"/>
                  </a:cubicBezTo>
                  <a:cubicBezTo>
                    <a:pt x="336" y="101"/>
                    <a:pt x="318" y="95"/>
                    <a:pt x="301" y="91"/>
                  </a:cubicBezTo>
                  <a:cubicBezTo>
                    <a:pt x="267" y="78"/>
                    <a:pt x="236" y="66"/>
                    <a:pt x="204" y="55"/>
                  </a:cubicBezTo>
                  <a:cubicBezTo>
                    <a:pt x="169" y="40"/>
                    <a:pt x="137" y="26"/>
                    <a:pt x="111" y="11"/>
                  </a:cubicBezTo>
                  <a:cubicBezTo>
                    <a:pt x="98" y="4"/>
                    <a:pt x="85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4477975" y="2426523"/>
              <a:ext cx="65820" cy="53709"/>
            </a:xfrm>
            <a:custGeom>
              <a:avLst/>
              <a:gdLst/>
              <a:ahLst/>
              <a:cxnLst/>
              <a:rect l="l" t="t" r="r" b="b"/>
              <a:pathLst>
                <a:path w="2326" h="1898" extrusionOk="0">
                  <a:moveTo>
                    <a:pt x="1680" y="1"/>
                  </a:moveTo>
                  <a:cubicBezTo>
                    <a:pt x="1630" y="1"/>
                    <a:pt x="1581" y="27"/>
                    <a:pt x="1562" y="83"/>
                  </a:cubicBezTo>
                  <a:cubicBezTo>
                    <a:pt x="1438" y="453"/>
                    <a:pt x="1233" y="792"/>
                    <a:pt x="964" y="1077"/>
                  </a:cubicBezTo>
                  <a:cubicBezTo>
                    <a:pt x="833" y="1215"/>
                    <a:pt x="690" y="1340"/>
                    <a:pt x="533" y="1449"/>
                  </a:cubicBezTo>
                  <a:cubicBezTo>
                    <a:pt x="377" y="1560"/>
                    <a:pt x="180" y="1643"/>
                    <a:pt x="41" y="1774"/>
                  </a:cubicBezTo>
                  <a:cubicBezTo>
                    <a:pt x="1" y="1812"/>
                    <a:pt x="15" y="1898"/>
                    <a:pt x="81" y="1898"/>
                  </a:cubicBezTo>
                  <a:cubicBezTo>
                    <a:pt x="281" y="1895"/>
                    <a:pt x="482" y="1780"/>
                    <a:pt x="646" y="1674"/>
                  </a:cubicBezTo>
                  <a:cubicBezTo>
                    <a:pt x="828" y="1556"/>
                    <a:pt x="996" y="1418"/>
                    <a:pt x="1147" y="1263"/>
                  </a:cubicBezTo>
                  <a:cubicBezTo>
                    <a:pt x="1357" y="1046"/>
                    <a:pt x="1527" y="798"/>
                    <a:pt x="1657" y="526"/>
                  </a:cubicBezTo>
                  <a:cubicBezTo>
                    <a:pt x="1692" y="630"/>
                    <a:pt x="1732" y="732"/>
                    <a:pt x="1780" y="831"/>
                  </a:cubicBezTo>
                  <a:cubicBezTo>
                    <a:pt x="1829" y="936"/>
                    <a:pt x="1883" y="1040"/>
                    <a:pt x="1952" y="1132"/>
                  </a:cubicBezTo>
                  <a:cubicBezTo>
                    <a:pt x="2019" y="1222"/>
                    <a:pt x="2092" y="1332"/>
                    <a:pt x="2186" y="1396"/>
                  </a:cubicBezTo>
                  <a:cubicBezTo>
                    <a:pt x="2202" y="1407"/>
                    <a:pt x="2217" y="1411"/>
                    <a:pt x="2232" y="1411"/>
                  </a:cubicBezTo>
                  <a:cubicBezTo>
                    <a:pt x="2285" y="1411"/>
                    <a:pt x="2326" y="1352"/>
                    <a:pt x="2304" y="1295"/>
                  </a:cubicBezTo>
                  <a:cubicBezTo>
                    <a:pt x="2268" y="1199"/>
                    <a:pt x="2197" y="1114"/>
                    <a:pt x="2152" y="1023"/>
                  </a:cubicBezTo>
                  <a:cubicBezTo>
                    <a:pt x="2102" y="923"/>
                    <a:pt x="2048" y="824"/>
                    <a:pt x="2003" y="725"/>
                  </a:cubicBezTo>
                  <a:cubicBezTo>
                    <a:pt x="1912" y="524"/>
                    <a:pt x="1848" y="318"/>
                    <a:pt x="1809" y="101"/>
                  </a:cubicBezTo>
                  <a:cubicBezTo>
                    <a:pt x="1796" y="36"/>
                    <a:pt x="1738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4544022" y="2469762"/>
              <a:ext cx="11262" cy="12111"/>
            </a:xfrm>
            <a:custGeom>
              <a:avLst/>
              <a:gdLst/>
              <a:ahLst/>
              <a:cxnLst/>
              <a:rect l="l" t="t" r="r" b="b"/>
              <a:pathLst>
                <a:path w="398" h="428" extrusionOk="0">
                  <a:moveTo>
                    <a:pt x="83" y="1"/>
                  </a:moveTo>
                  <a:cubicBezTo>
                    <a:pt x="72" y="1"/>
                    <a:pt x="61" y="3"/>
                    <a:pt x="52" y="8"/>
                  </a:cubicBezTo>
                  <a:cubicBezTo>
                    <a:pt x="15" y="28"/>
                    <a:pt x="1" y="69"/>
                    <a:pt x="18" y="107"/>
                  </a:cubicBezTo>
                  <a:cubicBezTo>
                    <a:pt x="44" y="171"/>
                    <a:pt x="79" y="237"/>
                    <a:pt x="127" y="288"/>
                  </a:cubicBezTo>
                  <a:cubicBezTo>
                    <a:pt x="152" y="316"/>
                    <a:pt x="179" y="342"/>
                    <a:pt x="208" y="364"/>
                  </a:cubicBezTo>
                  <a:cubicBezTo>
                    <a:pt x="236" y="384"/>
                    <a:pt x="262" y="400"/>
                    <a:pt x="291" y="418"/>
                  </a:cubicBezTo>
                  <a:cubicBezTo>
                    <a:pt x="303" y="424"/>
                    <a:pt x="316" y="427"/>
                    <a:pt x="328" y="427"/>
                  </a:cubicBezTo>
                  <a:cubicBezTo>
                    <a:pt x="344" y="427"/>
                    <a:pt x="360" y="421"/>
                    <a:pt x="374" y="407"/>
                  </a:cubicBezTo>
                  <a:cubicBezTo>
                    <a:pt x="393" y="386"/>
                    <a:pt x="397" y="348"/>
                    <a:pt x="376" y="326"/>
                  </a:cubicBezTo>
                  <a:cubicBezTo>
                    <a:pt x="354" y="304"/>
                    <a:pt x="333" y="281"/>
                    <a:pt x="313" y="255"/>
                  </a:cubicBezTo>
                  <a:cubicBezTo>
                    <a:pt x="294" y="230"/>
                    <a:pt x="274" y="207"/>
                    <a:pt x="254" y="181"/>
                  </a:cubicBezTo>
                  <a:cubicBezTo>
                    <a:pt x="236" y="155"/>
                    <a:pt x="216" y="131"/>
                    <a:pt x="195" y="108"/>
                  </a:cubicBezTo>
                  <a:lnTo>
                    <a:pt x="168" y="70"/>
                  </a:lnTo>
                  <a:cubicBezTo>
                    <a:pt x="168" y="70"/>
                    <a:pt x="167" y="69"/>
                    <a:pt x="166" y="67"/>
                  </a:cubicBezTo>
                  <a:lnTo>
                    <a:pt x="166" y="67"/>
                  </a:lnTo>
                  <a:cubicBezTo>
                    <a:pt x="167" y="68"/>
                    <a:pt x="169" y="71"/>
                    <a:pt x="171" y="72"/>
                  </a:cubicBezTo>
                  <a:cubicBezTo>
                    <a:pt x="168" y="69"/>
                    <a:pt x="168" y="69"/>
                    <a:pt x="166" y="66"/>
                  </a:cubicBezTo>
                  <a:lnTo>
                    <a:pt x="166" y="66"/>
                  </a:lnTo>
                  <a:cubicBezTo>
                    <a:pt x="166" y="66"/>
                    <a:pt x="166" y="66"/>
                    <a:pt x="166" y="67"/>
                  </a:cubicBezTo>
                  <a:lnTo>
                    <a:pt x="166" y="67"/>
                  </a:lnTo>
                  <a:cubicBezTo>
                    <a:pt x="166" y="66"/>
                    <a:pt x="165" y="65"/>
                    <a:pt x="165" y="64"/>
                  </a:cubicBezTo>
                  <a:cubicBezTo>
                    <a:pt x="159" y="57"/>
                    <a:pt x="156" y="50"/>
                    <a:pt x="150" y="41"/>
                  </a:cubicBezTo>
                  <a:cubicBezTo>
                    <a:pt x="139" y="25"/>
                    <a:pt x="127" y="12"/>
                    <a:pt x="108" y="5"/>
                  </a:cubicBezTo>
                  <a:cubicBezTo>
                    <a:pt x="101" y="2"/>
                    <a:pt x="92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4530326" y="2310560"/>
              <a:ext cx="57444" cy="27675"/>
            </a:xfrm>
            <a:custGeom>
              <a:avLst/>
              <a:gdLst/>
              <a:ahLst/>
              <a:cxnLst/>
              <a:rect l="l" t="t" r="r" b="b"/>
              <a:pathLst>
                <a:path w="2030" h="978" extrusionOk="0">
                  <a:moveTo>
                    <a:pt x="77" y="1"/>
                  </a:moveTo>
                  <a:cubicBezTo>
                    <a:pt x="36" y="1"/>
                    <a:pt x="0" y="49"/>
                    <a:pt x="33" y="93"/>
                  </a:cubicBezTo>
                  <a:cubicBezTo>
                    <a:pt x="206" y="327"/>
                    <a:pt x="315" y="598"/>
                    <a:pt x="357" y="888"/>
                  </a:cubicBezTo>
                  <a:cubicBezTo>
                    <a:pt x="364" y="941"/>
                    <a:pt x="408" y="968"/>
                    <a:pt x="454" y="968"/>
                  </a:cubicBezTo>
                  <a:cubicBezTo>
                    <a:pt x="478" y="968"/>
                    <a:pt x="503" y="960"/>
                    <a:pt x="524" y="946"/>
                  </a:cubicBezTo>
                  <a:cubicBezTo>
                    <a:pt x="719" y="809"/>
                    <a:pt x="943" y="741"/>
                    <a:pt x="1179" y="741"/>
                  </a:cubicBezTo>
                  <a:cubicBezTo>
                    <a:pt x="1189" y="741"/>
                    <a:pt x="1199" y="741"/>
                    <a:pt x="1208" y="741"/>
                  </a:cubicBezTo>
                  <a:cubicBezTo>
                    <a:pt x="1460" y="747"/>
                    <a:pt x="1686" y="829"/>
                    <a:pt x="1894" y="966"/>
                  </a:cubicBezTo>
                  <a:cubicBezTo>
                    <a:pt x="1906" y="974"/>
                    <a:pt x="1919" y="977"/>
                    <a:pt x="1931" y="977"/>
                  </a:cubicBezTo>
                  <a:cubicBezTo>
                    <a:pt x="1984" y="977"/>
                    <a:pt x="2029" y="913"/>
                    <a:pt x="1986" y="864"/>
                  </a:cubicBezTo>
                  <a:cubicBezTo>
                    <a:pt x="1777" y="635"/>
                    <a:pt x="1472" y="525"/>
                    <a:pt x="1165" y="525"/>
                  </a:cubicBezTo>
                  <a:cubicBezTo>
                    <a:pt x="937" y="525"/>
                    <a:pt x="708" y="586"/>
                    <a:pt x="517" y="703"/>
                  </a:cubicBezTo>
                  <a:cubicBezTo>
                    <a:pt x="437" y="449"/>
                    <a:pt x="302" y="218"/>
                    <a:pt x="118" y="20"/>
                  </a:cubicBezTo>
                  <a:cubicBezTo>
                    <a:pt x="106" y="6"/>
                    <a:pt x="9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4598636" y="2345310"/>
              <a:ext cx="16158" cy="20799"/>
            </a:xfrm>
            <a:custGeom>
              <a:avLst/>
              <a:gdLst/>
              <a:ahLst/>
              <a:cxnLst/>
              <a:rect l="l" t="t" r="r" b="b"/>
              <a:pathLst>
                <a:path w="571" h="735" extrusionOk="0">
                  <a:moveTo>
                    <a:pt x="79" y="0"/>
                  </a:moveTo>
                  <a:cubicBezTo>
                    <a:pt x="37" y="0"/>
                    <a:pt x="0" y="59"/>
                    <a:pt x="32" y="97"/>
                  </a:cubicBezTo>
                  <a:cubicBezTo>
                    <a:pt x="69" y="146"/>
                    <a:pt x="101" y="203"/>
                    <a:pt x="134" y="253"/>
                  </a:cubicBezTo>
                  <a:cubicBezTo>
                    <a:pt x="144" y="264"/>
                    <a:pt x="155" y="279"/>
                    <a:pt x="163" y="292"/>
                  </a:cubicBezTo>
                  <a:lnTo>
                    <a:pt x="175" y="308"/>
                  </a:lnTo>
                  <a:cubicBezTo>
                    <a:pt x="176" y="310"/>
                    <a:pt x="184" y="320"/>
                    <a:pt x="184" y="320"/>
                  </a:cubicBezTo>
                  <a:cubicBezTo>
                    <a:pt x="184" y="320"/>
                    <a:pt x="183" y="320"/>
                    <a:pt x="182" y="318"/>
                  </a:cubicBezTo>
                  <a:lnTo>
                    <a:pt x="182" y="318"/>
                  </a:lnTo>
                  <a:cubicBezTo>
                    <a:pt x="203" y="348"/>
                    <a:pt x="220" y="379"/>
                    <a:pt x="242" y="408"/>
                  </a:cubicBezTo>
                  <a:cubicBezTo>
                    <a:pt x="261" y="431"/>
                    <a:pt x="277" y="456"/>
                    <a:pt x="293" y="481"/>
                  </a:cubicBezTo>
                  <a:cubicBezTo>
                    <a:pt x="294" y="482"/>
                    <a:pt x="300" y="492"/>
                    <a:pt x="300" y="492"/>
                  </a:cubicBezTo>
                  <a:cubicBezTo>
                    <a:pt x="304" y="497"/>
                    <a:pt x="306" y="501"/>
                    <a:pt x="309" y="507"/>
                  </a:cubicBezTo>
                  <a:cubicBezTo>
                    <a:pt x="319" y="521"/>
                    <a:pt x="327" y="533"/>
                    <a:pt x="335" y="548"/>
                  </a:cubicBezTo>
                  <a:cubicBezTo>
                    <a:pt x="345" y="566"/>
                    <a:pt x="365" y="584"/>
                    <a:pt x="373" y="597"/>
                  </a:cubicBezTo>
                  <a:cubicBezTo>
                    <a:pt x="374" y="601"/>
                    <a:pt x="381" y="613"/>
                    <a:pt x="387" y="620"/>
                  </a:cubicBezTo>
                  <a:cubicBezTo>
                    <a:pt x="406" y="652"/>
                    <a:pt x="423" y="683"/>
                    <a:pt x="445" y="712"/>
                  </a:cubicBezTo>
                  <a:cubicBezTo>
                    <a:pt x="458" y="728"/>
                    <a:pt x="475" y="735"/>
                    <a:pt x="492" y="735"/>
                  </a:cubicBezTo>
                  <a:cubicBezTo>
                    <a:pt x="531" y="735"/>
                    <a:pt x="571" y="699"/>
                    <a:pt x="561" y="655"/>
                  </a:cubicBezTo>
                  <a:cubicBezTo>
                    <a:pt x="554" y="620"/>
                    <a:pt x="540" y="587"/>
                    <a:pt x="527" y="553"/>
                  </a:cubicBezTo>
                  <a:cubicBezTo>
                    <a:pt x="522" y="539"/>
                    <a:pt x="515" y="526"/>
                    <a:pt x="511" y="511"/>
                  </a:cubicBezTo>
                  <a:cubicBezTo>
                    <a:pt x="509" y="502"/>
                    <a:pt x="502" y="479"/>
                    <a:pt x="495" y="465"/>
                  </a:cubicBezTo>
                  <a:cubicBezTo>
                    <a:pt x="464" y="408"/>
                    <a:pt x="431" y="351"/>
                    <a:pt x="396" y="299"/>
                  </a:cubicBezTo>
                  <a:cubicBezTo>
                    <a:pt x="359" y="242"/>
                    <a:pt x="313" y="191"/>
                    <a:pt x="268" y="145"/>
                  </a:cubicBezTo>
                  <a:cubicBezTo>
                    <a:pt x="218" y="94"/>
                    <a:pt x="162" y="56"/>
                    <a:pt x="111" y="13"/>
                  </a:cubicBezTo>
                  <a:cubicBezTo>
                    <a:pt x="101" y="4"/>
                    <a:pt x="90" y="0"/>
                    <a:pt x="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4604918" y="2426071"/>
              <a:ext cx="28326" cy="54614"/>
            </a:xfrm>
            <a:custGeom>
              <a:avLst/>
              <a:gdLst/>
              <a:ahLst/>
              <a:cxnLst/>
              <a:rect l="l" t="t" r="r" b="b"/>
              <a:pathLst>
                <a:path w="1001" h="1930" extrusionOk="0">
                  <a:moveTo>
                    <a:pt x="866" y="0"/>
                  </a:moveTo>
                  <a:cubicBezTo>
                    <a:pt x="845" y="0"/>
                    <a:pt x="825" y="12"/>
                    <a:pt x="818" y="40"/>
                  </a:cubicBezTo>
                  <a:cubicBezTo>
                    <a:pt x="773" y="218"/>
                    <a:pt x="768" y="411"/>
                    <a:pt x="745" y="593"/>
                  </a:cubicBezTo>
                  <a:cubicBezTo>
                    <a:pt x="722" y="774"/>
                    <a:pt x="688" y="956"/>
                    <a:pt x="621" y="1127"/>
                  </a:cubicBezTo>
                  <a:cubicBezTo>
                    <a:pt x="511" y="1409"/>
                    <a:pt x="305" y="1614"/>
                    <a:pt x="68" y="1794"/>
                  </a:cubicBezTo>
                  <a:cubicBezTo>
                    <a:pt x="0" y="1844"/>
                    <a:pt x="58" y="1930"/>
                    <a:pt x="126" y="1930"/>
                  </a:cubicBezTo>
                  <a:cubicBezTo>
                    <a:pt x="129" y="1930"/>
                    <a:pt x="131" y="1930"/>
                    <a:pt x="133" y="1930"/>
                  </a:cubicBezTo>
                  <a:cubicBezTo>
                    <a:pt x="485" y="1899"/>
                    <a:pt x="736" y="1574"/>
                    <a:pt x="863" y="1271"/>
                  </a:cubicBezTo>
                  <a:cubicBezTo>
                    <a:pt x="940" y="1091"/>
                    <a:pt x="985" y="891"/>
                    <a:pt x="993" y="699"/>
                  </a:cubicBezTo>
                  <a:cubicBezTo>
                    <a:pt x="999" y="590"/>
                    <a:pt x="1001" y="479"/>
                    <a:pt x="990" y="372"/>
                  </a:cubicBezTo>
                  <a:cubicBezTo>
                    <a:pt x="979" y="269"/>
                    <a:pt x="969" y="149"/>
                    <a:pt x="937" y="51"/>
                  </a:cubicBezTo>
                  <a:cubicBezTo>
                    <a:pt x="928" y="21"/>
                    <a:pt x="895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4628065" y="2455245"/>
              <a:ext cx="14234" cy="25156"/>
            </a:xfrm>
            <a:custGeom>
              <a:avLst/>
              <a:gdLst/>
              <a:ahLst/>
              <a:cxnLst/>
              <a:rect l="l" t="t" r="r" b="b"/>
              <a:pathLst>
                <a:path w="503" h="889" extrusionOk="0">
                  <a:moveTo>
                    <a:pt x="405" y="1"/>
                  </a:moveTo>
                  <a:cubicBezTo>
                    <a:pt x="378" y="1"/>
                    <a:pt x="350" y="16"/>
                    <a:pt x="337" y="46"/>
                  </a:cubicBezTo>
                  <a:cubicBezTo>
                    <a:pt x="281" y="172"/>
                    <a:pt x="247" y="309"/>
                    <a:pt x="188" y="438"/>
                  </a:cubicBezTo>
                  <a:cubicBezTo>
                    <a:pt x="162" y="495"/>
                    <a:pt x="126" y="557"/>
                    <a:pt x="97" y="611"/>
                  </a:cubicBezTo>
                  <a:cubicBezTo>
                    <a:pt x="78" y="644"/>
                    <a:pt x="59" y="679"/>
                    <a:pt x="43" y="715"/>
                  </a:cubicBezTo>
                  <a:cubicBezTo>
                    <a:pt x="27" y="750"/>
                    <a:pt x="10" y="775"/>
                    <a:pt x="5" y="814"/>
                  </a:cubicBezTo>
                  <a:cubicBezTo>
                    <a:pt x="0" y="851"/>
                    <a:pt x="36" y="889"/>
                    <a:pt x="74" y="889"/>
                  </a:cubicBezTo>
                  <a:cubicBezTo>
                    <a:pt x="78" y="889"/>
                    <a:pt x="82" y="888"/>
                    <a:pt x="87" y="887"/>
                  </a:cubicBezTo>
                  <a:cubicBezTo>
                    <a:pt x="165" y="865"/>
                    <a:pt x="226" y="795"/>
                    <a:pt x="276" y="734"/>
                  </a:cubicBezTo>
                  <a:cubicBezTo>
                    <a:pt x="327" y="669"/>
                    <a:pt x="364" y="596"/>
                    <a:pt x="398" y="519"/>
                  </a:cubicBezTo>
                  <a:cubicBezTo>
                    <a:pt x="460" y="374"/>
                    <a:pt x="502" y="211"/>
                    <a:pt x="472" y="56"/>
                  </a:cubicBezTo>
                  <a:cubicBezTo>
                    <a:pt x="465" y="19"/>
                    <a:pt x="436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4636441" y="2470356"/>
              <a:ext cx="11376" cy="16130"/>
            </a:xfrm>
            <a:custGeom>
              <a:avLst/>
              <a:gdLst/>
              <a:ahLst/>
              <a:cxnLst/>
              <a:rect l="l" t="t" r="r" b="b"/>
              <a:pathLst>
                <a:path w="402" h="570" extrusionOk="0">
                  <a:moveTo>
                    <a:pt x="338" y="0"/>
                  </a:moveTo>
                  <a:cubicBezTo>
                    <a:pt x="314" y="0"/>
                    <a:pt x="289" y="14"/>
                    <a:pt x="280" y="39"/>
                  </a:cubicBezTo>
                  <a:cubicBezTo>
                    <a:pt x="279" y="49"/>
                    <a:pt x="276" y="58"/>
                    <a:pt x="272" y="67"/>
                  </a:cubicBezTo>
                  <a:cubicBezTo>
                    <a:pt x="272" y="67"/>
                    <a:pt x="267" y="80"/>
                    <a:pt x="268" y="80"/>
                  </a:cubicBezTo>
                  <a:cubicBezTo>
                    <a:pt x="268" y="80"/>
                    <a:pt x="269" y="80"/>
                    <a:pt x="269" y="80"/>
                  </a:cubicBezTo>
                  <a:lnTo>
                    <a:pt x="269" y="80"/>
                  </a:lnTo>
                  <a:lnTo>
                    <a:pt x="264" y="87"/>
                  </a:lnTo>
                  <a:cubicBezTo>
                    <a:pt x="254" y="103"/>
                    <a:pt x="243" y="122"/>
                    <a:pt x="233" y="138"/>
                  </a:cubicBezTo>
                  <a:cubicBezTo>
                    <a:pt x="222" y="151"/>
                    <a:pt x="218" y="166"/>
                    <a:pt x="211" y="177"/>
                  </a:cubicBezTo>
                  <a:cubicBezTo>
                    <a:pt x="211" y="180"/>
                    <a:pt x="211" y="180"/>
                    <a:pt x="208" y="180"/>
                  </a:cubicBezTo>
                  <a:cubicBezTo>
                    <a:pt x="206" y="183"/>
                    <a:pt x="205" y="187"/>
                    <a:pt x="201" y="190"/>
                  </a:cubicBezTo>
                  <a:cubicBezTo>
                    <a:pt x="193" y="205"/>
                    <a:pt x="186" y="218"/>
                    <a:pt x="179" y="232"/>
                  </a:cubicBezTo>
                  <a:cubicBezTo>
                    <a:pt x="179" y="234"/>
                    <a:pt x="177" y="238"/>
                    <a:pt x="176" y="240"/>
                  </a:cubicBezTo>
                  <a:cubicBezTo>
                    <a:pt x="174" y="243"/>
                    <a:pt x="171" y="245"/>
                    <a:pt x="171" y="247"/>
                  </a:cubicBezTo>
                  <a:cubicBezTo>
                    <a:pt x="163" y="263"/>
                    <a:pt x="153" y="282"/>
                    <a:pt x="141" y="298"/>
                  </a:cubicBezTo>
                  <a:cubicBezTo>
                    <a:pt x="135" y="306"/>
                    <a:pt x="128" y="315"/>
                    <a:pt x="124" y="325"/>
                  </a:cubicBezTo>
                  <a:cubicBezTo>
                    <a:pt x="125" y="333"/>
                    <a:pt x="118" y="343"/>
                    <a:pt x="113" y="353"/>
                  </a:cubicBezTo>
                  <a:cubicBezTo>
                    <a:pt x="102" y="369"/>
                    <a:pt x="90" y="385"/>
                    <a:pt x="77" y="401"/>
                  </a:cubicBezTo>
                  <a:cubicBezTo>
                    <a:pt x="74" y="405"/>
                    <a:pt x="73" y="408"/>
                    <a:pt x="68" y="413"/>
                  </a:cubicBezTo>
                  <a:cubicBezTo>
                    <a:pt x="68" y="413"/>
                    <a:pt x="65" y="418"/>
                    <a:pt x="61" y="421"/>
                  </a:cubicBezTo>
                  <a:cubicBezTo>
                    <a:pt x="58" y="424"/>
                    <a:pt x="52" y="433"/>
                    <a:pt x="51" y="433"/>
                  </a:cubicBezTo>
                  <a:cubicBezTo>
                    <a:pt x="51" y="433"/>
                    <a:pt x="51" y="433"/>
                    <a:pt x="51" y="433"/>
                  </a:cubicBezTo>
                  <a:cubicBezTo>
                    <a:pt x="45" y="440"/>
                    <a:pt x="41" y="445"/>
                    <a:pt x="36" y="452"/>
                  </a:cubicBezTo>
                  <a:cubicBezTo>
                    <a:pt x="1" y="507"/>
                    <a:pt x="42" y="570"/>
                    <a:pt x="99" y="570"/>
                  </a:cubicBezTo>
                  <a:cubicBezTo>
                    <a:pt x="109" y="570"/>
                    <a:pt x="121" y="567"/>
                    <a:pt x="132" y="562"/>
                  </a:cubicBezTo>
                  <a:cubicBezTo>
                    <a:pt x="176" y="545"/>
                    <a:pt x="214" y="507"/>
                    <a:pt x="247" y="474"/>
                  </a:cubicBezTo>
                  <a:cubicBezTo>
                    <a:pt x="266" y="453"/>
                    <a:pt x="286" y="437"/>
                    <a:pt x="302" y="414"/>
                  </a:cubicBezTo>
                  <a:cubicBezTo>
                    <a:pt x="315" y="394"/>
                    <a:pt x="328" y="373"/>
                    <a:pt x="339" y="354"/>
                  </a:cubicBezTo>
                  <a:cubicBezTo>
                    <a:pt x="366" y="305"/>
                    <a:pt x="389" y="254"/>
                    <a:pt x="397" y="197"/>
                  </a:cubicBezTo>
                  <a:cubicBezTo>
                    <a:pt x="401" y="174"/>
                    <a:pt x="400" y="151"/>
                    <a:pt x="397" y="126"/>
                  </a:cubicBezTo>
                  <a:cubicBezTo>
                    <a:pt x="397" y="119"/>
                    <a:pt x="395" y="115"/>
                    <a:pt x="395" y="107"/>
                  </a:cubicBezTo>
                  <a:lnTo>
                    <a:pt x="395" y="100"/>
                  </a:lnTo>
                  <a:cubicBezTo>
                    <a:pt x="397" y="87"/>
                    <a:pt x="397" y="74"/>
                    <a:pt x="397" y="64"/>
                  </a:cubicBezTo>
                  <a:cubicBezTo>
                    <a:pt x="397" y="35"/>
                    <a:pt x="381" y="7"/>
                    <a:pt x="350" y="1"/>
                  </a:cubicBezTo>
                  <a:cubicBezTo>
                    <a:pt x="346" y="0"/>
                    <a:pt x="342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4438981" y="2300543"/>
              <a:ext cx="59849" cy="34495"/>
            </a:xfrm>
            <a:custGeom>
              <a:avLst/>
              <a:gdLst/>
              <a:ahLst/>
              <a:cxnLst/>
              <a:rect l="l" t="t" r="r" b="b"/>
              <a:pathLst>
                <a:path w="2115" h="1219" extrusionOk="0">
                  <a:moveTo>
                    <a:pt x="1875" y="0"/>
                  </a:moveTo>
                  <a:cubicBezTo>
                    <a:pt x="1510" y="0"/>
                    <a:pt x="1160" y="101"/>
                    <a:pt x="841" y="284"/>
                  </a:cubicBezTo>
                  <a:cubicBezTo>
                    <a:pt x="487" y="487"/>
                    <a:pt x="181" y="768"/>
                    <a:pt x="19" y="1147"/>
                  </a:cubicBezTo>
                  <a:cubicBezTo>
                    <a:pt x="1" y="1190"/>
                    <a:pt x="36" y="1219"/>
                    <a:pt x="72" y="1219"/>
                  </a:cubicBezTo>
                  <a:cubicBezTo>
                    <a:pt x="89" y="1219"/>
                    <a:pt x="106" y="1212"/>
                    <a:pt x="119" y="1198"/>
                  </a:cubicBezTo>
                  <a:cubicBezTo>
                    <a:pt x="360" y="916"/>
                    <a:pt x="636" y="650"/>
                    <a:pt x="963" y="471"/>
                  </a:cubicBezTo>
                  <a:cubicBezTo>
                    <a:pt x="1286" y="297"/>
                    <a:pt x="1659" y="192"/>
                    <a:pt x="2024" y="160"/>
                  </a:cubicBezTo>
                  <a:cubicBezTo>
                    <a:pt x="2114" y="153"/>
                    <a:pt x="2102" y="11"/>
                    <a:pt x="2014" y="5"/>
                  </a:cubicBezTo>
                  <a:cubicBezTo>
                    <a:pt x="1967" y="2"/>
                    <a:pt x="1921" y="0"/>
                    <a:pt x="1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4450668" y="2296355"/>
              <a:ext cx="24081" cy="13498"/>
            </a:xfrm>
            <a:custGeom>
              <a:avLst/>
              <a:gdLst/>
              <a:ahLst/>
              <a:cxnLst/>
              <a:rect l="l" t="t" r="r" b="b"/>
              <a:pathLst>
                <a:path w="851" h="477" extrusionOk="0">
                  <a:moveTo>
                    <a:pt x="697" y="0"/>
                  </a:moveTo>
                  <a:cubicBezTo>
                    <a:pt x="652" y="0"/>
                    <a:pt x="607" y="6"/>
                    <a:pt x="563" y="13"/>
                  </a:cubicBezTo>
                  <a:cubicBezTo>
                    <a:pt x="557" y="13"/>
                    <a:pt x="551" y="12"/>
                    <a:pt x="544" y="12"/>
                  </a:cubicBezTo>
                  <a:cubicBezTo>
                    <a:pt x="494" y="12"/>
                    <a:pt x="437" y="31"/>
                    <a:pt x="396" y="47"/>
                  </a:cubicBezTo>
                  <a:cubicBezTo>
                    <a:pt x="347" y="67"/>
                    <a:pt x="299" y="90"/>
                    <a:pt x="255" y="118"/>
                  </a:cubicBezTo>
                  <a:cubicBezTo>
                    <a:pt x="204" y="147"/>
                    <a:pt x="159" y="181"/>
                    <a:pt x="116" y="220"/>
                  </a:cubicBezTo>
                  <a:cubicBezTo>
                    <a:pt x="92" y="242"/>
                    <a:pt x="71" y="263"/>
                    <a:pt x="52" y="290"/>
                  </a:cubicBezTo>
                  <a:cubicBezTo>
                    <a:pt x="30" y="320"/>
                    <a:pt x="20" y="349"/>
                    <a:pt x="14" y="385"/>
                  </a:cubicBezTo>
                  <a:cubicBezTo>
                    <a:pt x="1" y="438"/>
                    <a:pt x="53" y="476"/>
                    <a:pt x="98" y="476"/>
                  </a:cubicBezTo>
                  <a:cubicBezTo>
                    <a:pt x="102" y="476"/>
                    <a:pt x="106" y="476"/>
                    <a:pt x="110" y="476"/>
                  </a:cubicBezTo>
                  <a:cubicBezTo>
                    <a:pt x="168" y="467"/>
                    <a:pt x="212" y="432"/>
                    <a:pt x="261" y="400"/>
                  </a:cubicBezTo>
                  <a:lnTo>
                    <a:pt x="261" y="400"/>
                  </a:lnTo>
                  <a:cubicBezTo>
                    <a:pt x="256" y="403"/>
                    <a:pt x="254" y="405"/>
                    <a:pt x="254" y="405"/>
                  </a:cubicBezTo>
                  <a:cubicBezTo>
                    <a:pt x="254" y="405"/>
                    <a:pt x="275" y="391"/>
                    <a:pt x="280" y="388"/>
                  </a:cubicBezTo>
                  <a:lnTo>
                    <a:pt x="323" y="362"/>
                  </a:lnTo>
                  <a:cubicBezTo>
                    <a:pt x="325" y="359"/>
                    <a:pt x="328" y="358"/>
                    <a:pt x="329" y="356"/>
                  </a:cubicBezTo>
                  <a:cubicBezTo>
                    <a:pt x="329" y="356"/>
                    <a:pt x="334" y="355"/>
                    <a:pt x="339" y="351"/>
                  </a:cubicBezTo>
                  <a:cubicBezTo>
                    <a:pt x="350" y="345"/>
                    <a:pt x="360" y="338"/>
                    <a:pt x="370" y="333"/>
                  </a:cubicBezTo>
                  <a:cubicBezTo>
                    <a:pt x="412" y="308"/>
                    <a:pt x="454" y="287"/>
                    <a:pt x="496" y="269"/>
                  </a:cubicBezTo>
                  <a:cubicBezTo>
                    <a:pt x="537" y="252"/>
                    <a:pt x="584" y="234"/>
                    <a:pt x="618" y="207"/>
                  </a:cubicBezTo>
                  <a:cubicBezTo>
                    <a:pt x="630" y="204"/>
                    <a:pt x="640" y="198"/>
                    <a:pt x="653" y="195"/>
                  </a:cubicBezTo>
                  <a:cubicBezTo>
                    <a:pt x="656" y="192"/>
                    <a:pt x="662" y="191"/>
                    <a:pt x="666" y="191"/>
                  </a:cubicBezTo>
                  <a:cubicBezTo>
                    <a:pt x="674" y="189"/>
                    <a:pt x="682" y="185"/>
                    <a:pt x="690" y="183"/>
                  </a:cubicBezTo>
                  <a:cubicBezTo>
                    <a:pt x="726" y="173"/>
                    <a:pt x="761" y="166"/>
                    <a:pt x="794" y="149"/>
                  </a:cubicBezTo>
                  <a:cubicBezTo>
                    <a:pt x="850" y="124"/>
                    <a:pt x="851" y="29"/>
                    <a:pt x="787" y="11"/>
                  </a:cubicBezTo>
                  <a:cubicBezTo>
                    <a:pt x="758" y="3"/>
                    <a:pt x="728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4458450" y="2295817"/>
              <a:ext cx="198" cy="141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6" y="0"/>
                  </a:moveTo>
                  <a:cubicBezTo>
                    <a:pt x="6" y="1"/>
                    <a:pt x="5" y="3"/>
                    <a:pt x="1" y="5"/>
                  </a:cubicBezTo>
                  <a:cubicBezTo>
                    <a:pt x="2" y="5"/>
                    <a:pt x="5" y="3"/>
                    <a:pt x="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4452026" y="2288517"/>
              <a:ext cx="14092" cy="9565"/>
            </a:xfrm>
            <a:custGeom>
              <a:avLst/>
              <a:gdLst/>
              <a:ahLst/>
              <a:cxnLst/>
              <a:rect l="l" t="t" r="r" b="b"/>
              <a:pathLst>
                <a:path w="498" h="338" extrusionOk="0">
                  <a:moveTo>
                    <a:pt x="427" y="1"/>
                  </a:moveTo>
                  <a:cubicBezTo>
                    <a:pt x="423" y="1"/>
                    <a:pt x="418" y="1"/>
                    <a:pt x="414" y="3"/>
                  </a:cubicBezTo>
                  <a:cubicBezTo>
                    <a:pt x="379" y="11"/>
                    <a:pt x="345" y="22"/>
                    <a:pt x="312" y="32"/>
                  </a:cubicBezTo>
                  <a:cubicBezTo>
                    <a:pt x="271" y="45"/>
                    <a:pt x="235" y="65"/>
                    <a:pt x="198" y="87"/>
                  </a:cubicBezTo>
                  <a:cubicBezTo>
                    <a:pt x="164" y="106"/>
                    <a:pt x="127" y="128"/>
                    <a:pt x="97" y="154"/>
                  </a:cubicBezTo>
                  <a:cubicBezTo>
                    <a:pt x="66" y="179"/>
                    <a:pt x="43" y="213"/>
                    <a:pt x="17" y="244"/>
                  </a:cubicBezTo>
                  <a:cubicBezTo>
                    <a:pt x="1" y="264"/>
                    <a:pt x="4" y="299"/>
                    <a:pt x="21" y="317"/>
                  </a:cubicBezTo>
                  <a:cubicBezTo>
                    <a:pt x="33" y="329"/>
                    <a:pt x="50" y="337"/>
                    <a:pt x="67" y="337"/>
                  </a:cubicBezTo>
                  <a:cubicBezTo>
                    <a:pt x="75" y="337"/>
                    <a:pt x="83" y="335"/>
                    <a:pt x="91" y="331"/>
                  </a:cubicBezTo>
                  <a:cubicBezTo>
                    <a:pt x="123" y="315"/>
                    <a:pt x="155" y="305"/>
                    <a:pt x="184" y="288"/>
                  </a:cubicBezTo>
                  <a:cubicBezTo>
                    <a:pt x="191" y="285"/>
                    <a:pt x="200" y="279"/>
                    <a:pt x="207" y="276"/>
                  </a:cubicBezTo>
                  <a:cubicBezTo>
                    <a:pt x="214" y="272"/>
                    <a:pt x="220" y="266"/>
                    <a:pt x="228" y="263"/>
                  </a:cubicBezTo>
                  <a:lnTo>
                    <a:pt x="229" y="261"/>
                  </a:lnTo>
                  <a:cubicBezTo>
                    <a:pt x="233" y="259"/>
                    <a:pt x="234" y="258"/>
                    <a:pt x="234" y="258"/>
                  </a:cubicBezTo>
                  <a:lnTo>
                    <a:pt x="234" y="258"/>
                  </a:lnTo>
                  <a:cubicBezTo>
                    <a:pt x="234" y="258"/>
                    <a:pt x="234" y="258"/>
                    <a:pt x="233" y="258"/>
                  </a:cubicBezTo>
                  <a:lnTo>
                    <a:pt x="249" y="248"/>
                  </a:lnTo>
                  <a:cubicBezTo>
                    <a:pt x="257" y="242"/>
                    <a:pt x="264" y="240"/>
                    <a:pt x="273" y="234"/>
                  </a:cubicBezTo>
                  <a:cubicBezTo>
                    <a:pt x="306" y="213"/>
                    <a:pt x="342" y="197"/>
                    <a:pt x="374" y="176"/>
                  </a:cubicBezTo>
                  <a:cubicBezTo>
                    <a:pt x="379" y="174"/>
                    <a:pt x="382" y="171"/>
                    <a:pt x="384" y="168"/>
                  </a:cubicBezTo>
                  <a:cubicBezTo>
                    <a:pt x="392" y="163"/>
                    <a:pt x="399" y="160"/>
                    <a:pt x="408" y="154"/>
                  </a:cubicBezTo>
                  <a:cubicBezTo>
                    <a:pt x="422" y="145"/>
                    <a:pt x="438" y="135"/>
                    <a:pt x="454" y="126"/>
                  </a:cubicBezTo>
                  <a:cubicBezTo>
                    <a:pt x="483" y="110"/>
                    <a:pt x="498" y="80"/>
                    <a:pt x="488" y="46"/>
                  </a:cubicBezTo>
                  <a:cubicBezTo>
                    <a:pt x="478" y="20"/>
                    <a:pt x="453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4505282" y="2298873"/>
              <a:ext cx="16101" cy="6197"/>
            </a:xfrm>
            <a:custGeom>
              <a:avLst/>
              <a:gdLst/>
              <a:ahLst/>
              <a:cxnLst/>
              <a:rect l="l" t="t" r="r" b="b"/>
              <a:pathLst>
                <a:path w="569" h="219" extrusionOk="0">
                  <a:moveTo>
                    <a:pt x="185" y="0"/>
                  </a:moveTo>
                  <a:cubicBezTo>
                    <a:pt x="139" y="0"/>
                    <a:pt x="91" y="4"/>
                    <a:pt x="54" y="33"/>
                  </a:cubicBezTo>
                  <a:cubicBezTo>
                    <a:pt x="50" y="35"/>
                    <a:pt x="43" y="36"/>
                    <a:pt x="37" y="38"/>
                  </a:cubicBezTo>
                  <a:cubicBezTo>
                    <a:pt x="14" y="48"/>
                    <a:pt x="1" y="80"/>
                    <a:pt x="4" y="103"/>
                  </a:cubicBezTo>
                  <a:cubicBezTo>
                    <a:pt x="8" y="132"/>
                    <a:pt x="28" y="147"/>
                    <a:pt x="53" y="153"/>
                  </a:cubicBezTo>
                  <a:cubicBezTo>
                    <a:pt x="102" y="189"/>
                    <a:pt x="177" y="182"/>
                    <a:pt x="236" y="190"/>
                  </a:cubicBezTo>
                  <a:lnTo>
                    <a:pt x="323" y="202"/>
                  </a:lnTo>
                  <a:cubicBezTo>
                    <a:pt x="336" y="203"/>
                    <a:pt x="349" y="205"/>
                    <a:pt x="364" y="208"/>
                  </a:cubicBezTo>
                  <a:cubicBezTo>
                    <a:pt x="374" y="209"/>
                    <a:pt x="382" y="210"/>
                    <a:pt x="391" y="210"/>
                  </a:cubicBezTo>
                  <a:cubicBezTo>
                    <a:pt x="394" y="210"/>
                    <a:pt x="398" y="210"/>
                    <a:pt x="402" y="209"/>
                  </a:cubicBezTo>
                  <a:cubicBezTo>
                    <a:pt x="415" y="209"/>
                    <a:pt x="429" y="212"/>
                    <a:pt x="443" y="215"/>
                  </a:cubicBezTo>
                  <a:cubicBezTo>
                    <a:pt x="456" y="217"/>
                    <a:pt x="469" y="219"/>
                    <a:pt x="483" y="219"/>
                  </a:cubicBezTo>
                  <a:cubicBezTo>
                    <a:pt x="488" y="219"/>
                    <a:pt x="493" y="218"/>
                    <a:pt x="498" y="218"/>
                  </a:cubicBezTo>
                  <a:cubicBezTo>
                    <a:pt x="547" y="215"/>
                    <a:pt x="569" y="142"/>
                    <a:pt x="537" y="109"/>
                  </a:cubicBezTo>
                  <a:cubicBezTo>
                    <a:pt x="518" y="92"/>
                    <a:pt x="496" y="80"/>
                    <a:pt x="473" y="70"/>
                  </a:cubicBezTo>
                  <a:lnTo>
                    <a:pt x="451" y="58"/>
                  </a:lnTo>
                  <a:cubicBezTo>
                    <a:pt x="450" y="57"/>
                    <a:pt x="447" y="55"/>
                    <a:pt x="444" y="52"/>
                  </a:cubicBezTo>
                  <a:cubicBezTo>
                    <a:pt x="437" y="49"/>
                    <a:pt x="431" y="45"/>
                    <a:pt x="424" y="42"/>
                  </a:cubicBezTo>
                  <a:cubicBezTo>
                    <a:pt x="384" y="26"/>
                    <a:pt x="338" y="16"/>
                    <a:pt x="297" y="9"/>
                  </a:cubicBezTo>
                  <a:cubicBezTo>
                    <a:pt x="261" y="1"/>
                    <a:pt x="222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4251595" y="2681512"/>
              <a:ext cx="63528" cy="42616"/>
            </a:xfrm>
            <a:custGeom>
              <a:avLst/>
              <a:gdLst/>
              <a:ahLst/>
              <a:cxnLst/>
              <a:rect l="l" t="t" r="r" b="b"/>
              <a:pathLst>
                <a:path w="2245" h="1506" extrusionOk="0">
                  <a:moveTo>
                    <a:pt x="181" y="1"/>
                  </a:moveTo>
                  <a:cubicBezTo>
                    <a:pt x="147" y="1"/>
                    <a:pt x="110" y="27"/>
                    <a:pt x="104" y="63"/>
                  </a:cubicBezTo>
                  <a:cubicBezTo>
                    <a:pt x="1" y="836"/>
                    <a:pt x="802" y="1506"/>
                    <a:pt x="1550" y="1506"/>
                  </a:cubicBezTo>
                  <a:cubicBezTo>
                    <a:pt x="1770" y="1506"/>
                    <a:pt x="1985" y="1448"/>
                    <a:pt x="2172" y="1318"/>
                  </a:cubicBezTo>
                  <a:cubicBezTo>
                    <a:pt x="2244" y="1268"/>
                    <a:pt x="2184" y="1168"/>
                    <a:pt x="2110" y="1168"/>
                  </a:cubicBezTo>
                  <a:cubicBezTo>
                    <a:pt x="2106" y="1168"/>
                    <a:pt x="2103" y="1168"/>
                    <a:pt x="2099" y="1168"/>
                  </a:cubicBezTo>
                  <a:cubicBezTo>
                    <a:pt x="1986" y="1183"/>
                    <a:pt x="1881" y="1202"/>
                    <a:pt x="1767" y="1205"/>
                  </a:cubicBezTo>
                  <a:cubicBezTo>
                    <a:pt x="1756" y="1205"/>
                    <a:pt x="1745" y="1205"/>
                    <a:pt x="1734" y="1205"/>
                  </a:cubicBezTo>
                  <a:cubicBezTo>
                    <a:pt x="1638" y="1205"/>
                    <a:pt x="1544" y="1199"/>
                    <a:pt x="1447" y="1189"/>
                  </a:cubicBezTo>
                  <a:cubicBezTo>
                    <a:pt x="1235" y="1163"/>
                    <a:pt x="1033" y="1096"/>
                    <a:pt x="857" y="974"/>
                  </a:cubicBezTo>
                  <a:cubicBezTo>
                    <a:pt x="534" y="753"/>
                    <a:pt x="360" y="395"/>
                    <a:pt x="232" y="38"/>
                  </a:cubicBezTo>
                  <a:cubicBezTo>
                    <a:pt x="222" y="12"/>
                    <a:pt x="202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4327235" y="2703301"/>
              <a:ext cx="22100" cy="15931"/>
            </a:xfrm>
            <a:custGeom>
              <a:avLst/>
              <a:gdLst/>
              <a:ahLst/>
              <a:cxnLst/>
              <a:rect l="l" t="t" r="r" b="b"/>
              <a:pathLst>
                <a:path w="781" h="563" extrusionOk="0">
                  <a:moveTo>
                    <a:pt x="652" y="1"/>
                  </a:moveTo>
                  <a:cubicBezTo>
                    <a:pt x="608" y="1"/>
                    <a:pt x="570" y="27"/>
                    <a:pt x="534" y="53"/>
                  </a:cubicBezTo>
                  <a:cubicBezTo>
                    <a:pt x="531" y="57"/>
                    <a:pt x="494" y="80"/>
                    <a:pt x="476" y="93"/>
                  </a:cubicBezTo>
                  <a:cubicBezTo>
                    <a:pt x="474" y="93"/>
                    <a:pt x="474" y="93"/>
                    <a:pt x="473" y="95"/>
                  </a:cubicBezTo>
                  <a:cubicBezTo>
                    <a:pt x="461" y="98"/>
                    <a:pt x="451" y="108"/>
                    <a:pt x="439" y="112"/>
                  </a:cubicBezTo>
                  <a:cubicBezTo>
                    <a:pt x="423" y="124"/>
                    <a:pt x="409" y="134"/>
                    <a:pt x="394" y="146"/>
                  </a:cubicBezTo>
                  <a:cubicBezTo>
                    <a:pt x="372" y="162"/>
                    <a:pt x="349" y="179"/>
                    <a:pt x="327" y="195"/>
                  </a:cubicBezTo>
                  <a:cubicBezTo>
                    <a:pt x="307" y="211"/>
                    <a:pt x="285" y="227"/>
                    <a:pt x="263" y="241"/>
                  </a:cubicBezTo>
                  <a:cubicBezTo>
                    <a:pt x="253" y="249"/>
                    <a:pt x="242" y="257"/>
                    <a:pt x="228" y="266"/>
                  </a:cubicBezTo>
                  <a:cubicBezTo>
                    <a:pt x="226" y="268"/>
                    <a:pt x="226" y="269"/>
                    <a:pt x="224" y="269"/>
                  </a:cubicBezTo>
                  <a:cubicBezTo>
                    <a:pt x="211" y="278"/>
                    <a:pt x="198" y="288"/>
                    <a:pt x="185" y="298"/>
                  </a:cubicBezTo>
                  <a:cubicBezTo>
                    <a:pt x="185" y="298"/>
                    <a:pt x="185" y="298"/>
                    <a:pt x="185" y="298"/>
                  </a:cubicBezTo>
                  <a:lnTo>
                    <a:pt x="185" y="298"/>
                  </a:lnTo>
                  <a:cubicBezTo>
                    <a:pt x="181" y="302"/>
                    <a:pt x="178" y="305"/>
                    <a:pt x="176" y="307"/>
                  </a:cubicBezTo>
                  <a:cubicBezTo>
                    <a:pt x="170" y="311"/>
                    <a:pt x="167" y="314"/>
                    <a:pt x="162" y="318"/>
                  </a:cubicBezTo>
                  <a:cubicBezTo>
                    <a:pt x="150" y="327"/>
                    <a:pt x="140" y="334"/>
                    <a:pt x="131" y="346"/>
                  </a:cubicBezTo>
                  <a:cubicBezTo>
                    <a:pt x="122" y="355"/>
                    <a:pt x="112" y="365"/>
                    <a:pt x="104" y="375"/>
                  </a:cubicBezTo>
                  <a:cubicBezTo>
                    <a:pt x="96" y="384"/>
                    <a:pt x="88" y="391"/>
                    <a:pt x="80" y="400"/>
                  </a:cubicBezTo>
                  <a:cubicBezTo>
                    <a:pt x="76" y="406"/>
                    <a:pt x="76" y="411"/>
                    <a:pt x="73" y="416"/>
                  </a:cubicBezTo>
                  <a:cubicBezTo>
                    <a:pt x="58" y="427"/>
                    <a:pt x="44" y="441"/>
                    <a:pt x="28" y="451"/>
                  </a:cubicBezTo>
                  <a:cubicBezTo>
                    <a:pt x="6" y="467"/>
                    <a:pt x="0" y="503"/>
                    <a:pt x="11" y="528"/>
                  </a:cubicBezTo>
                  <a:cubicBezTo>
                    <a:pt x="22" y="550"/>
                    <a:pt x="44" y="562"/>
                    <a:pt x="68" y="562"/>
                  </a:cubicBezTo>
                  <a:cubicBezTo>
                    <a:pt x="72" y="562"/>
                    <a:pt x="76" y="562"/>
                    <a:pt x="80" y="561"/>
                  </a:cubicBezTo>
                  <a:cubicBezTo>
                    <a:pt x="96" y="560"/>
                    <a:pt x="115" y="558"/>
                    <a:pt x="131" y="554"/>
                  </a:cubicBezTo>
                  <a:cubicBezTo>
                    <a:pt x="134" y="557"/>
                    <a:pt x="138" y="558"/>
                    <a:pt x="141" y="558"/>
                  </a:cubicBezTo>
                  <a:cubicBezTo>
                    <a:pt x="149" y="559"/>
                    <a:pt x="156" y="560"/>
                    <a:pt x="163" y="560"/>
                  </a:cubicBezTo>
                  <a:cubicBezTo>
                    <a:pt x="173" y="560"/>
                    <a:pt x="182" y="559"/>
                    <a:pt x="192" y="558"/>
                  </a:cubicBezTo>
                  <a:cubicBezTo>
                    <a:pt x="205" y="558"/>
                    <a:pt x="220" y="555"/>
                    <a:pt x="233" y="554"/>
                  </a:cubicBezTo>
                  <a:cubicBezTo>
                    <a:pt x="260" y="551"/>
                    <a:pt x="285" y="539"/>
                    <a:pt x="311" y="534"/>
                  </a:cubicBezTo>
                  <a:cubicBezTo>
                    <a:pt x="374" y="518"/>
                    <a:pt x="436" y="478"/>
                    <a:pt x="493" y="443"/>
                  </a:cubicBezTo>
                  <a:cubicBezTo>
                    <a:pt x="525" y="423"/>
                    <a:pt x="554" y="401"/>
                    <a:pt x="585" y="378"/>
                  </a:cubicBezTo>
                  <a:cubicBezTo>
                    <a:pt x="616" y="352"/>
                    <a:pt x="640" y="326"/>
                    <a:pt x="664" y="294"/>
                  </a:cubicBezTo>
                  <a:cubicBezTo>
                    <a:pt x="714" y="233"/>
                    <a:pt x="781" y="178"/>
                    <a:pt x="765" y="90"/>
                  </a:cubicBezTo>
                  <a:cubicBezTo>
                    <a:pt x="756" y="39"/>
                    <a:pt x="714" y="10"/>
                    <a:pt x="667" y="2"/>
                  </a:cubicBezTo>
                  <a:cubicBezTo>
                    <a:pt x="662" y="1"/>
                    <a:pt x="657" y="1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4282666" y="2607712"/>
              <a:ext cx="64858" cy="22270"/>
            </a:xfrm>
            <a:custGeom>
              <a:avLst/>
              <a:gdLst/>
              <a:ahLst/>
              <a:cxnLst/>
              <a:rect l="l" t="t" r="r" b="b"/>
              <a:pathLst>
                <a:path w="2292" h="787" extrusionOk="0">
                  <a:moveTo>
                    <a:pt x="1128" y="1"/>
                  </a:moveTo>
                  <a:cubicBezTo>
                    <a:pt x="731" y="1"/>
                    <a:pt x="138" y="181"/>
                    <a:pt x="13" y="611"/>
                  </a:cubicBezTo>
                  <a:cubicBezTo>
                    <a:pt x="0" y="655"/>
                    <a:pt x="30" y="698"/>
                    <a:pt x="69" y="698"/>
                  </a:cubicBezTo>
                  <a:cubicBezTo>
                    <a:pt x="77" y="698"/>
                    <a:pt x="87" y="696"/>
                    <a:pt x="96" y="691"/>
                  </a:cubicBezTo>
                  <a:cubicBezTo>
                    <a:pt x="260" y="610"/>
                    <a:pt x="404" y="491"/>
                    <a:pt x="568" y="408"/>
                  </a:cubicBezTo>
                  <a:cubicBezTo>
                    <a:pt x="733" y="329"/>
                    <a:pt x="916" y="281"/>
                    <a:pt x="1099" y="281"/>
                  </a:cubicBezTo>
                  <a:cubicBezTo>
                    <a:pt x="1107" y="281"/>
                    <a:pt x="1115" y="281"/>
                    <a:pt x="1123" y="281"/>
                  </a:cubicBezTo>
                  <a:cubicBezTo>
                    <a:pt x="1317" y="287"/>
                    <a:pt x="1501" y="341"/>
                    <a:pt x="1676" y="424"/>
                  </a:cubicBezTo>
                  <a:cubicBezTo>
                    <a:pt x="1859" y="511"/>
                    <a:pt x="1998" y="637"/>
                    <a:pt x="2149" y="768"/>
                  </a:cubicBezTo>
                  <a:cubicBezTo>
                    <a:pt x="2164" y="781"/>
                    <a:pt x="2179" y="787"/>
                    <a:pt x="2194" y="787"/>
                  </a:cubicBezTo>
                  <a:cubicBezTo>
                    <a:pt x="2246" y="787"/>
                    <a:pt x="2291" y="718"/>
                    <a:pt x="2269" y="664"/>
                  </a:cubicBezTo>
                  <a:cubicBezTo>
                    <a:pt x="2180" y="460"/>
                    <a:pt x="1991" y="289"/>
                    <a:pt x="1802" y="177"/>
                  </a:cubicBezTo>
                  <a:cubicBezTo>
                    <a:pt x="1600" y="61"/>
                    <a:pt x="1360" y="1"/>
                    <a:pt x="1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4294947" y="2593705"/>
              <a:ext cx="42248" cy="11064"/>
            </a:xfrm>
            <a:custGeom>
              <a:avLst/>
              <a:gdLst/>
              <a:ahLst/>
              <a:cxnLst/>
              <a:rect l="l" t="t" r="r" b="b"/>
              <a:pathLst>
                <a:path w="1493" h="391" extrusionOk="0">
                  <a:moveTo>
                    <a:pt x="781" y="1"/>
                  </a:moveTo>
                  <a:cubicBezTo>
                    <a:pt x="763" y="1"/>
                    <a:pt x="744" y="1"/>
                    <a:pt x="726" y="2"/>
                  </a:cubicBezTo>
                  <a:cubicBezTo>
                    <a:pt x="483" y="14"/>
                    <a:pt x="210" y="73"/>
                    <a:pt x="40" y="261"/>
                  </a:cubicBezTo>
                  <a:cubicBezTo>
                    <a:pt x="0" y="305"/>
                    <a:pt x="18" y="390"/>
                    <a:pt x="80" y="390"/>
                  </a:cubicBezTo>
                  <a:cubicBezTo>
                    <a:pt x="86" y="390"/>
                    <a:pt x="93" y="389"/>
                    <a:pt x="101" y="387"/>
                  </a:cubicBezTo>
                  <a:cubicBezTo>
                    <a:pt x="306" y="333"/>
                    <a:pt x="502" y="253"/>
                    <a:pt x="716" y="245"/>
                  </a:cubicBezTo>
                  <a:cubicBezTo>
                    <a:pt x="736" y="243"/>
                    <a:pt x="756" y="243"/>
                    <a:pt x="776" y="243"/>
                  </a:cubicBezTo>
                  <a:cubicBezTo>
                    <a:pt x="864" y="243"/>
                    <a:pt x="952" y="253"/>
                    <a:pt x="1037" y="269"/>
                  </a:cubicBezTo>
                  <a:cubicBezTo>
                    <a:pt x="1141" y="290"/>
                    <a:pt x="1250" y="306"/>
                    <a:pt x="1352" y="339"/>
                  </a:cubicBezTo>
                  <a:cubicBezTo>
                    <a:pt x="1361" y="342"/>
                    <a:pt x="1369" y="343"/>
                    <a:pt x="1377" y="343"/>
                  </a:cubicBezTo>
                  <a:cubicBezTo>
                    <a:pt x="1448" y="343"/>
                    <a:pt x="1493" y="246"/>
                    <a:pt x="1425" y="197"/>
                  </a:cubicBezTo>
                  <a:cubicBezTo>
                    <a:pt x="1322" y="123"/>
                    <a:pt x="1223" y="64"/>
                    <a:pt x="1098" y="35"/>
                  </a:cubicBezTo>
                  <a:cubicBezTo>
                    <a:pt x="994" y="12"/>
                    <a:pt x="888" y="1"/>
                    <a:pt x="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4305530" y="2583009"/>
              <a:ext cx="19271" cy="7386"/>
            </a:xfrm>
            <a:custGeom>
              <a:avLst/>
              <a:gdLst/>
              <a:ahLst/>
              <a:cxnLst/>
              <a:rect l="l" t="t" r="r" b="b"/>
              <a:pathLst>
                <a:path w="681" h="261" extrusionOk="0">
                  <a:moveTo>
                    <a:pt x="356" y="0"/>
                  </a:moveTo>
                  <a:cubicBezTo>
                    <a:pt x="336" y="0"/>
                    <a:pt x="315" y="1"/>
                    <a:pt x="294" y="4"/>
                  </a:cubicBezTo>
                  <a:cubicBezTo>
                    <a:pt x="247" y="9"/>
                    <a:pt x="202" y="21"/>
                    <a:pt x="160" y="40"/>
                  </a:cubicBezTo>
                  <a:cubicBezTo>
                    <a:pt x="119" y="60"/>
                    <a:pt x="83" y="94"/>
                    <a:pt x="49" y="126"/>
                  </a:cubicBezTo>
                  <a:cubicBezTo>
                    <a:pt x="1" y="173"/>
                    <a:pt x="35" y="240"/>
                    <a:pt x="89" y="240"/>
                  </a:cubicBezTo>
                  <a:cubicBezTo>
                    <a:pt x="98" y="240"/>
                    <a:pt x="107" y="238"/>
                    <a:pt x="116" y="235"/>
                  </a:cubicBezTo>
                  <a:cubicBezTo>
                    <a:pt x="121" y="233"/>
                    <a:pt x="126" y="232"/>
                    <a:pt x="129" y="230"/>
                  </a:cubicBezTo>
                  <a:cubicBezTo>
                    <a:pt x="131" y="230"/>
                    <a:pt x="131" y="230"/>
                    <a:pt x="135" y="227"/>
                  </a:cubicBezTo>
                  <a:cubicBezTo>
                    <a:pt x="144" y="226"/>
                    <a:pt x="151" y="224"/>
                    <a:pt x="160" y="221"/>
                  </a:cubicBezTo>
                  <a:lnTo>
                    <a:pt x="166" y="221"/>
                  </a:lnTo>
                  <a:cubicBezTo>
                    <a:pt x="170" y="221"/>
                    <a:pt x="177" y="221"/>
                    <a:pt x="188" y="220"/>
                  </a:cubicBezTo>
                  <a:cubicBezTo>
                    <a:pt x="196" y="219"/>
                    <a:pt x="208" y="217"/>
                    <a:pt x="217" y="214"/>
                  </a:cubicBezTo>
                  <a:cubicBezTo>
                    <a:pt x="235" y="213"/>
                    <a:pt x="251" y="211"/>
                    <a:pt x="269" y="207"/>
                  </a:cubicBezTo>
                  <a:cubicBezTo>
                    <a:pt x="276" y="206"/>
                    <a:pt x="283" y="206"/>
                    <a:pt x="289" y="206"/>
                  </a:cubicBezTo>
                  <a:lnTo>
                    <a:pt x="302" y="206"/>
                  </a:lnTo>
                  <a:cubicBezTo>
                    <a:pt x="336" y="206"/>
                    <a:pt x="372" y="207"/>
                    <a:pt x="408" y="211"/>
                  </a:cubicBezTo>
                  <a:cubicBezTo>
                    <a:pt x="420" y="213"/>
                    <a:pt x="429" y="214"/>
                    <a:pt x="439" y="214"/>
                  </a:cubicBezTo>
                  <a:lnTo>
                    <a:pt x="442" y="214"/>
                  </a:lnTo>
                  <a:cubicBezTo>
                    <a:pt x="464" y="220"/>
                    <a:pt x="485" y="227"/>
                    <a:pt x="507" y="230"/>
                  </a:cubicBezTo>
                  <a:cubicBezTo>
                    <a:pt x="530" y="239"/>
                    <a:pt x="555" y="248"/>
                    <a:pt x="580" y="256"/>
                  </a:cubicBezTo>
                  <a:cubicBezTo>
                    <a:pt x="587" y="259"/>
                    <a:pt x="595" y="260"/>
                    <a:pt x="603" y="260"/>
                  </a:cubicBezTo>
                  <a:cubicBezTo>
                    <a:pt x="626" y="260"/>
                    <a:pt x="648" y="250"/>
                    <a:pt x="661" y="232"/>
                  </a:cubicBezTo>
                  <a:cubicBezTo>
                    <a:pt x="680" y="204"/>
                    <a:pt x="674" y="171"/>
                    <a:pt x="658" y="146"/>
                  </a:cubicBezTo>
                  <a:cubicBezTo>
                    <a:pt x="638" y="117"/>
                    <a:pt x="606" y="95"/>
                    <a:pt x="577" y="75"/>
                  </a:cubicBezTo>
                  <a:cubicBezTo>
                    <a:pt x="545" y="44"/>
                    <a:pt x="497" y="28"/>
                    <a:pt x="456" y="17"/>
                  </a:cubicBezTo>
                  <a:cubicBezTo>
                    <a:pt x="432" y="9"/>
                    <a:pt x="404" y="5"/>
                    <a:pt x="378" y="1"/>
                  </a:cubicBezTo>
                  <a:cubicBezTo>
                    <a:pt x="371" y="0"/>
                    <a:pt x="364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4190077" y="2555447"/>
              <a:ext cx="26798" cy="42814"/>
            </a:xfrm>
            <a:custGeom>
              <a:avLst/>
              <a:gdLst/>
              <a:ahLst/>
              <a:cxnLst/>
              <a:rect l="l" t="t" r="r" b="b"/>
              <a:pathLst>
                <a:path w="947" h="1513" extrusionOk="0">
                  <a:moveTo>
                    <a:pt x="89" y="1"/>
                  </a:moveTo>
                  <a:cubicBezTo>
                    <a:pt x="37" y="1"/>
                    <a:pt x="1" y="69"/>
                    <a:pt x="39" y="110"/>
                  </a:cubicBezTo>
                  <a:cubicBezTo>
                    <a:pt x="127" y="204"/>
                    <a:pt x="225" y="289"/>
                    <a:pt x="309" y="385"/>
                  </a:cubicBezTo>
                  <a:cubicBezTo>
                    <a:pt x="395" y="481"/>
                    <a:pt x="464" y="584"/>
                    <a:pt x="518" y="698"/>
                  </a:cubicBezTo>
                  <a:cubicBezTo>
                    <a:pt x="576" y="821"/>
                    <a:pt x="603" y="918"/>
                    <a:pt x="636" y="1046"/>
                  </a:cubicBezTo>
                  <a:cubicBezTo>
                    <a:pt x="653" y="1110"/>
                    <a:pt x="671" y="1185"/>
                    <a:pt x="685" y="1258"/>
                  </a:cubicBezTo>
                  <a:cubicBezTo>
                    <a:pt x="697" y="1316"/>
                    <a:pt x="678" y="1380"/>
                    <a:pt x="697" y="1438"/>
                  </a:cubicBezTo>
                  <a:cubicBezTo>
                    <a:pt x="711" y="1484"/>
                    <a:pt x="752" y="1513"/>
                    <a:pt x="793" y="1513"/>
                  </a:cubicBezTo>
                  <a:cubicBezTo>
                    <a:pt x="820" y="1513"/>
                    <a:pt x="847" y="1501"/>
                    <a:pt x="867" y="1475"/>
                  </a:cubicBezTo>
                  <a:cubicBezTo>
                    <a:pt x="912" y="1413"/>
                    <a:pt x="915" y="1332"/>
                    <a:pt x="928" y="1262"/>
                  </a:cubicBezTo>
                  <a:cubicBezTo>
                    <a:pt x="944" y="1185"/>
                    <a:pt x="947" y="1091"/>
                    <a:pt x="947" y="1027"/>
                  </a:cubicBezTo>
                  <a:cubicBezTo>
                    <a:pt x="945" y="870"/>
                    <a:pt x="877" y="697"/>
                    <a:pt x="803" y="560"/>
                  </a:cubicBezTo>
                  <a:cubicBezTo>
                    <a:pt x="661" y="299"/>
                    <a:pt x="411" y="29"/>
                    <a:pt x="95" y="1"/>
                  </a:cubicBezTo>
                  <a:cubicBezTo>
                    <a:pt x="93" y="1"/>
                    <a:pt x="91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4216478" y="2570926"/>
              <a:ext cx="113" cy="311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1"/>
                  </a:moveTo>
                  <a:cubicBezTo>
                    <a:pt x="0" y="1"/>
                    <a:pt x="2" y="6"/>
                    <a:pt x="4" y="11"/>
                  </a:cubicBezTo>
                  <a:cubicBezTo>
                    <a:pt x="1" y="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4209941" y="2556466"/>
              <a:ext cx="15620" cy="25015"/>
            </a:xfrm>
            <a:custGeom>
              <a:avLst/>
              <a:gdLst/>
              <a:ahLst/>
              <a:cxnLst/>
              <a:rect l="l" t="t" r="r" b="b"/>
              <a:pathLst>
                <a:path w="552" h="884" extrusionOk="0">
                  <a:moveTo>
                    <a:pt x="527" y="731"/>
                  </a:moveTo>
                  <a:lnTo>
                    <a:pt x="527" y="731"/>
                  </a:lnTo>
                  <a:cubicBezTo>
                    <a:pt x="526" y="732"/>
                    <a:pt x="526" y="734"/>
                    <a:pt x="525" y="735"/>
                  </a:cubicBezTo>
                  <a:cubicBezTo>
                    <a:pt x="526" y="734"/>
                    <a:pt x="527" y="732"/>
                    <a:pt x="527" y="731"/>
                  </a:cubicBezTo>
                  <a:close/>
                  <a:moveTo>
                    <a:pt x="70" y="1"/>
                  </a:moveTo>
                  <a:cubicBezTo>
                    <a:pt x="29" y="1"/>
                    <a:pt x="1" y="50"/>
                    <a:pt x="20" y="87"/>
                  </a:cubicBezTo>
                  <a:cubicBezTo>
                    <a:pt x="28" y="103"/>
                    <a:pt x="39" y="118"/>
                    <a:pt x="49" y="134"/>
                  </a:cubicBezTo>
                  <a:cubicBezTo>
                    <a:pt x="56" y="152"/>
                    <a:pt x="68" y="168"/>
                    <a:pt x="78" y="184"/>
                  </a:cubicBezTo>
                  <a:cubicBezTo>
                    <a:pt x="85" y="200"/>
                    <a:pt x="94" y="219"/>
                    <a:pt x="104" y="235"/>
                  </a:cubicBezTo>
                  <a:cubicBezTo>
                    <a:pt x="116" y="276"/>
                    <a:pt x="142" y="314"/>
                    <a:pt x="159" y="349"/>
                  </a:cubicBezTo>
                  <a:cubicBezTo>
                    <a:pt x="184" y="389"/>
                    <a:pt x="201" y="433"/>
                    <a:pt x="220" y="479"/>
                  </a:cubicBezTo>
                  <a:cubicBezTo>
                    <a:pt x="222" y="482"/>
                    <a:pt x="222" y="484"/>
                    <a:pt x="223" y="488"/>
                  </a:cubicBezTo>
                  <a:cubicBezTo>
                    <a:pt x="227" y="501"/>
                    <a:pt x="232" y="516"/>
                    <a:pt x="236" y="527"/>
                  </a:cubicBezTo>
                  <a:cubicBezTo>
                    <a:pt x="235" y="524"/>
                    <a:pt x="235" y="523"/>
                    <a:pt x="232" y="520"/>
                  </a:cubicBezTo>
                  <a:lnTo>
                    <a:pt x="232" y="523"/>
                  </a:lnTo>
                  <a:cubicBezTo>
                    <a:pt x="236" y="533"/>
                    <a:pt x="238" y="542"/>
                    <a:pt x="242" y="554"/>
                  </a:cubicBezTo>
                  <a:cubicBezTo>
                    <a:pt x="242" y="553"/>
                    <a:pt x="242" y="553"/>
                    <a:pt x="242" y="553"/>
                  </a:cubicBezTo>
                  <a:cubicBezTo>
                    <a:pt x="242" y="553"/>
                    <a:pt x="251" y="589"/>
                    <a:pt x="252" y="589"/>
                  </a:cubicBezTo>
                  <a:lnTo>
                    <a:pt x="252" y="589"/>
                  </a:lnTo>
                  <a:cubicBezTo>
                    <a:pt x="253" y="592"/>
                    <a:pt x="254" y="593"/>
                    <a:pt x="254" y="596"/>
                  </a:cubicBezTo>
                  <a:cubicBezTo>
                    <a:pt x="259" y="617"/>
                    <a:pt x="265" y="639"/>
                    <a:pt x="271" y="662"/>
                  </a:cubicBezTo>
                  <a:cubicBezTo>
                    <a:pt x="273" y="673"/>
                    <a:pt x="274" y="683"/>
                    <a:pt x="275" y="693"/>
                  </a:cubicBezTo>
                  <a:cubicBezTo>
                    <a:pt x="280" y="709"/>
                    <a:pt x="286" y="724"/>
                    <a:pt x="293" y="738"/>
                  </a:cubicBezTo>
                  <a:cubicBezTo>
                    <a:pt x="297" y="804"/>
                    <a:pt x="335" y="884"/>
                    <a:pt x="407" y="884"/>
                  </a:cubicBezTo>
                  <a:cubicBezTo>
                    <a:pt x="413" y="884"/>
                    <a:pt x="419" y="883"/>
                    <a:pt x="425" y="882"/>
                  </a:cubicBezTo>
                  <a:cubicBezTo>
                    <a:pt x="469" y="875"/>
                    <a:pt x="498" y="840"/>
                    <a:pt x="511" y="801"/>
                  </a:cubicBezTo>
                  <a:cubicBezTo>
                    <a:pt x="515" y="782"/>
                    <a:pt x="520" y="764"/>
                    <a:pt x="522" y="745"/>
                  </a:cubicBezTo>
                  <a:cubicBezTo>
                    <a:pt x="522" y="742"/>
                    <a:pt x="525" y="738"/>
                    <a:pt x="525" y="735"/>
                  </a:cubicBezTo>
                  <a:lnTo>
                    <a:pt x="525" y="735"/>
                  </a:lnTo>
                  <a:cubicBezTo>
                    <a:pt x="524" y="736"/>
                    <a:pt x="524" y="737"/>
                    <a:pt x="523" y="739"/>
                  </a:cubicBezTo>
                  <a:lnTo>
                    <a:pt x="523" y="739"/>
                  </a:lnTo>
                  <a:cubicBezTo>
                    <a:pt x="525" y="733"/>
                    <a:pt x="527" y="727"/>
                    <a:pt x="528" y="722"/>
                  </a:cubicBezTo>
                  <a:lnTo>
                    <a:pt x="528" y="722"/>
                  </a:lnTo>
                  <a:cubicBezTo>
                    <a:pt x="528" y="724"/>
                    <a:pt x="527" y="726"/>
                    <a:pt x="527" y="729"/>
                  </a:cubicBezTo>
                  <a:cubicBezTo>
                    <a:pt x="527" y="730"/>
                    <a:pt x="527" y="730"/>
                    <a:pt x="527" y="731"/>
                  </a:cubicBezTo>
                  <a:lnTo>
                    <a:pt x="527" y="731"/>
                  </a:lnTo>
                  <a:cubicBezTo>
                    <a:pt x="530" y="721"/>
                    <a:pt x="532" y="716"/>
                    <a:pt x="530" y="716"/>
                  </a:cubicBezTo>
                  <a:cubicBezTo>
                    <a:pt x="552" y="661"/>
                    <a:pt x="541" y="590"/>
                    <a:pt x="534" y="536"/>
                  </a:cubicBezTo>
                  <a:cubicBezTo>
                    <a:pt x="527" y="479"/>
                    <a:pt x="508" y="424"/>
                    <a:pt x="486" y="372"/>
                  </a:cubicBezTo>
                  <a:cubicBezTo>
                    <a:pt x="463" y="315"/>
                    <a:pt x="429" y="263"/>
                    <a:pt x="398" y="212"/>
                  </a:cubicBezTo>
                  <a:cubicBezTo>
                    <a:pt x="367" y="167"/>
                    <a:pt x="323" y="115"/>
                    <a:pt x="273" y="88"/>
                  </a:cubicBezTo>
                  <a:cubicBezTo>
                    <a:pt x="252" y="74"/>
                    <a:pt x="232" y="61"/>
                    <a:pt x="210" y="52"/>
                  </a:cubicBezTo>
                  <a:cubicBezTo>
                    <a:pt x="187" y="36"/>
                    <a:pt x="164" y="22"/>
                    <a:pt x="136" y="19"/>
                  </a:cubicBezTo>
                  <a:cubicBezTo>
                    <a:pt x="119" y="11"/>
                    <a:pt x="100" y="4"/>
                    <a:pt x="78" y="1"/>
                  </a:cubicBezTo>
                  <a:cubicBezTo>
                    <a:pt x="75" y="1"/>
                    <a:pt x="7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4224232" y="2554145"/>
              <a:ext cx="9961" cy="17601"/>
            </a:xfrm>
            <a:custGeom>
              <a:avLst/>
              <a:gdLst/>
              <a:ahLst/>
              <a:cxnLst/>
              <a:rect l="l" t="t" r="r" b="b"/>
              <a:pathLst>
                <a:path w="352" h="622" extrusionOk="0">
                  <a:moveTo>
                    <a:pt x="68" y="0"/>
                  </a:moveTo>
                  <a:cubicBezTo>
                    <a:pt x="51" y="0"/>
                    <a:pt x="34" y="7"/>
                    <a:pt x="22" y="19"/>
                  </a:cubicBezTo>
                  <a:cubicBezTo>
                    <a:pt x="0" y="46"/>
                    <a:pt x="2" y="76"/>
                    <a:pt x="19" y="102"/>
                  </a:cubicBezTo>
                  <a:cubicBezTo>
                    <a:pt x="23" y="105"/>
                    <a:pt x="25" y="109"/>
                    <a:pt x="29" y="114"/>
                  </a:cubicBezTo>
                  <a:cubicBezTo>
                    <a:pt x="32" y="120"/>
                    <a:pt x="36" y="127"/>
                    <a:pt x="39" y="133"/>
                  </a:cubicBezTo>
                  <a:cubicBezTo>
                    <a:pt x="44" y="149"/>
                    <a:pt x="51" y="163"/>
                    <a:pt x="60" y="178"/>
                  </a:cubicBezTo>
                  <a:cubicBezTo>
                    <a:pt x="64" y="186"/>
                    <a:pt x="68" y="194"/>
                    <a:pt x="73" y="204"/>
                  </a:cubicBezTo>
                  <a:lnTo>
                    <a:pt x="79" y="214"/>
                  </a:lnTo>
                  <a:cubicBezTo>
                    <a:pt x="79" y="223"/>
                    <a:pt x="83" y="234"/>
                    <a:pt x="87" y="243"/>
                  </a:cubicBezTo>
                  <a:lnTo>
                    <a:pt x="87" y="245"/>
                  </a:lnTo>
                  <a:cubicBezTo>
                    <a:pt x="89" y="255"/>
                    <a:pt x="93" y="263"/>
                    <a:pt x="95" y="272"/>
                  </a:cubicBezTo>
                  <a:cubicBezTo>
                    <a:pt x="100" y="293"/>
                    <a:pt x="105" y="313"/>
                    <a:pt x="110" y="330"/>
                  </a:cubicBezTo>
                  <a:cubicBezTo>
                    <a:pt x="116" y="349"/>
                    <a:pt x="118" y="368"/>
                    <a:pt x="121" y="387"/>
                  </a:cubicBezTo>
                  <a:cubicBezTo>
                    <a:pt x="124" y="396"/>
                    <a:pt x="128" y="404"/>
                    <a:pt x="132" y="415"/>
                  </a:cubicBezTo>
                  <a:cubicBezTo>
                    <a:pt x="134" y="425"/>
                    <a:pt x="138" y="435"/>
                    <a:pt x="140" y="445"/>
                  </a:cubicBezTo>
                  <a:cubicBezTo>
                    <a:pt x="142" y="463"/>
                    <a:pt x="147" y="483"/>
                    <a:pt x="148" y="500"/>
                  </a:cubicBezTo>
                  <a:cubicBezTo>
                    <a:pt x="148" y="506"/>
                    <a:pt x="151" y="512"/>
                    <a:pt x="151" y="519"/>
                  </a:cubicBezTo>
                  <a:lnTo>
                    <a:pt x="151" y="525"/>
                  </a:lnTo>
                  <a:cubicBezTo>
                    <a:pt x="153" y="548"/>
                    <a:pt x="161" y="573"/>
                    <a:pt x="177" y="592"/>
                  </a:cubicBezTo>
                  <a:cubicBezTo>
                    <a:pt x="197" y="612"/>
                    <a:pt x="220" y="622"/>
                    <a:pt x="243" y="622"/>
                  </a:cubicBezTo>
                  <a:cubicBezTo>
                    <a:pt x="263" y="622"/>
                    <a:pt x="283" y="615"/>
                    <a:pt x="302" y="601"/>
                  </a:cubicBezTo>
                  <a:cubicBezTo>
                    <a:pt x="352" y="566"/>
                    <a:pt x="350" y="486"/>
                    <a:pt x="350" y="434"/>
                  </a:cubicBezTo>
                  <a:cubicBezTo>
                    <a:pt x="349" y="422"/>
                    <a:pt x="347" y="407"/>
                    <a:pt x="347" y="393"/>
                  </a:cubicBezTo>
                  <a:lnTo>
                    <a:pt x="347" y="388"/>
                  </a:lnTo>
                  <a:cubicBezTo>
                    <a:pt x="347" y="386"/>
                    <a:pt x="349" y="381"/>
                    <a:pt x="349" y="380"/>
                  </a:cubicBezTo>
                  <a:cubicBezTo>
                    <a:pt x="349" y="368"/>
                    <a:pt x="347" y="359"/>
                    <a:pt x="347" y="349"/>
                  </a:cubicBezTo>
                  <a:cubicBezTo>
                    <a:pt x="342" y="320"/>
                    <a:pt x="328" y="291"/>
                    <a:pt x="320" y="262"/>
                  </a:cubicBezTo>
                  <a:cubicBezTo>
                    <a:pt x="312" y="242"/>
                    <a:pt x="304" y="221"/>
                    <a:pt x="291" y="204"/>
                  </a:cubicBezTo>
                  <a:cubicBezTo>
                    <a:pt x="275" y="178"/>
                    <a:pt x="257" y="149"/>
                    <a:pt x="235" y="128"/>
                  </a:cubicBezTo>
                  <a:lnTo>
                    <a:pt x="225" y="118"/>
                  </a:lnTo>
                  <a:cubicBezTo>
                    <a:pt x="223" y="116"/>
                    <a:pt x="222" y="115"/>
                    <a:pt x="222" y="115"/>
                  </a:cubicBezTo>
                  <a:lnTo>
                    <a:pt x="222" y="115"/>
                  </a:lnTo>
                  <a:cubicBezTo>
                    <a:pt x="222" y="115"/>
                    <a:pt x="224" y="116"/>
                    <a:pt x="227" y="118"/>
                  </a:cubicBezTo>
                  <a:cubicBezTo>
                    <a:pt x="229" y="120"/>
                    <a:pt x="230" y="121"/>
                    <a:pt x="231" y="121"/>
                  </a:cubicBezTo>
                  <a:cubicBezTo>
                    <a:pt x="232" y="121"/>
                    <a:pt x="230" y="119"/>
                    <a:pt x="227" y="117"/>
                  </a:cubicBezTo>
                  <a:cubicBezTo>
                    <a:pt x="225" y="114"/>
                    <a:pt x="224" y="112"/>
                    <a:pt x="224" y="111"/>
                  </a:cubicBezTo>
                  <a:cubicBezTo>
                    <a:pt x="217" y="102"/>
                    <a:pt x="209" y="95"/>
                    <a:pt x="202" y="88"/>
                  </a:cubicBezTo>
                  <a:cubicBezTo>
                    <a:pt x="183" y="67"/>
                    <a:pt x="167" y="53"/>
                    <a:pt x="145" y="41"/>
                  </a:cubicBezTo>
                  <a:cubicBezTo>
                    <a:pt x="132" y="31"/>
                    <a:pt x="118" y="22"/>
                    <a:pt x="103" y="11"/>
                  </a:cubicBezTo>
                  <a:cubicBezTo>
                    <a:pt x="93" y="4"/>
                    <a:pt x="8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4115116" y="2595290"/>
              <a:ext cx="31835" cy="44201"/>
            </a:xfrm>
            <a:custGeom>
              <a:avLst/>
              <a:gdLst/>
              <a:ahLst/>
              <a:cxnLst/>
              <a:rect l="l" t="t" r="r" b="b"/>
              <a:pathLst>
                <a:path w="1125" h="1562" extrusionOk="0">
                  <a:moveTo>
                    <a:pt x="104" y="0"/>
                  </a:moveTo>
                  <a:cubicBezTo>
                    <a:pt x="83" y="0"/>
                    <a:pt x="64" y="12"/>
                    <a:pt x="56" y="40"/>
                  </a:cubicBezTo>
                  <a:cubicBezTo>
                    <a:pt x="34" y="120"/>
                    <a:pt x="5" y="197"/>
                    <a:pt x="4" y="282"/>
                  </a:cubicBezTo>
                  <a:cubicBezTo>
                    <a:pt x="1" y="367"/>
                    <a:pt x="8" y="455"/>
                    <a:pt x="22" y="540"/>
                  </a:cubicBezTo>
                  <a:cubicBezTo>
                    <a:pt x="54" y="706"/>
                    <a:pt x="117" y="861"/>
                    <a:pt x="209" y="1004"/>
                  </a:cubicBezTo>
                  <a:cubicBezTo>
                    <a:pt x="302" y="1152"/>
                    <a:pt x="419" y="1281"/>
                    <a:pt x="557" y="1390"/>
                  </a:cubicBezTo>
                  <a:cubicBezTo>
                    <a:pt x="630" y="1448"/>
                    <a:pt x="717" y="1492"/>
                    <a:pt x="806" y="1517"/>
                  </a:cubicBezTo>
                  <a:cubicBezTo>
                    <a:pt x="877" y="1536"/>
                    <a:pt x="942" y="1562"/>
                    <a:pt x="1016" y="1562"/>
                  </a:cubicBezTo>
                  <a:cubicBezTo>
                    <a:pt x="1024" y="1562"/>
                    <a:pt x="1033" y="1561"/>
                    <a:pt x="1043" y="1560"/>
                  </a:cubicBezTo>
                  <a:cubicBezTo>
                    <a:pt x="1124" y="1555"/>
                    <a:pt x="1123" y="1446"/>
                    <a:pt x="1073" y="1402"/>
                  </a:cubicBezTo>
                  <a:cubicBezTo>
                    <a:pt x="1021" y="1355"/>
                    <a:pt x="955" y="1331"/>
                    <a:pt x="902" y="1286"/>
                  </a:cubicBezTo>
                  <a:cubicBezTo>
                    <a:pt x="846" y="1236"/>
                    <a:pt x="783" y="1193"/>
                    <a:pt x="724" y="1148"/>
                  </a:cubicBezTo>
                  <a:cubicBezTo>
                    <a:pt x="615" y="1063"/>
                    <a:pt x="524" y="959"/>
                    <a:pt x="447" y="845"/>
                  </a:cubicBezTo>
                  <a:cubicBezTo>
                    <a:pt x="370" y="735"/>
                    <a:pt x="310" y="604"/>
                    <a:pt x="267" y="476"/>
                  </a:cubicBezTo>
                  <a:cubicBezTo>
                    <a:pt x="245" y="415"/>
                    <a:pt x="230" y="351"/>
                    <a:pt x="217" y="287"/>
                  </a:cubicBezTo>
                  <a:cubicBezTo>
                    <a:pt x="203" y="215"/>
                    <a:pt x="178" y="139"/>
                    <a:pt x="174" y="67"/>
                  </a:cubicBezTo>
                  <a:cubicBezTo>
                    <a:pt x="172" y="28"/>
                    <a:pt x="136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4153601" y="2639236"/>
              <a:ext cx="17092" cy="6593"/>
            </a:xfrm>
            <a:custGeom>
              <a:avLst/>
              <a:gdLst/>
              <a:ahLst/>
              <a:cxnLst/>
              <a:rect l="l" t="t" r="r" b="b"/>
              <a:pathLst>
                <a:path w="604" h="233" extrusionOk="0">
                  <a:moveTo>
                    <a:pt x="67" y="0"/>
                  </a:moveTo>
                  <a:cubicBezTo>
                    <a:pt x="45" y="0"/>
                    <a:pt x="23" y="16"/>
                    <a:pt x="14" y="34"/>
                  </a:cubicBezTo>
                  <a:cubicBezTo>
                    <a:pt x="1" y="61"/>
                    <a:pt x="8" y="90"/>
                    <a:pt x="33" y="108"/>
                  </a:cubicBezTo>
                  <a:cubicBezTo>
                    <a:pt x="49" y="121"/>
                    <a:pt x="69" y="132"/>
                    <a:pt x="85" y="144"/>
                  </a:cubicBezTo>
                  <a:cubicBezTo>
                    <a:pt x="101" y="157"/>
                    <a:pt x="117" y="170"/>
                    <a:pt x="136" y="180"/>
                  </a:cubicBezTo>
                  <a:cubicBezTo>
                    <a:pt x="158" y="195"/>
                    <a:pt x="181" y="208"/>
                    <a:pt x="207" y="214"/>
                  </a:cubicBezTo>
                  <a:cubicBezTo>
                    <a:pt x="233" y="221"/>
                    <a:pt x="262" y="227"/>
                    <a:pt x="292" y="230"/>
                  </a:cubicBezTo>
                  <a:cubicBezTo>
                    <a:pt x="305" y="232"/>
                    <a:pt x="319" y="232"/>
                    <a:pt x="333" y="232"/>
                  </a:cubicBezTo>
                  <a:cubicBezTo>
                    <a:pt x="375" y="232"/>
                    <a:pt x="415" y="224"/>
                    <a:pt x="451" y="208"/>
                  </a:cubicBezTo>
                  <a:cubicBezTo>
                    <a:pt x="495" y="190"/>
                    <a:pt x="541" y="176"/>
                    <a:pt x="575" y="143"/>
                  </a:cubicBezTo>
                  <a:cubicBezTo>
                    <a:pt x="595" y="122"/>
                    <a:pt x="604" y="97"/>
                    <a:pt x="595" y="70"/>
                  </a:cubicBezTo>
                  <a:cubicBezTo>
                    <a:pt x="584" y="47"/>
                    <a:pt x="559" y="23"/>
                    <a:pt x="533" y="23"/>
                  </a:cubicBezTo>
                  <a:cubicBezTo>
                    <a:pt x="508" y="25"/>
                    <a:pt x="486" y="26"/>
                    <a:pt x="463" y="32"/>
                  </a:cubicBezTo>
                  <a:cubicBezTo>
                    <a:pt x="454" y="34"/>
                    <a:pt x="443" y="35"/>
                    <a:pt x="434" y="35"/>
                  </a:cubicBezTo>
                  <a:cubicBezTo>
                    <a:pt x="431" y="35"/>
                    <a:pt x="427" y="35"/>
                    <a:pt x="422" y="38"/>
                  </a:cubicBezTo>
                  <a:lnTo>
                    <a:pt x="419" y="38"/>
                  </a:lnTo>
                  <a:cubicBezTo>
                    <a:pt x="411" y="35"/>
                    <a:pt x="399" y="35"/>
                    <a:pt x="390" y="34"/>
                  </a:cubicBezTo>
                  <a:cubicBezTo>
                    <a:pt x="379" y="34"/>
                    <a:pt x="369" y="35"/>
                    <a:pt x="357" y="35"/>
                  </a:cubicBezTo>
                  <a:lnTo>
                    <a:pt x="305" y="35"/>
                  </a:lnTo>
                  <a:cubicBezTo>
                    <a:pt x="267" y="35"/>
                    <a:pt x="226" y="31"/>
                    <a:pt x="188" y="31"/>
                  </a:cubicBezTo>
                  <a:cubicBezTo>
                    <a:pt x="145" y="31"/>
                    <a:pt x="123" y="25"/>
                    <a:pt x="85" y="4"/>
                  </a:cubicBezTo>
                  <a:cubicBezTo>
                    <a:pt x="79" y="2"/>
                    <a:pt x="73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4446282" y="2712130"/>
              <a:ext cx="41767" cy="38852"/>
            </a:xfrm>
            <a:custGeom>
              <a:avLst/>
              <a:gdLst/>
              <a:ahLst/>
              <a:cxnLst/>
              <a:rect l="l" t="t" r="r" b="b"/>
              <a:pathLst>
                <a:path w="1476" h="1373" extrusionOk="0">
                  <a:moveTo>
                    <a:pt x="110" y="0"/>
                  </a:moveTo>
                  <a:cubicBezTo>
                    <a:pt x="88" y="0"/>
                    <a:pt x="67" y="12"/>
                    <a:pt x="59" y="37"/>
                  </a:cubicBezTo>
                  <a:cubicBezTo>
                    <a:pt x="0" y="188"/>
                    <a:pt x="54" y="393"/>
                    <a:pt x="112" y="538"/>
                  </a:cubicBezTo>
                  <a:cubicBezTo>
                    <a:pt x="175" y="697"/>
                    <a:pt x="266" y="855"/>
                    <a:pt x="388" y="976"/>
                  </a:cubicBezTo>
                  <a:cubicBezTo>
                    <a:pt x="519" y="1109"/>
                    <a:pt x="673" y="1218"/>
                    <a:pt x="846" y="1293"/>
                  </a:cubicBezTo>
                  <a:cubicBezTo>
                    <a:pt x="928" y="1329"/>
                    <a:pt x="1018" y="1346"/>
                    <a:pt x="1105" y="1361"/>
                  </a:cubicBezTo>
                  <a:cubicBezTo>
                    <a:pt x="1144" y="1372"/>
                    <a:pt x="1191" y="1368"/>
                    <a:pt x="1234" y="1371"/>
                  </a:cubicBezTo>
                  <a:cubicBezTo>
                    <a:pt x="1251" y="1372"/>
                    <a:pt x="1269" y="1372"/>
                    <a:pt x="1287" y="1372"/>
                  </a:cubicBezTo>
                  <a:cubicBezTo>
                    <a:pt x="1318" y="1372"/>
                    <a:pt x="1350" y="1370"/>
                    <a:pt x="1379" y="1361"/>
                  </a:cubicBezTo>
                  <a:cubicBezTo>
                    <a:pt x="1464" y="1338"/>
                    <a:pt x="1475" y="1227"/>
                    <a:pt x="1391" y="1191"/>
                  </a:cubicBezTo>
                  <a:cubicBezTo>
                    <a:pt x="1355" y="1175"/>
                    <a:pt x="1316" y="1169"/>
                    <a:pt x="1278" y="1157"/>
                  </a:cubicBezTo>
                  <a:cubicBezTo>
                    <a:pt x="1237" y="1147"/>
                    <a:pt x="1205" y="1128"/>
                    <a:pt x="1164" y="1114"/>
                  </a:cubicBezTo>
                  <a:cubicBezTo>
                    <a:pt x="1093" y="1089"/>
                    <a:pt x="1028" y="1060"/>
                    <a:pt x="961" y="1030"/>
                  </a:cubicBezTo>
                  <a:cubicBezTo>
                    <a:pt x="827" y="968"/>
                    <a:pt x="699" y="886"/>
                    <a:pt x="598" y="782"/>
                  </a:cubicBezTo>
                  <a:cubicBezTo>
                    <a:pt x="496" y="678"/>
                    <a:pt x="407" y="567"/>
                    <a:pt x="342" y="438"/>
                  </a:cubicBezTo>
                  <a:cubicBezTo>
                    <a:pt x="308" y="373"/>
                    <a:pt x="278" y="306"/>
                    <a:pt x="249" y="239"/>
                  </a:cubicBezTo>
                  <a:cubicBezTo>
                    <a:pt x="220" y="169"/>
                    <a:pt x="205" y="95"/>
                    <a:pt x="165" y="31"/>
                  </a:cubicBezTo>
                  <a:cubicBezTo>
                    <a:pt x="152" y="11"/>
                    <a:pt x="131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4498802" y="2741729"/>
              <a:ext cx="19469" cy="12225"/>
            </a:xfrm>
            <a:custGeom>
              <a:avLst/>
              <a:gdLst/>
              <a:ahLst/>
              <a:cxnLst/>
              <a:rect l="l" t="t" r="r" b="b"/>
              <a:pathLst>
                <a:path w="688" h="432" extrusionOk="0">
                  <a:moveTo>
                    <a:pt x="108" y="404"/>
                  </a:moveTo>
                  <a:cubicBezTo>
                    <a:pt x="108" y="404"/>
                    <a:pt x="114" y="407"/>
                    <a:pt x="126" y="413"/>
                  </a:cubicBezTo>
                  <a:lnTo>
                    <a:pt x="126" y="413"/>
                  </a:lnTo>
                  <a:cubicBezTo>
                    <a:pt x="124" y="412"/>
                    <a:pt x="121" y="411"/>
                    <a:pt x="118" y="409"/>
                  </a:cubicBezTo>
                  <a:cubicBezTo>
                    <a:pt x="111" y="405"/>
                    <a:pt x="107" y="404"/>
                    <a:pt x="108" y="404"/>
                  </a:cubicBezTo>
                  <a:close/>
                  <a:moveTo>
                    <a:pt x="604" y="1"/>
                  </a:moveTo>
                  <a:cubicBezTo>
                    <a:pt x="603" y="1"/>
                    <a:pt x="602" y="1"/>
                    <a:pt x="602" y="1"/>
                  </a:cubicBezTo>
                  <a:cubicBezTo>
                    <a:pt x="552" y="2"/>
                    <a:pt x="513" y="24"/>
                    <a:pt x="471" y="45"/>
                  </a:cubicBezTo>
                  <a:cubicBezTo>
                    <a:pt x="455" y="46"/>
                    <a:pt x="436" y="50"/>
                    <a:pt x="420" y="58"/>
                  </a:cubicBezTo>
                  <a:cubicBezTo>
                    <a:pt x="408" y="61"/>
                    <a:pt x="398" y="66"/>
                    <a:pt x="388" y="72"/>
                  </a:cubicBezTo>
                  <a:lnTo>
                    <a:pt x="333" y="94"/>
                  </a:lnTo>
                  <a:cubicBezTo>
                    <a:pt x="331" y="94"/>
                    <a:pt x="330" y="95"/>
                    <a:pt x="327" y="95"/>
                  </a:cubicBezTo>
                  <a:cubicBezTo>
                    <a:pt x="291" y="101"/>
                    <a:pt x="260" y="117"/>
                    <a:pt x="225" y="132"/>
                  </a:cubicBezTo>
                  <a:cubicBezTo>
                    <a:pt x="215" y="135"/>
                    <a:pt x="204" y="140"/>
                    <a:pt x="193" y="145"/>
                  </a:cubicBezTo>
                  <a:cubicBezTo>
                    <a:pt x="189" y="146"/>
                    <a:pt x="182" y="151"/>
                    <a:pt x="175" y="152"/>
                  </a:cubicBezTo>
                  <a:cubicBezTo>
                    <a:pt x="175" y="152"/>
                    <a:pt x="173" y="152"/>
                    <a:pt x="169" y="154"/>
                  </a:cubicBezTo>
                  <a:cubicBezTo>
                    <a:pt x="138" y="165"/>
                    <a:pt x="137" y="165"/>
                    <a:pt x="113" y="178"/>
                  </a:cubicBezTo>
                  <a:lnTo>
                    <a:pt x="109" y="183"/>
                  </a:lnTo>
                  <a:cubicBezTo>
                    <a:pt x="106" y="184"/>
                    <a:pt x="100" y="186"/>
                    <a:pt x="96" y="190"/>
                  </a:cubicBezTo>
                  <a:cubicBezTo>
                    <a:pt x="86" y="196"/>
                    <a:pt x="73" y="203"/>
                    <a:pt x="63" y="212"/>
                  </a:cubicBezTo>
                  <a:cubicBezTo>
                    <a:pt x="60" y="213"/>
                    <a:pt x="52" y="222"/>
                    <a:pt x="46" y="228"/>
                  </a:cubicBezTo>
                  <a:lnTo>
                    <a:pt x="46" y="228"/>
                  </a:lnTo>
                  <a:lnTo>
                    <a:pt x="51" y="222"/>
                  </a:lnTo>
                  <a:lnTo>
                    <a:pt x="51" y="222"/>
                  </a:lnTo>
                  <a:cubicBezTo>
                    <a:pt x="43" y="231"/>
                    <a:pt x="40" y="234"/>
                    <a:pt x="40" y="234"/>
                  </a:cubicBezTo>
                  <a:cubicBezTo>
                    <a:pt x="40" y="234"/>
                    <a:pt x="43" y="231"/>
                    <a:pt x="46" y="228"/>
                  </a:cubicBezTo>
                  <a:lnTo>
                    <a:pt x="46" y="228"/>
                  </a:lnTo>
                  <a:lnTo>
                    <a:pt x="19" y="261"/>
                  </a:lnTo>
                  <a:cubicBezTo>
                    <a:pt x="0" y="283"/>
                    <a:pt x="7" y="313"/>
                    <a:pt x="22" y="334"/>
                  </a:cubicBezTo>
                  <a:cubicBezTo>
                    <a:pt x="45" y="367"/>
                    <a:pt x="66" y="392"/>
                    <a:pt x="108" y="408"/>
                  </a:cubicBezTo>
                  <a:cubicBezTo>
                    <a:pt x="113" y="409"/>
                    <a:pt x="118" y="414"/>
                    <a:pt x="124" y="414"/>
                  </a:cubicBezTo>
                  <a:cubicBezTo>
                    <a:pt x="126" y="414"/>
                    <a:pt x="128" y="414"/>
                    <a:pt x="128" y="414"/>
                  </a:cubicBezTo>
                  <a:cubicBezTo>
                    <a:pt x="128" y="414"/>
                    <a:pt x="128" y="414"/>
                    <a:pt x="128" y="414"/>
                  </a:cubicBezTo>
                  <a:lnTo>
                    <a:pt x="128" y="414"/>
                  </a:lnTo>
                  <a:cubicBezTo>
                    <a:pt x="131" y="416"/>
                    <a:pt x="135" y="419"/>
                    <a:pt x="140" y="421"/>
                  </a:cubicBezTo>
                  <a:cubicBezTo>
                    <a:pt x="161" y="430"/>
                    <a:pt x="183" y="431"/>
                    <a:pt x="208" y="431"/>
                  </a:cubicBezTo>
                  <a:cubicBezTo>
                    <a:pt x="218" y="432"/>
                    <a:pt x="229" y="432"/>
                    <a:pt x="240" y="432"/>
                  </a:cubicBezTo>
                  <a:cubicBezTo>
                    <a:pt x="307" y="432"/>
                    <a:pt x="392" y="423"/>
                    <a:pt x="442" y="383"/>
                  </a:cubicBezTo>
                  <a:cubicBezTo>
                    <a:pt x="462" y="372"/>
                    <a:pt x="484" y="361"/>
                    <a:pt x="501" y="348"/>
                  </a:cubicBezTo>
                  <a:cubicBezTo>
                    <a:pt x="549" y="318"/>
                    <a:pt x="593" y="286"/>
                    <a:pt x="612" y="239"/>
                  </a:cubicBezTo>
                  <a:cubicBezTo>
                    <a:pt x="647" y="201"/>
                    <a:pt x="685" y="154"/>
                    <a:pt x="685" y="101"/>
                  </a:cubicBezTo>
                  <a:cubicBezTo>
                    <a:pt x="687" y="57"/>
                    <a:pt x="655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4499340" y="2649932"/>
              <a:ext cx="43776" cy="38287"/>
            </a:xfrm>
            <a:custGeom>
              <a:avLst/>
              <a:gdLst/>
              <a:ahLst/>
              <a:cxnLst/>
              <a:rect l="l" t="t" r="r" b="b"/>
              <a:pathLst>
                <a:path w="1547" h="1353" extrusionOk="0">
                  <a:moveTo>
                    <a:pt x="280" y="1"/>
                  </a:moveTo>
                  <a:cubicBezTo>
                    <a:pt x="201" y="1"/>
                    <a:pt x="111" y="14"/>
                    <a:pt x="54" y="67"/>
                  </a:cubicBezTo>
                  <a:cubicBezTo>
                    <a:pt x="10" y="106"/>
                    <a:pt x="0" y="199"/>
                    <a:pt x="63" y="231"/>
                  </a:cubicBezTo>
                  <a:cubicBezTo>
                    <a:pt x="134" y="270"/>
                    <a:pt x="215" y="267"/>
                    <a:pt x="296" y="275"/>
                  </a:cubicBezTo>
                  <a:cubicBezTo>
                    <a:pt x="369" y="280"/>
                    <a:pt x="437" y="296"/>
                    <a:pt x="507" y="318"/>
                  </a:cubicBezTo>
                  <a:cubicBezTo>
                    <a:pt x="653" y="368"/>
                    <a:pt x="785" y="440"/>
                    <a:pt x="900" y="543"/>
                  </a:cubicBezTo>
                  <a:cubicBezTo>
                    <a:pt x="1006" y="642"/>
                    <a:pt x="1100" y="766"/>
                    <a:pt x="1173" y="889"/>
                  </a:cubicBezTo>
                  <a:cubicBezTo>
                    <a:pt x="1213" y="956"/>
                    <a:pt x="1250" y="1023"/>
                    <a:pt x="1286" y="1093"/>
                  </a:cubicBezTo>
                  <a:cubicBezTo>
                    <a:pt x="1322" y="1163"/>
                    <a:pt x="1350" y="1241"/>
                    <a:pt x="1388" y="1311"/>
                  </a:cubicBezTo>
                  <a:cubicBezTo>
                    <a:pt x="1403" y="1339"/>
                    <a:pt x="1434" y="1353"/>
                    <a:pt x="1463" y="1353"/>
                  </a:cubicBezTo>
                  <a:cubicBezTo>
                    <a:pt x="1502" y="1353"/>
                    <a:pt x="1540" y="1328"/>
                    <a:pt x="1542" y="1280"/>
                  </a:cubicBezTo>
                  <a:cubicBezTo>
                    <a:pt x="1546" y="1196"/>
                    <a:pt x="1526" y="1100"/>
                    <a:pt x="1506" y="1019"/>
                  </a:cubicBezTo>
                  <a:cubicBezTo>
                    <a:pt x="1485" y="931"/>
                    <a:pt x="1453" y="840"/>
                    <a:pt x="1413" y="759"/>
                  </a:cubicBezTo>
                  <a:cubicBezTo>
                    <a:pt x="1331" y="587"/>
                    <a:pt x="1219" y="442"/>
                    <a:pt x="1077" y="317"/>
                  </a:cubicBezTo>
                  <a:cubicBezTo>
                    <a:pt x="943" y="198"/>
                    <a:pt x="777" y="97"/>
                    <a:pt x="603" y="48"/>
                  </a:cubicBezTo>
                  <a:cubicBezTo>
                    <a:pt x="517" y="25"/>
                    <a:pt x="429" y="6"/>
                    <a:pt x="339" y="3"/>
                  </a:cubicBezTo>
                  <a:cubicBezTo>
                    <a:pt x="320" y="2"/>
                    <a:pt x="301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4538475" y="2696482"/>
              <a:ext cx="7301" cy="16299"/>
            </a:xfrm>
            <a:custGeom>
              <a:avLst/>
              <a:gdLst/>
              <a:ahLst/>
              <a:cxnLst/>
              <a:rect l="l" t="t" r="r" b="b"/>
              <a:pathLst>
                <a:path w="258" h="576" extrusionOk="0">
                  <a:moveTo>
                    <a:pt x="105" y="1"/>
                  </a:moveTo>
                  <a:cubicBezTo>
                    <a:pt x="70" y="1"/>
                    <a:pt x="32" y="32"/>
                    <a:pt x="44" y="70"/>
                  </a:cubicBezTo>
                  <a:cubicBezTo>
                    <a:pt x="46" y="74"/>
                    <a:pt x="46" y="77"/>
                    <a:pt x="48" y="81"/>
                  </a:cubicBezTo>
                  <a:cubicBezTo>
                    <a:pt x="48" y="90"/>
                    <a:pt x="48" y="97"/>
                    <a:pt x="50" y="106"/>
                  </a:cubicBezTo>
                  <a:lnTo>
                    <a:pt x="50" y="113"/>
                  </a:lnTo>
                  <a:lnTo>
                    <a:pt x="50" y="116"/>
                  </a:lnTo>
                  <a:cubicBezTo>
                    <a:pt x="46" y="128"/>
                    <a:pt x="46" y="142"/>
                    <a:pt x="44" y="155"/>
                  </a:cubicBezTo>
                  <a:cubicBezTo>
                    <a:pt x="41" y="170"/>
                    <a:pt x="41" y="185"/>
                    <a:pt x="41" y="201"/>
                  </a:cubicBezTo>
                  <a:lnTo>
                    <a:pt x="41" y="215"/>
                  </a:lnTo>
                  <a:cubicBezTo>
                    <a:pt x="41" y="235"/>
                    <a:pt x="38" y="256"/>
                    <a:pt x="37" y="276"/>
                  </a:cubicBezTo>
                  <a:cubicBezTo>
                    <a:pt x="34" y="310"/>
                    <a:pt x="27" y="349"/>
                    <a:pt x="30" y="385"/>
                  </a:cubicBezTo>
                  <a:cubicBezTo>
                    <a:pt x="30" y="392"/>
                    <a:pt x="28" y="400"/>
                    <a:pt x="27" y="407"/>
                  </a:cubicBezTo>
                  <a:cubicBezTo>
                    <a:pt x="24" y="410"/>
                    <a:pt x="24" y="416"/>
                    <a:pt x="22" y="419"/>
                  </a:cubicBezTo>
                  <a:cubicBezTo>
                    <a:pt x="15" y="443"/>
                    <a:pt x="8" y="466"/>
                    <a:pt x="5" y="490"/>
                  </a:cubicBezTo>
                  <a:cubicBezTo>
                    <a:pt x="0" y="520"/>
                    <a:pt x="21" y="552"/>
                    <a:pt x="48" y="567"/>
                  </a:cubicBezTo>
                  <a:cubicBezTo>
                    <a:pt x="60" y="573"/>
                    <a:pt x="71" y="576"/>
                    <a:pt x="83" y="576"/>
                  </a:cubicBezTo>
                  <a:cubicBezTo>
                    <a:pt x="101" y="576"/>
                    <a:pt x="118" y="568"/>
                    <a:pt x="136" y="557"/>
                  </a:cubicBezTo>
                  <a:cubicBezTo>
                    <a:pt x="165" y="538"/>
                    <a:pt x="185" y="501"/>
                    <a:pt x="202" y="469"/>
                  </a:cubicBezTo>
                  <a:cubicBezTo>
                    <a:pt x="204" y="466"/>
                    <a:pt x="210" y="458"/>
                    <a:pt x="214" y="448"/>
                  </a:cubicBezTo>
                  <a:cubicBezTo>
                    <a:pt x="216" y="446"/>
                    <a:pt x="217" y="445"/>
                    <a:pt x="218" y="440"/>
                  </a:cubicBezTo>
                  <a:cubicBezTo>
                    <a:pt x="223" y="433"/>
                    <a:pt x="229" y="424"/>
                    <a:pt x="232" y="417"/>
                  </a:cubicBezTo>
                  <a:cubicBezTo>
                    <a:pt x="239" y="403"/>
                    <a:pt x="243" y="387"/>
                    <a:pt x="246" y="371"/>
                  </a:cubicBezTo>
                  <a:cubicBezTo>
                    <a:pt x="252" y="349"/>
                    <a:pt x="258" y="324"/>
                    <a:pt x="258" y="302"/>
                  </a:cubicBezTo>
                  <a:cubicBezTo>
                    <a:pt x="258" y="280"/>
                    <a:pt x="255" y="257"/>
                    <a:pt x="253" y="235"/>
                  </a:cubicBezTo>
                  <a:cubicBezTo>
                    <a:pt x="252" y="199"/>
                    <a:pt x="246" y="155"/>
                    <a:pt x="223" y="125"/>
                  </a:cubicBezTo>
                  <a:cubicBezTo>
                    <a:pt x="218" y="118"/>
                    <a:pt x="216" y="112"/>
                    <a:pt x="211" y="105"/>
                  </a:cubicBezTo>
                  <a:cubicBezTo>
                    <a:pt x="204" y="93"/>
                    <a:pt x="197" y="84"/>
                    <a:pt x="188" y="76"/>
                  </a:cubicBezTo>
                  <a:cubicBezTo>
                    <a:pt x="179" y="62"/>
                    <a:pt x="169" y="51"/>
                    <a:pt x="157" y="39"/>
                  </a:cubicBezTo>
                  <a:cubicBezTo>
                    <a:pt x="153" y="33"/>
                    <a:pt x="150" y="29"/>
                    <a:pt x="146" y="22"/>
                  </a:cubicBezTo>
                  <a:cubicBezTo>
                    <a:pt x="136" y="7"/>
                    <a:pt x="121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4542918" y="2657855"/>
              <a:ext cx="141" cy="368"/>
            </a:xfrm>
            <a:custGeom>
              <a:avLst/>
              <a:gdLst/>
              <a:ahLst/>
              <a:cxnLst/>
              <a:rect l="l" t="t" r="r" b="b"/>
              <a:pathLst>
                <a:path w="5" h="13" extrusionOk="0">
                  <a:moveTo>
                    <a:pt x="0" y="0"/>
                  </a:moveTo>
                  <a:lnTo>
                    <a:pt x="0" y="2"/>
                  </a:lnTo>
                  <a:cubicBezTo>
                    <a:pt x="3" y="9"/>
                    <a:pt x="5" y="13"/>
                    <a:pt x="5" y="13"/>
                  </a:cubicBezTo>
                  <a:cubicBezTo>
                    <a:pt x="5" y="13"/>
                    <a:pt x="3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4523902" y="2645405"/>
              <a:ext cx="21138" cy="22468"/>
            </a:xfrm>
            <a:custGeom>
              <a:avLst/>
              <a:gdLst/>
              <a:ahLst/>
              <a:cxnLst/>
              <a:rect l="l" t="t" r="r" b="b"/>
              <a:pathLst>
                <a:path w="747" h="794" extrusionOk="0">
                  <a:moveTo>
                    <a:pt x="81" y="0"/>
                  </a:moveTo>
                  <a:cubicBezTo>
                    <a:pt x="37" y="0"/>
                    <a:pt x="0" y="59"/>
                    <a:pt x="36" y="93"/>
                  </a:cubicBezTo>
                  <a:cubicBezTo>
                    <a:pt x="62" y="119"/>
                    <a:pt x="85" y="148"/>
                    <a:pt x="113" y="172"/>
                  </a:cubicBezTo>
                  <a:cubicBezTo>
                    <a:pt x="119" y="177"/>
                    <a:pt x="125" y="180"/>
                    <a:pt x="130" y="186"/>
                  </a:cubicBezTo>
                  <a:cubicBezTo>
                    <a:pt x="131" y="186"/>
                    <a:pt x="131" y="186"/>
                    <a:pt x="131" y="187"/>
                  </a:cubicBezTo>
                  <a:lnTo>
                    <a:pt x="131" y="187"/>
                  </a:lnTo>
                  <a:cubicBezTo>
                    <a:pt x="130" y="186"/>
                    <a:pt x="129" y="186"/>
                    <a:pt x="128" y="186"/>
                  </a:cubicBezTo>
                  <a:lnTo>
                    <a:pt x="128" y="186"/>
                  </a:lnTo>
                  <a:cubicBezTo>
                    <a:pt x="127" y="186"/>
                    <a:pt x="134" y="190"/>
                    <a:pt x="149" y="202"/>
                  </a:cubicBezTo>
                  <a:cubicBezTo>
                    <a:pt x="161" y="214"/>
                    <a:pt x="174" y="222"/>
                    <a:pt x="186" y="231"/>
                  </a:cubicBezTo>
                  <a:cubicBezTo>
                    <a:pt x="193" y="237"/>
                    <a:pt x="200" y="244"/>
                    <a:pt x="207" y="250"/>
                  </a:cubicBezTo>
                  <a:cubicBezTo>
                    <a:pt x="209" y="252"/>
                    <a:pt x="209" y="252"/>
                    <a:pt x="210" y="252"/>
                  </a:cubicBezTo>
                  <a:lnTo>
                    <a:pt x="212" y="253"/>
                  </a:lnTo>
                  <a:cubicBezTo>
                    <a:pt x="225" y="266"/>
                    <a:pt x="238" y="278"/>
                    <a:pt x="248" y="289"/>
                  </a:cubicBezTo>
                  <a:cubicBezTo>
                    <a:pt x="273" y="314"/>
                    <a:pt x="295" y="337"/>
                    <a:pt x="316" y="362"/>
                  </a:cubicBezTo>
                  <a:cubicBezTo>
                    <a:pt x="338" y="388"/>
                    <a:pt x="357" y="413"/>
                    <a:pt x="377" y="440"/>
                  </a:cubicBezTo>
                  <a:cubicBezTo>
                    <a:pt x="386" y="454"/>
                    <a:pt x="398" y="467"/>
                    <a:pt x="406" y="478"/>
                  </a:cubicBezTo>
                  <a:cubicBezTo>
                    <a:pt x="412" y="485"/>
                    <a:pt x="418" y="493"/>
                    <a:pt x="422" y="503"/>
                  </a:cubicBezTo>
                  <a:cubicBezTo>
                    <a:pt x="425" y="504"/>
                    <a:pt x="430" y="513"/>
                    <a:pt x="433" y="517"/>
                  </a:cubicBezTo>
                  <a:cubicBezTo>
                    <a:pt x="434" y="520"/>
                    <a:pt x="436" y="522"/>
                    <a:pt x="436" y="525"/>
                  </a:cubicBezTo>
                  <a:cubicBezTo>
                    <a:pt x="444" y="539"/>
                    <a:pt x="454" y="554"/>
                    <a:pt x="465" y="565"/>
                  </a:cubicBezTo>
                  <a:lnTo>
                    <a:pt x="469" y="570"/>
                  </a:lnTo>
                  <a:cubicBezTo>
                    <a:pt x="472" y="576"/>
                    <a:pt x="476" y="583"/>
                    <a:pt x="479" y="587"/>
                  </a:cubicBezTo>
                  <a:cubicBezTo>
                    <a:pt x="499" y="619"/>
                    <a:pt x="514" y="657"/>
                    <a:pt x="543" y="682"/>
                  </a:cubicBezTo>
                  <a:cubicBezTo>
                    <a:pt x="550" y="693"/>
                    <a:pt x="556" y="703"/>
                    <a:pt x="563" y="715"/>
                  </a:cubicBezTo>
                  <a:cubicBezTo>
                    <a:pt x="581" y="747"/>
                    <a:pt x="595" y="769"/>
                    <a:pt x="632" y="788"/>
                  </a:cubicBezTo>
                  <a:cubicBezTo>
                    <a:pt x="639" y="791"/>
                    <a:pt x="648" y="793"/>
                    <a:pt x="657" y="793"/>
                  </a:cubicBezTo>
                  <a:cubicBezTo>
                    <a:pt x="684" y="793"/>
                    <a:pt x="714" y="779"/>
                    <a:pt x="726" y="757"/>
                  </a:cubicBezTo>
                  <a:cubicBezTo>
                    <a:pt x="747" y="722"/>
                    <a:pt x="747" y="693"/>
                    <a:pt x="739" y="657"/>
                  </a:cubicBezTo>
                  <a:cubicBezTo>
                    <a:pt x="736" y="637"/>
                    <a:pt x="732" y="616"/>
                    <a:pt x="726" y="597"/>
                  </a:cubicBezTo>
                  <a:cubicBezTo>
                    <a:pt x="726" y="577"/>
                    <a:pt x="723" y="558"/>
                    <a:pt x="715" y="536"/>
                  </a:cubicBezTo>
                  <a:cubicBezTo>
                    <a:pt x="709" y="520"/>
                    <a:pt x="701" y="504"/>
                    <a:pt x="694" y="488"/>
                  </a:cubicBezTo>
                  <a:cubicBezTo>
                    <a:pt x="690" y="481"/>
                    <a:pt x="674" y="454"/>
                    <a:pt x="672" y="445"/>
                  </a:cubicBezTo>
                  <a:cubicBezTo>
                    <a:pt x="672" y="442"/>
                    <a:pt x="670" y="440"/>
                    <a:pt x="670" y="439"/>
                  </a:cubicBezTo>
                  <a:cubicBezTo>
                    <a:pt x="671" y="430"/>
                    <a:pt x="667" y="423"/>
                    <a:pt x="661" y="414"/>
                  </a:cubicBezTo>
                  <a:cubicBezTo>
                    <a:pt x="652" y="400"/>
                    <a:pt x="643" y="385"/>
                    <a:pt x="635" y="374"/>
                  </a:cubicBezTo>
                  <a:cubicBezTo>
                    <a:pt x="594" y="313"/>
                    <a:pt x="550" y="259"/>
                    <a:pt x="498" y="209"/>
                  </a:cubicBezTo>
                  <a:cubicBezTo>
                    <a:pt x="440" y="157"/>
                    <a:pt x="380" y="109"/>
                    <a:pt x="311" y="70"/>
                  </a:cubicBezTo>
                  <a:cubicBezTo>
                    <a:pt x="276" y="50"/>
                    <a:pt x="239" y="34"/>
                    <a:pt x="202" y="19"/>
                  </a:cubicBezTo>
                  <a:cubicBezTo>
                    <a:pt x="164" y="6"/>
                    <a:pt x="122" y="3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4546087" y="2657488"/>
              <a:ext cx="226" cy="311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" y="3"/>
                    <a:pt x="8" y="11"/>
                  </a:cubicBezTo>
                  <a:cubicBezTo>
                    <a:pt x="6" y="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4538843" y="2645093"/>
              <a:ext cx="12989" cy="15394"/>
            </a:xfrm>
            <a:custGeom>
              <a:avLst/>
              <a:gdLst/>
              <a:ahLst/>
              <a:cxnLst/>
              <a:rect l="l" t="t" r="r" b="b"/>
              <a:pathLst>
                <a:path w="459" h="544" extrusionOk="0">
                  <a:moveTo>
                    <a:pt x="74" y="0"/>
                  </a:moveTo>
                  <a:cubicBezTo>
                    <a:pt x="30" y="0"/>
                    <a:pt x="0" y="54"/>
                    <a:pt x="19" y="94"/>
                  </a:cubicBezTo>
                  <a:cubicBezTo>
                    <a:pt x="19" y="95"/>
                    <a:pt x="21" y="95"/>
                    <a:pt x="21" y="97"/>
                  </a:cubicBezTo>
                  <a:cubicBezTo>
                    <a:pt x="24" y="110"/>
                    <a:pt x="30" y="123"/>
                    <a:pt x="38" y="136"/>
                  </a:cubicBezTo>
                  <a:cubicBezTo>
                    <a:pt x="41" y="139"/>
                    <a:pt x="44" y="143"/>
                    <a:pt x="46" y="146"/>
                  </a:cubicBezTo>
                  <a:cubicBezTo>
                    <a:pt x="56" y="167"/>
                    <a:pt x="67" y="184"/>
                    <a:pt x="80" y="203"/>
                  </a:cubicBezTo>
                  <a:cubicBezTo>
                    <a:pt x="92" y="225"/>
                    <a:pt x="108" y="242"/>
                    <a:pt x="123" y="263"/>
                  </a:cubicBezTo>
                  <a:cubicBezTo>
                    <a:pt x="136" y="278"/>
                    <a:pt x="146" y="293"/>
                    <a:pt x="157" y="310"/>
                  </a:cubicBezTo>
                  <a:lnTo>
                    <a:pt x="149" y="298"/>
                  </a:lnTo>
                  <a:lnTo>
                    <a:pt x="149" y="298"/>
                  </a:lnTo>
                  <a:cubicBezTo>
                    <a:pt x="165" y="321"/>
                    <a:pt x="182" y="344"/>
                    <a:pt x="198" y="366"/>
                  </a:cubicBezTo>
                  <a:cubicBezTo>
                    <a:pt x="205" y="376"/>
                    <a:pt x="213" y="385"/>
                    <a:pt x="219" y="395"/>
                  </a:cubicBezTo>
                  <a:cubicBezTo>
                    <a:pt x="227" y="408"/>
                    <a:pt x="237" y="417"/>
                    <a:pt x="248" y="424"/>
                  </a:cubicBezTo>
                  <a:cubicBezTo>
                    <a:pt x="252" y="430"/>
                    <a:pt x="255" y="434"/>
                    <a:pt x="259" y="438"/>
                  </a:cubicBezTo>
                  <a:cubicBezTo>
                    <a:pt x="261" y="442"/>
                    <a:pt x="263" y="445"/>
                    <a:pt x="266" y="449"/>
                  </a:cubicBezTo>
                  <a:lnTo>
                    <a:pt x="266" y="449"/>
                  </a:lnTo>
                  <a:cubicBezTo>
                    <a:pt x="265" y="449"/>
                    <a:pt x="265" y="449"/>
                    <a:pt x="264" y="449"/>
                  </a:cubicBezTo>
                  <a:cubicBezTo>
                    <a:pt x="278" y="470"/>
                    <a:pt x="290" y="495"/>
                    <a:pt x="307" y="515"/>
                  </a:cubicBezTo>
                  <a:cubicBezTo>
                    <a:pt x="325" y="533"/>
                    <a:pt x="347" y="543"/>
                    <a:pt x="371" y="543"/>
                  </a:cubicBezTo>
                  <a:cubicBezTo>
                    <a:pt x="380" y="543"/>
                    <a:pt x="389" y="542"/>
                    <a:pt x="399" y="539"/>
                  </a:cubicBezTo>
                  <a:cubicBezTo>
                    <a:pt x="429" y="528"/>
                    <a:pt x="455" y="501"/>
                    <a:pt x="457" y="466"/>
                  </a:cubicBezTo>
                  <a:cubicBezTo>
                    <a:pt x="458" y="421"/>
                    <a:pt x="444" y="373"/>
                    <a:pt x="429" y="328"/>
                  </a:cubicBezTo>
                  <a:cubicBezTo>
                    <a:pt x="426" y="299"/>
                    <a:pt x="412" y="268"/>
                    <a:pt x="397" y="241"/>
                  </a:cubicBezTo>
                  <a:cubicBezTo>
                    <a:pt x="383" y="216"/>
                    <a:pt x="368" y="187"/>
                    <a:pt x="348" y="162"/>
                  </a:cubicBezTo>
                  <a:cubicBezTo>
                    <a:pt x="333" y="146"/>
                    <a:pt x="317" y="130"/>
                    <a:pt x="303" y="114"/>
                  </a:cubicBezTo>
                  <a:cubicBezTo>
                    <a:pt x="282" y="94"/>
                    <a:pt x="262" y="75"/>
                    <a:pt x="240" y="61"/>
                  </a:cubicBezTo>
                  <a:cubicBezTo>
                    <a:pt x="232" y="56"/>
                    <a:pt x="223" y="49"/>
                    <a:pt x="211" y="43"/>
                  </a:cubicBezTo>
                  <a:cubicBezTo>
                    <a:pt x="205" y="39"/>
                    <a:pt x="203" y="37"/>
                    <a:pt x="197" y="34"/>
                  </a:cubicBezTo>
                  <a:cubicBezTo>
                    <a:pt x="191" y="30"/>
                    <a:pt x="187" y="29"/>
                    <a:pt x="181" y="24"/>
                  </a:cubicBezTo>
                  <a:cubicBezTo>
                    <a:pt x="172" y="20"/>
                    <a:pt x="160" y="17"/>
                    <a:pt x="150" y="15"/>
                  </a:cubicBezTo>
                  <a:cubicBezTo>
                    <a:pt x="147" y="15"/>
                    <a:pt x="146" y="14"/>
                    <a:pt x="143" y="13"/>
                  </a:cubicBezTo>
                  <a:cubicBezTo>
                    <a:pt x="137" y="10"/>
                    <a:pt x="131" y="8"/>
                    <a:pt x="128" y="7"/>
                  </a:cubicBezTo>
                  <a:cubicBezTo>
                    <a:pt x="114" y="1"/>
                    <a:pt x="101" y="1"/>
                    <a:pt x="88" y="1"/>
                  </a:cubicBezTo>
                  <a:lnTo>
                    <a:pt x="82" y="1"/>
                  </a:lnTo>
                  <a:cubicBezTo>
                    <a:pt x="79" y="1"/>
                    <a:pt x="7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4624019" y="2670872"/>
              <a:ext cx="11149" cy="47059"/>
            </a:xfrm>
            <a:custGeom>
              <a:avLst/>
              <a:gdLst/>
              <a:ahLst/>
              <a:cxnLst/>
              <a:rect l="l" t="t" r="r" b="b"/>
              <a:pathLst>
                <a:path w="394" h="1663" extrusionOk="0">
                  <a:moveTo>
                    <a:pt x="275" y="0"/>
                  </a:moveTo>
                  <a:cubicBezTo>
                    <a:pt x="262" y="0"/>
                    <a:pt x="249" y="5"/>
                    <a:pt x="237" y="17"/>
                  </a:cubicBezTo>
                  <a:cubicBezTo>
                    <a:pt x="34" y="213"/>
                    <a:pt x="0" y="547"/>
                    <a:pt x="6" y="816"/>
                  </a:cubicBezTo>
                  <a:cubicBezTo>
                    <a:pt x="7" y="957"/>
                    <a:pt x="25" y="1097"/>
                    <a:pt x="61" y="1235"/>
                  </a:cubicBezTo>
                  <a:cubicBezTo>
                    <a:pt x="95" y="1369"/>
                    <a:pt x="148" y="1531"/>
                    <a:pt x="243" y="1634"/>
                  </a:cubicBezTo>
                  <a:cubicBezTo>
                    <a:pt x="261" y="1654"/>
                    <a:pt x="283" y="1663"/>
                    <a:pt x="304" y="1663"/>
                  </a:cubicBezTo>
                  <a:cubicBezTo>
                    <a:pt x="351" y="1663"/>
                    <a:pt x="393" y="1622"/>
                    <a:pt x="385" y="1566"/>
                  </a:cubicBezTo>
                  <a:cubicBezTo>
                    <a:pt x="378" y="1502"/>
                    <a:pt x="353" y="1437"/>
                    <a:pt x="339" y="1373"/>
                  </a:cubicBezTo>
                  <a:cubicBezTo>
                    <a:pt x="324" y="1318"/>
                    <a:pt x="310" y="1261"/>
                    <a:pt x="298" y="1203"/>
                  </a:cubicBezTo>
                  <a:cubicBezTo>
                    <a:pt x="275" y="1078"/>
                    <a:pt x="256" y="950"/>
                    <a:pt x="256" y="824"/>
                  </a:cubicBezTo>
                  <a:cubicBezTo>
                    <a:pt x="254" y="694"/>
                    <a:pt x="268" y="568"/>
                    <a:pt x="288" y="446"/>
                  </a:cubicBezTo>
                  <a:cubicBezTo>
                    <a:pt x="308" y="318"/>
                    <a:pt x="342" y="199"/>
                    <a:pt x="340" y="69"/>
                  </a:cubicBezTo>
                  <a:cubicBezTo>
                    <a:pt x="340" y="33"/>
                    <a:pt x="309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4613124" y="2683776"/>
              <a:ext cx="7074" cy="20233"/>
            </a:xfrm>
            <a:custGeom>
              <a:avLst/>
              <a:gdLst/>
              <a:ahLst/>
              <a:cxnLst/>
              <a:rect l="l" t="t" r="r" b="b"/>
              <a:pathLst>
                <a:path w="250" h="715" extrusionOk="0">
                  <a:moveTo>
                    <a:pt x="165" y="0"/>
                  </a:moveTo>
                  <a:cubicBezTo>
                    <a:pt x="141" y="0"/>
                    <a:pt x="116" y="11"/>
                    <a:pt x="105" y="32"/>
                  </a:cubicBezTo>
                  <a:cubicBezTo>
                    <a:pt x="77" y="80"/>
                    <a:pt x="49" y="132"/>
                    <a:pt x="33" y="184"/>
                  </a:cubicBezTo>
                  <a:cubicBezTo>
                    <a:pt x="17" y="240"/>
                    <a:pt x="7" y="298"/>
                    <a:pt x="4" y="355"/>
                  </a:cubicBezTo>
                  <a:cubicBezTo>
                    <a:pt x="0" y="410"/>
                    <a:pt x="0" y="471"/>
                    <a:pt x="13" y="525"/>
                  </a:cubicBezTo>
                  <a:cubicBezTo>
                    <a:pt x="20" y="554"/>
                    <a:pt x="29" y="583"/>
                    <a:pt x="39" y="612"/>
                  </a:cubicBezTo>
                  <a:cubicBezTo>
                    <a:pt x="48" y="639"/>
                    <a:pt x="57" y="668"/>
                    <a:pt x="77" y="690"/>
                  </a:cubicBezTo>
                  <a:cubicBezTo>
                    <a:pt x="92" y="707"/>
                    <a:pt x="113" y="714"/>
                    <a:pt x="132" y="714"/>
                  </a:cubicBezTo>
                  <a:cubicBezTo>
                    <a:pt x="169" y="714"/>
                    <a:pt x="204" y="689"/>
                    <a:pt x="208" y="647"/>
                  </a:cubicBezTo>
                  <a:cubicBezTo>
                    <a:pt x="209" y="618"/>
                    <a:pt x="202" y="591"/>
                    <a:pt x="196" y="562"/>
                  </a:cubicBezTo>
                  <a:cubicBezTo>
                    <a:pt x="195" y="552"/>
                    <a:pt x="193" y="539"/>
                    <a:pt x="192" y="529"/>
                  </a:cubicBezTo>
                  <a:cubicBezTo>
                    <a:pt x="192" y="525"/>
                    <a:pt x="189" y="501"/>
                    <a:pt x="189" y="501"/>
                  </a:cubicBezTo>
                  <a:lnTo>
                    <a:pt x="189" y="501"/>
                  </a:lnTo>
                  <a:cubicBezTo>
                    <a:pt x="189" y="501"/>
                    <a:pt x="189" y="501"/>
                    <a:pt x="189" y="503"/>
                  </a:cubicBezTo>
                  <a:cubicBezTo>
                    <a:pt x="188" y="488"/>
                    <a:pt x="188" y="474"/>
                    <a:pt x="188" y="459"/>
                  </a:cubicBezTo>
                  <a:cubicBezTo>
                    <a:pt x="188" y="452"/>
                    <a:pt x="186" y="448"/>
                    <a:pt x="186" y="439"/>
                  </a:cubicBezTo>
                  <a:lnTo>
                    <a:pt x="186" y="430"/>
                  </a:lnTo>
                  <a:cubicBezTo>
                    <a:pt x="183" y="408"/>
                    <a:pt x="183" y="386"/>
                    <a:pt x="186" y="365"/>
                  </a:cubicBezTo>
                  <a:cubicBezTo>
                    <a:pt x="188" y="341"/>
                    <a:pt x="189" y="320"/>
                    <a:pt x="190" y="296"/>
                  </a:cubicBezTo>
                  <a:cubicBezTo>
                    <a:pt x="195" y="269"/>
                    <a:pt x="199" y="251"/>
                    <a:pt x="202" y="231"/>
                  </a:cubicBezTo>
                  <a:cubicBezTo>
                    <a:pt x="206" y="205"/>
                    <a:pt x="208" y="196"/>
                    <a:pt x="214" y="176"/>
                  </a:cubicBezTo>
                  <a:cubicBezTo>
                    <a:pt x="221" y="151"/>
                    <a:pt x="228" y="125"/>
                    <a:pt x="237" y="102"/>
                  </a:cubicBezTo>
                  <a:cubicBezTo>
                    <a:pt x="250" y="67"/>
                    <a:pt x="233" y="25"/>
                    <a:pt x="201" y="9"/>
                  </a:cubicBezTo>
                  <a:cubicBezTo>
                    <a:pt x="190" y="3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4603616" y="2688445"/>
              <a:ext cx="6933" cy="15847"/>
            </a:xfrm>
            <a:custGeom>
              <a:avLst/>
              <a:gdLst/>
              <a:ahLst/>
              <a:cxnLst/>
              <a:rect l="l" t="t" r="r" b="b"/>
              <a:pathLst>
                <a:path w="245" h="560" extrusionOk="0">
                  <a:moveTo>
                    <a:pt x="126" y="0"/>
                  </a:moveTo>
                  <a:cubicBezTo>
                    <a:pt x="112" y="0"/>
                    <a:pt x="99" y="5"/>
                    <a:pt x="88" y="17"/>
                  </a:cubicBezTo>
                  <a:cubicBezTo>
                    <a:pt x="73" y="33"/>
                    <a:pt x="57" y="47"/>
                    <a:pt x="45" y="66"/>
                  </a:cubicBezTo>
                  <a:cubicBezTo>
                    <a:pt x="31" y="88"/>
                    <a:pt x="28" y="111"/>
                    <a:pt x="21" y="134"/>
                  </a:cubicBezTo>
                  <a:cubicBezTo>
                    <a:pt x="13" y="160"/>
                    <a:pt x="3" y="185"/>
                    <a:pt x="2" y="211"/>
                  </a:cubicBezTo>
                  <a:cubicBezTo>
                    <a:pt x="0" y="235"/>
                    <a:pt x="2" y="262"/>
                    <a:pt x="3" y="285"/>
                  </a:cubicBezTo>
                  <a:cubicBezTo>
                    <a:pt x="6" y="335"/>
                    <a:pt x="15" y="378"/>
                    <a:pt x="31" y="423"/>
                  </a:cubicBezTo>
                  <a:cubicBezTo>
                    <a:pt x="29" y="437"/>
                    <a:pt x="38" y="455"/>
                    <a:pt x="50" y="464"/>
                  </a:cubicBezTo>
                  <a:cubicBezTo>
                    <a:pt x="53" y="471"/>
                    <a:pt x="58" y="479"/>
                    <a:pt x="63" y="486"/>
                  </a:cubicBezTo>
                  <a:cubicBezTo>
                    <a:pt x="69" y="498"/>
                    <a:pt x="77" y="511"/>
                    <a:pt x="86" y="522"/>
                  </a:cubicBezTo>
                  <a:cubicBezTo>
                    <a:pt x="104" y="544"/>
                    <a:pt x="125" y="551"/>
                    <a:pt x="153" y="559"/>
                  </a:cubicBezTo>
                  <a:cubicBezTo>
                    <a:pt x="156" y="559"/>
                    <a:pt x="158" y="559"/>
                    <a:pt x="161" y="559"/>
                  </a:cubicBezTo>
                  <a:cubicBezTo>
                    <a:pt x="185" y="559"/>
                    <a:pt x="214" y="543"/>
                    <a:pt x="226" y="524"/>
                  </a:cubicBezTo>
                  <a:cubicBezTo>
                    <a:pt x="239" y="501"/>
                    <a:pt x="244" y="482"/>
                    <a:pt x="242" y="454"/>
                  </a:cubicBezTo>
                  <a:lnTo>
                    <a:pt x="236" y="428"/>
                  </a:lnTo>
                  <a:cubicBezTo>
                    <a:pt x="234" y="418"/>
                    <a:pt x="233" y="409"/>
                    <a:pt x="233" y="400"/>
                  </a:cubicBezTo>
                  <a:cubicBezTo>
                    <a:pt x="233" y="398"/>
                    <a:pt x="232" y="396"/>
                    <a:pt x="232" y="395"/>
                  </a:cubicBezTo>
                  <a:lnTo>
                    <a:pt x="232" y="395"/>
                  </a:lnTo>
                  <a:cubicBezTo>
                    <a:pt x="233" y="397"/>
                    <a:pt x="233" y="401"/>
                    <a:pt x="234" y="408"/>
                  </a:cubicBezTo>
                  <a:cubicBezTo>
                    <a:pt x="237" y="396"/>
                    <a:pt x="237" y="383"/>
                    <a:pt x="234" y="373"/>
                  </a:cubicBezTo>
                  <a:cubicBezTo>
                    <a:pt x="229" y="336"/>
                    <a:pt x="220" y="301"/>
                    <a:pt x="214" y="265"/>
                  </a:cubicBezTo>
                  <a:cubicBezTo>
                    <a:pt x="213" y="256"/>
                    <a:pt x="213" y="249"/>
                    <a:pt x="213" y="240"/>
                  </a:cubicBezTo>
                  <a:lnTo>
                    <a:pt x="213" y="235"/>
                  </a:lnTo>
                  <a:lnTo>
                    <a:pt x="213" y="233"/>
                  </a:lnTo>
                  <a:lnTo>
                    <a:pt x="213" y="232"/>
                  </a:lnTo>
                  <a:cubicBezTo>
                    <a:pt x="211" y="206"/>
                    <a:pt x="210" y="182"/>
                    <a:pt x="204" y="159"/>
                  </a:cubicBezTo>
                  <a:lnTo>
                    <a:pt x="204" y="155"/>
                  </a:lnTo>
                  <a:lnTo>
                    <a:pt x="204" y="147"/>
                  </a:lnTo>
                  <a:cubicBezTo>
                    <a:pt x="204" y="133"/>
                    <a:pt x="205" y="117"/>
                    <a:pt x="202" y="102"/>
                  </a:cubicBezTo>
                  <a:cubicBezTo>
                    <a:pt x="198" y="86"/>
                    <a:pt x="192" y="69"/>
                    <a:pt x="189" y="51"/>
                  </a:cubicBezTo>
                  <a:cubicBezTo>
                    <a:pt x="183" y="23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4639894" y="2723845"/>
              <a:ext cx="26373" cy="17148"/>
            </a:xfrm>
            <a:custGeom>
              <a:avLst/>
              <a:gdLst/>
              <a:ahLst/>
              <a:cxnLst/>
              <a:rect l="l" t="t" r="r" b="b"/>
              <a:pathLst>
                <a:path w="932" h="606" extrusionOk="0">
                  <a:moveTo>
                    <a:pt x="73" y="0"/>
                  </a:moveTo>
                  <a:cubicBezTo>
                    <a:pt x="38" y="0"/>
                    <a:pt x="3" y="23"/>
                    <a:pt x="3" y="63"/>
                  </a:cubicBezTo>
                  <a:cubicBezTo>
                    <a:pt x="3" y="68"/>
                    <a:pt x="0" y="75"/>
                    <a:pt x="3" y="82"/>
                  </a:cubicBezTo>
                  <a:cubicBezTo>
                    <a:pt x="3" y="86"/>
                    <a:pt x="4" y="90"/>
                    <a:pt x="5" y="90"/>
                  </a:cubicBezTo>
                  <a:cubicBezTo>
                    <a:pt x="5" y="90"/>
                    <a:pt x="6" y="90"/>
                    <a:pt x="6" y="89"/>
                  </a:cubicBezTo>
                  <a:lnTo>
                    <a:pt x="6" y="89"/>
                  </a:lnTo>
                  <a:cubicBezTo>
                    <a:pt x="6" y="104"/>
                    <a:pt x="0" y="119"/>
                    <a:pt x="3" y="136"/>
                  </a:cubicBezTo>
                  <a:cubicBezTo>
                    <a:pt x="3" y="143"/>
                    <a:pt x="4" y="148"/>
                    <a:pt x="6" y="155"/>
                  </a:cubicBezTo>
                  <a:cubicBezTo>
                    <a:pt x="13" y="188"/>
                    <a:pt x="22" y="220"/>
                    <a:pt x="35" y="252"/>
                  </a:cubicBezTo>
                  <a:cubicBezTo>
                    <a:pt x="61" y="313"/>
                    <a:pt x="99" y="368"/>
                    <a:pt x="144" y="415"/>
                  </a:cubicBezTo>
                  <a:cubicBezTo>
                    <a:pt x="193" y="467"/>
                    <a:pt x="250" y="511"/>
                    <a:pt x="314" y="544"/>
                  </a:cubicBezTo>
                  <a:cubicBezTo>
                    <a:pt x="366" y="572"/>
                    <a:pt x="439" y="602"/>
                    <a:pt x="505" y="602"/>
                  </a:cubicBezTo>
                  <a:cubicBezTo>
                    <a:pt x="512" y="602"/>
                    <a:pt x="520" y="602"/>
                    <a:pt x="528" y="601"/>
                  </a:cubicBezTo>
                  <a:cubicBezTo>
                    <a:pt x="559" y="603"/>
                    <a:pt x="589" y="605"/>
                    <a:pt x="620" y="605"/>
                  </a:cubicBezTo>
                  <a:cubicBezTo>
                    <a:pt x="647" y="605"/>
                    <a:pt x="673" y="603"/>
                    <a:pt x="701" y="597"/>
                  </a:cubicBezTo>
                  <a:cubicBezTo>
                    <a:pt x="714" y="594"/>
                    <a:pt x="728" y="589"/>
                    <a:pt x="740" y="586"/>
                  </a:cubicBezTo>
                  <a:cubicBezTo>
                    <a:pt x="757" y="581"/>
                    <a:pt x="779" y="572"/>
                    <a:pt x="780" y="569"/>
                  </a:cubicBezTo>
                  <a:cubicBezTo>
                    <a:pt x="811" y="557"/>
                    <a:pt x="846" y="550"/>
                    <a:pt x="876" y="537"/>
                  </a:cubicBezTo>
                  <a:cubicBezTo>
                    <a:pt x="913" y="521"/>
                    <a:pt x="932" y="473"/>
                    <a:pt x="919" y="437"/>
                  </a:cubicBezTo>
                  <a:cubicBezTo>
                    <a:pt x="905" y="401"/>
                    <a:pt x="874" y="382"/>
                    <a:pt x="837" y="382"/>
                  </a:cubicBezTo>
                  <a:cubicBezTo>
                    <a:pt x="833" y="382"/>
                    <a:pt x="829" y="383"/>
                    <a:pt x="825" y="383"/>
                  </a:cubicBezTo>
                  <a:cubicBezTo>
                    <a:pt x="811" y="384"/>
                    <a:pt x="798" y="385"/>
                    <a:pt x="784" y="385"/>
                  </a:cubicBezTo>
                  <a:cubicBezTo>
                    <a:pt x="779" y="385"/>
                    <a:pt x="774" y="385"/>
                    <a:pt x="768" y="385"/>
                  </a:cubicBezTo>
                  <a:lnTo>
                    <a:pt x="768" y="385"/>
                  </a:lnTo>
                  <a:cubicBezTo>
                    <a:pt x="773" y="384"/>
                    <a:pt x="749" y="380"/>
                    <a:pt x="746" y="379"/>
                  </a:cubicBezTo>
                  <a:cubicBezTo>
                    <a:pt x="735" y="376"/>
                    <a:pt x="722" y="373"/>
                    <a:pt x="711" y="370"/>
                  </a:cubicBezTo>
                  <a:cubicBezTo>
                    <a:pt x="702" y="366"/>
                    <a:pt x="692" y="364"/>
                    <a:pt x="682" y="361"/>
                  </a:cubicBezTo>
                  <a:cubicBezTo>
                    <a:pt x="673" y="358"/>
                    <a:pt x="667" y="357"/>
                    <a:pt x="663" y="357"/>
                  </a:cubicBezTo>
                  <a:cubicBezTo>
                    <a:pt x="655" y="355"/>
                    <a:pt x="650" y="354"/>
                    <a:pt x="642" y="351"/>
                  </a:cubicBezTo>
                  <a:cubicBezTo>
                    <a:pt x="631" y="350"/>
                    <a:pt x="622" y="347"/>
                    <a:pt x="612" y="342"/>
                  </a:cubicBezTo>
                  <a:cubicBezTo>
                    <a:pt x="606" y="341"/>
                    <a:pt x="590" y="334"/>
                    <a:pt x="584" y="332"/>
                  </a:cubicBezTo>
                  <a:cubicBezTo>
                    <a:pt x="565" y="319"/>
                    <a:pt x="545" y="310"/>
                    <a:pt x="525" y="300"/>
                  </a:cubicBezTo>
                  <a:cubicBezTo>
                    <a:pt x="512" y="296"/>
                    <a:pt x="499" y="290"/>
                    <a:pt x="484" y="283"/>
                  </a:cubicBezTo>
                  <a:cubicBezTo>
                    <a:pt x="484" y="283"/>
                    <a:pt x="483" y="283"/>
                    <a:pt x="483" y="281"/>
                  </a:cubicBezTo>
                  <a:cubicBezTo>
                    <a:pt x="464" y="269"/>
                    <a:pt x="439" y="263"/>
                    <a:pt x="421" y="251"/>
                  </a:cubicBezTo>
                  <a:lnTo>
                    <a:pt x="421" y="251"/>
                  </a:lnTo>
                  <a:cubicBezTo>
                    <a:pt x="425" y="253"/>
                    <a:pt x="429" y="255"/>
                    <a:pt x="433" y="257"/>
                  </a:cubicBezTo>
                  <a:cubicBezTo>
                    <a:pt x="428" y="254"/>
                    <a:pt x="422" y="251"/>
                    <a:pt x="417" y="248"/>
                  </a:cubicBezTo>
                  <a:lnTo>
                    <a:pt x="417" y="248"/>
                  </a:lnTo>
                  <a:cubicBezTo>
                    <a:pt x="417" y="248"/>
                    <a:pt x="417" y="248"/>
                    <a:pt x="417" y="248"/>
                  </a:cubicBezTo>
                  <a:lnTo>
                    <a:pt x="417" y="248"/>
                  </a:lnTo>
                  <a:cubicBezTo>
                    <a:pt x="417" y="248"/>
                    <a:pt x="417" y="248"/>
                    <a:pt x="417" y="248"/>
                  </a:cubicBezTo>
                  <a:lnTo>
                    <a:pt x="417" y="248"/>
                  </a:lnTo>
                  <a:cubicBezTo>
                    <a:pt x="416" y="247"/>
                    <a:pt x="415" y="247"/>
                    <a:pt x="414" y="246"/>
                  </a:cubicBezTo>
                  <a:cubicBezTo>
                    <a:pt x="392" y="233"/>
                    <a:pt x="374" y="220"/>
                    <a:pt x="352" y="206"/>
                  </a:cubicBezTo>
                  <a:cubicBezTo>
                    <a:pt x="310" y="181"/>
                    <a:pt x="273" y="148"/>
                    <a:pt x="233" y="117"/>
                  </a:cubicBezTo>
                  <a:cubicBezTo>
                    <a:pt x="228" y="113"/>
                    <a:pt x="222" y="108"/>
                    <a:pt x="216" y="103"/>
                  </a:cubicBezTo>
                  <a:lnTo>
                    <a:pt x="216" y="103"/>
                  </a:lnTo>
                  <a:cubicBezTo>
                    <a:pt x="217" y="104"/>
                    <a:pt x="217" y="104"/>
                    <a:pt x="217" y="104"/>
                  </a:cubicBezTo>
                  <a:cubicBezTo>
                    <a:pt x="217" y="104"/>
                    <a:pt x="215" y="102"/>
                    <a:pt x="209" y="97"/>
                  </a:cubicBezTo>
                  <a:lnTo>
                    <a:pt x="209" y="97"/>
                  </a:lnTo>
                  <a:cubicBezTo>
                    <a:pt x="212" y="99"/>
                    <a:pt x="214" y="101"/>
                    <a:pt x="216" y="103"/>
                  </a:cubicBezTo>
                  <a:lnTo>
                    <a:pt x="216" y="103"/>
                  </a:lnTo>
                  <a:cubicBezTo>
                    <a:pt x="213" y="101"/>
                    <a:pt x="193" y="85"/>
                    <a:pt x="189" y="81"/>
                  </a:cubicBezTo>
                  <a:cubicBezTo>
                    <a:pt x="176" y="72"/>
                    <a:pt x="163" y="57"/>
                    <a:pt x="148" y="44"/>
                  </a:cubicBezTo>
                  <a:lnTo>
                    <a:pt x="127" y="23"/>
                  </a:lnTo>
                  <a:cubicBezTo>
                    <a:pt x="113" y="7"/>
                    <a:pt x="9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4711996" y="2665326"/>
              <a:ext cx="17063" cy="60274"/>
            </a:xfrm>
            <a:custGeom>
              <a:avLst/>
              <a:gdLst/>
              <a:ahLst/>
              <a:cxnLst/>
              <a:rect l="l" t="t" r="r" b="b"/>
              <a:pathLst>
                <a:path w="603" h="2130" extrusionOk="0">
                  <a:moveTo>
                    <a:pt x="113" y="0"/>
                  </a:moveTo>
                  <a:cubicBezTo>
                    <a:pt x="77" y="0"/>
                    <a:pt x="45" y="37"/>
                    <a:pt x="55" y="74"/>
                  </a:cubicBezTo>
                  <a:cubicBezTo>
                    <a:pt x="91" y="232"/>
                    <a:pt x="183" y="380"/>
                    <a:pt x="241" y="530"/>
                  </a:cubicBezTo>
                  <a:cubicBezTo>
                    <a:pt x="302" y="687"/>
                    <a:pt x="332" y="860"/>
                    <a:pt x="340" y="1024"/>
                  </a:cubicBezTo>
                  <a:cubicBezTo>
                    <a:pt x="354" y="1387"/>
                    <a:pt x="229" y="1721"/>
                    <a:pt x="33" y="2021"/>
                  </a:cubicBezTo>
                  <a:cubicBezTo>
                    <a:pt x="0" y="2070"/>
                    <a:pt x="42" y="2130"/>
                    <a:pt x="91" y="2130"/>
                  </a:cubicBezTo>
                  <a:cubicBezTo>
                    <a:pt x="106" y="2130"/>
                    <a:pt x="121" y="2125"/>
                    <a:pt x="135" y="2112"/>
                  </a:cubicBezTo>
                  <a:cubicBezTo>
                    <a:pt x="436" y="1844"/>
                    <a:pt x="601" y="1428"/>
                    <a:pt x="603" y="1028"/>
                  </a:cubicBezTo>
                  <a:cubicBezTo>
                    <a:pt x="603" y="826"/>
                    <a:pt x="560" y="632"/>
                    <a:pt x="486" y="447"/>
                  </a:cubicBezTo>
                  <a:cubicBezTo>
                    <a:pt x="420" y="280"/>
                    <a:pt x="302" y="85"/>
                    <a:pt x="135" y="5"/>
                  </a:cubicBezTo>
                  <a:cubicBezTo>
                    <a:pt x="128" y="2"/>
                    <a:pt x="12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4731691" y="2680833"/>
              <a:ext cx="9225" cy="27392"/>
            </a:xfrm>
            <a:custGeom>
              <a:avLst/>
              <a:gdLst/>
              <a:ahLst/>
              <a:cxnLst/>
              <a:rect l="l" t="t" r="r" b="b"/>
              <a:pathLst>
                <a:path w="326" h="968" extrusionOk="0">
                  <a:moveTo>
                    <a:pt x="70" y="1"/>
                  </a:moveTo>
                  <a:cubicBezTo>
                    <a:pt x="35" y="1"/>
                    <a:pt x="1" y="27"/>
                    <a:pt x="13" y="68"/>
                  </a:cubicBezTo>
                  <a:cubicBezTo>
                    <a:pt x="30" y="137"/>
                    <a:pt x="43" y="204"/>
                    <a:pt x="53" y="274"/>
                  </a:cubicBezTo>
                  <a:cubicBezTo>
                    <a:pt x="58" y="294"/>
                    <a:pt x="56" y="291"/>
                    <a:pt x="53" y="309"/>
                  </a:cubicBezTo>
                  <a:cubicBezTo>
                    <a:pt x="52" y="332"/>
                    <a:pt x="56" y="357"/>
                    <a:pt x="58" y="380"/>
                  </a:cubicBezTo>
                  <a:lnTo>
                    <a:pt x="58" y="382"/>
                  </a:lnTo>
                  <a:lnTo>
                    <a:pt x="58" y="386"/>
                  </a:lnTo>
                  <a:lnTo>
                    <a:pt x="58" y="411"/>
                  </a:lnTo>
                  <a:cubicBezTo>
                    <a:pt x="58" y="431"/>
                    <a:pt x="58" y="448"/>
                    <a:pt x="56" y="469"/>
                  </a:cubicBezTo>
                  <a:cubicBezTo>
                    <a:pt x="53" y="504"/>
                    <a:pt x="52" y="538"/>
                    <a:pt x="49" y="572"/>
                  </a:cubicBezTo>
                  <a:cubicBezTo>
                    <a:pt x="46" y="591"/>
                    <a:pt x="45" y="607"/>
                    <a:pt x="42" y="626"/>
                  </a:cubicBezTo>
                  <a:cubicBezTo>
                    <a:pt x="39" y="630"/>
                    <a:pt x="39" y="636"/>
                    <a:pt x="37" y="643"/>
                  </a:cubicBezTo>
                  <a:cubicBezTo>
                    <a:pt x="37" y="643"/>
                    <a:pt x="37" y="643"/>
                    <a:pt x="37" y="643"/>
                  </a:cubicBezTo>
                  <a:cubicBezTo>
                    <a:pt x="37" y="643"/>
                    <a:pt x="30" y="674"/>
                    <a:pt x="30" y="678"/>
                  </a:cubicBezTo>
                  <a:cubicBezTo>
                    <a:pt x="24" y="716"/>
                    <a:pt x="16" y="759"/>
                    <a:pt x="17" y="796"/>
                  </a:cubicBezTo>
                  <a:cubicBezTo>
                    <a:pt x="17" y="807"/>
                    <a:pt x="20" y="812"/>
                    <a:pt x="20" y="815"/>
                  </a:cubicBezTo>
                  <a:cubicBezTo>
                    <a:pt x="20" y="822"/>
                    <a:pt x="17" y="829"/>
                    <a:pt x="16" y="836"/>
                  </a:cubicBezTo>
                  <a:cubicBezTo>
                    <a:pt x="13" y="858"/>
                    <a:pt x="14" y="880"/>
                    <a:pt x="16" y="902"/>
                  </a:cubicBezTo>
                  <a:cubicBezTo>
                    <a:pt x="18" y="947"/>
                    <a:pt x="57" y="968"/>
                    <a:pt x="96" y="968"/>
                  </a:cubicBezTo>
                  <a:cubicBezTo>
                    <a:pt x="118" y="968"/>
                    <a:pt x="139" y="961"/>
                    <a:pt x="155" y="950"/>
                  </a:cubicBezTo>
                  <a:cubicBezTo>
                    <a:pt x="175" y="938"/>
                    <a:pt x="190" y="921"/>
                    <a:pt x="205" y="903"/>
                  </a:cubicBezTo>
                  <a:cubicBezTo>
                    <a:pt x="206" y="902"/>
                    <a:pt x="213" y="890"/>
                    <a:pt x="213" y="889"/>
                  </a:cubicBezTo>
                  <a:cubicBezTo>
                    <a:pt x="223" y="880"/>
                    <a:pt x="234" y="873"/>
                    <a:pt x="241" y="861"/>
                  </a:cubicBezTo>
                  <a:cubicBezTo>
                    <a:pt x="264" y="826"/>
                    <a:pt x="284" y="775"/>
                    <a:pt x="296" y="736"/>
                  </a:cubicBezTo>
                  <a:cubicBezTo>
                    <a:pt x="319" y="647"/>
                    <a:pt x="325" y="547"/>
                    <a:pt x="315" y="456"/>
                  </a:cubicBezTo>
                  <a:cubicBezTo>
                    <a:pt x="314" y="421"/>
                    <a:pt x="308" y="384"/>
                    <a:pt x="299" y="348"/>
                  </a:cubicBezTo>
                  <a:cubicBezTo>
                    <a:pt x="293" y="323"/>
                    <a:pt x="289" y="297"/>
                    <a:pt x="277" y="273"/>
                  </a:cubicBezTo>
                  <a:cubicBezTo>
                    <a:pt x="264" y="246"/>
                    <a:pt x="263" y="249"/>
                    <a:pt x="250" y="222"/>
                  </a:cubicBezTo>
                  <a:cubicBezTo>
                    <a:pt x="219" y="148"/>
                    <a:pt x="170" y="76"/>
                    <a:pt x="114" y="18"/>
                  </a:cubicBezTo>
                  <a:cubicBezTo>
                    <a:pt x="102" y="6"/>
                    <a:pt x="86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4745104" y="2690086"/>
              <a:ext cx="7442" cy="15988"/>
            </a:xfrm>
            <a:custGeom>
              <a:avLst/>
              <a:gdLst/>
              <a:ahLst/>
              <a:cxnLst/>
              <a:rect l="l" t="t" r="r" b="b"/>
              <a:pathLst>
                <a:path w="263" h="565" extrusionOk="0">
                  <a:moveTo>
                    <a:pt x="154" y="56"/>
                  </a:moveTo>
                  <a:lnTo>
                    <a:pt x="154" y="56"/>
                  </a:lnTo>
                  <a:cubicBezTo>
                    <a:pt x="154" y="56"/>
                    <a:pt x="154" y="57"/>
                    <a:pt x="155" y="57"/>
                  </a:cubicBezTo>
                  <a:cubicBezTo>
                    <a:pt x="154" y="57"/>
                    <a:pt x="154" y="56"/>
                    <a:pt x="154" y="56"/>
                  </a:cubicBezTo>
                  <a:close/>
                  <a:moveTo>
                    <a:pt x="219" y="159"/>
                  </a:moveTo>
                  <a:cubicBezTo>
                    <a:pt x="220" y="161"/>
                    <a:pt x="222" y="162"/>
                    <a:pt x="224" y="164"/>
                  </a:cubicBezTo>
                  <a:lnTo>
                    <a:pt x="224" y="164"/>
                  </a:lnTo>
                  <a:cubicBezTo>
                    <a:pt x="222" y="162"/>
                    <a:pt x="220" y="161"/>
                    <a:pt x="219" y="159"/>
                  </a:cubicBezTo>
                  <a:close/>
                  <a:moveTo>
                    <a:pt x="76" y="0"/>
                  </a:moveTo>
                  <a:cubicBezTo>
                    <a:pt x="64" y="0"/>
                    <a:pt x="52" y="4"/>
                    <a:pt x="42" y="11"/>
                  </a:cubicBezTo>
                  <a:cubicBezTo>
                    <a:pt x="15" y="27"/>
                    <a:pt x="1" y="66"/>
                    <a:pt x="17" y="92"/>
                  </a:cubicBezTo>
                  <a:cubicBezTo>
                    <a:pt x="21" y="100"/>
                    <a:pt x="24" y="107"/>
                    <a:pt x="28" y="113"/>
                  </a:cubicBezTo>
                  <a:cubicBezTo>
                    <a:pt x="30" y="117"/>
                    <a:pt x="31" y="124"/>
                    <a:pt x="36" y="129"/>
                  </a:cubicBezTo>
                  <a:lnTo>
                    <a:pt x="36" y="134"/>
                  </a:lnTo>
                  <a:cubicBezTo>
                    <a:pt x="37" y="139"/>
                    <a:pt x="37" y="142"/>
                    <a:pt x="39" y="146"/>
                  </a:cubicBezTo>
                  <a:cubicBezTo>
                    <a:pt x="42" y="153"/>
                    <a:pt x="43" y="161"/>
                    <a:pt x="44" y="169"/>
                  </a:cubicBezTo>
                  <a:cubicBezTo>
                    <a:pt x="49" y="184"/>
                    <a:pt x="50" y="198"/>
                    <a:pt x="52" y="211"/>
                  </a:cubicBezTo>
                  <a:cubicBezTo>
                    <a:pt x="52" y="214"/>
                    <a:pt x="50" y="219"/>
                    <a:pt x="50" y="222"/>
                  </a:cubicBezTo>
                  <a:lnTo>
                    <a:pt x="50" y="239"/>
                  </a:lnTo>
                  <a:lnTo>
                    <a:pt x="50" y="243"/>
                  </a:lnTo>
                  <a:cubicBezTo>
                    <a:pt x="50" y="275"/>
                    <a:pt x="46" y="306"/>
                    <a:pt x="44" y="338"/>
                  </a:cubicBezTo>
                  <a:cubicBezTo>
                    <a:pt x="44" y="345"/>
                    <a:pt x="43" y="355"/>
                    <a:pt x="42" y="363"/>
                  </a:cubicBezTo>
                  <a:lnTo>
                    <a:pt x="42" y="364"/>
                  </a:lnTo>
                  <a:cubicBezTo>
                    <a:pt x="34" y="386"/>
                    <a:pt x="28" y="408"/>
                    <a:pt x="28" y="429"/>
                  </a:cubicBezTo>
                  <a:cubicBezTo>
                    <a:pt x="28" y="431"/>
                    <a:pt x="28" y="431"/>
                    <a:pt x="27" y="432"/>
                  </a:cubicBezTo>
                  <a:cubicBezTo>
                    <a:pt x="20" y="461"/>
                    <a:pt x="17" y="488"/>
                    <a:pt x="30" y="517"/>
                  </a:cubicBezTo>
                  <a:cubicBezTo>
                    <a:pt x="44" y="547"/>
                    <a:pt x="77" y="564"/>
                    <a:pt x="110" y="564"/>
                  </a:cubicBezTo>
                  <a:cubicBezTo>
                    <a:pt x="115" y="564"/>
                    <a:pt x="120" y="564"/>
                    <a:pt x="124" y="563"/>
                  </a:cubicBezTo>
                  <a:cubicBezTo>
                    <a:pt x="152" y="560"/>
                    <a:pt x="174" y="541"/>
                    <a:pt x="190" y="522"/>
                  </a:cubicBezTo>
                  <a:cubicBezTo>
                    <a:pt x="191" y="518"/>
                    <a:pt x="204" y="504"/>
                    <a:pt x="206" y="498"/>
                  </a:cubicBezTo>
                  <a:lnTo>
                    <a:pt x="210" y="495"/>
                  </a:lnTo>
                  <a:cubicBezTo>
                    <a:pt x="220" y="482"/>
                    <a:pt x="228" y="469"/>
                    <a:pt x="233" y="454"/>
                  </a:cubicBezTo>
                  <a:cubicBezTo>
                    <a:pt x="238" y="445"/>
                    <a:pt x="239" y="435"/>
                    <a:pt x="242" y="425"/>
                  </a:cubicBezTo>
                  <a:cubicBezTo>
                    <a:pt x="255" y="370"/>
                    <a:pt x="262" y="319"/>
                    <a:pt x="254" y="261"/>
                  </a:cubicBezTo>
                  <a:cubicBezTo>
                    <a:pt x="251" y="229"/>
                    <a:pt x="245" y="200"/>
                    <a:pt x="232" y="178"/>
                  </a:cubicBezTo>
                  <a:cubicBezTo>
                    <a:pt x="230" y="174"/>
                    <a:pt x="228" y="170"/>
                    <a:pt x="226" y="167"/>
                  </a:cubicBezTo>
                  <a:lnTo>
                    <a:pt x="226" y="167"/>
                  </a:lnTo>
                  <a:cubicBezTo>
                    <a:pt x="224" y="163"/>
                    <a:pt x="221" y="154"/>
                    <a:pt x="219" y="153"/>
                  </a:cubicBezTo>
                  <a:cubicBezTo>
                    <a:pt x="216" y="145"/>
                    <a:pt x="212" y="137"/>
                    <a:pt x="206" y="130"/>
                  </a:cubicBezTo>
                  <a:cubicBezTo>
                    <a:pt x="194" y="105"/>
                    <a:pt x="180" y="81"/>
                    <a:pt x="161" y="62"/>
                  </a:cubicBezTo>
                  <a:cubicBezTo>
                    <a:pt x="159" y="60"/>
                    <a:pt x="156" y="57"/>
                    <a:pt x="153" y="55"/>
                  </a:cubicBezTo>
                  <a:lnTo>
                    <a:pt x="153" y="55"/>
                  </a:lnTo>
                  <a:cubicBezTo>
                    <a:pt x="151" y="52"/>
                    <a:pt x="150" y="49"/>
                    <a:pt x="146" y="46"/>
                  </a:cubicBezTo>
                  <a:cubicBezTo>
                    <a:pt x="139" y="37"/>
                    <a:pt x="132" y="30"/>
                    <a:pt x="124" y="23"/>
                  </a:cubicBezTo>
                  <a:cubicBezTo>
                    <a:pt x="111" y="8"/>
                    <a:pt x="93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4778863" y="2590507"/>
              <a:ext cx="34325" cy="35768"/>
            </a:xfrm>
            <a:custGeom>
              <a:avLst/>
              <a:gdLst/>
              <a:ahLst/>
              <a:cxnLst/>
              <a:rect l="l" t="t" r="r" b="b"/>
              <a:pathLst>
                <a:path w="1213" h="1264" extrusionOk="0">
                  <a:moveTo>
                    <a:pt x="1093" y="1"/>
                  </a:moveTo>
                  <a:cubicBezTo>
                    <a:pt x="1080" y="1"/>
                    <a:pt x="1067" y="2"/>
                    <a:pt x="1053" y="3"/>
                  </a:cubicBezTo>
                  <a:cubicBezTo>
                    <a:pt x="1014" y="6"/>
                    <a:pt x="979" y="10"/>
                    <a:pt x="941" y="26"/>
                  </a:cubicBezTo>
                  <a:cubicBezTo>
                    <a:pt x="871" y="52"/>
                    <a:pt x="806" y="86"/>
                    <a:pt x="742" y="122"/>
                  </a:cubicBezTo>
                  <a:cubicBezTo>
                    <a:pt x="616" y="195"/>
                    <a:pt x="498" y="292"/>
                    <a:pt x="398" y="398"/>
                  </a:cubicBezTo>
                  <a:cubicBezTo>
                    <a:pt x="296" y="506"/>
                    <a:pt x="210" y="628"/>
                    <a:pt x="142" y="759"/>
                  </a:cubicBezTo>
                  <a:cubicBezTo>
                    <a:pt x="107" y="824"/>
                    <a:pt x="78" y="889"/>
                    <a:pt x="55" y="958"/>
                  </a:cubicBezTo>
                  <a:cubicBezTo>
                    <a:pt x="30" y="1026"/>
                    <a:pt x="1" y="1113"/>
                    <a:pt x="4" y="1183"/>
                  </a:cubicBezTo>
                  <a:cubicBezTo>
                    <a:pt x="4" y="1226"/>
                    <a:pt x="45" y="1263"/>
                    <a:pt x="84" y="1263"/>
                  </a:cubicBezTo>
                  <a:cubicBezTo>
                    <a:pt x="103" y="1263"/>
                    <a:pt x="122" y="1254"/>
                    <a:pt x="135" y="1231"/>
                  </a:cubicBezTo>
                  <a:cubicBezTo>
                    <a:pt x="167" y="1173"/>
                    <a:pt x="188" y="1106"/>
                    <a:pt x="216" y="1043"/>
                  </a:cubicBezTo>
                  <a:cubicBezTo>
                    <a:pt x="244" y="984"/>
                    <a:pt x="274" y="927"/>
                    <a:pt x="308" y="871"/>
                  </a:cubicBezTo>
                  <a:cubicBezTo>
                    <a:pt x="374" y="759"/>
                    <a:pt x="456" y="655"/>
                    <a:pt x="550" y="562"/>
                  </a:cubicBezTo>
                  <a:cubicBezTo>
                    <a:pt x="645" y="474"/>
                    <a:pt x="748" y="391"/>
                    <a:pt x="860" y="321"/>
                  </a:cubicBezTo>
                  <a:cubicBezTo>
                    <a:pt x="914" y="286"/>
                    <a:pt x="970" y="256"/>
                    <a:pt x="1028" y="228"/>
                  </a:cubicBezTo>
                  <a:cubicBezTo>
                    <a:pt x="1075" y="205"/>
                    <a:pt x="1133" y="173"/>
                    <a:pt x="1162" y="127"/>
                  </a:cubicBezTo>
                  <a:lnTo>
                    <a:pt x="1171" y="119"/>
                  </a:lnTo>
                  <a:cubicBezTo>
                    <a:pt x="1213" y="93"/>
                    <a:pt x="1213" y="12"/>
                    <a:pt x="1153" y="12"/>
                  </a:cubicBezTo>
                  <a:cubicBezTo>
                    <a:pt x="1153" y="12"/>
                    <a:pt x="1152" y="12"/>
                    <a:pt x="1152" y="12"/>
                  </a:cubicBezTo>
                  <a:lnTo>
                    <a:pt x="1139" y="12"/>
                  </a:lnTo>
                  <a:cubicBezTo>
                    <a:pt x="1140" y="12"/>
                    <a:pt x="1142" y="10"/>
                    <a:pt x="1124" y="4"/>
                  </a:cubicBezTo>
                  <a:cubicBezTo>
                    <a:pt x="1114" y="2"/>
                    <a:pt x="1103" y="1"/>
                    <a:pt x="10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4775722" y="2632586"/>
              <a:ext cx="6310" cy="12536"/>
            </a:xfrm>
            <a:custGeom>
              <a:avLst/>
              <a:gdLst/>
              <a:ahLst/>
              <a:cxnLst/>
              <a:rect l="l" t="t" r="r" b="b"/>
              <a:pathLst>
                <a:path w="223" h="443" extrusionOk="0">
                  <a:moveTo>
                    <a:pt x="155" y="1"/>
                  </a:moveTo>
                  <a:cubicBezTo>
                    <a:pt x="142" y="1"/>
                    <a:pt x="128" y="6"/>
                    <a:pt x="116" y="14"/>
                  </a:cubicBezTo>
                  <a:cubicBezTo>
                    <a:pt x="110" y="20"/>
                    <a:pt x="103" y="23"/>
                    <a:pt x="99" y="30"/>
                  </a:cubicBezTo>
                  <a:cubicBezTo>
                    <a:pt x="89" y="36"/>
                    <a:pt x="74" y="52"/>
                    <a:pt x="74" y="53"/>
                  </a:cubicBezTo>
                  <a:cubicBezTo>
                    <a:pt x="65" y="65"/>
                    <a:pt x="57" y="75"/>
                    <a:pt x="49" y="88"/>
                  </a:cubicBezTo>
                  <a:cubicBezTo>
                    <a:pt x="26" y="125"/>
                    <a:pt x="16" y="167"/>
                    <a:pt x="7" y="206"/>
                  </a:cubicBezTo>
                  <a:cubicBezTo>
                    <a:pt x="4" y="221"/>
                    <a:pt x="1" y="235"/>
                    <a:pt x="1" y="250"/>
                  </a:cubicBezTo>
                  <a:cubicBezTo>
                    <a:pt x="1" y="271"/>
                    <a:pt x="0" y="293"/>
                    <a:pt x="7" y="315"/>
                  </a:cubicBezTo>
                  <a:cubicBezTo>
                    <a:pt x="22" y="363"/>
                    <a:pt x="38" y="417"/>
                    <a:pt x="87" y="437"/>
                  </a:cubicBezTo>
                  <a:cubicBezTo>
                    <a:pt x="95" y="441"/>
                    <a:pt x="103" y="442"/>
                    <a:pt x="111" y="442"/>
                  </a:cubicBezTo>
                  <a:cubicBezTo>
                    <a:pt x="140" y="442"/>
                    <a:pt x="169" y="421"/>
                    <a:pt x="180" y="394"/>
                  </a:cubicBezTo>
                  <a:cubicBezTo>
                    <a:pt x="187" y="376"/>
                    <a:pt x="186" y="356"/>
                    <a:pt x="182" y="335"/>
                  </a:cubicBezTo>
                  <a:cubicBezTo>
                    <a:pt x="180" y="327"/>
                    <a:pt x="176" y="315"/>
                    <a:pt x="179" y="306"/>
                  </a:cubicBezTo>
                  <a:lnTo>
                    <a:pt x="179" y="306"/>
                  </a:lnTo>
                  <a:lnTo>
                    <a:pt x="179" y="296"/>
                  </a:lnTo>
                  <a:cubicBezTo>
                    <a:pt x="179" y="285"/>
                    <a:pt x="176" y="276"/>
                    <a:pt x="176" y="264"/>
                  </a:cubicBezTo>
                  <a:cubicBezTo>
                    <a:pt x="176" y="248"/>
                    <a:pt x="174" y="234"/>
                    <a:pt x="176" y="218"/>
                  </a:cubicBezTo>
                  <a:cubicBezTo>
                    <a:pt x="176" y="209"/>
                    <a:pt x="179" y="199"/>
                    <a:pt x="180" y="190"/>
                  </a:cubicBezTo>
                  <a:cubicBezTo>
                    <a:pt x="180" y="189"/>
                    <a:pt x="180" y="184"/>
                    <a:pt x="182" y="183"/>
                  </a:cubicBezTo>
                  <a:lnTo>
                    <a:pt x="182" y="181"/>
                  </a:lnTo>
                  <a:cubicBezTo>
                    <a:pt x="183" y="170"/>
                    <a:pt x="187" y="161"/>
                    <a:pt x="189" y="151"/>
                  </a:cubicBezTo>
                  <a:cubicBezTo>
                    <a:pt x="189" y="151"/>
                    <a:pt x="195" y="132"/>
                    <a:pt x="195" y="129"/>
                  </a:cubicBezTo>
                  <a:cubicBezTo>
                    <a:pt x="196" y="125"/>
                    <a:pt x="196" y="122"/>
                    <a:pt x="198" y="117"/>
                  </a:cubicBezTo>
                  <a:cubicBezTo>
                    <a:pt x="201" y="115"/>
                    <a:pt x="201" y="109"/>
                    <a:pt x="202" y="104"/>
                  </a:cubicBezTo>
                  <a:cubicBezTo>
                    <a:pt x="205" y="100"/>
                    <a:pt x="209" y="85"/>
                    <a:pt x="212" y="80"/>
                  </a:cubicBezTo>
                  <a:cubicBezTo>
                    <a:pt x="222" y="56"/>
                    <a:pt x="211" y="23"/>
                    <a:pt x="189" y="11"/>
                  </a:cubicBezTo>
                  <a:cubicBezTo>
                    <a:pt x="178" y="4"/>
                    <a:pt x="167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4774420" y="2590536"/>
              <a:ext cx="20148" cy="20289"/>
            </a:xfrm>
            <a:custGeom>
              <a:avLst/>
              <a:gdLst/>
              <a:ahLst/>
              <a:cxnLst/>
              <a:rect l="l" t="t" r="r" b="b"/>
              <a:pathLst>
                <a:path w="712" h="717" extrusionOk="0">
                  <a:moveTo>
                    <a:pt x="631" y="1"/>
                  </a:moveTo>
                  <a:cubicBezTo>
                    <a:pt x="627" y="1"/>
                    <a:pt x="623" y="1"/>
                    <a:pt x="619" y="2"/>
                  </a:cubicBezTo>
                  <a:cubicBezTo>
                    <a:pt x="611" y="3"/>
                    <a:pt x="606" y="5"/>
                    <a:pt x="598" y="5"/>
                  </a:cubicBezTo>
                  <a:cubicBezTo>
                    <a:pt x="596" y="5"/>
                    <a:pt x="594" y="5"/>
                    <a:pt x="592" y="5"/>
                  </a:cubicBezTo>
                  <a:cubicBezTo>
                    <a:pt x="520" y="5"/>
                    <a:pt x="453" y="55"/>
                    <a:pt x="396" y="96"/>
                  </a:cubicBezTo>
                  <a:cubicBezTo>
                    <a:pt x="341" y="139"/>
                    <a:pt x="290" y="185"/>
                    <a:pt x="241" y="236"/>
                  </a:cubicBezTo>
                  <a:cubicBezTo>
                    <a:pt x="188" y="291"/>
                    <a:pt x="145" y="348"/>
                    <a:pt x="103" y="410"/>
                  </a:cubicBezTo>
                  <a:lnTo>
                    <a:pt x="75" y="454"/>
                  </a:lnTo>
                  <a:cubicBezTo>
                    <a:pt x="66" y="464"/>
                    <a:pt x="62" y="477"/>
                    <a:pt x="61" y="490"/>
                  </a:cubicBezTo>
                  <a:cubicBezTo>
                    <a:pt x="59" y="499"/>
                    <a:pt x="58" y="503"/>
                    <a:pt x="59" y="503"/>
                  </a:cubicBezTo>
                  <a:cubicBezTo>
                    <a:pt x="55" y="511"/>
                    <a:pt x="52" y="515"/>
                    <a:pt x="50" y="519"/>
                  </a:cubicBezTo>
                  <a:cubicBezTo>
                    <a:pt x="33" y="550"/>
                    <a:pt x="17" y="582"/>
                    <a:pt x="8" y="615"/>
                  </a:cubicBezTo>
                  <a:cubicBezTo>
                    <a:pt x="1" y="649"/>
                    <a:pt x="7" y="682"/>
                    <a:pt x="36" y="702"/>
                  </a:cubicBezTo>
                  <a:cubicBezTo>
                    <a:pt x="48" y="711"/>
                    <a:pt x="64" y="716"/>
                    <a:pt x="79" y="716"/>
                  </a:cubicBezTo>
                  <a:cubicBezTo>
                    <a:pt x="97" y="716"/>
                    <a:pt x="114" y="710"/>
                    <a:pt x="126" y="698"/>
                  </a:cubicBezTo>
                  <a:cubicBezTo>
                    <a:pt x="156" y="673"/>
                    <a:pt x="178" y="643"/>
                    <a:pt x="203" y="615"/>
                  </a:cubicBezTo>
                  <a:cubicBezTo>
                    <a:pt x="204" y="612"/>
                    <a:pt x="207" y="609"/>
                    <a:pt x="210" y="607"/>
                  </a:cubicBezTo>
                  <a:cubicBezTo>
                    <a:pt x="213" y="605"/>
                    <a:pt x="219" y="601"/>
                    <a:pt x="229" y="592"/>
                  </a:cubicBezTo>
                  <a:cubicBezTo>
                    <a:pt x="247" y="577"/>
                    <a:pt x="258" y="557"/>
                    <a:pt x="273" y="541"/>
                  </a:cubicBezTo>
                  <a:cubicBezTo>
                    <a:pt x="277" y="535"/>
                    <a:pt x="283" y="530"/>
                    <a:pt x="286" y="525"/>
                  </a:cubicBezTo>
                  <a:lnTo>
                    <a:pt x="290" y="521"/>
                  </a:lnTo>
                  <a:lnTo>
                    <a:pt x="292" y="519"/>
                  </a:lnTo>
                  <a:cubicBezTo>
                    <a:pt x="302" y="506"/>
                    <a:pt x="315" y="493"/>
                    <a:pt x="326" y="483"/>
                  </a:cubicBezTo>
                  <a:cubicBezTo>
                    <a:pt x="342" y="467"/>
                    <a:pt x="358" y="450"/>
                    <a:pt x="373" y="432"/>
                  </a:cubicBezTo>
                  <a:lnTo>
                    <a:pt x="373" y="431"/>
                  </a:lnTo>
                  <a:lnTo>
                    <a:pt x="377" y="426"/>
                  </a:lnTo>
                  <a:cubicBezTo>
                    <a:pt x="382" y="421"/>
                    <a:pt x="388" y="415"/>
                    <a:pt x="395" y="409"/>
                  </a:cubicBezTo>
                  <a:cubicBezTo>
                    <a:pt x="440" y="361"/>
                    <a:pt x="489" y="314"/>
                    <a:pt x="539" y="269"/>
                  </a:cubicBezTo>
                  <a:cubicBezTo>
                    <a:pt x="585" y="226"/>
                    <a:pt x="651" y="178"/>
                    <a:pt x="672" y="112"/>
                  </a:cubicBezTo>
                  <a:cubicBezTo>
                    <a:pt x="677" y="110"/>
                    <a:pt x="680" y="104"/>
                    <a:pt x="683" y="99"/>
                  </a:cubicBezTo>
                  <a:cubicBezTo>
                    <a:pt x="712" y="59"/>
                    <a:pt x="677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4769496" y="2589347"/>
              <a:ext cx="11347" cy="11772"/>
            </a:xfrm>
            <a:custGeom>
              <a:avLst/>
              <a:gdLst/>
              <a:ahLst/>
              <a:cxnLst/>
              <a:rect l="l" t="t" r="r" b="b"/>
              <a:pathLst>
                <a:path w="401" h="416" extrusionOk="0">
                  <a:moveTo>
                    <a:pt x="59" y="180"/>
                  </a:moveTo>
                  <a:cubicBezTo>
                    <a:pt x="59" y="182"/>
                    <a:pt x="58" y="183"/>
                    <a:pt x="57" y="185"/>
                  </a:cubicBezTo>
                  <a:cubicBezTo>
                    <a:pt x="58" y="183"/>
                    <a:pt x="58" y="182"/>
                    <a:pt x="59" y="180"/>
                  </a:cubicBezTo>
                  <a:close/>
                  <a:moveTo>
                    <a:pt x="272" y="262"/>
                  </a:moveTo>
                  <a:cubicBezTo>
                    <a:pt x="269" y="265"/>
                    <a:pt x="267" y="268"/>
                    <a:pt x="264" y="271"/>
                  </a:cubicBezTo>
                  <a:cubicBezTo>
                    <a:pt x="266" y="268"/>
                    <a:pt x="269" y="265"/>
                    <a:pt x="272" y="262"/>
                  </a:cubicBezTo>
                  <a:close/>
                  <a:moveTo>
                    <a:pt x="308" y="1"/>
                  </a:moveTo>
                  <a:cubicBezTo>
                    <a:pt x="289" y="1"/>
                    <a:pt x="270" y="4"/>
                    <a:pt x="253" y="9"/>
                  </a:cubicBezTo>
                  <a:cubicBezTo>
                    <a:pt x="240" y="11"/>
                    <a:pt x="227" y="12"/>
                    <a:pt x="214" y="19"/>
                  </a:cubicBezTo>
                  <a:cubicBezTo>
                    <a:pt x="207" y="24"/>
                    <a:pt x="203" y="27"/>
                    <a:pt x="195" y="31"/>
                  </a:cubicBezTo>
                  <a:cubicBezTo>
                    <a:pt x="176" y="41"/>
                    <a:pt x="153" y="54"/>
                    <a:pt x="137" y="70"/>
                  </a:cubicBezTo>
                  <a:cubicBezTo>
                    <a:pt x="120" y="88"/>
                    <a:pt x="105" y="105"/>
                    <a:pt x="91" y="121"/>
                  </a:cubicBezTo>
                  <a:cubicBezTo>
                    <a:pt x="78" y="136"/>
                    <a:pt x="70" y="154"/>
                    <a:pt x="63" y="172"/>
                  </a:cubicBezTo>
                  <a:lnTo>
                    <a:pt x="63" y="172"/>
                  </a:lnTo>
                  <a:cubicBezTo>
                    <a:pt x="50" y="194"/>
                    <a:pt x="38" y="218"/>
                    <a:pt x="28" y="242"/>
                  </a:cubicBezTo>
                  <a:cubicBezTo>
                    <a:pt x="14" y="274"/>
                    <a:pt x="1" y="308"/>
                    <a:pt x="8" y="345"/>
                  </a:cubicBezTo>
                  <a:cubicBezTo>
                    <a:pt x="18" y="385"/>
                    <a:pt x="55" y="415"/>
                    <a:pt x="95" y="415"/>
                  </a:cubicBezTo>
                  <a:cubicBezTo>
                    <a:pt x="107" y="415"/>
                    <a:pt x="118" y="413"/>
                    <a:pt x="130" y="407"/>
                  </a:cubicBezTo>
                  <a:cubicBezTo>
                    <a:pt x="152" y="396"/>
                    <a:pt x="166" y="381"/>
                    <a:pt x="181" y="361"/>
                  </a:cubicBezTo>
                  <a:cubicBezTo>
                    <a:pt x="185" y="352"/>
                    <a:pt x="191" y="345"/>
                    <a:pt x="197" y="336"/>
                  </a:cubicBezTo>
                  <a:cubicBezTo>
                    <a:pt x="205" y="324"/>
                    <a:pt x="214" y="314"/>
                    <a:pt x="224" y="301"/>
                  </a:cubicBezTo>
                  <a:cubicBezTo>
                    <a:pt x="233" y="301"/>
                    <a:pt x="239" y="297"/>
                    <a:pt x="246" y="291"/>
                  </a:cubicBezTo>
                  <a:cubicBezTo>
                    <a:pt x="258" y="279"/>
                    <a:pt x="269" y="266"/>
                    <a:pt x="280" y="253"/>
                  </a:cubicBezTo>
                  <a:lnTo>
                    <a:pt x="280" y="253"/>
                  </a:lnTo>
                  <a:cubicBezTo>
                    <a:pt x="295" y="237"/>
                    <a:pt x="309" y="222"/>
                    <a:pt x="322" y="205"/>
                  </a:cubicBezTo>
                  <a:cubicBezTo>
                    <a:pt x="328" y="198"/>
                    <a:pt x="335" y="189"/>
                    <a:pt x="341" y="182"/>
                  </a:cubicBezTo>
                  <a:cubicBezTo>
                    <a:pt x="344" y="178"/>
                    <a:pt x="345" y="175"/>
                    <a:pt x="349" y="170"/>
                  </a:cubicBezTo>
                  <a:cubicBezTo>
                    <a:pt x="355" y="162"/>
                    <a:pt x="358" y="154"/>
                    <a:pt x="362" y="146"/>
                  </a:cubicBezTo>
                  <a:cubicBezTo>
                    <a:pt x="373" y="127"/>
                    <a:pt x="381" y="109"/>
                    <a:pt x="387" y="89"/>
                  </a:cubicBezTo>
                  <a:cubicBezTo>
                    <a:pt x="400" y="70"/>
                    <a:pt x="400" y="47"/>
                    <a:pt x="387" y="27"/>
                  </a:cubicBezTo>
                  <a:cubicBezTo>
                    <a:pt x="375" y="9"/>
                    <a:pt x="359" y="3"/>
                    <a:pt x="341" y="3"/>
                  </a:cubicBezTo>
                  <a:cubicBezTo>
                    <a:pt x="339" y="3"/>
                    <a:pt x="337" y="3"/>
                    <a:pt x="335" y="3"/>
                  </a:cubicBezTo>
                  <a:cubicBezTo>
                    <a:pt x="326" y="1"/>
                    <a:pt x="317" y="1"/>
                    <a:pt x="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4854587" y="2632190"/>
              <a:ext cx="29514" cy="44257"/>
            </a:xfrm>
            <a:custGeom>
              <a:avLst/>
              <a:gdLst/>
              <a:ahLst/>
              <a:cxnLst/>
              <a:rect l="l" t="t" r="r" b="b"/>
              <a:pathLst>
                <a:path w="1043" h="1564" extrusionOk="0">
                  <a:moveTo>
                    <a:pt x="836" y="0"/>
                  </a:moveTo>
                  <a:cubicBezTo>
                    <a:pt x="807" y="0"/>
                    <a:pt x="779" y="20"/>
                    <a:pt x="775" y="56"/>
                  </a:cubicBezTo>
                  <a:cubicBezTo>
                    <a:pt x="737" y="326"/>
                    <a:pt x="705" y="588"/>
                    <a:pt x="589" y="841"/>
                  </a:cubicBezTo>
                  <a:cubicBezTo>
                    <a:pt x="535" y="954"/>
                    <a:pt x="462" y="1063"/>
                    <a:pt x="378" y="1157"/>
                  </a:cubicBezTo>
                  <a:cubicBezTo>
                    <a:pt x="330" y="1207"/>
                    <a:pt x="278" y="1253"/>
                    <a:pt x="224" y="1297"/>
                  </a:cubicBezTo>
                  <a:cubicBezTo>
                    <a:pt x="170" y="1339"/>
                    <a:pt x="106" y="1380"/>
                    <a:pt x="55" y="1426"/>
                  </a:cubicBezTo>
                  <a:cubicBezTo>
                    <a:pt x="1" y="1478"/>
                    <a:pt x="38" y="1564"/>
                    <a:pt x="108" y="1564"/>
                  </a:cubicBezTo>
                  <a:cubicBezTo>
                    <a:pt x="112" y="1564"/>
                    <a:pt x="116" y="1563"/>
                    <a:pt x="121" y="1563"/>
                  </a:cubicBezTo>
                  <a:cubicBezTo>
                    <a:pt x="271" y="1540"/>
                    <a:pt x="417" y="1429"/>
                    <a:pt x="525" y="1329"/>
                  </a:cubicBezTo>
                  <a:cubicBezTo>
                    <a:pt x="641" y="1221"/>
                    <a:pt x="741" y="1096"/>
                    <a:pt x="816" y="957"/>
                  </a:cubicBezTo>
                  <a:cubicBezTo>
                    <a:pt x="964" y="684"/>
                    <a:pt x="1042" y="320"/>
                    <a:pt x="890" y="34"/>
                  </a:cubicBezTo>
                  <a:cubicBezTo>
                    <a:pt x="877" y="11"/>
                    <a:pt x="856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4833901" y="2679333"/>
              <a:ext cx="14771" cy="7386"/>
            </a:xfrm>
            <a:custGeom>
              <a:avLst/>
              <a:gdLst/>
              <a:ahLst/>
              <a:cxnLst/>
              <a:rect l="l" t="t" r="r" b="b"/>
              <a:pathLst>
                <a:path w="522" h="261" extrusionOk="0">
                  <a:moveTo>
                    <a:pt x="451" y="1"/>
                  </a:moveTo>
                  <a:cubicBezTo>
                    <a:pt x="442" y="1"/>
                    <a:pt x="433" y="3"/>
                    <a:pt x="425" y="6"/>
                  </a:cubicBezTo>
                  <a:cubicBezTo>
                    <a:pt x="420" y="9"/>
                    <a:pt x="416" y="10"/>
                    <a:pt x="410" y="12"/>
                  </a:cubicBezTo>
                  <a:cubicBezTo>
                    <a:pt x="407" y="12"/>
                    <a:pt x="406" y="13"/>
                    <a:pt x="401" y="13"/>
                  </a:cubicBezTo>
                  <a:cubicBezTo>
                    <a:pt x="396" y="12"/>
                    <a:pt x="390" y="12"/>
                    <a:pt x="385" y="12"/>
                  </a:cubicBezTo>
                  <a:cubicBezTo>
                    <a:pt x="379" y="12"/>
                    <a:pt x="372" y="12"/>
                    <a:pt x="367" y="13"/>
                  </a:cubicBezTo>
                  <a:cubicBezTo>
                    <a:pt x="356" y="16"/>
                    <a:pt x="348" y="17"/>
                    <a:pt x="336" y="19"/>
                  </a:cubicBezTo>
                  <a:cubicBezTo>
                    <a:pt x="311" y="20"/>
                    <a:pt x="285" y="25"/>
                    <a:pt x="260" y="26"/>
                  </a:cubicBezTo>
                  <a:cubicBezTo>
                    <a:pt x="271" y="26"/>
                    <a:pt x="279" y="25"/>
                    <a:pt x="291" y="25"/>
                  </a:cubicBezTo>
                  <a:cubicBezTo>
                    <a:pt x="263" y="26"/>
                    <a:pt x="236" y="28"/>
                    <a:pt x="207" y="31"/>
                  </a:cubicBezTo>
                  <a:cubicBezTo>
                    <a:pt x="188" y="32"/>
                    <a:pt x="167" y="32"/>
                    <a:pt x="147" y="35"/>
                  </a:cubicBezTo>
                  <a:cubicBezTo>
                    <a:pt x="138" y="38"/>
                    <a:pt x="131" y="38"/>
                    <a:pt x="122" y="39"/>
                  </a:cubicBezTo>
                  <a:cubicBezTo>
                    <a:pt x="103" y="41"/>
                    <a:pt x="90" y="42"/>
                    <a:pt x="73" y="49"/>
                  </a:cubicBezTo>
                  <a:cubicBezTo>
                    <a:pt x="18" y="71"/>
                    <a:pt x="0" y="157"/>
                    <a:pt x="42" y="199"/>
                  </a:cubicBezTo>
                  <a:cubicBezTo>
                    <a:pt x="58" y="215"/>
                    <a:pt x="72" y="224"/>
                    <a:pt x="90" y="234"/>
                  </a:cubicBezTo>
                  <a:cubicBezTo>
                    <a:pt x="98" y="237"/>
                    <a:pt x="103" y="238"/>
                    <a:pt x="111" y="241"/>
                  </a:cubicBezTo>
                  <a:cubicBezTo>
                    <a:pt x="124" y="246"/>
                    <a:pt x="137" y="250"/>
                    <a:pt x="151" y="253"/>
                  </a:cubicBezTo>
                  <a:cubicBezTo>
                    <a:pt x="170" y="259"/>
                    <a:pt x="186" y="260"/>
                    <a:pt x="204" y="260"/>
                  </a:cubicBezTo>
                  <a:cubicBezTo>
                    <a:pt x="217" y="260"/>
                    <a:pt x="231" y="259"/>
                    <a:pt x="246" y="259"/>
                  </a:cubicBezTo>
                  <a:cubicBezTo>
                    <a:pt x="259" y="259"/>
                    <a:pt x="272" y="257"/>
                    <a:pt x="285" y="256"/>
                  </a:cubicBezTo>
                  <a:cubicBezTo>
                    <a:pt x="319" y="248"/>
                    <a:pt x="355" y="234"/>
                    <a:pt x="385" y="217"/>
                  </a:cubicBezTo>
                  <a:cubicBezTo>
                    <a:pt x="394" y="214"/>
                    <a:pt x="404" y="208"/>
                    <a:pt x="410" y="201"/>
                  </a:cubicBezTo>
                  <a:lnTo>
                    <a:pt x="416" y="195"/>
                  </a:lnTo>
                  <a:cubicBezTo>
                    <a:pt x="423" y="190"/>
                    <a:pt x="430" y="185"/>
                    <a:pt x="435" y="180"/>
                  </a:cubicBezTo>
                  <a:cubicBezTo>
                    <a:pt x="451" y="169"/>
                    <a:pt x="464" y="154"/>
                    <a:pt x="471" y="135"/>
                  </a:cubicBezTo>
                  <a:cubicBezTo>
                    <a:pt x="481" y="122"/>
                    <a:pt x="494" y="112"/>
                    <a:pt x="505" y="99"/>
                  </a:cubicBezTo>
                  <a:cubicBezTo>
                    <a:pt x="522" y="78"/>
                    <a:pt x="519" y="41"/>
                    <a:pt x="502" y="23"/>
                  </a:cubicBezTo>
                  <a:cubicBezTo>
                    <a:pt x="488" y="8"/>
                    <a:pt x="470" y="1"/>
                    <a:pt x="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4842673" y="2694359"/>
              <a:ext cx="72979" cy="37551"/>
            </a:xfrm>
            <a:custGeom>
              <a:avLst/>
              <a:gdLst/>
              <a:ahLst/>
              <a:cxnLst/>
              <a:rect l="l" t="t" r="r" b="b"/>
              <a:pathLst>
                <a:path w="2579" h="1327" extrusionOk="0">
                  <a:moveTo>
                    <a:pt x="2453" y="0"/>
                  </a:moveTo>
                  <a:cubicBezTo>
                    <a:pt x="2443" y="0"/>
                    <a:pt x="2433" y="2"/>
                    <a:pt x="2422" y="5"/>
                  </a:cubicBezTo>
                  <a:cubicBezTo>
                    <a:pt x="1943" y="172"/>
                    <a:pt x="1508" y="476"/>
                    <a:pt x="1072" y="730"/>
                  </a:cubicBezTo>
                  <a:cubicBezTo>
                    <a:pt x="966" y="791"/>
                    <a:pt x="859" y="855"/>
                    <a:pt x="751" y="919"/>
                  </a:cubicBezTo>
                  <a:cubicBezTo>
                    <a:pt x="699" y="950"/>
                    <a:pt x="644" y="983"/>
                    <a:pt x="591" y="1014"/>
                  </a:cubicBezTo>
                  <a:cubicBezTo>
                    <a:pt x="588" y="1015"/>
                    <a:pt x="562" y="1028"/>
                    <a:pt x="542" y="1041"/>
                  </a:cubicBezTo>
                  <a:cubicBezTo>
                    <a:pt x="520" y="998"/>
                    <a:pt x="479" y="953"/>
                    <a:pt x="455" y="916"/>
                  </a:cubicBezTo>
                  <a:cubicBezTo>
                    <a:pt x="418" y="861"/>
                    <a:pt x="379" y="809"/>
                    <a:pt x="341" y="754"/>
                  </a:cubicBezTo>
                  <a:cubicBezTo>
                    <a:pt x="277" y="666"/>
                    <a:pt x="203" y="553"/>
                    <a:pt x="106" y="499"/>
                  </a:cubicBezTo>
                  <a:cubicBezTo>
                    <a:pt x="93" y="492"/>
                    <a:pt x="80" y="489"/>
                    <a:pt x="68" y="489"/>
                  </a:cubicBezTo>
                  <a:cubicBezTo>
                    <a:pt x="30" y="489"/>
                    <a:pt x="1" y="521"/>
                    <a:pt x="3" y="568"/>
                  </a:cubicBezTo>
                  <a:cubicBezTo>
                    <a:pt x="11" y="693"/>
                    <a:pt x="102" y="818"/>
                    <a:pt x="161" y="924"/>
                  </a:cubicBezTo>
                  <a:cubicBezTo>
                    <a:pt x="225" y="1033"/>
                    <a:pt x="286" y="1159"/>
                    <a:pt x="370" y="1255"/>
                  </a:cubicBezTo>
                  <a:cubicBezTo>
                    <a:pt x="413" y="1305"/>
                    <a:pt x="463" y="1326"/>
                    <a:pt x="516" y="1326"/>
                  </a:cubicBezTo>
                  <a:cubicBezTo>
                    <a:pt x="560" y="1326"/>
                    <a:pt x="605" y="1312"/>
                    <a:pt x="649" y="1288"/>
                  </a:cubicBezTo>
                  <a:cubicBezTo>
                    <a:pt x="779" y="1217"/>
                    <a:pt x="905" y="1143"/>
                    <a:pt x="1033" y="1069"/>
                  </a:cubicBezTo>
                  <a:cubicBezTo>
                    <a:pt x="1282" y="925"/>
                    <a:pt x="1529" y="780"/>
                    <a:pt x="1776" y="636"/>
                  </a:cubicBezTo>
                  <a:cubicBezTo>
                    <a:pt x="2031" y="488"/>
                    <a:pt x="2290" y="338"/>
                    <a:pt x="2514" y="142"/>
                  </a:cubicBezTo>
                  <a:cubicBezTo>
                    <a:pt x="2579" y="84"/>
                    <a:pt x="2525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4923548" y="2684427"/>
              <a:ext cx="113" cy="141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0"/>
                  </a:moveTo>
                  <a:cubicBezTo>
                    <a:pt x="3" y="0"/>
                    <a:pt x="2" y="2"/>
                    <a:pt x="0" y="5"/>
                  </a:cubicBezTo>
                  <a:cubicBezTo>
                    <a:pt x="3" y="2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4921482" y="2676843"/>
              <a:ext cx="16186" cy="12253"/>
            </a:xfrm>
            <a:custGeom>
              <a:avLst/>
              <a:gdLst/>
              <a:ahLst/>
              <a:cxnLst/>
              <a:rect l="l" t="t" r="r" b="b"/>
              <a:pathLst>
                <a:path w="572" h="433" extrusionOk="0">
                  <a:moveTo>
                    <a:pt x="483" y="0"/>
                  </a:moveTo>
                  <a:cubicBezTo>
                    <a:pt x="477" y="0"/>
                    <a:pt x="472" y="1"/>
                    <a:pt x="466" y="2"/>
                  </a:cubicBezTo>
                  <a:cubicBezTo>
                    <a:pt x="421" y="11"/>
                    <a:pt x="380" y="41"/>
                    <a:pt x="342" y="68"/>
                  </a:cubicBezTo>
                  <a:cubicBezTo>
                    <a:pt x="300" y="92"/>
                    <a:pt x="255" y="116"/>
                    <a:pt x="217" y="149"/>
                  </a:cubicBezTo>
                  <a:cubicBezTo>
                    <a:pt x="184" y="177"/>
                    <a:pt x="152" y="203"/>
                    <a:pt x="118" y="229"/>
                  </a:cubicBezTo>
                  <a:cubicBezTo>
                    <a:pt x="111" y="235"/>
                    <a:pt x="102" y="242"/>
                    <a:pt x="95" y="246"/>
                  </a:cubicBezTo>
                  <a:cubicBezTo>
                    <a:pt x="88" y="254"/>
                    <a:pt x="81" y="261"/>
                    <a:pt x="73" y="271"/>
                  </a:cubicBezTo>
                  <a:lnTo>
                    <a:pt x="72" y="273"/>
                  </a:lnTo>
                  <a:cubicBezTo>
                    <a:pt x="63" y="283"/>
                    <a:pt x="52" y="293"/>
                    <a:pt x="43" y="303"/>
                  </a:cubicBezTo>
                  <a:cubicBezTo>
                    <a:pt x="35" y="316"/>
                    <a:pt x="32" y="322"/>
                    <a:pt x="32" y="322"/>
                  </a:cubicBezTo>
                  <a:cubicBezTo>
                    <a:pt x="33" y="322"/>
                    <a:pt x="34" y="321"/>
                    <a:pt x="36" y="319"/>
                  </a:cubicBezTo>
                  <a:lnTo>
                    <a:pt x="36" y="319"/>
                  </a:lnTo>
                  <a:cubicBezTo>
                    <a:pt x="31" y="325"/>
                    <a:pt x="28" y="329"/>
                    <a:pt x="27" y="334"/>
                  </a:cubicBezTo>
                  <a:cubicBezTo>
                    <a:pt x="0" y="372"/>
                    <a:pt x="29" y="433"/>
                    <a:pt x="75" y="433"/>
                  </a:cubicBezTo>
                  <a:cubicBezTo>
                    <a:pt x="80" y="433"/>
                    <a:pt x="84" y="432"/>
                    <a:pt x="89" y="431"/>
                  </a:cubicBezTo>
                  <a:cubicBezTo>
                    <a:pt x="94" y="428"/>
                    <a:pt x="99" y="428"/>
                    <a:pt x="102" y="427"/>
                  </a:cubicBezTo>
                  <a:cubicBezTo>
                    <a:pt x="104" y="427"/>
                    <a:pt x="107" y="425"/>
                    <a:pt x="110" y="425"/>
                  </a:cubicBezTo>
                  <a:lnTo>
                    <a:pt x="114" y="425"/>
                  </a:lnTo>
                  <a:cubicBezTo>
                    <a:pt x="130" y="424"/>
                    <a:pt x="145" y="418"/>
                    <a:pt x="160" y="411"/>
                  </a:cubicBezTo>
                  <a:lnTo>
                    <a:pt x="175" y="403"/>
                  </a:lnTo>
                  <a:lnTo>
                    <a:pt x="191" y="398"/>
                  </a:lnTo>
                  <a:cubicBezTo>
                    <a:pt x="201" y="395"/>
                    <a:pt x="208" y="387"/>
                    <a:pt x="217" y="383"/>
                  </a:cubicBezTo>
                  <a:cubicBezTo>
                    <a:pt x="253" y="361"/>
                    <a:pt x="291" y="338"/>
                    <a:pt x="328" y="316"/>
                  </a:cubicBezTo>
                  <a:cubicBezTo>
                    <a:pt x="370" y="290"/>
                    <a:pt x="406" y="259"/>
                    <a:pt x="444" y="229"/>
                  </a:cubicBezTo>
                  <a:cubicBezTo>
                    <a:pt x="480" y="200"/>
                    <a:pt x="525" y="171"/>
                    <a:pt x="551" y="133"/>
                  </a:cubicBezTo>
                  <a:cubicBezTo>
                    <a:pt x="569" y="103"/>
                    <a:pt x="572" y="69"/>
                    <a:pt x="551" y="40"/>
                  </a:cubicBezTo>
                  <a:cubicBezTo>
                    <a:pt x="536" y="16"/>
                    <a:pt x="510" y="0"/>
                    <a:pt x="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4928754" y="2652988"/>
              <a:ext cx="11630" cy="13300"/>
            </a:xfrm>
            <a:custGeom>
              <a:avLst/>
              <a:gdLst/>
              <a:ahLst/>
              <a:cxnLst/>
              <a:rect l="l" t="t" r="r" b="b"/>
              <a:pathLst>
                <a:path w="411" h="470" extrusionOk="0">
                  <a:moveTo>
                    <a:pt x="61" y="1"/>
                  </a:moveTo>
                  <a:cubicBezTo>
                    <a:pt x="46" y="1"/>
                    <a:pt x="33" y="6"/>
                    <a:pt x="21" y="18"/>
                  </a:cubicBezTo>
                  <a:cubicBezTo>
                    <a:pt x="4" y="39"/>
                    <a:pt x="1" y="71"/>
                    <a:pt x="20" y="93"/>
                  </a:cubicBezTo>
                  <a:cubicBezTo>
                    <a:pt x="24" y="97"/>
                    <a:pt x="27" y="101"/>
                    <a:pt x="31" y="106"/>
                  </a:cubicBezTo>
                  <a:lnTo>
                    <a:pt x="33" y="107"/>
                  </a:lnTo>
                  <a:cubicBezTo>
                    <a:pt x="37" y="119"/>
                    <a:pt x="46" y="129"/>
                    <a:pt x="53" y="138"/>
                  </a:cubicBezTo>
                  <a:cubicBezTo>
                    <a:pt x="55" y="140"/>
                    <a:pt x="55" y="142"/>
                    <a:pt x="56" y="143"/>
                  </a:cubicBezTo>
                  <a:cubicBezTo>
                    <a:pt x="58" y="145"/>
                    <a:pt x="60" y="149"/>
                    <a:pt x="60" y="151"/>
                  </a:cubicBezTo>
                  <a:cubicBezTo>
                    <a:pt x="68" y="164"/>
                    <a:pt x="75" y="174"/>
                    <a:pt x="84" y="186"/>
                  </a:cubicBezTo>
                  <a:lnTo>
                    <a:pt x="85" y="187"/>
                  </a:lnTo>
                  <a:cubicBezTo>
                    <a:pt x="90" y="194"/>
                    <a:pt x="94" y="201"/>
                    <a:pt x="98" y="207"/>
                  </a:cubicBezTo>
                  <a:cubicBezTo>
                    <a:pt x="104" y="215"/>
                    <a:pt x="111" y="222"/>
                    <a:pt x="116" y="229"/>
                  </a:cubicBezTo>
                  <a:cubicBezTo>
                    <a:pt x="129" y="244"/>
                    <a:pt x="140" y="258"/>
                    <a:pt x="151" y="273"/>
                  </a:cubicBezTo>
                  <a:cubicBezTo>
                    <a:pt x="162" y="287"/>
                    <a:pt x="171" y="302"/>
                    <a:pt x="181" y="316"/>
                  </a:cubicBezTo>
                  <a:lnTo>
                    <a:pt x="181" y="318"/>
                  </a:lnTo>
                  <a:cubicBezTo>
                    <a:pt x="187" y="325"/>
                    <a:pt x="191" y="332"/>
                    <a:pt x="196" y="341"/>
                  </a:cubicBezTo>
                  <a:cubicBezTo>
                    <a:pt x="198" y="344"/>
                    <a:pt x="200" y="347"/>
                    <a:pt x="201" y="348"/>
                  </a:cubicBezTo>
                  <a:cubicBezTo>
                    <a:pt x="214" y="370"/>
                    <a:pt x="230" y="389"/>
                    <a:pt x="245" y="406"/>
                  </a:cubicBezTo>
                  <a:cubicBezTo>
                    <a:pt x="260" y="425"/>
                    <a:pt x="273" y="446"/>
                    <a:pt x="294" y="457"/>
                  </a:cubicBezTo>
                  <a:cubicBezTo>
                    <a:pt x="307" y="465"/>
                    <a:pt x="322" y="469"/>
                    <a:pt x="336" y="469"/>
                  </a:cubicBezTo>
                  <a:cubicBezTo>
                    <a:pt x="372" y="469"/>
                    <a:pt x="406" y="444"/>
                    <a:pt x="409" y="403"/>
                  </a:cubicBezTo>
                  <a:cubicBezTo>
                    <a:pt x="411" y="374"/>
                    <a:pt x="399" y="345"/>
                    <a:pt x="390" y="318"/>
                  </a:cubicBezTo>
                  <a:cubicBezTo>
                    <a:pt x="385" y="297"/>
                    <a:pt x="380" y="280"/>
                    <a:pt x="369" y="264"/>
                  </a:cubicBezTo>
                  <a:cubicBezTo>
                    <a:pt x="345" y="225"/>
                    <a:pt x="319" y="191"/>
                    <a:pt x="290" y="156"/>
                  </a:cubicBezTo>
                  <a:cubicBezTo>
                    <a:pt x="264" y="123"/>
                    <a:pt x="235" y="90"/>
                    <a:pt x="198" y="63"/>
                  </a:cubicBezTo>
                  <a:cubicBezTo>
                    <a:pt x="191" y="58"/>
                    <a:pt x="184" y="53"/>
                    <a:pt x="177" y="49"/>
                  </a:cubicBezTo>
                  <a:cubicBezTo>
                    <a:pt x="171" y="46"/>
                    <a:pt x="165" y="43"/>
                    <a:pt x="159" y="42"/>
                  </a:cubicBezTo>
                  <a:cubicBezTo>
                    <a:pt x="156" y="40"/>
                    <a:pt x="151" y="36"/>
                    <a:pt x="146" y="34"/>
                  </a:cubicBezTo>
                  <a:cubicBezTo>
                    <a:pt x="136" y="29"/>
                    <a:pt x="124" y="21"/>
                    <a:pt x="113" y="17"/>
                  </a:cubicBezTo>
                  <a:cubicBezTo>
                    <a:pt x="108" y="17"/>
                    <a:pt x="107" y="14"/>
                    <a:pt x="105" y="14"/>
                  </a:cubicBezTo>
                  <a:lnTo>
                    <a:pt x="94" y="10"/>
                  </a:lnTo>
                  <a:cubicBezTo>
                    <a:pt x="83" y="4"/>
                    <a:pt x="72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4731662" y="2564191"/>
              <a:ext cx="38004" cy="35627"/>
            </a:xfrm>
            <a:custGeom>
              <a:avLst/>
              <a:gdLst/>
              <a:ahLst/>
              <a:cxnLst/>
              <a:rect l="l" t="t" r="r" b="b"/>
              <a:pathLst>
                <a:path w="1343" h="1259" extrusionOk="0">
                  <a:moveTo>
                    <a:pt x="1256" y="1"/>
                  </a:moveTo>
                  <a:cubicBezTo>
                    <a:pt x="1250" y="1"/>
                    <a:pt x="1244" y="1"/>
                    <a:pt x="1237" y="3"/>
                  </a:cubicBezTo>
                  <a:cubicBezTo>
                    <a:pt x="1194" y="12"/>
                    <a:pt x="1150" y="15"/>
                    <a:pt x="1108" y="28"/>
                  </a:cubicBezTo>
                  <a:cubicBezTo>
                    <a:pt x="1061" y="42"/>
                    <a:pt x="1019" y="67"/>
                    <a:pt x="976" y="89"/>
                  </a:cubicBezTo>
                  <a:cubicBezTo>
                    <a:pt x="894" y="129"/>
                    <a:pt x="813" y="176"/>
                    <a:pt x="733" y="219"/>
                  </a:cubicBezTo>
                  <a:cubicBezTo>
                    <a:pt x="575" y="307"/>
                    <a:pt x="415" y="391"/>
                    <a:pt x="261" y="484"/>
                  </a:cubicBezTo>
                  <a:cubicBezTo>
                    <a:pt x="191" y="526"/>
                    <a:pt x="102" y="564"/>
                    <a:pt x="53" y="629"/>
                  </a:cubicBezTo>
                  <a:cubicBezTo>
                    <a:pt x="1" y="700"/>
                    <a:pt x="6" y="793"/>
                    <a:pt x="51" y="866"/>
                  </a:cubicBezTo>
                  <a:cubicBezTo>
                    <a:pt x="142" y="1014"/>
                    <a:pt x="269" y="1147"/>
                    <a:pt x="410" y="1245"/>
                  </a:cubicBezTo>
                  <a:cubicBezTo>
                    <a:pt x="423" y="1254"/>
                    <a:pt x="437" y="1258"/>
                    <a:pt x="450" y="1258"/>
                  </a:cubicBezTo>
                  <a:cubicBezTo>
                    <a:pt x="501" y="1258"/>
                    <a:pt x="548" y="1204"/>
                    <a:pt x="519" y="1151"/>
                  </a:cubicBezTo>
                  <a:cubicBezTo>
                    <a:pt x="451" y="1019"/>
                    <a:pt x="360" y="910"/>
                    <a:pt x="265" y="793"/>
                  </a:cubicBezTo>
                  <a:cubicBezTo>
                    <a:pt x="258" y="783"/>
                    <a:pt x="249" y="769"/>
                    <a:pt x="240" y="760"/>
                  </a:cubicBezTo>
                  <a:cubicBezTo>
                    <a:pt x="258" y="751"/>
                    <a:pt x="285" y="735"/>
                    <a:pt x="291" y="732"/>
                  </a:cubicBezTo>
                  <a:cubicBezTo>
                    <a:pt x="364" y="696"/>
                    <a:pt x="435" y="660"/>
                    <a:pt x="508" y="623"/>
                  </a:cubicBezTo>
                  <a:cubicBezTo>
                    <a:pt x="643" y="554"/>
                    <a:pt x="777" y="475"/>
                    <a:pt x="910" y="401"/>
                  </a:cubicBezTo>
                  <a:cubicBezTo>
                    <a:pt x="977" y="362"/>
                    <a:pt x="1045" y="326"/>
                    <a:pt x="1111" y="286"/>
                  </a:cubicBezTo>
                  <a:cubicBezTo>
                    <a:pt x="1144" y="265"/>
                    <a:pt x="1179" y="244"/>
                    <a:pt x="1213" y="219"/>
                  </a:cubicBezTo>
                  <a:cubicBezTo>
                    <a:pt x="1245" y="192"/>
                    <a:pt x="1268" y="157"/>
                    <a:pt x="1297" y="128"/>
                  </a:cubicBezTo>
                  <a:cubicBezTo>
                    <a:pt x="1342" y="85"/>
                    <a:pt x="1317" y="1"/>
                    <a:pt x="1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4586496" y="2601176"/>
              <a:ext cx="54444" cy="73375"/>
            </a:xfrm>
            <a:custGeom>
              <a:avLst/>
              <a:gdLst/>
              <a:ahLst/>
              <a:cxnLst/>
              <a:rect l="l" t="t" r="r" b="b"/>
              <a:pathLst>
                <a:path w="1924" h="2593" extrusionOk="0">
                  <a:moveTo>
                    <a:pt x="1583" y="1"/>
                  </a:moveTo>
                  <a:cubicBezTo>
                    <a:pt x="1475" y="1"/>
                    <a:pt x="1367" y="8"/>
                    <a:pt x="1265" y="13"/>
                  </a:cubicBezTo>
                  <a:cubicBezTo>
                    <a:pt x="1086" y="21"/>
                    <a:pt x="911" y="46"/>
                    <a:pt x="735" y="62"/>
                  </a:cubicBezTo>
                  <a:cubicBezTo>
                    <a:pt x="559" y="79"/>
                    <a:pt x="358" y="74"/>
                    <a:pt x="187" y="117"/>
                  </a:cubicBezTo>
                  <a:cubicBezTo>
                    <a:pt x="39" y="156"/>
                    <a:pt x="1" y="287"/>
                    <a:pt x="11" y="425"/>
                  </a:cubicBezTo>
                  <a:cubicBezTo>
                    <a:pt x="34" y="778"/>
                    <a:pt x="73" y="1133"/>
                    <a:pt x="105" y="1488"/>
                  </a:cubicBezTo>
                  <a:cubicBezTo>
                    <a:pt x="140" y="1842"/>
                    <a:pt x="136" y="2221"/>
                    <a:pt x="277" y="2554"/>
                  </a:cubicBezTo>
                  <a:cubicBezTo>
                    <a:pt x="287" y="2579"/>
                    <a:pt x="315" y="2593"/>
                    <a:pt x="343" y="2593"/>
                  </a:cubicBezTo>
                  <a:cubicBezTo>
                    <a:pt x="372" y="2593"/>
                    <a:pt x="401" y="2578"/>
                    <a:pt x="408" y="2547"/>
                  </a:cubicBezTo>
                  <a:cubicBezTo>
                    <a:pt x="475" y="2242"/>
                    <a:pt x="427" y="1935"/>
                    <a:pt x="402" y="1626"/>
                  </a:cubicBezTo>
                  <a:cubicBezTo>
                    <a:pt x="374" y="1304"/>
                    <a:pt x="347" y="980"/>
                    <a:pt x="318" y="659"/>
                  </a:cubicBezTo>
                  <a:cubicBezTo>
                    <a:pt x="310" y="581"/>
                    <a:pt x="313" y="496"/>
                    <a:pt x="296" y="418"/>
                  </a:cubicBezTo>
                  <a:cubicBezTo>
                    <a:pt x="293" y="402"/>
                    <a:pt x="294" y="395"/>
                    <a:pt x="294" y="389"/>
                  </a:cubicBezTo>
                  <a:cubicBezTo>
                    <a:pt x="331" y="382"/>
                    <a:pt x="402" y="382"/>
                    <a:pt x="424" y="380"/>
                  </a:cubicBezTo>
                  <a:cubicBezTo>
                    <a:pt x="578" y="363"/>
                    <a:pt x="732" y="347"/>
                    <a:pt x="887" y="332"/>
                  </a:cubicBezTo>
                  <a:cubicBezTo>
                    <a:pt x="1201" y="300"/>
                    <a:pt x="1544" y="280"/>
                    <a:pt x="1845" y="167"/>
                  </a:cubicBezTo>
                  <a:cubicBezTo>
                    <a:pt x="1923" y="136"/>
                    <a:pt x="1886" y="27"/>
                    <a:pt x="1814" y="15"/>
                  </a:cubicBezTo>
                  <a:cubicBezTo>
                    <a:pt x="1740" y="4"/>
                    <a:pt x="1662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51439" y="2594695"/>
              <a:ext cx="18195" cy="7952"/>
            </a:xfrm>
            <a:custGeom>
              <a:avLst/>
              <a:gdLst/>
              <a:ahLst/>
              <a:cxnLst/>
              <a:rect l="l" t="t" r="r" b="b"/>
              <a:pathLst>
                <a:path w="643" h="281" extrusionOk="0">
                  <a:moveTo>
                    <a:pt x="520" y="0"/>
                  </a:moveTo>
                  <a:cubicBezTo>
                    <a:pt x="508" y="0"/>
                    <a:pt x="495" y="1"/>
                    <a:pt x="481" y="3"/>
                  </a:cubicBezTo>
                  <a:cubicBezTo>
                    <a:pt x="468" y="6"/>
                    <a:pt x="458" y="8"/>
                    <a:pt x="445" y="9"/>
                  </a:cubicBezTo>
                  <a:cubicBezTo>
                    <a:pt x="439" y="9"/>
                    <a:pt x="431" y="13"/>
                    <a:pt x="423" y="13"/>
                  </a:cubicBezTo>
                  <a:lnTo>
                    <a:pt x="417" y="13"/>
                  </a:lnTo>
                  <a:cubicBezTo>
                    <a:pt x="414" y="13"/>
                    <a:pt x="410" y="12"/>
                    <a:pt x="406" y="12"/>
                  </a:cubicBezTo>
                  <a:cubicBezTo>
                    <a:pt x="397" y="12"/>
                    <a:pt x="389" y="14"/>
                    <a:pt x="380" y="16"/>
                  </a:cubicBezTo>
                  <a:cubicBezTo>
                    <a:pt x="371" y="18"/>
                    <a:pt x="361" y="22"/>
                    <a:pt x="352" y="24"/>
                  </a:cubicBezTo>
                  <a:cubicBezTo>
                    <a:pt x="332" y="29"/>
                    <a:pt x="310" y="35"/>
                    <a:pt x="291" y="40"/>
                  </a:cubicBezTo>
                  <a:cubicBezTo>
                    <a:pt x="243" y="53"/>
                    <a:pt x="197" y="64"/>
                    <a:pt x="150" y="82"/>
                  </a:cubicBezTo>
                  <a:cubicBezTo>
                    <a:pt x="131" y="89"/>
                    <a:pt x="111" y="96"/>
                    <a:pt x="92" y="108"/>
                  </a:cubicBezTo>
                  <a:cubicBezTo>
                    <a:pt x="80" y="112"/>
                    <a:pt x="69" y="119"/>
                    <a:pt x="59" y="127"/>
                  </a:cubicBezTo>
                  <a:cubicBezTo>
                    <a:pt x="51" y="133"/>
                    <a:pt x="47" y="138"/>
                    <a:pt x="41" y="146"/>
                  </a:cubicBezTo>
                  <a:cubicBezTo>
                    <a:pt x="15" y="159"/>
                    <a:pt x="0" y="189"/>
                    <a:pt x="5" y="218"/>
                  </a:cubicBezTo>
                  <a:cubicBezTo>
                    <a:pt x="10" y="242"/>
                    <a:pt x="36" y="271"/>
                    <a:pt x="64" y="271"/>
                  </a:cubicBezTo>
                  <a:cubicBezTo>
                    <a:pt x="64" y="271"/>
                    <a:pt x="65" y="271"/>
                    <a:pt x="66" y="271"/>
                  </a:cubicBezTo>
                  <a:lnTo>
                    <a:pt x="75" y="271"/>
                  </a:lnTo>
                  <a:cubicBezTo>
                    <a:pt x="95" y="278"/>
                    <a:pt x="117" y="280"/>
                    <a:pt x="139" y="280"/>
                  </a:cubicBezTo>
                  <a:cubicBezTo>
                    <a:pt x="164" y="280"/>
                    <a:pt x="190" y="277"/>
                    <a:pt x="214" y="275"/>
                  </a:cubicBezTo>
                  <a:cubicBezTo>
                    <a:pt x="256" y="269"/>
                    <a:pt x="295" y="258"/>
                    <a:pt x="336" y="247"/>
                  </a:cubicBezTo>
                  <a:cubicBezTo>
                    <a:pt x="383" y="236"/>
                    <a:pt x="429" y="227"/>
                    <a:pt x="473" y="207"/>
                  </a:cubicBezTo>
                  <a:cubicBezTo>
                    <a:pt x="513" y="188"/>
                    <a:pt x="563" y="183"/>
                    <a:pt x="599" y="151"/>
                  </a:cubicBezTo>
                  <a:cubicBezTo>
                    <a:pt x="643" y="111"/>
                    <a:pt x="637" y="22"/>
                    <a:pt x="572" y="6"/>
                  </a:cubicBezTo>
                  <a:cubicBezTo>
                    <a:pt x="554" y="2"/>
                    <a:pt x="537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01975" y="2730354"/>
              <a:ext cx="78978" cy="64235"/>
            </a:xfrm>
            <a:custGeom>
              <a:avLst/>
              <a:gdLst/>
              <a:ahLst/>
              <a:cxnLst/>
              <a:rect l="l" t="t" r="r" b="b"/>
              <a:pathLst>
                <a:path w="2791" h="2270" extrusionOk="0">
                  <a:moveTo>
                    <a:pt x="60" y="1"/>
                  </a:moveTo>
                  <a:cubicBezTo>
                    <a:pt x="30" y="1"/>
                    <a:pt x="0" y="20"/>
                    <a:pt x="0" y="59"/>
                  </a:cubicBezTo>
                  <a:cubicBezTo>
                    <a:pt x="2" y="476"/>
                    <a:pt x="48" y="887"/>
                    <a:pt x="89" y="1302"/>
                  </a:cubicBezTo>
                  <a:cubicBezTo>
                    <a:pt x="118" y="1584"/>
                    <a:pt x="103" y="1980"/>
                    <a:pt x="348" y="2180"/>
                  </a:cubicBezTo>
                  <a:cubicBezTo>
                    <a:pt x="432" y="2250"/>
                    <a:pt x="529" y="2269"/>
                    <a:pt x="630" y="2269"/>
                  </a:cubicBezTo>
                  <a:cubicBezTo>
                    <a:pt x="689" y="2269"/>
                    <a:pt x="749" y="2263"/>
                    <a:pt x="808" y="2256"/>
                  </a:cubicBezTo>
                  <a:cubicBezTo>
                    <a:pt x="1019" y="2233"/>
                    <a:pt x="1228" y="2199"/>
                    <a:pt x="1437" y="2169"/>
                  </a:cubicBezTo>
                  <a:cubicBezTo>
                    <a:pt x="1849" y="2109"/>
                    <a:pt x="2288" y="2068"/>
                    <a:pt x="2683" y="1938"/>
                  </a:cubicBezTo>
                  <a:cubicBezTo>
                    <a:pt x="2776" y="1907"/>
                    <a:pt x="2790" y="1754"/>
                    <a:pt x="2674" y="1752"/>
                  </a:cubicBezTo>
                  <a:cubicBezTo>
                    <a:pt x="2650" y="1751"/>
                    <a:pt x="2626" y="1751"/>
                    <a:pt x="2602" y="1751"/>
                  </a:cubicBezTo>
                  <a:cubicBezTo>
                    <a:pt x="2261" y="1751"/>
                    <a:pt x="1914" y="1815"/>
                    <a:pt x="1578" y="1865"/>
                  </a:cubicBezTo>
                  <a:cubicBezTo>
                    <a:pt x="1394" y="1892"/>
                    <a:pt x="1208" y="1920"/>
                    <a:pt x="1023" y="1949"/>
                  </a:cubicBezTo>
                  <a:cubicBezTo>
                    <a:pt x="935" y="1962"/>
                    <a:pt x="847" y="1978"/>
                    <a:pt x="757" y="1993"/>
                  </a:cubicBezTo>
                  <a:cubicBezTo>
                    <a:pt x="709" y="2002"/>
                    <a:pt x="655" y="2016"/>
                    <a:pt x="603" y="2016"/>
                  </a:cubicBezTo>
                  <a:cubicBezTo>
                    <a:pt x="570" y="2016"/>
                    <a:pt x="539" y="2010"/>
                    <a:pt x="510" y="1994"/>
                  </a:cubicBezTo>
                  <a:cubicBezTo>
                    <a:pt x="414" y="1940"/>
                    <a:pt x="385" y="1795"/>
                    <a:pt x="366" y="1695"/>
                  </a:cubicBezTo>
                  <a:cubicBezTo>
                    <a:pt x="334" y="1519"/>
                    <a:pt x="321" y="1339"/>
                    <a:pt x="300" y="1163"/>
                  </a:cubicBezTo>
                  <a:cubicBezTo>
                    <a:pt x="255" y="788"/>
                    <a:pt x="209" y="419"/>
                    <a:pt x="127" y="51"/>
                  </a:cubicBezTo>
                  <a:cubicBezTo>
                    <a:pt x="120" y="18"/>
                    <a:pt x="89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698356" y="2770932"/>
              <a:ext cx="29062" cy="10159"/>
            </a:xfrm>
            <a:custGeom>
              <a:avLst/>
              <a:gdLst/>
              <a:ahLst/>
              <a:cxnLst/>
              <a:rect l="l" t="t" r="r" b="b"/>
              <a:pathLst>
                <a:path w="1027" h="359" extrusionOk="0">
                  <a:moveTo>
                    <a:pt x="916" y="1"/>
                  </a:moveTo>
                  <a:cubicBezTo>
                    <a:pt x="879" y="1"/>
                    <a:pt x="842" y="8"/>
                    <a:pt x="804" y="9"/>
                  </a:cubicBezTo>
                  <a:cubicBezTo>
                    <a:pt x="766" y="12"/>
                    <a:pt x="730" y="15"/>
                    <a:pt x="692" y="23"/>
                  </a:cubicBezTo>
                  <a:cubicBezTo>
                    <a:pt x="621" y="37"/>
                    <a:pt x="550" y="50"/>
                    <a:pt x="480" y="68"/>
                  </a:cubicBezTo>
                  <a:cubicBezTo>
                    <a:pt x="338" y="107"/>
                    <a:pt x="182" y="143"/>
                    <a:pt x="57" y="220"/>
                  </a:cubicBezTo>
                  <a:cubicBezTo>
                    <a:pt x="1" y="256"/>
                    <a:pt x="8" y="348"/>
                    <a:pt x="82" y="355"/>
                  </a:cubicBezTo>
                  <a:cubicBezTo>
                    <a:pt x="105" y="358"/>
                    <a:pt x="128" y="359"/>
                    <a:pt x="151" y="359"/>
                  </a:cubicBezTo>
                  <a:cubicBezTo>
                    <a:pt x="276" y="359"/>
                    <a:pt x="404" y="329"/>
                    <a:pt x="525" y="302"/>
                  </a:cubicBezTo>
                  <a:cubicBezTo>
                    <a:pt x="596" y="287"/>
                    <a:pt x="665" y="265"/>
                    <a:pt x="736" y="246"/>
                  </a:cubicBezTo>
                  <a:cubicBezTo>
                    <a:pt x="775" y="235"/>
                    <a:pt x="814" y="220"/>
                    <a:pt x="852" y="204"/>
                  </a:cubicBezTo>
                  <a:cubicBezTo>
                    <a:pt x="887" y="190"/>
                    <a:pt x="920" y="181"/>
                    <a:pt x="954" y="162"/>
                  </a:cubicBezTo>
                  <a:cubicBezTo>
                    <a:pt x="1027" y="126"/>
                    <a:pt x="1013" y="5"/>
                    <a:pt x="925" y="1"/>
                  </a:cubicBezTo>
                  <a:cubicBezTo>
                    <a:pt x="922" y="1"/>
                    <a:pt x="919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757639" y="2696878"/>
              <a:ext cx="66131" cy="60189"/>
            </a:xfrm>
            <a:custGeom>
              <a:avLst/>
              <a:gdLst/>
              <a:ahLst/>
              <a:cxnLst/>
              <a:rect l="l" t="t" r="r" b="b"/>
              <a:pathLst>
                <a:path w="2337" h="2127" extrusionOk="0">
                  <a:moveTo>
                    <a:pt x="987" y="1"/>
                  </a:moveTo>
                  <a:cubicBezTo>
                    <a:pt x="947" y="1"/>
                    <a:pt x="915" y="56"/>
                    <a:pt x="944" y="96"/>
                  </a:cubicBezTo>
                  <a:cubicBezTo>
                    <a:pt x="1132" y="345"/>
                    <a:pt x="1355" y="566"/>
                    <a:pt x="1556" y="801"/>
                  </a:cubicBezTo>
                  <a:cubicBezTo>
                    <a:pt x="1661" y="923"/>
                    <a:pt x="1759" y="1045"/>
                    <a:pt x="1861" y="1169"/>
                  </a:cubicBezTo>
                  <a:cubicBezTo>
                    <a:pt x="1911" y="1228"/>
                    <a:pt x="1959" y="1287"/>
                    <a:pt x="2005" y="1346"/>
                  </a:cubicBezTo>
                  <a:cubicBezTo>
                    <a:pt x="2014" y="1358"/>
                    <a:pt x="2054" y="1398"/>
                    <a:pt x="2065" y="1420"/>
                  </a:cubicBezTo>
                  <a:cubicBezTo>
                    <a:pt x="2063" y="1419"/>
                    <a:pt x="2060" y="1419"/>
                    <a:pt x="2056" y="1419"/>
                  </a:cubicBezTo>
                  <a:cubicBezTo>
                    <a:pt x="2034" y="1419"/>
                    <a:pt x="1987" y="1438"/>
                    <a:pt x="1983" y="1439"/>
                  </a:cubicBezTo>
                  <a:cubicBezTo>
                    <a:pt x="1345" y="1616"/>
                    <a:pt x="702" y="1781"/>
                    <a:pt x="72" y="1991"/>
                  </a:cubicBezTo>
                  <a:cubicBezTo>
                    <a:pt x="0" y="2015"/>
                    <a:pt x="35" y="2127"/>
                    <a:pt x="103" y="2127"/>
                  </a:cubicBezTo>
                  <a:cubicBezTo>
                    <a:pt x="108" y="2127"/>
                    <a:pt x="112" y="2126"/>
                    <a:pt x="117" y="2125"/>
                  </a:cubicBezTo>
                  <a:cubicBezTo>
                    <a:pt x="492" y="2045"/>
                    <a:pt x="860" y="1948"/>
                    <a:pt x="1229" y="1848"/>
                  </a:cubicBezTo>
                  <a:cubicBezTo>
                    <a:pt x="1415" y="1798"/>
                    <a:pt x="1598" y="1747"/>
                    <a:pt x="1784" y="1699"/>
                  </a:cubicBezTo>
                  <a:cubicBezTo>
                    <a:pt x="1876" y="1673"/>
                    <a:pt x="1969" y="1650"/>
                    <a:pt x="2062" y="1624"/>
                  </a:cubicBezTo>
                  <a:cubicBezTo>
                    <a:pt x="2129" y="1606"/>
                    <a:pt x="2197" y="1592"/>
                    <a:pt x="2240" y="1531"/>
                  </a:cubicBezTo>
                  <a:cubicBezTo>
                    <a:pt x="2336" y="1400"/>
                    <a:pt x="2200" y="1266"/>
                    <a:pt x="2123" y="1170"/>
                  </a:cubicBezTo>
                  <a:cubicBezTo>
                    <a:pt x="2012" y="1034"/>
                    <a:pt x="1897" y="897"/>
                    <a:pt x="1778" y="763"/>
                  </a:cubicBezTo>
                  <a:cubicBezTo>
                    <a:pt x="1544" y="502"/>
                    <a:pt x="1305" y="224"/>
                    <a:pt x="1018" y="12"/>
                  </a:cubicBezTo>
                  <a:cubicBezTo>
                    <a:pt x="1008" y="4"/>
                    <a:pt x="997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408194" y="2721185"/>
              <a:ext cx="46663" cy="73772"/>
            </a:xfrm>
            <a:custGeom>
              <a:avLst/>
              <a:gdLst/>
              <a:ahLst/>
              <a:cxnLst/>
              <a:rect l="l" t="t" r="r" b="b"/>
              <a:pathLst>
                <a:path w="1649" h="2607" extrusionOk="0">
                  <a:moveTo>
                    <a:pt x="576" y="0"/>
                  </a:moveTo>
                  <a:cubicBezTo>
                    <a:pt x="554" y="0"/>
                    <a:pt x="533" y="12"/>
                    <a:pt x="524" y="38"/>
                  </a:cubicBezTo>
                  <a:cubicBezTo>
                    <a:pt x="310" y="683"/>
                    <a:pt x="209" y="1365"/>
                    <a:pt x="78" y="2029"/>
                  </a:cubicBezTo>
                  <a:cubicBezTo>
                    <a:pt x="56" y="2145"/>
                    <a:pt x="1" y="2293"/>
                    <a:pt x="104" y="2384"/>
                  </a:cubicBezTo>
                  <a:cubicBezTo>
                    <a:pt x="201" y="2469"/>
                    <a:pt x="390" y="2464"/>
                    <a:pt x="514" y="2482"/>
                  </a:cubicBezTo>
                  <a:cubicBezTo>
                    <a:pt x="852" y="2536"/>
                    <a:pt x="1187" y="2593"/>
                    <a:pt x="1528" y="2606"/>
                  </a:cubicBezTo>
                  <a:cubicBezTo>
                    <a:pt x="1529" y="2606"/>
                    <a:pt x="1531" y="2606"/>
                    <a:pt x="1532" y="2606"/>
                  </a:cubicBezTo>
                  <a:cubicBezTo>
                    <a:pt x="1615" y="2606"/>
                    <a:pt x="1649" y="2479"/>
                    <a:pt x="1560" y="2455"/>
                  </a:cubicBezTo>
                  <a:cubicBezTo>
                    <a:pt x="1282" y="2375"/>
                    <a:pt x="1001" y="2325"/>
                    <a:pt x="716" y="2280"/>
                  </a:cubicBezTo>
                  <a:cubicBezTo>
                    <a:pt x="640" y="2267"/>
                    <a:pt x="563" y="2257"/>
                    <a:pt x="486" y="2244"/>
                  </a:cubicBezTo>
                  <a:cubicBezTo>
                    <a:pt x="445" y="2237"/>
                    <a:pt x="344" y="2203"/>
                    <a:pt x="284" y="2203"/>
                  </a:cubicBezTo>
                  <a:cubicBezTo>
                    <a:pt x="294" y="2173"/>
                    <a:pt x="299" y="2128"/>
                    <a:pt x="303" y="2094"/>
                  </a:cubicBezTo>
                  <a:cubicBezTo>
                    <a:pt x="318" y="2017"/>
                    <a:pt x="335" y="1940"/>
                    <a:pt x="349" y="1862"/>
                  </a:cubicBezTo>
                  <a:cubicBezTo>
                    <a:pt x="463" y="1266"/>
                    <a:pt x="601" y="670"/>
                    <a:pt x="640" y="64"/>
                  </a:cubicBezTo>
                  <a:cubicBezTo>
                    <a:pt x="642" y="25"/>
                    <a:pt x="608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466826" y="2790514"/>
              <a:ext cx="21874" cy="5688"/>
            </a:xfrm>
            <a:custGeom>
              <a:avLst/>
              <a:gdLst/>
              <a:ahLst/>
              <a:cxnLst/>
              <a:rect l="l" t="t" r="r" b="b"/>
              <a:pathLst>
                <a:path w="773" h="201" extrusionOk="0">
                  <a:moveTo>
                    <a:pt x="502" y="0"/>
                  </a:moveTo>
                  <a:cubicBezTo>
                    <a:pt x="491" y="0"/>
                    <a:pt x="477" y="3"/>
                    <a:pt x="466" y="3"/>
                  </a:cubicBezTo>
                  <a:cubicBezTo>
                    <a:pt x="440" y="5"/>
                    <a:pt x="414" y="5"/>
                    <a:pt x="388" y="5"/>
                  </a:cubicBezTo>
                  <a:cubicBezTo>
                    <a:pt x="280" y="6"/>
                    <a:pt x="170" y="3"/>
                    <a:pt x="66" y="30"/>
                  </a:cubicBezTo>
                  <a:cubicBezTo>
                    <a:pt x="7" y="47"/>
                    <a:pt x="1" y="123"/>
                    <a:pt x="58" y="146"/>
                  </a:cubicBezTo>
                  <a:cubicBezTo>
                    <a:pt x="156" y="192"/>
                    <a:pt x="270" y="197"/>
                    <a:pt x="379" y="201"/>
                  </a:cubicBezTo>
                  <a:lnTo>
                    <a:pt x="494" y="201"/>
                  </a:lnTo>
                  <a:cubicBezTo>
                    <a:pt x="513" y="201"/>
                    <a:pt x="537" y="194"/>
                    <a:pt x="549" y="192"/>
                  </a:cubicBezTo>
                  <a:cubicBezTo>
                    <a:pt x="604" y="185"/>
                    <a:pt x="656" y="181"/>
                    <a:pt x="709" y="165"/>
                  </a:cubicBezTo>
                  <a:cubicBezTo>
                    <a:pt x="745" y="153"/>
                    <a:pt x="773" y="124"/>
                    <a:pt x="771" y="85"/>
                  </a:cubicBezTo>
                  <a:cubicBezTo>
                    <a:pt x="767" y="45"/>
                    <a:pt x="738" y="19"/>
                    <a:pt x="700" y="14"/>
                  </a:cubicBezTo>
                  <a:cubicBezTo>
                    <a:pt x="649" y="6"/>
                    <a:pt x="597" y="6"/>
                    <a:pt x="544" y="6"/>
                  </a:cubicBezTo>
                  <a:cubicBezTo>
                    <a:pt x="538" y="6"/>
                    <a:pt x="534" y="5"/>
                    <a:pt x="532" y="5"/>
                  </a:cubicBezTo>
                  <a:cubicBezTo>
                    <a:pt x="530" y="5"/>
                    <a:pt x="530" y="5"/>
                    <a:pt x="532" y="6"/>
                  </a:cubicBezTo>
                  <a:lnTo>
                    <a:pt x="532" y="6"/>
                  </a:lnTo>
                  <a:lnTo>
                    <a:pt x="508" y="0"/>
                  </a:lnTo>
                  <a:cubicBezTo>
                    <a:pt x="506" y="0"/>
                    <a:pt x="504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562245" y="2702594"/>
              <a:ext cx="6905" cy="95589"/>
            </a:xfrm>
            <a:custGeom>
              <a:avLst/>
              <a:gdLst/>
              <a:ahLst/>
              <a:cxnLst/>
              <a:rect l="l" t="t" r="r" b="b"/>
              <a:pathLst>
                <a:path w="244" h="3378" extrusionOk="0">
                  <a:moveTo>
                    <a:pt x="71" y="1"/>
                  </a:moveTo>
                  <a:cubicBezTo>
                    <a:pt x="44" y="1"/>
                    <a:pt x="17" y="17"/>
                    <a:pt x="16" y="48"/>
                  </a:cubicBezTo>
                  <a:cubicBezTo>
                    <a:pt x="0" y="598"/>
                    <a:pt x="24" y="1146"/>
                    <a:pt x="31" y="1695"/>
                  </a:cubicBezTo>
                  <a:cubicBezTo>
                    <a:pt x="35" y="1962"/>
                    <a:pt x="38" y="2228"/>
                    <a:pt x="38" y="2496"/>
                  </a:cubicBezTo>
                  <a:lnTo>
                    <a:pt x="38" y="2908"/>
                  </a:lnTo>
                  <a:cubicBezTo>
                    <a:pt x="38" y="3045"/>
                    <a:pt x="24" y="3186"/>
                    <a:pt x="61" y="3318"/>
                  </a:cubicBezTo>
                  <a:cubicBezTo>
                    <a:pt x="72" y="3355"/>
                    <a:pt x="108" y="3378"/>
                    <a:pt x="142" y="3378"/>
                  </a:cubicBezTo>
                  <a:cubicBezTo>
                    <a:pt x="169" y="3378"/>
                    <a:pt x="195" y="3363"/>
                    <a:pt x="205" y="3330"/>
                  </a:cubicBezTo>
                  <a:cubicBezTo>
                    <a:pt x="243" y="3206"/>
                    <a:pt x="236" y="3077"/>
                    <a:pt x="236" y="2948"/>
                  </a:cubicBezTo>
                  <a:cubicBezTo>
                    <a:pt x="239" y="2810"/>
                    <a:pt x="239" y="2671"/>
                    <a:pt x="236" y="2533"/>
                  </a:cubicBezTo>
                  <a:cubicBezTo>
                    <a:pt x="234" y="2250"/>
                    <a:pt x="231" y="1967"/>
                    <a:pt x="224" y="1686"/>
                  </a:cubicBezTo>
                  <a:cubicBezTo>
                    <a:pt x="210" y="1137"/>
                    <a:pt x="195" y="589"/>
                    <a:pt x="124" y="44"/>
                  </a:cubicBezTo>
                  <a:cubicBezTo>
                    <a:pt x="120" y="15"/>
                    <a:pt x="96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428794" y="2672797"/>
              <a:ext cx="10923" cy="33080"/>
            </a:xfrm>
            <a:custGeom>
              <a:avLst/>
              <a:gdLst/>
              <a:ahLst/>
              <a:cxnLst/>
              <a:rect l="l" t="t" r="r" b="b"/>
              <a:pathLst>
                <a:path w="386" h="1169" extrusionOk="0">
                  <a:moveTo>
                    <a:pt x="311" y="0"/>
                  </a:moveTo>
                  <a:cubicBezTo>
                    <a:pt x="287" y="0"/>
                    <a:pt x="265" y="13"/>
                    <a:pt x="257" y="44"/>
                  </a:cubicBezTo>
                  <a:cubicBezTo>
                    <a:pt x="211" y="214"/>
                    <a:pt x="174" y="388"/>
                    <a:pt x="130" y="561"/>
                  </a:cubicBezTo>
                  <a:cubicBezTo>
                    <a:pt x="110" y="644"/>
                    <a:pt x="84" y="728"/>
                    <a:pt x="62" y="809"/>
                  </a:cubicBezTo>
                  <a:cubicBezTo>
                    <a:pt x="50" y="854"/>
                    <a:pt x="40" y="901"/>
                    <a:pt x="30" y="946"/>
                  </a:cubicBezTo>
                  <a:cubicBezTo>
                    <a:pt x="18" y="991"/>
                    <a:pt x="1" y="1039"/>
                    <a:pt x="1" y="1084"/>
                  </a:cubicBezTo>
                  <a:cubicBezTo>
                    <a:pt x="1" y="1135"/>
                    <a:pt x="41" y="1169"/>
                    <a:pt x="82" y="1169"/>
                  </a:cubicBezTo>
                  <a:cubicBezTo>
                    <a:pt x="105" y="1169"/>
                    <a:pt x="129" y="1159"/>
                    <a:pt x="146" y="1135"/>
                  </a:cubicBezTo>
                  <a:cubicBezTo>
                    <a:pt x="174" y="1097"/>
                    <a:pt x="188" y="1051"/>
                    <a:pt x="204" y="1007"/>
                  </a:cubicBezTo>
                  <a:cubicBezTo>
                    <a:pt x="220" y="963"/>
                    <a:pt x="236" y="920"/>
                    <a:pt x="249" y="876"/>
                  </a:cubicBezTo>
                  <a:cubicBezTo>
                    <a:pt x="275" y="792"/>
                    <a:pt x="294" y="702"/>
                    <a:pt x="313" y="615"/>
                  </a:cubicBezTo>
                  <a:cubicBezTo>
                    <a:pt x="352" y="436"/>
                    <a:pt x="380" y="254"/>
                    <a:pt x="384" y="70"/>
                  </a:cubicBezTo>
                  <a:cubicBezTo>
                    <a:pt x="385" y="29"/>
                    <a:pt x="347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462525" y="2601572"/>
              <a:ext cx="92618" cy="30731"/>
            </a:xfrm>
            <a:custGeom>
              <a:avLst/>
              <a:gdLst/>
              <a:ahLst/>
              <a:cxnLst/>
              <a:rect l="l" t="t" r="r" b="b"/>
              <a:pathLst>
                <a:path w="3273" h="1086" extrusionOk="0">
                  <a:moveTo>
                    <a:pt x="205" y="0"/>
                  </a:moveTo>
                  <a:cubicBezTo>
                    <a:pt x="167" y="0"/>
                    <a:pt x="129" y="1"/>
                    <a:pt x="90" y="3"/>
                  </a:cubicBezTo>
                  <a:cubicBezTo>
                    <a:pt x="35" y="6"/>
                    <a:pt x="0" y="94"/>
                    <a:pt x="69" y="115"/>
                  </a:cubicBezTo>
                  <a:cubicBezTo>
                    <a:pt x="307" y="187"/>
                    <a:pt x="556" y="206"/>
                    <a:pt x="803" y="230"/>
                  </a:cubicBezTo>
                  <a:cubicBezTo>
                    <a:pt x="1060" y="254"/>
                    <a:pt x="1316" y="276"/>
                    <a:pt x="1573" y="288"/>
                  </a:cubicBezTo>
                  <a:cubicBezTo>
                    <a:pt x="1782" y="297"/>
                    <a:pt x="1991" y="302"/>
                    <a:pt x="2201" y="302"/>
                  </a:cubicBezTo>
                  <a:cubicBezTo>
                    <a:pt x="2463" y="302"/>
                    <a:pt x="2726" y="294"/>
                    <a:pt x="2988" y="276"/>
                  </a:cubicBezTo>
                  <a:cubicBezTo>
                    <a:pt x="3025" y="523"/>
                    <a:pt x="3039" y="775"/>
                    <a:pt x="3096" y="1017"/>
                  </a:cubicBezTo>
                  <a:cubicBezTo>
                    <a:pt x="3106" y="1063"/>
                    <a:pt x="3147" y="1086"/>
                    <a:pt x="3186" y="1086"/>
                  </a:cubicBezTo>
                  <a:cubicBezTo>
                    <a:pt x="3227" y="1086"/>
                    <a:pt x="3266" y="1061"/>
                    <a:pt x="3267" y="1009"/>
                  </a:cubicBezTo>
                  <a:cubicBezTo>
                    <a:pt x="3273" y="718"/>
                    <a:pt x="3213" y="436"/>
                    <a:pt x="3179" y="148"/>
                  </a:cubicBezTo>
                  <a:cubicBezTo>
                    <a:pt x="3173" y="107"/>
                    <a:pt x="3129" y="64"/>
                    <a:pt x="3086" y="64"/>
                  </a:cubicBezTo>
                  <a:cubicBezTo>
                    <a:pt x="3086" y="64"/>
                    <a:pt x="3085" y="64"/>
                    <a:pt x="3084" y="64"/>
                  </a:cubicBezTo>
                  <a:cubicBezTo>
                    <a:pt x="2771" y="71"/>
                    <a:pt x="2459" y="77"/>
                    <a:pt x="2147" y="77"/>
                  </a:cubicBezTo>
                  <a:cubicBezTo>
                    <a:pt x="1960" y="77"/>
                    <a:pt x="1774" y="75"/>
                    <a:pt x="1587" y="70"/>
                  </a:cubicBezTo>
                  <a:cubicBezTo>
                    <a:pt x="1346" y="62"/>
                    <a:pt x="1105" y="55"/>
                    <a:pt x="864" y="41"/>
                  </a:cubicBezTo>
                  <a:cubicBezTo>
                    <a:pt x="644" y="28"/>
                    <a:pt x="425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552794" y="2638245"/>
              <a:ext cx="6141" cy="14715"/>
            </a:xfrm>
            <a:custGeom>
              <a:avLst/>
              <a:gdLst/>
              <a:ahLst/>
              <a:cxnLst/>
              <a:rect l="l" t="t" r="r" b="b"/>
              <a:pathLst>
                <a:path w="217" h="520" extrusionOk="0">
                  <a:moveTo>
                    <a:pt x="102" y="1"/>
                  </a:moveTo>
                  <a:cubicBezTo>
                    <a:pt x="74" y="1"/>
                    <a:pt x="44" y="20"/>
                    <a:pt x="42" y="53"/>
                  </a:cubicBezTo>
                  <a:cubicBezTo>
                    <a:pt x="39" y="67"/>
                    <a:pt x="39" y="80"/>
                    <a:pt x="38" y="95"/>
                  </a:cubicBezTo>
                  <a:cubicBezTo>
                    <a:pt x="32" y="106"/>
                    <a:pt x="31" y="119"/>
                    <a:pt x="29" y="134"/>
                  </a:cubicBezTo>
                  <a:cubicBezTo>
                    <a:pt x="29" y="141"/>
                    <a:pt x="26" y="148"/>
                    <a:pt x="25" y="156"/>
                  </a:cubicBezTo>
                  <a:cubicBezTo>
                    <a:pt x="23" y="164"/>
                    <a:pt x="22" y="175"/>
                    <a:pt x="21" y="182"/>
                  </a:cubicBezTo>
                  <a:cubicBezTo>
                    <a:pt x="16" y="212"/>
                    <a:pt x="13" y="243"/>
                    <a:pt x="10" y="272"/>
                  </a:cubicBezTo>
                  <a:cubicBezTo>
                    <a:pt x="9" y="303"/>
                    <a:pt x="7" y="334"/>
                    <a:pt x="3" y="365"/>
                  </a:cubicBezTo>
                  <a:cubicBezTo>
                    <a:pt x="3" y="372"/>
                    <a:pt x="2" y="380"/>
                    <a:pt x="0" y="387"/>
                  </a:cubicBezTo>
                  <a:cubicBezTo>
                    <a:pt x="2" y="404"/>
                    <a:pt x="3" y="419"/>
                    <a:pt x="10" y="436"/>
                  </a:cubicBezTo>
                  <a:cubicBezTo>
                    <a:pt x="10" y="441"/>
                    <a:pt x="10" y="446"/>
                    <a:pt x="13" y="448"/>
                  </a:cubicBezTo>
                  <a:cubicBezTo>
                    <a:pt x="16" y="467"/>
                    <a:pt x="25" y="481"/>
                    <a:pt x="37" y="494"/>
                  </a:cubicBezTo>
                  <a:cubicBezTo>
                    <a:pt x="50" y="511"/>
                    <a:pt x="71" y="519"/>
                    <a:pt x="92" y="519"/>
                  </a:cubicBezTo>
                  <a:cubicBezTo>
                    <a:pt x="103" y="519"/>
                    <a:pt x="114" y="517"/>
                    <a:pt x="124" y="512"/>
                  </a:cubicBezTo>
                  <a:cubicBezTo>
                    <a:pt x="140" y="505"/>
                    <a:pt x="153" y="494"/>
                    <a:pt x="163" y="480"/>
                  </a:cubicBezTo>
                  <a:cubicBezTo>
                    <a:pt x="166" y="476"/>
                    <a:pt x="176" y="462"/>
                    <a:pt x="174" y="462"/>
                  </a:cubicBezTo>
                  <a:lnTo>
                    <a:pt x="174" y="462"/>
                  </a:lnTo>
                  <a:cubicBezTo>
                    <a:pt x="174" y="462"/>
                    <a:pt x="171" y="464"/>
                    <a:pt x="166" y="470"/>
                  </a:cubicBezTo>
                  <a:cubicBezTo>
                    <a:pt x="185" y="448"/>
                    <a:pt x="195" y="432"/>
                    <a:pt x="199" y="403"/>
                  </a:cubicBezTo>
                  <a:cubicBezTo>
                    <a:pt x="202" y="394"/>
                    <a:pt x="204" y="382"/>
                    <a:pt x="205" y="374"/>
                  </a:cubicBezTo>
                  <a:cubicBezTo>
                    <a:pt x="212" y="332"/>
                    <a:pt x="217" y="289"/>
                    <a:pt x="214" y="247"/>
                  </a:cubicBezTo>
                  <a:cubicBezTo>
                    <a:pt x="212" y="228"/>
                    <a:pt x="212" y="211"/>
                    <a:pt x="209" y="192"/>
                  </a:cubicBezTo>
                  <a:cubicBezTo>
                    <a:pt x="209" y="185"/>
                    <a:pt x="207" y="178"/>
                    <a:pt x="205" y="170"/>
                  </a:cubicBezTo>
                  <a:cubicBezTo>
                    <a:pt x="204" y="162"/>
                    <a:pt x="199" y="154"/>
                    <a:pt x="198" y="147"/>
                  </a:cubicBezTo>
                  <a:cubicBezTo>
                    <a:pt x="198" y="144"/>
                    <a:pt x="198" y="144"/>
                    <a:pt x="196" y="143"/>
                  </a:cubicBezTo>
                  <a:cubicBezTo>
                    <a:pt x="189" y="118"/>
                    <a:pt x="182" y="95"/>
                    <a:pt x="167" y="73"/>
                  </a:cubicBezTo>
                  <a:lnTo>
                    <a:pt x="167" y="70"/>
                  </a:lnTo>
                  <a:cubicBezTo>
                    <a:pt x="166" y="67"/>
                    <a:pt x="163" y="61"/>
                    <a:pt x="161" y="58"/>
                  </a:cubicBezTo>
                  <a:cubicBezTo>
                    <a:pt x="159" y="48"/>
                    <a:pt x="154" y="39"/>
                    <a:pt x="151" y="32"/>
                  </a:cubicBezTo>
                  <a:cubicBezTo>
                    <a:pt x="142" y="11"/>
                    <a:pt x="123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352165" y="2575142"/>
              <a:ext cx="67405" cy="67518"/>
            </a:xfrm>
            <a:custGeom>
              <a:avLst/>
              <a:gdLst/>
              <a:ahLst/>
              <a:cxnLst/>
              <a:rect l="l" t="t" r="r" b="b"/>
              <a:pathLst>
                <a:path w="2382" h="2386" extrusionOk="0">
                  <a:moveTo>
                    <a:pt x="75" y="1"/>
                  </a:moveTo>
                  <a:cubicBezTo>
                    <a:pt x="27" y="1"/>
                    <a:pt x="1" y="76"/>
                    <a:pt x="45" y="100"/>
                  </a:cubicBezTo>
                  <a:cubicBezTo>
                    <a:pt x="311" y="242"/>
                    <a:pt x="607" y="337"/>
                    <a:pt x="886" y="446"/>
                  </a:cubicBezTo>
                  <a:cubicBezTo>
                    <a:pt x="1177" y="561"/>
                    <a:pt x="1466" y="680"/>
                    <a:pt x="1755" y="799"/>
                  </a:cubicBezTo>
                  <a:cubicBezTo>
                    <a:pt x="1821" y="825"/>
                    <a:pt x="1888" y="851"/>
                    <a:pt x="1953" y="876"/>
                  </a:cubicBezTo>
                  <a:cubicBezTo>
                    <a:pt x="1992" y="893"/>
                    <a:pt x="2075" y="911"/>
                    <a:pt x="2090" y="959"/>
                  </a:cubicBezTo>
                  <a:cubicBezTo>
                    <a:pt x="2104" y="1004"/>
                    <a:pt x="2056" y="1104"/>
                    <a:pt x="2043" y="1148"/>
                  </a:cubicBezTo>
                  <a:cubicBezTo>
                    <a:pt x="2021" y="1229"/>
                    <a:pt x="2000" y="1312"/>
                    <a:pt x="1976" y="1395"/>
                  </a:cubicBezTo>
                  <a:cubicBezTo>
                    <a:pt x="1896" y="1690"/>
                    <a:pt x="1822" y="1992"/>
                    <a:pt x="1789" y="2299"/>
                  </a:cubicBezTo>
                  <a:cubicBezTo>
                    <a:pt x="1783" y="2355"/>
                    <a:pt x="1826" y="2385"/>
                    <a:pt x="1870" y="2385"/>
                  </a:cubicBezTo>
                  <a:cubicBezTo>
                    <a:pt x="1903" y="2385"/>
                    <a:pt x="1936" y="2369"/>
                    <a:pt x="1952" y="2333"/>
                  </a:cubicBezTo>
                  <a:cubicBezTo>
                    <a:pt x="2094" y="2008"/>
                    <a:pt x="2181" y="1665"/>
                    <a:pt x="2273" y="1321"/>
                  </a:cubicBezTo>
                  <a:cubicBezTo>
                    <a:pt x="2309" y="1185"/>
                    <a:pt x="2382" y="1020"/>
                    <a:pt x="2341" y="876"/>
                  </a:cubicBezTo>
                  <a:cubicBezTo>
                    <a:pt x="2309" y="742"/>
                    <a:pt x="2184" y="680"/>
                    <a:pt x="2064" y="633"/>
                  </a:cubicBezTo>
                  <a:cubicBezTo>
                    <a:pt x="1741" y="504"/>
                    <a:pt x="1411" y="391"/>
                    <a:pt x="1081" y="282"/>
                  </a:cubicBezTo>
                  <a:cubicBezTo>
                    <a:pt x="757" y="175"/>
                    <a:pt x="420" y="48"/>
                    <a:pt x="81" y="1"/>
                  </a:cubicBezTo>
                  <a:cubicBezTo>
                    <a:pt x="79" y="1"/>
                    <a:pt x="7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392404" y="2653781"/>
              <a:ext cx="11008" cy="23883"/>
            </a:xfrm>
            <a:custGeom>
              <a:avLst/>
              <a:gdLst/>
              <a:ahLst/>
              <a:cxnLst/>
              <a:rect l="l" t="t" r="r" b="b"/>
              <a:pathLst>
                <a:path w="389" h="844" extrusionOk="0">
                  <a:moveTo>
                    <a:pt x="306" y="0"/>
                  </a:moveTo>
                  <a:cubicBezTo>
                    <a:pt x="287" y="0"/>
                    <a:pt x="267" y="9"/>
                    <a:pt x="256" y="25"/>
                  </a:cubicBezTo>
                  <a:cubicBezTo>
                    <a:pt x="219" y="78"/>
                    <a:pt x="190" y="131"/>
                    <a:pt x="172" y="197"/>
                  </a:cubicBezTo>
                  <a:cubicBezTo>
                    <a:pt x="166" y="227"/>
                    <a:pt x="156" y="259"/>
                    <a:pt x="147" y="290"/>
                  </a:cubicBezTo>
                  <a:cubicBezTo>
                    <a:pt x="136" y="325"/>
                    <a:pt x="120" y="361"/>
                    <a:pt x="117" y="397"/>
                  </a:cubicBezTo>
                  <a:cubicBezTo>
                    <a:pt x="111" y="450"/>
                    <a:pt x="84" y="512"/>
                    <a:pt x="72" y="567"/>
                  </a:cubicBezTo>
                  <a:cubicBezTo>
                    <a:pt x="65" y="598"/>
                    <a:pt x="60" y="631"/>
                    <a:pt x="50" y="662"/>
                  </a:cubicBezTo>
                  <a:cubicBezTo>
                    <a:pt x="40" y="692"/>
                    <a:pt x="30" y="721"/>
                    <a:pt x="18" y="750"/>
                  </a:cubicBezTo>
                  <a:cubicBezTo>
                    <a:pt x="0" y="800"/>
                    <a:pt x="45" y="843"/>
                    <a:pt x="88" y="843"/>
                  </a:cubicBezTo>
                  <a:cubicBezTo>
                    <a:pt x="107" y="843"/>
                    <a:pt x="127" y="834"/>
                    <a:pt x="140" y="813"/>
                  </a:cubicBezTo>
                  <a:lnTo>
                    <a:pt x="195" y="720"/>
                  </a:lnTo>
                  <a:cubicBezTo>
                    <a:pt x="210" y="692"/>
                    <a:pt x="229" y="669"/>
                    <a:pt x="246" y="641"/>
                  </a:cubicBezTo>
                  <a:cubicBezTo>
                    <a:pt x="280" y="582"/>
                    <a:pt x="304" y="511"/>
                    <a:pt x="329" y="450"/>
                  </a:cubicBezTo>
                  <a:cubicBezTo>
                    <a:pt x="355" y="386"/>
                    <a:pt x="365" y="310"/>
                    <a:pt x="377" y="242"/>
                  </a:cubicBezTo>
                  <a:cubicBezTo>
                    <a:pt x="389" y="169"/>
                    <a:pt x="379" y="102"/>
                    <a:pt x="355" y="35"/>
                  </a:cubicBezTo>
                  <a:cubicBezTo>
                    <a:pt x="348" y="11"/>
                    <a:pt x="327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4285807" y="2739324"/>
              <a:ext cx="86109" cy="40833"/>
            </a:xfrm>
            <a:custGeom>
              <a:avLst/>
              <a:gdLst/>
              <a:ahLst/>
              <a:cxnLst/>
              <a:rect l="l" t="t" r="r" b="b"/>
              <a:pathLst>
                <a:path w="3043" h="1443" extrusionOk="0">
                  <a:moveTo>
                    <a:pt x="2962" y="0"/>
                  </a:moveTo>
                  <a:cubicBezTo>
                    <a:pt x="2932" y="0"/>
                    <a:pt x="2901" y="16"/>
                    <a:pt x="2887" y="48"/>
                  </a:cubicBezTo>
                  <a:cubicBezTo>
                    <a:pt x="2737" y="395"/>
                    <a:pt x="2643" y="763"/>
                    <a:pt x="2543" y="1126"/>
                  </a:cubicBezTo>
                  <a:cubicBezTo>
                    <a:pt x="2187" y="961"/>
                    <a:pt x="1806" y="862"/>
                    <a:pt x="1427" y="762"/>
                  </a:cubicBezTo>
                  <a:cubicBezTo>
                    <a:pt x="1195" y="702"/>
                    <a:pt x="969" y="629"/>
                    <a:pt x="744" y="558"/>
                  </a:cubicBezTo>
                  <a:cubicBezTo>
                    <a:pt x="528" y="491"/>
                    <a:pt x="309" y="400"/>
                    <a:pt x="85" y="375"/>
                  </a:cubicBezTo>
                  <a:cubicBezTo>
                    <a:pt x="83" y="375"/>
                    <a:pt x="80" y="375"/>
                    <a:pt x="78" y="375"/>
                  </a:cubicBezTo>
                  <a:cubicBezTo>
                    <a:pt x="25" y="375"/>
                    <a:pt x="0" y="452"/>
                    <a:pt x="47" y="484"/>
                  </a:cubicBezTo>
                  <a:cubicBezTo>
                    <a:pt x="235" y="609"/>
                    <a:pt x="465" y="674"/>
                    <a:pt x="674" y="749"/>
                  </a:cubicBezTo>
                  <a:cubicBezTo>
                    <a:pt x="890" y="826"/>
                    <a:pt x="1110" y="895"/>
                    <a:pt x="1326" y="971"/>
                  </a:cubicBezTo>
                  <a:cubicBezTo>
                    <a:pt x="1749" y="1116"/>
                    <a:pt x="2179" y="1235"/>
                    <a:pt x="2582" y="1433"/>
                  </a:cubicBezTo>
                  <a:cubicBezTo>
                    <a:pt x="2594" y="1439"/>
                    <a:pt x="2608" y="1442"/>
                    <a:pt x="2623" y="1442"/>
                  </a:cubicBezTo>
                  <a:cubicBezTo>
                    <a:pt x="2676" y="1442"/>
                    <a:pt x="2735" y="1404"/>
                    <a:pt x="2746" y="1356"/>
                  </a:cubicBezTo>
                  <a:cubicBezTo>
                    <a:pt x="2854" y="935"/>
                    <a:pt x="2983" y="513"/>
                    <a:pt x="3035" y="80"/>
                  </a:cubicBezTo>
                  <a:cubicBezTo>
                    <a:pt x="3043" y="29"/>
                    <a:pt x="3003" y="0"/>
                    <a:pt x="2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4166476" y="2647782"/>
              <a:ext cx="59538" cy="67008"/>
            </a:xfrm>
            <a:custGeom>
              <a:avLst/>
              <a:gdLst/>
              <a:ahLst/>
              <a:cxnLst/>
              <a:rect l="l" t="t" r="r" b="b"/>
              <a:pathLst>
                <a:path w="2104" h="2368" extrusionOk="0">
                  <a:moveTo>
                    <a:pt x="2019" y="1"/>
                  </a:moveTo>
                  <a:cubicBezTo>
                    <a:pt x="2013" y="1"/>
                    <a:pt x="2007" y="1"/>
                    <a:pt x="2000" y="3"/>
                  </a:cubicBezTo>
                  <a:cubicBezTo>
                    <a:pt x="1835" y="56"/>
                    <a:pt x="1688" y="170"/>
                    <a:pt x="1550" y="274"/>
                  </a:cubicBezTo>
                  <a:cubicBezTo>
                    <a:pt x="1403" y="383"/>
                    <a:pt x="1256" y="492"/>
                    <a:pt x="1111" y="601"/>
                  </a:cubicBezTo>
                  <a:cubicBezTo>
                    <a:pt x="963" y="710"/>
                    <a:pt x="816" y="819"/>
                    <a:pt x="671" y="928"/>
                  </a:cubicBezTo>
                  <a:cubicBezTo>
                    <a:pt x="536" y="1029"/>
                    <a:pt x="370" y="1125"/>
                    <a:pt x="255" y="1250"/>
                  </a:cubicBezTo>
                  <a:cubicBezTo>
                    <a:pt x="1" y="1525"/>
                    <a:pt x="413" y="1747"/>
                    <a:pt x="610" y="1866"/>
                  </a:cubicBezTo>
                  <a:cubicBezTo>
                    <a:pt x="768" y="1961"/>
                    <a:pt x="928" y="2054"/>
                    <a:pt x="1089" y="2141"/>
                  </a:cubicBezTo>
                  <a:cubicBezTo>
                    <a:pt x="1243" y="2224"/>
                    <a:pt x="1409" y="2317"/>
                    <a:pt x="1579" y="2363"/>
                  </a:cubicBezTo>
                  <a:cubicBezTo>
                    <a:pt x="1589" y="2366"/>
                    <a:pt x="1598" y="2367"/>
                    <a:pt x="1608" y="2367"/>
                  </a:cubicBezTo>
                  <a:cubicBezTo>
                    <a:pt x="1691" y="2367"/>
                    <a:pt x="1736" y="2262"/>
                    <a:pt x="1662" y="2203"/>
                  </a:cubicBezTo>
                  <a:cubicBezTo>
                    <a:pt x="1541" y="2109"/>
                    <a:pt x="1397" y="2035"/>
                    <a:pt x="1265" y="1961"/>
                  </a:cubicBezTo>
                  <a:cubicBezTo>
                    <a:pt x="1136" y="1888"/>
                    <a:pt x="1005" y="1814"/>
                    <a:pt x="878" y="1738"/>
                  </a:cubicBezTo>
                  <a:cubicBezTo>
                    <a:pt x="755" y="1666"/>
                    <a:pt x="624" y="1596"/>
                    <a:pt x="508" y="1512"/>
                  </a:cubicBezTo>
                  <a:cubicBezTo>
                    <a:pt x="464" y="1481"/>
                    <a:pt x="415" y="1455"/>
                    <a:pt x="450" y="1410"/>
                  </a:cubicBezTo>
                  <a:cubicBezTo>
                    <a:pt x="492" y="1358"/>
                    <a:pt x="572" y="1317"/>
                    <a:pt x="626" y="1278"/>
                  </a:cubicBezTo>
                  <a:cubicBezTo>
                    <a:pt x="871" y="1093"/>
                    <a:pt x="1117" y="909"/>
                    <a:pt x="1360" y="724"/>
                  </a:cubicBezTo>
                  <a:cubicBezTo>
                    <a:pt x="1487" y="625"/>
                    <a:pt x="1617" y="531"/>
                    <a:pt x="1743" y="431"/>
                  </a:cubicBezTo>
                  <a:cubicBezTo>
                    <a:pt x="1859" y="340"/>
                    <a:pt x="1992" y="242"/>
                    <a:pt x="2073" y="117"/>
                  </a:cubicBezTo>
                  <a:cubicBezTo>
                    <a:pt x="2103" y="72"/>
                    <a:pt x="2072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4221741" y="2716516"/>
              <a:ext cx="19157" cy="10923"/>
            </a:xfrm>
            <a:custGeom>
              <a:avLst/>
              <a:gdLst/>
              <a:ahLst/>
              <a:cxnLst/>
              <a:rect l="l" t="t" r="r" b="b"/>
              <a:pathLst>
                <a:path w="677" h="386" extrusionOk="0">
                  <a:moveTo>
                    <a:pt x="90" y="1"/>
                  </a:moveTo>
                  <a:cubicBezTo>
                    <a:pt x="43" y="1"/>
                    <a:pt x="1" y="60"/>
                    <a:pt x="43" y="100"/>
                  </a:cubicBezTo>
                  <a:lnTo>
                    <a:pt x="53" y="112"/>
                  </a:lnTo>
                  <a:cubicBezTo>
                    <a:pt x="62" y="129"/>
                    <a:pt x="76" y="144"/>
                    <a:pt x="91" y="160"/>
                  </a:cubicBezTo>
                  <a:cubicBezTo>
                    <a:pt x="104" y="184"/>
                    <a:pt x="126" y="200"/>
                    <a:pt x="146" y="221"/>
                  </a:cubicBezTo>
                  <a:cubicBezTo>
                    <a:pt x="152" y="225"/>
                    <a:pt x="155" y="231"/>
                    <a:pt x="161" y="235"/>
                  </a:cubicBezTo>
                  <a:cubicBezTo>
                    <a:pt x="169" y="244"/>
                    <a:pt x="181" y="251"/>
                    <a:pt x="191" y="258"/>
                  </a:cubicBezTo>
                  <a:cubicBezTo>
                    <a:pt x="226" y="283"/>
                    <a:pt x="262" y="305"/>
                    <a:pt x="300" y="325"/>
                  </a:cubicBezTo>
                  <a:cubicBezTo>
                    <a:pt x="323" y="338"/>
                    <a:pt x="350" y="351"/>
                    <a:pt x="374" y="360"/>
                  </a:cubicBezTo>
                  <a:cubicBezTo>
                    <a:pt x="403" y="370"/>
                    <a:pt x="432" y="370"/>
                    <a:pt x="464" y="376"/>
                  </a:cubicBezTo>
                  <a:cubicBezTo>
                    <a:pt x="493" y="380"/>
                    <a:pt x="521" y="386"/>
                    <a:pt x="549" y="386"/>
                  </a:cubicBezTo>
                  <a:cubicBezTo>
                    <a:pt x="578" y="386"/>
                    <a:pt x="607" y="380"/>
                    <a:pt x="633" y="360"/>
                  </a:cubicBezTo>
                  <a:cubicBezTo>
                    <a:pt x="662" y="335"/>
                    <a:pt x="677" y="282"/>
                    <a:pt x="656" y="248"/>
                  </a:cubicBezTo>
                  <a:cubicBezTo>
                    <a:pt x="636" y="215"/>
                    <a:pt x="611" y="196"/>
                    <a:pt x="575" y="184"/>
                  </a:cubicBezTo>
                  <a:cubicBezTo>
                    <a:pt x="556" y="177"/>
                    <a:pt x="536" y="171"/>
                    <a:pt x="518" y="164"/>
                  </a:cubicBezTo>
                  <a:cubicBezTo>
                    <a:pt x="515" y="161"/>
                    <a:pt x="512" y="161"/>
                    <a:pt x="509" y="160"/>
                  </a:cubicBezTo>
                  <a:cubicBezTo>
                    <a:pt x="507" y="160"/>
                    <a:pt x="509" y="160"/>
                    <a:pt x="505" y="158"/>
                  </a:cubicBezTo>
                  <a:cubicBezTo>
                    <a:pt x="493" y="149"/>
                    <a:pt x="476" y="144"/>
                    <a:pt x="462" y="138"/>
                  </a:cubicBezTo>
                  <a:cubicBezTo>
                    <a:pt x="443" y="130"/>
                    <a:pt x="422" y="123"/>
                    <a:pt x="400" y="117"/>
                  </a:cubicBezTo>
                  <a:cubicBezTo>
                    <a:pt x="363" y="107"/>
                    <a:pt x="323" y="93"/>
                    <a:pt x="287" y="78"/>
                  </a:cubicBezTo>
                  <a:cubicBezTo>
                    <a:pt x="270" y="71"/>
                    <a:pt x="251" y="65"/>
                    <a:pt x="233" y="56"/>
                  </a:cubicBezTo>
                  <a:cubicBezTo>
                    <a:pt x="214" y="49"/>
                    <a:pt x="198" y="42"/>
                    <a:pt x="183" y="37"/>
                  </a:cubicBezTo>
                  <a:cubicBezTo>
                    <a:pt x="171" y="35"/>
                    <a:pt x="162" y="30"/>
                    <a:pt x="153" y="26"/>
                  </a:cubicBezTo>
                  <a:cubicBezTo>
                    <a:pt x="146" y="21"/>
                    <a:pt x="140" y="20"/>
                    <a:pt x="133" y="19"/>
                  </a:cubicBezTo>
                  <a:cubicBezTo>
                    <a:pt x="130" y="16"/>
                    <a:pt x="126" y="13"/>
                    <a:pt x="121" y="11"/>
                  </a:cubicBezTo>
                  <a:cubicBezTo>
                    <a:pt x="111" y="4"/>
                    <a:pt x="100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233626" y="2630067"/>
              <a:ext cx="11602" cy="10187"/>
            </a:xfrm>
            <a:custGeom>
              <a:avLst/>
              <a:gdLst/>
              <a:ahLst/>
              <a:cxnLst/>
              <a:rect l="l" t="t" r="r" b="b"/>
              <a:pathLst>
                <a:path w="410" h="360" extrusionOk="0">
                  <a:moveTo>
                    <a:pt x="329" y="0"/>
                  </a:moveTo>
                  <a:cubicBezTo>
                    <a:pt x="311" y="0"/>
                    <a:pt x="293" y="6"/>
                    <a:pt x="278" y="18"/>
                  </a:cubicBezTo>
                  <a:cubicBezTo>
                    <a:pt x="257" y="36"/>
                    <a:pt x="242" y="60"/>
                    <a:pt x="223" y="80"/>
                  </a:cubicBezTo>
                  <a:cubicBezTo>
                    <a:pt x="212" y="93"/>
                    <a:pt x="198" y="108"/>
                    <a:pt x="184" y="116"/>
                  </a:cubicBezTo>
                  <a:cubicBezTo>
                    <a:pt x="168" y="126"/>
                    <a:pt x="153" y="140"/>
                    <a:pt x="136" y="154"/>
                  </a:cubicBezTo>
                  <a:cubicBezTo>
                    <a:pt x="121" y="167"/>
                    <a:pt x="107" y="177"/>
                    <a:pt x="91" y="189"/>
                  </a:cubicBezTo>
                  <a:cubicBezTo>
                    <a:pt x="91" y="189"/>
                    <a:pt x="89" y="189"/>
                    <a:pt x="89" y="190"/>
                  </a:cubicBezTo>
                  <a:cubicBezTo>
                    <a:pt x="78" y="198"/>
                    <a:pt x="68" y="205"/>
                    <a:pt x="60" y="214"/>
                  </a:cubicBezTo>
                  <a:lnTo>
                    <a:pt x="33" y="235"/>
                  </a:lnTo>
                  <a:cubicBezTo>
                    <a:pt x="8" y="254"/>
                    <a:pt x="1" y="297"/>
                    <a:pt x="15" y="323"/>
                  </a:cubicBezTo>
                  <a:cubicBezTo>
                    <a:pt x="29" y="346"/>
                    <a:pt x="54" y="360"/>
                    <a:pt x="81" y="360"/>
                  </a:cubicBezTo>
                  <a:cubicBezTo>
                    <a:pt x="85" y="360"/>
                    <a:pt x="89" y="360"/>
                    <a:pt x="92" y="359"/>
                  </a:cubicBezTo>
                  <a:cubicBezTo>
                    <a:pt x="104" y="358"/>
                    <a:pt x="114" y="356"/>
                    <a:pt x="124" y="355"/>
                  </a:cubicBezTo>
                  <a:cubicBezTo>
                    <a:pt x="139" y="355"/>
                    <a:pt x="153" y="350"/>
                    <a:pt x="165" y="344"/>
                  </a:cubicBezTo>
                  <a:cubicBezTo>
                    <a:pt x="172" y="342"/>
                    <a:pt x="178" y="339"/>
                    <a:pt x="185" y="336"/>
                  </a:cubicBezTo>
                  <a:cubicBezTo>
                    <a:pt x="198" y="330"/>
                    <a:pt x="209" y="323"/>
                    <a:pt x="222" y="315"/>
                  </a:cubicBezTo>
                  <a:cubicBezTo>
                    <a:pt x="241" y="305"/>
                    <a:pt x="257" y="294"/>
                    <a:pt x="273" y="282"/>
                  </a:cubicBezTo>
                  <a:cubicBezTo>
                    <a:pt x="278" y="278"/>
                    <a:pt x="286" y="272"/>
                    <a:pt x="291" y="269"/>
                  </a:cubicBezTo>
                  <a:cubicBezTo>
                    <a:pt x="302" y="260"/>
                    <a:pt x="309" y="249"/>
                    <a:pt x="315" y="238"/>
                  </a:cubicBezTo>
                  <a:lnTo>
                    <a:pt x="315" y="238"/>
                  </a:lnTo>
                  <a:cubicBezTo>
                    <a:pt x="314" y="239"/>
                    <a:pt x="313" y="240"/>
                    <a:pt x="313" y="241"/>
                  </a:cubicBezTo>
                  <a:lnTo>
                    <a:pt x="313" y="241"/>
                  </a:lnTo>
                  <a:cubicBezTo>
                    <a:pt x="314" y="238"/>
                    <a:pt x="316" y="236"/>
                    <a:pt x="318" y="234"/>
                  </a:cubicBezTo>
                  <a:cubicBezTo>
                    <a:pt x="332" y="218"/>
                    <a:pt x="350" y="199"/>
                    <a:pt x="361" y="182"/>
                  </a:cubicBezTo>
                  <a:cubicBezTo>
                    <a:pt x="369" y="173"/>
                    <a:pt x="374" y="161"/>
                    <a:pt x="382" y="151"/>
                  </a:cubicBezTo>
                  <a:cubicBezTo>
                    <a:pt x="387" y="144"/>
                    <a:pt x="390" y="134"/>
                    <a:pt x="395" y="126"/>
                  </a:cubicBezTo>
                  <a:cubicBezTo>
                    <a:pt x="402" y="112"/>
                    <a:pt x="403" y="97"/>
                    <a:pt x="408" y="83"/>
                  </a:cubicBezTo>
                  <a:cubicBezTo>
                    <a:pt x="409" y="71"/>
                    <a:pt x="405" y="54"/>
                    <a:pt x="400" y="44"/>
                  </a:cubicBezTo>
                  <a:cubicBezTo>
                    <a:pt x="393" y="29"/>
                    <a:pt x="380" y="16"/>
                    <a:pt x="366" y="9"/>
                  </a:cubicBezTo>
                  <a:cubicBezTo>
                    <a:pt x="354" y="3"/>
                    <a:pt x="341" y="0"/>
                    <a:pt x="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242568" y="2636689"/>
              <a:ext cx="57" cy="141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0"/>
                  </a:moveTo>
                  <a:cubicBezTo>
                    <a:pt x="0" y="1"/>
                    <a:pt x="0" y="1"/>
                    <a:pt x="2" y="0"/>
                  </a:cubicBezTo>
                  <a:cubicBezTo>
                    <a:pt x="0" y="1"/>
                    <a:pt x="0" y="1"/>
                    <a:pt x="0" y="4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42568" y="2636632"/>
              <a:ext cx="57" cy="198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2" y="1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055607" y="2600355"/>
              <a:ext cx="88741" cy="72951"/>
            </a:xfrm>
            <a:custGeom>
              <a:avLst/>
              <a:gdLst/>
              <a:ahLst/>
              <a:cxnLst/>
              <a:rect l="l" t="t" r="r" b="b"/>
              <a:pathLst>
                <a:path w="3136" h="2578" extrusionOk="0">
                  <a:moveTo>
                    <a:pt x="72" y="1"/>
                  </a:moveTo>
                  <a:cubicBezTo>
                    <a:pt x="32" y="1"/>
                    <a:pt x="1" y="53"/>
                    <a:pt x="30" y="92"/>
                  </a:cubicBezTo>
                  <a:cubicBezTo>
                    <a:pt x="403" y="589"/>
                    <a:pt x="873" y="1017"/>
                    <a:pt x="1312" y="1456"/>
                  </a:cubicBezTo>
                  <a:cubicBezTo>
                    <a:pt x="1716" y="1857"/>
                    <a:pt x="2133" y="2256"/>
                    <a:pt x="2622" y="2551"/>
                  </a:cubicBezTo>
                  <a:cubicBezTo>
                    <a:pt x="2651" y="2568"/>
                    <a:pt x="2682" y="2577"/>
                    <a:pt x="2712" y="2577"/>
                  </a:cubicBezTo>
                  <a:cubicBezTo>
                    <a:pt x="2747" y="2577"/>
                    <a:pt x="2780" y="2566"/>
                    <a:pt x="2809" y="2542"/>
                  </a:cubicBezTo>
                  <a:cubicBezTo>
                    <a:pt x="2910" y="2458"/>
                    <a:pt x="2989" y="2365"/>
                    <a:pt x="3074" y="2265"/>
                  </a:cubicBezTo>
                  <a:cubicBezTo>
                    <a:pt x="3135" y="2192"/>
                    <a:pt x="3061" y="2084"/>
                    <a:pt x="2979" y="2084"/>
                  </a:cubicBezTo>
                  <a:cubicBezTo>
                    <a:pt x="2964" y="2084"/>
                    <a:pt x="2947" y="2089"/>
                    <a:pt x="2932" y="2098"/>
                  </a:cubicBezTo>
                  <a:cubicBezTo>
                    <a:pt x="2852" y="2146"/>
                    <a:pt x="2777" y="2188"/>
                    <a:pt x="2702" y="2240"/>
                  </a:cubicBezTo>
                  <a:cubicBezTo>
                    <a:pt x="1730" y="1633"/>
                    <a:pt x="1040" y="665"/>
                    <a:pt x="103" y="11"/>
                  </a:cubicBezTo>
                  <a:cubicBezTo>
                    <a:pt x="92" y="4"/>
                    <a:pt x="8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193161" y="2519339"/>
              <a:ext cx="74988" cy="26939"/>
            </a:xfrm>
            <a:custGeom>
              <a:avLst/>
              <a:gdLst/>
              <a:ahLst/>
              <a:cxnLst/>
              <a:rect l="l" t="t" r="r" b="b"/>
              <a:pathLst>
                <a:path w="2650" h="952" extrusionOk="0">
                  <a:moveTo>
                    <a:pt x="1475" y="1"/>
                  </a:moveTo>
                  <a:cubicBezTo>
                    <a:pt x="1456" y="1"/>
                    <a:pt x="1437" y="2"/>
                    <a:pt x="1418" y="4"/>
                  </a:cubicBezTo>
                  <a:cubicBezTo>
                    <a:pt x="1184" y="33"/>
                    <a:pt x="940" y="177"/>
                    <a:pt x="727" y="273"/>
                  </a:cubicBezTo>
                  <a:cubicBezTo>
                    <a:pt x="491" y="380"/>
                    <a:pt x="258" y="500"/>
                    <a:pt x="46" y="646"/>
                  </a:cubicBezTo>
                  <a:cubicBezTo>
                    <a:pt x="1" y="682"/>
                    <a:pt x="34" y="760"/>
                    <a:pt x="84" y="760"/>
                  </a:cubicBezTo>
                  <a:cubicBezTo>
                    <a:pt x="89" y="760"/>
                    <a:pt x="94" y="759"/>
                    <a:pt x="98" y="758"/>
                  </a:cubicBezTo>
                  <a:cubicBezTo>
                    <a:pt x="319" y="694"/>
                    <a:pt x="530" y="607"/>
                    <a:pt x="742" y="521"/>
                  </a:cubicBezTo>
                  <a:cubicBezTo>
                    <a:pt x="953" y="438"/>
                    <a:pt x="1163" y="324"/>
                    <a:pt x="1383" y="267"/>
                  </a:cubicBezTo>
                  <a:cubicBezTo>
                    <a:pt x="1405" y="262"/>
                    <a:pt x="1426" y="259"/>
                    <a:pt x="1447" y="259"/>
                  </a:cubicBezTo>
                  <a:cubicBezTo>
                    <a:pt x="1634" y="259"/>
                    <a:pt x="1804" y="455"/>
                    <a:pt x="1939" y="563"/>
                  </a:cubicBezTo>
                  <a:cubicBezTo>
                    <a:pt x="2124" y="712"/>
                    <a:pt x="2317" y="838"/>
                    <a:pt x="2529" y="944"/>
                  </a:cubicBezTo>
                  <a:cubicBezTo>
                    <a:pt x="2540" y="949"/>
                    <a:pt x="2550" y="952"/>
                    <a:pt x="2559" y="952"/>
                  </a:cubicBezTo>
                  <a:cubicBezTo>
                    <a:pt x="2615" y="952"/>
                    <a:pt x="2650" y="870"/>
                    <a:pt x="2612" y="825"/>
                  </a:cubicBezTo>
                  <a:cubicBezTo>
                    <a:pt x="2442" y="622"/>
                    <a:pt x="2252" y="450"/>
                    <a:pt x="2041" y="286"/>
                  </a:cubicBezTo>
                  <a:cubicBezTo>
                    <a:pt x="1870" y="152"/>
                    <a:pt x="1697" y="1"/>
                    <a:pt x="1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255217" y="2552815"/>
              <a:ext cx="18591" cy="17290"/>
            </a:xfrm>
            <a:custGeom>
              <a:avLst/>
              <a:gdLst/>
              <a:ahLst/>
              <a:cxnLst/>
              <a:rect l="l" t="t" r="r" b="b"/>
              <a:pathLst>
                <a:path w="657" h="611" extrusionOk="0">
                  <a:moveTo>
                    <a:pt x="587" y="0"/>
                  </a:moveTo>
                  <a:cubicBezTo>
                    <a:pt x="573" y="0"/>
                    <a:pt x="560" y="5"/>
                    <a:pt x="549" y="14"/>
                  </a:cubicBezTo>
                  <a:cubicBezTo>
                    <a:pt x="547" y="15"/>
                    <a:pt x="537" y="23"/>
                    <a:pt x="534" y="24"/>
                  </a:cubicBezTo>
                  <a:cubicBezTo>
                    <a:pt x="528" y="24"/>
                    <a:pt x="522" y="24"/>
                    <a:pt x="520" y="27"/>
                  </a:cubicBezTo>
                  <a:cubicBezTo>
                    <a:pt x="506" y="30"/>
                    <a:pt x="492" y="37"/>
                    <a:pt x="479" y="43"/>
                  </a:cubicBezTo>
                  <a:cubicBezTo>
                    <a:pt x="427" y="58"/>
                    <a:pt x="382" y="93"/>
                    <a:pt x="341" y="124"/>
                  </a:cubicBezTo>
                  <a:cubicBezTo>
                    <a:pt x="302" y="158"/>
                    <a:pt x="270" y="197"/>
                    <a:pt x="233" y="232"/>
                  </a:cubicBezTo>
                  <a:lnTo>
                    <a:pt x="177" y="289"/>
                  </a:lnTo>
                  <a:cubicBezTo>
                    <a:pt x="165" y="299"/>
                    <a:pt x="150" y="312"/>
                    <a:pt x="142" y="325"/>
                  </a:cubicBezTo>
                  <a:cubicBezTo>
                    <a:pt x="136" y="333"/>
                    <a:pt x="132" y="341"/>
                    <a:pt x="128" y="351"/>
                  </a:cubicBezTo>
                  <a:lnTo>
                    <a:pt x="128" y="351"/>
                  </a:lnTo>
                  <a:cubicBezTo>
                    <a:pt x="128" y="351"/>
                    <a:pt x="128" y="351"/>
                    <a:pt x="128" y="351"/>
                  </a:cubicBezTo>
                  <a:lnTo>
                    <a:pt x="128" y="351"/>
                  </a:lnTo>
                  <a:cubicBezTo>
                    <a:pt x="127" y="351"/>
                    <a:pt x="125" y="353"/>
                    <a:pt x="121" y="357"/>
                  </a:cubicBezTo>
                  <a:cubicBezTo>
                    <a:pt x="102" y="374"/>
                    <a:pt x="88" y="399"/>
                    <a:pt x="71" y="418"/>
                  </a:cubicBezTo>
                  <a:cubicBezTo>
                    <a:pt x="53" y="437"/>
                    <a:pt x="37" y="456"/>
                    <a:pt x="23" y="479"/>
                  </a:cubicBezTo>
                  <a:cubicBezTo>
                    <a:pt x="4" y="510"/>
                    <a:pt x="1" y="553"/>
                    <a:pt x="27" y="581"/>
                  </a:cubicBezTo>
                  <a:cubicBezTo>
                    <a:pt x="45" y="599"/>
                    <a:pt x="68" y="610"/>
                    <a:pt x="93" y="610"/>
                  </a:cubicBezTo>
                  <a:cubicBezTo>
                    <a:pt x="104" y="610"/>
                    <a:pt x="116" y="608"/>
                    <a:pt x="127" y="603"/>
                  </a:cubicBezTo>
                  <a:cubicBezTo>
                    <a:pt x="156" y="588"/>
                    <a:pt x="182" y="568"/>
                    <a:pt x="207" y="549"/>
                  </a:cubicBezTo>
                  <a:cubicBezTo>
                    <a:pt x="229" y="531"/>
                    <a:pt x="257" y="515"/>
                    <a:pt x="274" y="498"/>
                  </a:cubicBezTo>
                  <a:cubicBezTo>
                    <a:pt x="291" y="492"/>
                    <a:pt x="306" y="482"/>
                    <a:pt x="318" y="472"/>
                  </a:cubicBezTo>
                  <a:cubicBezTo>
                    <a:pt x="329" y="463"/>
                    <a:pt x="338" y="453"/>
                    <a:pt x="350" y="444"/>
                  </a:cubicBezTo>
                  <a:cubicBezTo>
                    <a:pt x="370" y="425"/>
                    <a:pt x="395" y="405"/>
                    <a:pt x="416" y="385"/>
                  </a:cubicBezTo>
                  <a:cubicBezTo>
                    <a:pt x="460" y="347"/>
                    <a:pt x="499" y="308"/>
                    <a:pt x="537" y="264"/>
                  </a:cubicBezTo>
                  <a:cubicBezTo>
                    <a:pt x="550" y="249"/>
                    <a:pt x="562" y="238"/>
                    <a:pt x="570" y="220"/>
                  </a:cubicBezTo>
                  <a:cubicBezTo>
                    <a:pt x="572" y="217"/>
                    <a:pt x="572" y="217"/>
                    <a:pt x="573" y="216"/>
                  </a:cubicBezTo>
                  <a:cubicBezTo>
                    <a:pt x="573" y="216"/>
                    <a:pt x="573" y="213"/>
                    <a:pt x="576" y="212"/>
                  </a:cubicBezTo>
                  <a:lnTo>
                    <a:pt x="586" y="196"/>
                  </a:lnTo>
                  <a:cubicBezTo>
                    <a:pt x="592" y="187"/>
                    <a:pt x="598" y="177"/>
                    <a:pt x="601" y="168"/>
                  </a:cubicBezTo>
                  <a:cubicBezTo>
                    <a:pt x="604" y="161"/>
                    <a:pt x="605" y="155"/>
                    <a:pt x="605" y="148"/>
                  </a:cubicBezTo>
                  <a:cubicBezTo>
                    <a:pt x="605" y="148"/>
                    <a:pt x="607" y="146"/>
                    <a:pt x="608" y="143"/>
                  </a:cubicBezTo>
                  <a:cubicBezTo>
                    <a:pt x="613" y="138"/>
                    <a:pt x="614" y="132"/>
                    <a:pt x="615" y="126"/>
                  </a:cubicBezTo>
                  <a:cubicBezTo>
                    <a:pt x="618" y="122"/>
                    <a:pt x="618" y="116"/>
                    <a:pt x="620" y="111"/>
                  </a:cubicBezTo>
                  <a:cubicBezTo>
                    <a:pt x="624" y="108"/>
                    <a:pt x="631" y="97"/>
                    <a:pt x="636" y="94"/>
                  </a:cubicBezTo>
                  <a:cubicBezTo>
                    <a:pt x="656" y="72"/>
                    <a:pt x="646" y="34"/>
                    <a:pt x="627" y="15"/>
                  </a:cubicBezTo>
                  <a:cubicBezTo>
                    <a:pt x="615" y="5"/>
                    <a:pt x="600" y="0"/>
                    <a:pt x="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394045" y="2609863"/>
              <a:ext cx="9904" cy="21619"/>
            </a:xfrm>
            <a:custGeom>
              <a:avLst/>
              <a:gdLst/>
              <a:ahLst/>
              <a:cxnLst/>
              <a:rect l="l" t="t" r="r" b="b"/>
              <a:pathLst>
                <a:path w="350" h="764" extrusionOk="0">
                  <a:moveTo>
                    <a:pt x="262" y="1"/>
                  </a:moveTo>
                  <a:cubicBezTo>
                    <a:pt x="248" y="1"/>
                    <a:pt x="233" y="6"/>
                    <a:pt x="220" y="17"/>
                  </a:cubicBezTo>
                  <a:cubicBezTo>
                    <a:pt x="177" y="53"/>
                    <a:pt x="156" y="110"/>
                    <a:pt x="139" y="162"/>
                  </a:cubicBezTo>
                  <a:cubicBezTo>
                    <a:pt x="120" y="211"/>
                    <a:pt x="103" y="259"/>
                    <a:pt x="88" y="310"/>
                  </a:cubicBezTo>
                  <a:cubicBezTo>
                    <a:pt x="72" y="367"/>
                    <a:pt x="50" y="423"/>
                    <a:pt x="37" y="482"/>
                  </a:cubicBezTo>
                  <a:cubicBezTo>
                    <a:pt x="38" y="477"/>
                    <a:pt x="38" y="475"/>
                    <a:pt x="38" y="475"/>
                  </a:cubicBezTo>
                  <a:lnTo>
                    <a:pt x="38" y="475"/>
                  </a:lnTo>
                  <a:cubicBezTo>
                    <a:pt x="37" y="475"/>
                    <a:pt x="33" y="496"/>
                    <a:pt x="33" y="498"/>
                  </a:cubicBezTo>
                  <a:cubicBezTo>
                    <a:pt x="31" y="511"/>
                    <a:pt x="28" y="521"/>
                    <a:pt x="24" y="534"/>
                  </a:cubicBezTo>
                  <a:cubicBezTo>
                    <a:pt x="17" y="563"/>
                    <a:pt x="14" y="586"/>
                    <a:pt x="15" y="612"/>
                  </a:cubicBezTo>
                  <a:cubicBezTo>
                    <a:pt x="10" y="652"/>
                    <a:pt x="1" y="688"/>
                    <a:pt x="17" y="727"/>
                  </a:cubicBezTo>
                  <a:cubicBezTo>
                    <a:pt x="26" y="751"/>
                    <a:pt x="52" y="764"/>
                    <a:pt x="79" y="764"/>
                  </a:cubicBezTo>
                  <a:cubicBezTo>
                    <a:pt x="89" y="764"/>
                    <a:pt x="100" y="762"/>
                    <a:pt x="110" y="758"/>
                  </a:cubicBezTo>
                  <a:cubicBezTo>
                    <a:pt x="146" y="743"/>
                    <a:pt x="164" y="707"/>
                    <a:pt x="185" y="673"/>
                  </a:cubicBezTo>
                  <a:cubicBezTo>
                    <a:pt x="222" y="637"/>
                    <a:pt x="242" y="585"/>
                    <a:pt x="262" y="540"/>
                  </a:cubicBezTo>
                  <a:cubicBezTo>
                    <a:pt x="284" y="490"/>
                    <a:pt x="294" y="434"/>
                    <a:pt x="309" y="381"/>
                  </a:cubicBezTo>
                  <a:cubicBezTo>
                    <a:pt x="323" y="323"/>
                    <a:pt x="334" y="266"/>
                    <a:pt x="338" y="208"/>
                  </a:cubicBezTo>
                  <a:cubicBezTo>
                    <a:pt x="344" y="153"/>
                    <a:pt x="350" y="88"/>
                    <a:pt x="321" y="37"/>
                  </a:cubicBezTo>
                  <a:cubicBezTo>
                    <a:pt x="308" y="14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385697" y="2613344"/>
              <a:ext cx="6905" cy="14347"/>
            </a:xfrm>
            <a:custGeom>
              <a:avLst/>
              <a:gdLst/>
              <a:ahLst/>
              <a:cxnLst/>
              <a:rect l="l" t="t" r="r" b="b"/>
              <a:pathLst>
                <a:path w="244" h="507" extrusionOk="0">
                  <a:moveTo>
                    <a:pt x="174" y="1"/>
                  </a:moveTo>
                  <a:cubicBezTo>
                    <a:pt x="148" y="1"/>
                    <a:pt x="126" y="17"/>
                    <a:pt x="114" y="42"/>
                  </a:cubicBezTo>
                  <a:cubicBezTo>
                    <a:pt x="101" y="71"/>
                    <a:pt x="87" y="103"/>
                    <a:pt x="73" y="133"/>
                  </a:cubicBezTo>
                  <a:cubicBezTo>
                    <a:pt x="62" y="164"/>
                    <a:pt x="55" y="199"/>
                    <a:pt x="43" y="231"/>
                  </a:cubicBezTo>
                  <a:cubicBezTo>
                    <a:pt x="33" y="267"/>
                    <a:pt x="18" y="302"/>
                    <a:pt x="12" y="340"/>
                  </a:cubicBezTo>
                  <a:cubicBezTo>
                    <a:pt x="7" y="373"/>
                    <a:pt x="4" y="405"/>
                    <a:pt x="1" y="440"/>
                  </a:cubicBezTo>
                  <a:cubicBezTo>
                    <a:pt x="1" y="468"/>
                    <a:pt x="15" y="497"/>
                    <a:pt x="43" y="504"/>
                  </a:cubicBezTo>
                  <a:cubicBezTo>
                    <a:pt x="50" y="506"/>
                    <a:pt x="57" y="507"/>
                    <a:pt x="64" y="507"/>
                  </a:cubicBezTo>
                  <a:cubicBezTo>
                    <a:pt x="84" y="507"/>
                    <a:pt x="105" y="499"/>
                    <a:pt x="116" y="479"/>
                  </a:cubicBezTo>
                  <a:cubicBezTo>
                    <a:pt x="136" y="447"/>
                    <a:pt x="152" y="412"/>
                    <a:pt x="166" y="376"/>
                  </a:cubicBezTo>
                  <a:cubicBezTo>
                    <a:pt x="180" y="345"/>
                    <a:pt x="185" y="312"/>
                    <a:pt x="194" y="282"/>
                  </a:cubicBezTo>
                  <a:cubicBezTo>
                    <a:pt x="203" y="245"/>
                    <a:pt x="214" y="209"/>
                    <a:pt x="222" y="173"/>
                  </a:cubicBezTo>
                  <a:cubicBezTo>
                    <a:pt x="229" y="139"/>
                    <a:pt x="232" y="104"/>
                    <a:pt x="236" y="69"/>
                  </a:cubicBezTo>
                  <a:cubicBezTo>
                    <a:pt x="243" y="37"/>
                    <a:pt x="217" y="8"/>
                    <a:pt x="188" y="3"/>
                  </a:cubicBezTo>
                  <a:cubicBezTo>
                    <a:pt x="183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378170" y="2614277"/>
              <a:ext cx="6197" cy="10810"/>
            </a:xfrm>
            <a:custGeom>
              <a:avLst/>
              <a:gdLst/>
              <a:ahLst/>
              <a:cxnLst/>
              <a:rect l="l" t="t" r="r" b="b"/>
              <a:pathLst>
                <a:path w="219" h="382" extrusionOk="0">
                  <a:moveTo>
                    <a:pt x="154" y="0"/>
                  </a:moveTo>
                  <a:cubicBezTo>
                    <a:pt x="134" y="0"/>
                    <a:pt x="117" y="10"/>
                    <a:pt x="105" y="25"/>
                  </a:cubicBezTo>
                  <a:cubicBezTo>
                    <a:pt x="78" y="58"/>
                    <a:pt x="58" y="94"/>
                    <a:pt x="40" y="132"/>
                  </a:cubicBezTo>
                  <a:cubicBezTo>
                    <a:pt x="31" y="151"/>
                    <a:pt x="26" y="167"/>
                    <a:pt x="20" y="185"/>
                  </a:cubicBezTo>
                  <a:cubicBezTo>
                    <a:pt x="18" y="195"/>
                    <a:pt x="14" y="202"/>
                    <a:pt x="12" y="211"/>
                  </a:cubicBezTo>
                  <a:cubicBezTo>
                    <a:pt x="10" y="221"/>
                    <a:pt x="5" y="233"/>
                    <a:pt x="5" y="243"/>
                  </a:cubicBezTo>
                  <a:cubicBezTo>
                    <a:pt x="5" y="249"/>
                    <a:pt x="5" y="253"/>
                    <a:pt x="8" y="257"/>
                  </a:cubicBezTo>
                  <a:cubicBezTo>
                    <a:pt x="5" y="267"/>
                    <a:pt x="5" y="278"/>
                    <a:pt x="4" y="286"/>
                  </a:cubicBezTo>
                  <a:cubicBezTo>
                    <a:pt x="4" y="292"/>
                    <a:pt x="2" y="296"/>
                    <a:pt x="2" y="301"/>
                  </a:cubicBezTo>
                  <a:cubicBezTo>
                    <a:pt x="1" y="318"/>
                    <a:pt x="4" y="328"/>
                    <a:pt x="10" y="343"/>
                  </a:cubicBezTo>
                  <a:cubicBezTo>
                    <a:pt x="18" y="367"/>
                    <a:pt x="45" y="382"/>
                    <a:pt x="70" y="382"/>
                  </a:cubicBezTo>
                  <a:cubicBezTo>
                    <a:pt x="81" y="382"/>
                    <a:pt x="91" y="379"/>
                    <a:pt x="100" y="374"/>
                  </a:cubicBezTo>
                  <a:cubicBezTo>
                    <a:pt x="119" y="363"/>
                    <a:pt x="129" y="352"/>
                    <a:pt x="140" y="334"/>
                  </a:cubicBezTo>
                  <a:cubicBezTo>
                    <a:pt x="143" y="327"/>
                    <a:pt x="149" y="320"/>
                    <a:pt x="152" y="312"/>
                  </a:cubicBezTo>
                  <a:cubicBezTo>
                    <a:pt x="156" y="310"/>
                    <a:pt x="159" y="305"/>
                    <a:pt x="164" y="299"/>
                  </a:cubicBezTo>
                  <a:cubicBezTo>
                    <a:pt x="169" y="291"/>
                    <a:pt x="172" y="282"/>
                    <a:pt x="177" y="273"/>
                  </a:cubicBezTo>
                  <a:cubicBezTo>
                    <a:pt x="180" y="263"/>
                    <a:pt x="184" y="254"/>
                    <a:pt x="185" y="246"/>
                  </a:cubicBezTo>
                  <a:cubicBezTo>
                    <a:pt x="194" y="222"/>
                    <a:pt x="200" y="198"/>
                    <a:pt x="206" y="174"/>
                  </a:cubicBezTo>
                  <a:cubicBezTo>
                    <a:pt x="213" y="138"/>
                    <a:pt x="219" y="102"/>
                    <a:pt x="216" y="65"/>
                  </a:cubicBezTo>
                  <a:cubicBezTo>
                    <a:pt x="214" y="38"/>
                    <a:pt x="201" y="13"/>
                    <a:pt x="175" y="4"/>
                  </a:cubicBezTo>
                  <a:cubicBezTo>
                    <a:pt x="168" y="2"/>
                    <a:pt x="161" y="0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4553360" y="2753954"/>
              <a:ext cx="6310" cy="33589"/>
            </a:xfrm>
            <a:custGeom>
              <a:avLst/>
              <a:gdLst/>
              <a:ahLst/>
              <a:cxnLst/>
              <a:rect l="l" t="t" r="r" b="b"/>
              <a:pathLst>
                <a:path w="223" h="1187" extrusionOk="0">
                  <a:moveTo>
                    <a:pt x="112" y="1"/>
                  </a:moveTo>
                  <a:cubicBezTo>
                    <a:pt x="87" y="1"/>
                    <a:pt x="62" y="15"/>
                    <a:pt x="48" y="40"/>
                  </a:cubicBezTo>
                  <a:cubicBezTo>
                    <a:pt x="28" y="79"/>
                    <a:pt x="25" y="134"/>
                    <a:pt x="18" y="178"/>
                  </a:cubicBezTo>
                  <a:cubicBezTo>
                    <a:pt x="12" y="217"/>
                    <a:pt x="11" y="259"/>
                    <a:pt x="9" y="301"/>
                  </a:cubicBezTo>
                  <a:cubicBezTo>
                    <a:pt x="3" y="394"/>
                    <a:pt x="2" y="486"/>
                    <a:pt x="2" y="580"/>
                  </a:cubicBezTo>
                  <a:cubicBezTo>
                    <a:pt x="2" y="768"/>
                    <a:pt x="1" y="949"/>
                    <a:pt x="47" y="1131"/>
                  </a:cubicBezTo>
                  <a:cubicBezTo>
                    <a:pt x="56" y="1165"/>
                    <a:pt x="91" y="1186"/>
                    <a:pt x="123" y="1186"/>
                  </a:cubicBezTo>
                  <a:cubicBezTo>
                    <a:pt x="148" y="1186"/>
                    <a:pt x="172" y="1173"/>
                    <a:pt x="179" y="1143"/>
                  </a:cubicBezTo>
                  <a:cubicBezTo>
                    <a:pt x="204" y="1050"/>
                    <a:pt x="220" y="954"/>
                    <a:pt x="221" y="859"/>
                  </a:cubicBezTo>
                  <a:cubicBezTo>
                    <a:pt x="223" y="769"/>
                    <a:pt x="220" y="679"/>
                    <a:pt x="219" y="591"/>
                  </a:cubicBezTo>
                  <a:cubicBezTo>
                    <a:pt x="220" y="493"/>
                    <a:pt x="219" y="402"/>
                    <a:pt x="211" y="310"/>
                  </a:cubicBezTo>
                  <a:cubicBezTo>
                    <a:pt x="204" y="221"/>
                    <a:pt x="205" y="114"/>
                    <a:pt x="163" y="34"/>
                  </a:cubicBezTo>
                  <a:cubicBezTo>
                    <a:pt x="152" y="11"/>
                    <a:pt x="132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4543993" y="2760491"/>
              <a:ext cx="6141" cy="19044"/>
            </a:xfrm>
            <a:custGeom>
              <a:avLst/>
              <a:gdLst/>
              <a:ahLst/>
              <a:cxnLst/>
              <a:rect l="l" t="t" r="r" b="b"/>
              <a:pathLst>
                <a:path w="217" h="673" extrusionOk="0">
                  <a:moveTo>
                    <a:pt x="96" y="1"/>
                  </a:moveTo>
                  <a:cubicBezTo>
                    <a:pt x="95" y="1"/>
                    <a:pt x="94" y="1"/>
                    <a:pt x="93" y="1"/>
                  </a:cubicBezTo>
                  <a:cubicBezTo>
                    <a:pt x="63" y="4"/>
                    <a:pt x="38" y="27"/>
                    <a:pt x="37" y="57"/>
                  </a:cubicBezTo>
                  <a:cubicBezTo>
                    <a:pt x="35" y="78"/>
                    <a:pt x="23" y="98"/>
                    <a:pt x="19" y="117"/>
                  </a:cubicBezTo>
                  <a:cubicBezTo>
                    <a:pt x="12" y="144"/>
                    <a:pt x="7" y="172"/>
                    <a:pt x="6" y="201"/>
                  </a:cubicBezTo>
                  <a:cubicBezTo>
                    <a:pt x="2" y="246"/>
                    <a:pt x="0" y="291"/>
                    <a:pt x="0" y="335"/>
                  </a:cubicBezTo>
                  <a:cubicBezTo>
                    <a:pt x="0" y="364"/>
                    <a:pt x="2" y="392"/>
                    <a:pt x="5" y="421"/>
                  </a:cubicBezTo>
                  <a:cubicBezTo>
                    <a:pt x="6" y="434"/>
                    <a:pt x="6" y="444"/>
                    <a:pt x="7" y="457"/>
                  </a:cubicBezTo>
                  <a:cubicBezTo>
                    <a:pt x="7" y="464"/>
                    <a:pt x="9" y="473"/>
                    <a:pt x="13" y="480"/>
                  </a:cubicBezTo>
                  <a:cubicBezTo>
                    <a:pt x="17" y="489"/>
                    <a:pt x="18" y="493"/>
                    <a:pt x="18" y="493"/>
                  </a:cubicBezTo>
                  <a:cubicBezTo>
                    <a:pt x="18" y="493"/>
                    <a:pt x="16" y="491"/>
                    <a:pt x="15" y="487"/>
                  </a:cubicBezTo>
                  <a:lnTo>
                    <a:pt x="15" y="487"/>
                  </a:lnTo>
                  <a:cubicBezTo>
                    <a:pt x="21" y="512"/>
                    <a:pt x="23" y="535"/>
                    <a:pt x="29" y="559"/>
                  </a:cubicBezTo>
                  <a:cubicBezTo>
                    <a:pt x="31" y="572"/>
                    <a:pt x="37" y="582"/>
                    <a:pt x="44" y="592"/>
                  </a:cubicBezTo>
                  <a:cubicBezTo>
                    <a:pt x="48" y="595"/>
                    <a:pt x="48" y="598"/>
                    <a:pt x="50" y="598"/>
                  </a:cubicBezTo>
                  <a:cubicBezTo>
                    <a:pt x="55" y="609"/>
                    <a:pt x="60" y="623"/>
                    <a:pt x="66" y="633"/>
                  </a:cubicBezTo>
                  <a:cubicBezTo>
                    <a:pt x="78" y="657"/>
                    <a:pt x="103" y="672"/>
                    <a:pt x="129" y="672"/>
                  </a:cubicBezTo>
                  <a:cubicBezTo>
                    <a:pt x="134" y="672"/>
                    <a:pt x="139" y="672"/>
                    <a:pt x="144" y="671"/>
                  </a:cubicBezTo>
                  <a:cubicBezTo>
                    <a:pt x="176" y="666"/>
                    <a:pt x="196" y="639"/>
                    <a:pt x="202" y="608"/>
                  </a:cubicBezTo>
                  <a:cubicBezTo>
                    <a:pt x="204" y="601"/>
                    <a:pt x="205" y="580"/>
                    <a:pt x="208" y="579"/>
                  </a:cubicBezTo>
                  <a:cubicBezTo>
                    <a:pt x="209" y="572"/>
                    <a:pt x="215" y="551"/>
                    <a:pt x="217" y="537"/>
                  </a:cubicBezTo>
                  <a:cubicBezTo>
                    <a:pt x="217" y="516"/>
                    <a:pt x="215" y="495"/>
                    <a:pt x="215" y="474"/>
                  </a:cubicBezTo>
                  <a:cubicBezTo>
                    <a:pt x="212" y="481"/>
                    <a:pt x="209" y="484"/>
                    <a:pt x="208" y="484"/>
                  </a:cubicBezTo>
                  <a:cubicBezTo>
                    <a:pt x="206" y="484"/>
                    <a:pt x="209" y="474"/>
                    <a:pt x="215" y="455"/>
                  </a:cubicBezTo>
                  <a:cubicBezTo>
                    <a:pt x="215" y="442"/>
                    <a:pt x="212" y="429"/>
                    <a:pt x="212" y="416"/>
                  </a:cubicBezTo>
                  <a:cubicBezTo>
                    <a:pt x="212" y="406"/>
                    <a:pt x="211" y="397"/>
                    <a:pt x="209" y="386"/>
                  </a:cubicBezTo>
                  <a:cubicBezTo>
                    <a:pt x="208" y="364"/>
                    <a:pt x="205" y="341"/>
                    <a:pt x="202" y="319"/>
                  </a:cubicBezTo>
                  <a:cubicBezTo>
                    <a:pt x="196" y="275"/>
                    <a:pt x="191" y="230"/>
                    <a:pt x="186" y="185"/>
                  </a:cubicBezTo>
                  <a:cubicBezTo>
                    <a:pt x="182" y="163"/>
                    <a:pt x="180" y="142"/>
                    <a:pt x="173" y="120"/>
                  </a:cubicBezTo>
                  <a:cubicBezTo>
                    <a:pt x="166" y="95"/>
                    <a:pt x="157" y="73"/>
                    <a:pt x="157" y="50"/>
                  </a:cubicBezTo>
                  <a:cubicBezTo>
                    <a:pt x="154" y="22"/>
                    <a:pt x="123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4539664" y="2774215"/>
              <a:ext cx="85" cy="368"/>
            </a:xfrm>
            <a:custGeom>
              <a:avLst/>
              <a:gdLst/>
              <a:ahLst/>
              <a:cxnLst/>
              <a:rect l="l" t="t" r="r" b="b"/>
              <a:pathLst>
                <a:path w="3" h="13" extrusionOk="0">
                  <a:moveTo>
                    <a:pt x="1" y="1"/>
                  </a:moveTo>
                  <a:lnTo>
                    <a:pt x="1" y="2"/>
                  </a:lnTo>
                  <a:lnTo>
                    <a:pt x="1" y="13"/>
                  </a:lnTo>
                  <a:cubicBezTo>
                    <a:pt x="2" y="8"/>
                    <a:pt x="2" y="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539664" y="2773932"/>
              <a:ext cx="28" cy="368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2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534316" y="2764933"/>
              <a:ext cx="5575" cy="12083"/>
            </a:xfrm>
            <a:custGeom>
              <a:avLst/>
              <a:gdLst/>
              <a:ahLst/>
              <a:cxnLst/>
              <a:rect l="l" t="t" r="r" b="b"/>
              <a:pathLst>
                <a:path w="197" h="427" extrusionOk="0">
                  <a:moveTo>
                    <a:pt x="134" y="1"/>
                  </a:moveTo>
                  <a:cubicBezTo>
                    <a:pt x="121" y="1"/>
                    <a:pt x="108" y="5"/>
                    <a:pt x="100" y="15"/>
                  </a:cubicBezTo>
                  <a:cubicBezTo>
                    <a:pt x="75" y="40"/>
                    <a:pt x="56" y="66"/>
                    <a:pt x="41" y="96"/>
                  </a:cubicBezTo>
                  <a:cubicBezTo>
                    <a:pt x="28" y="120"/>
                    <a:pt x="20" y="146"/>
                    <a:pt x="12" y="171"/>
                  </a:cubicBezTo>
                  <a:cubicBezTo>
                    <a:pt x="1" y="210"/>
                    <a:pt x="2" y="248"/>
                    <a:pt x="7" y="287"/>
                  </a:cubicBezTo>
                  <a:cubicBezTo>
                    <a:pt x="8" y="320"/>
                    <a:pt x="20" y="351"/>
                    <a:pt x="36" y="380"/>
                  </a:cubicBezTo>
                  <a:cubicBezTo>
                    <a:pt x="51" y="408"/>
                    <a:pt x="79" y="427"/>
                    <a:pt x="110" y="427"/>
                  </a:cubicBezTo>
                  <a:cubicBezTo>
                    <a:pt x="119" y="427"/>
                    <a:pt x="128" y="425"/>
                    <a:pt x="137" y="422"/>
                  </a:cubicBezTo>
                  <a:cubicBezTo>
                    <a:pt x="153" y="416"/>
                    <a:pt x="169" y="406"/>
                    <a:pt x="179" y="391"/>
                  </a:cubicBezTo>
                  <a:cubicBezTo>
                    <a:pt x="191" y="373"/>
                    <a:pt x="194" y="352"/>
                    <a:pt x="191" y="330"/>
                  </a:cubicBezTo>
                  <a:cubicBezTo>
                    <a:pt x="190" y="313"/>
                    <a:pt x="190" y="294"/>
                    <a:pt x="188" y="277"/>
                  </a:cubicBezTo>
                  <a:cubicBezTo>
                    <a:pt x="184" y="264"/>
                    <a:pt x="182" y="249"/>
                    <a:pt x="182" y="236"/>
                  </a:cubicBezTo>
                  <a:cubicBezTo>
                    <a:pt x="182" y="218"/>
                    <a:pt x="181" y="200"/>
                    <a:pt x="181" y="183"/>
                  </a:cubicBezTo>
                  <a:lnTo>
                    <a:pt x="181" y="183"/>
                  </a:lnTo>
                  <a:cubicBezTo>
                    <a:pt x="181" y="188"/>
                    <a:pt x="182" y="193"/>
                    <a:pt x="182" y="197"/>
                  </a:cubicBezTo>
                  <a:cubicBezTo>
                    <a:pt x="181" y="175"/>
                    <a:pt x="182" y="153"/>
                    <a:pt x="184" y="131"/>
                  </a:cubicBezTo>
                  <a:cubicBezTo>
                    <a:pt x="187" y="120"/>
                    <a:pt x="187" y="111"/>
                    <a:pt x="188" y="101"/>
                  </a:cubicBezTo>
                  <a:cubicBezTo>
                    <a:pt x="188" y="95"/>
                    <a:pt x="190" y="91"/>
                    <a:pt x="190" y="86"/>
                  </a:cubicBezTo>
                  <a:cubicBezTo>
                    <a:pt x="190" y="84"/>
                    <a:pt x="191" y="78"/>
                    <a:pt x="192" y="74"/>
                  </a:cubicBezTo>
                  <a:lnTo>
                    <a:pt x="192" y="74"/>
                  </a:lnTo>
                  <a:cubicBezTo>
                    <a:pt x="192" y="76"/>
                    <a:pt x="191" y="77"/>
                    <a:pt x="191" y="79"/>
                  </a:cubicBezTo>
                  <a:cubicBezTo>
                    <a:pt x="192" y="74"/>
                    <a:pt x="193" y="72"/>
                    <a:pt x="193" y="72"/>
                  </a:cubicBezTo>
                  <a:lnTo>
                    <a:pt x="193" y="72"/>
                  </a:lnTo>
                  <a:cubicBezTo>
                    <a:pt x="193" y="72"/>
                    <a:pt x="192" y="73"/>
                    <a:pt x="192" y="74"/>
                  </a:cubicBezTo>
                  <a:lnTo>
                    <a:pt x="192" y="74"/>
                  </a:lnTo>
                  <a:cubicBezTo>
                    <a:pt x="196" y="50"/>
                    <a:pt x="193" y="24"/>
                    <a:pt x="169" y="11"/>
                  </a:cubicBezTo>
                  <a:cubicBezTo>
                    <a:pt x="160" y="5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615501" y="2749030"/>
              <a:ext cx="7386" cy="24732"/>
            </a:xfrm>
            <a:custGeom>
              <a:avLst/>
              <a:gdLst/>
              <a:ahLst/>
              <a:cxnLst/>
              <a:rect l="l" t="t" r="r" b="b"/>
              <a:pathLst>
                <a:path w="261" h="874" extrusionOk="0">
                  <a:moveTo>
                    <a:pt x="91" y="0"/>
                  </a:moveTo>
                  <a:cubicBezTo>
                    <a:pt x="67" y="0"/>
                    <a:pt x="44" y="14"/>
                    <a:pt x="31" y="42"/>
                  </a:cubicBezTo>
                  <a:cubicBezTo>
                    <a:pt x="22" y="64"/>
                    <a:pt x="9" y="77"/>
                    <a:pt x="6" y="103"/>
                  </a:cubicBezTo>
                  <a:cubicBezTo>
                    <a:pt x="3" y="115"/>
                    <a:pt x="2" y="132"/>
                    <a:pt x="2" y="144"/>
                  </a:cubicBezTo>
                  <a:cubicBezTo>
                    <a:pt x="0" y="177"/>
                    <a:pt x="3" y="212"/>
                    <a:pt x="3" y="244"/>
                  </a:cubicBezTo>
                  <a:cubicBezTo>
                    <a:pt x="6" y="314"/>
                    <a:pt x="8" y="384"/>
                    <a:pt x="13" y="454"/>
                  </a:cubicBezTo>
                  <a:cubicBezTo>
                    <a:pt x="24" y="583"/>
                    <a:pt x="16" y="737"/>
                    <a:pt x="96" y="846"/>
                  </a:cubicBezTo>
                  <a:cubicBezTo>
                    <a:pt x="110" y="865"/>
                    <a:pt x="129" y="873"/>
                    <a:pt x="148" y="873"/>
                  </a:cubicBezTo>
                  <a:cubicBezTo>
                    <a:pt x="180" y="873"/>
                    <a:pt x="212" y="851"/>
                    <a:pt x="227" y="823"/>
                  </a:cubicBezTo>
                  <a:cubicBezTo>
                    <a:pt x="260" y="759"/>
                    <a:pt x="256" y="673"/>
                    <a:pt x="253" y="602"/>
                  </a:cubicBezTo>
                  <a:cubicBezTo>
                    <a:pt x="249" y="539"/>
                    <a:pt x="243" y="474"/>
                    <a:pt x="239" y="410"/>
                  </a:cubicBezTo>
                  <a:cubicBezTo>
                    <a:pt x="233" y="346"/>
                    <a:pt x="224" y="282"/>
                    <a:pt x="214" y="220"/>
                  </a:cubicBezTo>
                  <a:cubicBezTo>
                    <a:pt x="211" y="186"/>
                    <a:pt x="207" y="153"/>
                    <a:pt x="199" y="121"/>
                  </a:cubicBezTo>
                  <a:cubicBezTo>
                    <a:pt x="192" y="86"/>
                    <a:pt x="181" y="63"/>
                    <a:pt x="160" y="39"/>
                  </a:cubicBezTo>
                  <a:cubicBezTo>
                    <a:pt x="160" y="39"/>
                    <a:pt x="159" y="39"/>
                    <a:pt x="159" y="38"/>
                  </a:cubicBezTo>
                  <a:lnTo>
                    <a:pt x="147" y="26"/>
                  </a:lnTo>
                  <a:cubicBezTo>
                    <a:pt x="131" y="9"/>
                    <a:pt x="111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624839" y="2753558"/>
              <a:ext cx="6141" cy="14715"/>
            </a:xfrm>
            <a:custGeom>
              <a:avLst/>
              <a:gdLst/>
              <a:ahLst/>
              <a:cxnLst/>
              <a:rect l="l" t="t" r="r" b="b"/>
              <a:pathLst>
                <a:path w="217" h="520" extrusionOk="0">
                  <a:moveTo>
                    <a:pt x="92" y="1"/>
                  </a:moveTo>
                  <a:cubicBezTo>
                    <a:pt x="72" y="1"/>
                    <a:pt x="51" y="12"/>
                    <a:pt x="39" y="26"/>
                  </a:cubicBezTo>
                  <a:cubicBezTo>
                    <a:pt x="26" y="45"/>
                    <a:pt x="23" y="61"/>
                    <a:pt x="19" y="81"/>
                  </a:cubicBezTo>
                  <a:cubicBezTo>
                    <a:pt x="19" y="81"/>
                    <a:pt x="13" y="92"/>
                    <a:pt x="12" y="93"/>
                  </a:cubicBezTo>
                  <a:cubicBezTo>
                    <a:pt x="6" y="106"/>
                    <a:pt x="5" y="119"/>
                    <a:pt x="3" y="132"/>
                  </a:cubicBezTo>
                  <a:cubicBezTo>
                    <a:pt x="0" y="163"/>
                    <a:pt x="3" y="195"/>
                    <a:pt x="3" y="227"/>
                  </a:cubicBezTo>
                  <a:cubicBezTo>
                    <a:pt x="3" y="264"/>
                    <a:pt x="6" y="301"/>
                    <a:pt x="9" y="339"/>
                  </a:cubicBezTo>
                  <a:cubicBezTo>
                    <a:pt x="12" y="369"/>
                    <a:pt x="22" y="403"/>
                    <a:pt x="29" y="433"/>
                  </a:cubicBezTo>
                  <a:cubicBezTo>
                    <a:pt x="35" y="455"/>
                    <a:pt x="50" y="477"/>
                    <a:pt x="70" y="491"/>
                  </a:cubicBezTo>
                  <a:cubicBezTo>
                    <a:pt x="76" y="497"/>
                    <a:pt x="80" y="504"/>
                    <a:pt x="86" y="507"/>
                  </a:cubicBezTo>
                  <a:cubicBezTo>
                    <a:pt x="97" y="516"/>
                    <a:pt x="109" y="520"/>
                    <a:pt x="121" y="520"/>
                  </a:cubicBezTo>
                  <a:cubicBezTo>
                    <a:pt x="144" y="520"/>
                    <a:pt x="166" y="507"/>
                    <a:pt x="180" y="491"/>
                  </a:cubicBezTo>
                  <a:cubicBezTo>
                    <a:pt x="183" y="488"/>
                    <a:pt x="186" y="482"/>
                    <a:pt x="188" y="478"/>
                  </a:cubicBezTo>
                  <a:cubicBezTo>
                    <a:pt x="202" y="462"/>
                    <a:pt x="212" y="442"/>
                    <a:pt x="212" y="423"/>
                  </a:cubicBezTo>
                  <a:cubicBezTo>
                    <a:pt x="215" y="384"/>
                    <a:pt x="217" y="346"/>
                    <a:pt x="212" y="308"/>
                  </a:cubicBezTo>
                  <a:cubicBezTo>
                    <a:pt x="209" y="275"/>
                    <a:pt x="205" y="244"/>
                    <a:pt x="201" y="214"/>
                  </a:cubicBezTo>
                  <a:cubicBezTo>
                    <a:pt x="195" y="183"/>
                    <a:pt x="189" y="153"/>
                    <a:pt x="182" y="122"/>
                  </a:cubicBezTo>
                  <a:cubicBezTo>
                    <a:pt x="176" y="105"/>
                    <a:pt x="172" y="90"/>
                    <a:pt x="160" y="74"/>
                  </a:cubicBezTo>
                  <a:cubicBezTo>
                    <a:pt x="159" y="70"/>
                    <a:pt x="154" y="67"/>
                    <a:pt x="153" y="63"/>
                  </a:cubicBezTo>
                  <a:lnTo>
                    <a:pt x="153" y="63"/>
                  </a:lnTo>
                  <a:cubicBezTo>
                    <a:pt x="154" y="64"/>
                    <a:pt x="154" y="65"/>
                    <a:pt x="157" y="68"/>
                  </a:cubicBezTo>
                  <a:cubicBezTo>
                    <a:pt x="151" y="44"/>
                    <a:pt x="143" y="28"/>
                    <a:pt x="122" y="12"/>
                  </a:cubicBezTo>
                  <a:cubicBezTo>
                    <a:pt x="114" y="4"/>
                    <a:pt x="103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635083" y="2756557"/>
              <a:ext cx="5207" cy="11885"/>
            </a:xfrm>
            <a:custGeom>
              <a:avLst/>
              <a:gdLst/>
              <a:ahLst/>
              <a:cxnLst/>
              <a:rect l="l" t="t" r="r" b="b"/>
              <a:pathLst>
                <a:path w="184" h="420" extrusionOk="0">
                  <a:moveTo>
                    <a:pt x="75" y="0"/>
                  </a:moveTo>
                  <a:cubicBezTo>
                    <a:pt x="71" y="0"/>
                    <a:pt x="67" y="1"/>
                    <a:pt x="64" y="2"/>
                  </a:cubicBezTo>
                  <a:cubicBezTo>
                    <a:pt x="36" y="9"/>
                    <a:pt x="19" y="29"/>
                    <a:pt x="15" y="57"/>
                  </a:cubicBezTo>
                  <a:cubicBezTo>
                    <a:pt x="15" y="58"/>
                    <a:pt x="14" y="64"/>
                    <a:pt x="14" y="70"/>
                  </a:cubicBezTo>
                  <a:lnTo>
                    <a:pt x="14" y="70"/>
                  </a:lnTo>
                  <a:cubicBezTo>
                    <a:pt x="10" y="78"/>
                    <a:pt x="8" y="86"/>
                    <a:pt x="7" y="95"/>
                  </a:cubicBezTo>
                  <a:cubicBezTo>
                    <a:pt x="2" y="106"/>
                    <a:pt x="2" y="119"/>
                    <a:pt x="2" y="132"/>
                  </a:cubicBezTo>
                  <a:cubicBezTo>
                    <a:pt x="0" y="157"/>
                    <a:pt x="0" y="180"/>
                    <a:pt x="2" y="205"/>
                  </a:cubicBezTo>
                  <a:cubicBezTo>
                    <a:pt x="4" y="224"/>
                    <a:pt x="2" y="241"/>
                    <a:pt x="6" y="260"/>
                  </a:cubicBezTo>
                  <a:cubicBezTo>
                    <a:pt x="7" y="273"/>
                    <a:pt x="12" y="283"/>
                    <a:pt x="13" y="297"/>
                  </a:cubicBezTo>
                  <a:cubicBezTo>
                    <a:pt x="20" y="331"/>
                    <a:pt x="25" y="368"/>
                    <a:pt x="47" y="394"/>
                  </a:cubicBezTo>
                  <a:cubicBezTo>
                    <a:pt x="61" y="411"/>
                    <a:pt x="82" y="420"/>
                    <a:pt x="103" y="420"/>
                  </a:cubicBezTo>
                  <a:cubicBezTo>
                    <a:pt x="108" y="420"/>
                    <a:pt x="112" y="419"/>
                    <a:pt x="116" y="419"/>
                  </a:cubicBezTo>
                  <a:cubicBezTo>
                    <a:pt x="144" y="413"/>
                    <a:pt x="160" y="394"/>
                    <a:pt x="170" y="371"/>
                  </a:cubicBezTo>
                  <a:cubicBezTo>
                    <a:pt x="183" y="346"/>
                    <a:pt x="180" y="310"/>
                    <a:pt x="180" y="281"/>
                  </a:cubicBezTo>
                  <a:cubicBezTo>
                    <a:pt x="180" y="249"/>
                    <a:pt x="177" y="220"/>
                    <a:pt x="174" y="189"/>
                  </a:cubicBezTo>
                  <a:cubicBezTo>
                    <a:pt x="170" y="166"/>
                    <a:pt x="166" y="141"/>
                    <a:pt x="158" y="118"/>
                  </a:cubicBezTo>
                  <a:cubicBezTo>
                    <a:pt x="154" y="102"/>
                    <a:pt x="151" y="81"/>
                    <a:pt x="144" y="67"/>
                  </a:cubicBezTo>
                  <a:cubicBezTo>
                    <a:pt x="140" y="63"/>
                    <a:pt x="138" y="58"/>
                    <a:pt x="137" y="57"/>
                  </a:cubicBezTo>
                  <a:lnTo>
                    <a:pt x="137" y="54"/>
                  </a:lnTo>
                  <a:cubicBezTo>
                    <a:pt x="134" y="47"/>
                    <a:pt x="131" y="42"/>
                    <a:pt x="129" y="35"/>
                  </a:cubicBezTo>
                  <a:cubicBezTo>
                    <a:pt x="123" y="14"/>
                    <a:pt x="96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866330" y="2692916"/>
              <a:ext cx="27335" cy="16356"/>
            </a:xfrm>
            <a:custGeom>
              <a:avLst/>
              <a:gdLst/>
              <a:ahLst/>
              <a:cxnLst/>
              <a:rect l="l" t="t" r="r" b="b"/>
              <a:pathLst>
                <a:path w="966" h="578" extrusionOk="0">
                  <a:moveTo>
                    <a:pt x="865" y="0"/>
                  </a:moveTo>
                  <a:cubicBezTo>
                    <a:pt x="852" y="0"/>
                    <a:pt x="839" y="3"/>
                    <a:pt x="825" y="8"/>
                  </a:cubicBezTo>
                  <a:cubicBezTo>
                    <a:pt x="820" y="10"/>
                    <a:pt x="815" y="11"/>
                    <a:pt x="810" y="13"/>
                  </a:cubicBezTo>
                  <a:cubicBezTo>
                    <a:pt x="773" y="17"/>
                    <a:pt x="738" y="34"/>
                    <a:pt x="704" y="49"/>
                  </a:cubicBezTo>
                  <a:cubicBezTo>
                    <a:pt x="669" y="63"/>
                    <a:pt x="633" y="78"/>
                    <a:pt x="598" y="93"/>
                  </a:cubicBezTo>
                  <a:cubicBezTo>
                    <a:pt x="530" y="120"/>
                    <a:pt x="466" y="158"/>
                    <a:pt x="402" y="197"/>
                  </a:cubicBezTo>
                  <a:cubicBezTo>
                    <a:pt x="331" y="238"/>
                    <a:pt x="258" y="279"/>
                    <a:pt x="197" y="328"/>
                  </a:cubicBezTo>
                  <a:cubicBezTo>
                    <a:pt x="168" y="351"/>
                    <a:pt x="137" y="373"/>
                    <a:pt x="110" y="396"/>
                  </a:cubicBezTo>
                  <a:cubicBezTo>
                    <a:pt x="81" y="422"/>
                    <a:pt x="60" y="456"/>
                    <a:pt x="37" y="483"/>
                  </a:cubicBezTo>
                  <a:cubicBezTo>
                    <a:pt x="0" y="527"/>
                    <a:pt x="49" y="577"/>
                    <a:pt x="93" y="577"/>
                  </a:cubicBezTo>
                  <a:cubicBezTo>
                    <a:pt x="94" y="577"/>
                    <a:pt x="96" y="577"/>
                    <a:pt x="97" y="576"/>
                  </a:cubicBezTo>
                  <a:cubicBezTo>
                    <a:pt x="135" y="575"/>
                    <a:pt x="171" y="578"/>
                    <a:pt x="207" y="568"/>
                  </a:cubicBezTo>
                  <a:cubicBezTo>
                    <a:pt x="249" y="556"/>
                    <a:pt x="292" y="546"/>
                    <a:pt x="331" y="531"/>
                  </a:cubicBezTo>
                  <a:cubicBezTo>
                    <a:pt x="402" y="505"/>
                    <a:pt x="467" y="475"/>
                    <a:pt x="534" y="440"/>
                  </a:cubicBezTo>
                  <a:cubicBezTo>
                    <a:pt x="605" y="404"/>
                    <a:pt x="678" y="364"/>
                    <a:pt x="742" y="315"/>
                  </a:cubicBezTo>
                  <a:cubicBezTo>
                    <a:pt x="773" y="292"/>
                    <a:pt x="802" y="270"/>
                    <a:pt x="831" y="245"/>
                  </a:cubicBezTo>
                  <a:cubicBezTo>
                    <a:pt x="860" y="223"/>
                    <a:pt x="887" y="204"/>
                    <a:pt x="905" y="175"/>
                  </a:cubicBezTo>
                  <a:cubicBezTo>
                    <a:pt x="911" y="170"/>
                    <a:pt x="918" y="164"/>
                    <a:pt x="924" y="158"/>
                  </a:cubicBezTo>
                  <a:cubicBezTo>
                    <a:pt x="959" y="129"/>
                    <a:pt x="966" y="77"/>
                    <a:pt x="940" y="40"/>
                  </a:cubicBezTo>
                  <a:cubicBezTo>
                    <a:pt x="921" y="13"/>
                    <a:pt x="894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4867915" y="2690284"/>
              <a:ext cx="12677" cy="9197"/>
            </a:xfrm>
            <a:custGeom>
              <a:avLst/>
              <a:gdLst/>
              <a:ahLst/>
              <a:cxnLst/>
              <a:rect l="l" t="t" r="r" b="b"/>
              <a:pathLst>
                <a:path w="448" h="325" extrusionOk="0">
                  <a:moveTo>
                    <a:pt x="196" y="293"/>
                  </a:moveTo>
                  <a:cubicBezTo>
                    <a:pt x="191" y="296"/>
                    <a:pt x="186" y="297"/>
                    <a:pt x="181" y="299"/>
                  </a:cubicBezTo>
                  <a:lnTo>
                    <a:pt x="181" y="299"/>
                  </a:lnTo>
                  <a:cubicBezTo>
                    <a:pt x="186" y="297"/>
                    <a:pt x="191" y="295"/>
                    <a:pt x="196" y="293"/>
                  </a:cubicBezTo>
                  <a:close/>
                  <a:moveTo>
                    <a:pt x="350" y="0"/>
                  </a:moveTo>
                  <a:cubicBezTo>
                    <a:pt x="316" y="0"/>
                    <a:pt x="279" y="9"/>
                    <a:pt x="252" y="17"/>
                  </a:cubicBezTo>
                  <a:cubicBezTo>
                    <a:pt x="222" y="26"/>
                    <a:pt x="195" y="43"/>
                    <a:pt x="170" y="59"/>
                  </a:cubicBezTo>
                  <a:cubicBezTo>
                    <a:pt x="141" y="77"/>
                    <a:pt x="113" y="97"/>
                    <a:pt x="90" y="119"/>
                  </a:cubicBezTo>
                  <a:cubicBezTo>
                    <a:pt x="76" y="132"/>
                    <a:pt x="64" y="148"/>
                    <a:pt x="52" y="162"/>
                  </a:cubicBezTo>
                  <a:cubicBezTo>
                    <a:pt x="48" y="168"/>
                    <a:pt x="42" y="171"/>
                    <a:pt x="39" y="177"/>
                  </a:cubicBezTo>
                  <a:cubicBezTo>
                    <a:pt x="31" y="188"/>
                    <a:pt x="26" y="200"/>
                    <a:pt x="23" y="213"/>
                  </a:cubicBezTo>
                  <a:lnTo>
                    <a:pt x="23" y="220"/>
                  </a:lnTo>
                  <a:cubicBezTo>
                    <a:pt x="20" y="225"/>
                    <a:pt x="19" y="228"/>
                    <a:pt x="19" y="229"/>
                  </a:cubicBezTo>
                  <a:cubicBezTo>
                    <a:pt x="1" y="272"/>
                    <a:pt x="39" y="324"/>
                    <a:pt x="84" y="324"/>
                  </a:cubicBezTo>
                  <a:cubicBezTo>
                    <a:pt x="89" y="324"/>
                    <a:pt x="94" y="323"/>
                    <a:pt x="99" y="322"/>
                  </a:cubicBezTo>
                  <a:cubicBezTo>
                    <a:pt x="103" y="322"/>
                    <a:pt x="105" y="321"/>
                    <a:pt x="108" y="321"/>
                  </a:cubicBezTo>
                  <a:cubicBezTo>
                    <a:pt x="122" y="321"/>
                    <a:pt x="137" y="321"/>
                    <a:pt x="151" y="313"/>
                  </a:cubicBezTo>
                  <a:cubicBezTo>
                    <a:pt x="157" y="312"/>
                    <a:pt x="160" y="309"/>
                    <a:pt x="166" y="306"/>
                  </a:cubicBezTo>
                  <a:cubicBezTo>
                    <a:pt x="169" y="304"/>
                    <a:pt x="174" y="302"/>
                    <a:pt x="178" y="300"/>
                  </a:cubicBezTo>
                  <a:lnTo>
                    <a:pt x="178" y="300"/>
                  </a:lnTo>
                  <a:cubicBezTo>
                    <a:pt x="221" y="288"/>
                    <a:pt x="261" y="261"/>
                    <a:pt x="301" y="239"/>
                  </a:cubicBezTo>
                  <a:cubicBezTo>
                    <a:pt x="326" y="226"/>
                    <a:pt x="350" y="213"/>
                    <a:pt x="371" y="196"/>
                  </a:cubicBezTo>
                  <a:cubicBezTo>
                    <a:pt x="378" y="190"/>
                    <a:pt x="385" y="183"/>
                    <a:pt x="395" y="177"/>
                  </a:cubicBezTo>
                  <a:cubicBezTo>
                    <a:pt x="398" y="175"/>
                    <a:pt x="403" y="171"/>
                    <a:pt x="406" y="170"/>
                  </a:cubicBezTo>
                  <a:cubicBezTo>
                    <a:pt x="422" y="156"/>
                    <a:pt x="429" y="142"/>
                    <a:pt x="439" y="125"/>
                  </a:cubicBezTo>
                  <a:cubicBezTo>
                    <a:pt x="448" y="104"/>
                    <a:pt x="446" y="72"/>
                    <a:pt x="435" y="52"/>
                  </a:cubicBezTo>
                  <a:cubicBezTo>
                    <a:pt x="424" y="30"/>
                    <a:pt x="406" y="14"/>
                    <a:pt x="382" y="4"/>
                  </a:cubicBezTo>
                  <a:cubicBezTo>
                    <a:pt x="372" y="1"/>
                    <a:pt x="361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4864689" y="2685049"/>
              <a:ext cx="8291" cy="6763"/>
            </a:xfrm>
            <a:custGeom>
              <a:avLst/>
              <a:gdLst/>
              <a:ahLst/>
              <a:cxnLst/>
              <a:rect l="l" t="t" r="r" b="b"/>
              <a:pathLst>
                <a:path w="293" h="239" extrusionOk="0">
                  <a:moveTo>
                    <a:pt x="166" y="0"/>
                  </a:moveTo>
                  <a:cubicBezTo>
                    <a:pt x="160" y="0"/>
                    <a:pt x="153" y="1"/>
                    <a:pt x="148" y="3"/>
                  </a:cubicBezTo>
                  <a:cubicBezTo>
                    <a:pt x="133" y="6"/>
                    <a:pt x="120" y="12"/>
                    <a:pt x="108" y="17"/>
                  </a:cubicBezTo>
                  <a:cubicBezTo>
                    <a:pt x="88" y="26"/>
                    <a:pt x="72" y="36"/>
                    <a:pt x="53" y="49"/>
                  </a:cubicBezTo>
                  <a:cubicBezTo>
                    <a:pt x="50" y="51"/>
                    <a:pt x="47" y="54"/>
                    <a:pt x="44" y="57"/>
                  </a:cubicBezTo>
                  <a:cubicBezTo>
                    <a:pt x="39" y="62"/>
                    <a:pt x="33" y="70"/>
                    <a:pt x="28" y="76"/>
                  </a:cubicBezTo>
                  <a:lnTo>
                    <a:pt x="25" y="77"/>
                  </a:lnTo>
                  <a:cubicBezTo>
                    <a:pt x="23" y="86"/>
                    <a:pt x="17" y="93"/>
                    <a:pt x="14" y="102"/>
                  </a:cubicBezTo>
                  <a:cubicBezTo>
                    <a:pt x="9" y="108"/>
                    <a:pt x="8" y="115"/>
                    <a:pt x="7" y="121"/>
                  </a:cubicBezTo>
                  <a:cubicBezTo>
                    <a:pt x="4" y="128"/>
                    <a:pt x="2" y="137"/>
                    <a:pt x="1" y="144"/>
                  </a:cubicBezTo>
                  <a:cubicBezTo>
                    <a:pt x="1" y="151"/>
                    <a:pt x="1" y="160"/>
                    <a:pt x="2" y="167"/>
                  </a:cubicBezTo>
                  <a:cubicBezTo>
                    <a:pt x="4" y="174"/>
                    <a:pt x="8" y="182"/>
                    <a:pt x="9" y="189"/>
                  </a:cubicBezTo>
                  <a:cubicBezTo>
                    <a:pt x="15" y="201"/>
                    <a:pt x="21" y="209"/>
                    <a:pt x="30" y="217"/>
                  </a:cubicBezTo>
                  <a:cubicBezTo>
                    <a:pt x="36" y="222"/>
                    <a:pt x="40" y="228"/>
                    <a:pt x="47" y="230"/>
                  </a:cubicBezTo>
                  <a:cubicBezTo>
                    <a:pt x="55" y="233"/>
                    <a:pt x="62" y="237"/>
                    <a:pt x="69" y="237"/>
                  </a:cubicBezTo>
                  <a:cubicBezTo>
                    <a:pt x="74" y="238"/>
                    <a:pt x="81" y="239"/>
                    <a:pt x="87" y="239"/>
                  </a:cubicBezTo>
                  <a:cubicBezTo>
                    <a:pt x="89" y="239"/>
                    <a:pt x="92" y="239"/>
                    <a:pt x="94" y="238"/>
                  </a:cubicBezTo>
                  <a:cubicBezTo>
                    <a:pt x="104" y="238"/>
                    <a:pt x="117" y="237"/>
                    <a:pt x="127" y="231"/>
                  </a:cubicBezTo>
                  <a:cubicBezTo>
                    <a:pt x="145" y="222"/>
                    <a:pt x="161" y="217"/>
                    <a:pt x="175" y="203"/>
                  </a:cubicBezTo>
                  <a:cubicBezTo>
                    <a:pt x="178" y="195"/>
                    <a:pt x="184" y="192"/>
                    <a:pt x="190" y="187"/>
                  </a:cubicBezTo>
                  <a:cubicBezTo>
                    <a:pt x="204" y="180"/>
                    <a:pt x="219" y="173"/>
                    <a:pt x="229" y="164"/>
                  </a:cubicBezTo>
                  <a:cubicBezTo>
                    <a:pt x="236" y="158"/>
                    <a:pt x="242" y="153"/>
                    <a:pt x="249" y="148"/>
                  </a:cubicBezTo>
                  <a:cubicBezTo>
                    <a:pt x="251" y="148"/>
                    <a:pt x="254" y="145"/>
                    <a:pt x="254" y="145"/>
                  </a:cubicBezTo>
                  <a:cubicBezTo>
                    <a:pt x="264" y="139"/>
                    <a:pt x="273" y="134"/>
                    <a:pt x="280" y="122"/>
                  </a:cubicBezTo>
                  <a:cubicBezTo>
                    <a:pt x="290" y="109"/>
                    <a:pt x="293" y="93"/>
                    <a:pt x="291" y="78"/>
                  </a:cubicBezTo>
                  <a:cubicBezTo>
                    <a:pt x="291" y="65"/>
                    <a:pt x="287" y="55"/>
                    <a:pt x="280" y="44"/>
                  </a:cubicBezTo>
                  <a:cubicBezTo>
                    <a:pt x="271" y="32"/>
                    <a:pt x="261" y="22"/>
                    <a:pt x="246" y="17"/>
                  </a:cubicBezTo>
                  <a:cubicBezTo>
                    <a:pt x="227" y="10"/>
                    <a:pt x="210" y="6"/>
                    <a:pt x="190" y="3"/>
                  </a:cubicBezTo>
                  <a:cubicBezTo>
                    <a:pt x="183" y="1"/>
                    <a:pt x="174" y="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4554916" y="2289479"/>
              <a:ext cx="14375" cy="14290"/>
            </a:xfrm>
            <a:custGeom>
              <a:avLst/>
              <a:gdLst/>
              <a:ahLst/>
              <a:cxnLst/>
              <a:rect l="l" t="t" r="r" b="b"/>
              <a:pathLst>
                <a:path w="508" h="505" extrusionOk="0">
                  <a:moveTo>
                    <a:pt x="250" y="1"/>
                  </a:moveTo>
                  <a:cubicBezTo>
                    <a:pt x="225" y="1"/>
                    <a:pt x="201" y="6"/>
                    <a:pt x="177" y="17"/>
                  </a:cubicBezTo>
                  <a:cubicBezTo>
                    <a:pt x="155" y="20"/>
                    <a:pt x="136" y="31"/>
                    <a:pt x="118" y="43"/>
                  </a:cubicBezTo>
                  <a:cubicBezTo>
                    <a:pt x="89" y="60"/>
                    <a:pt x="66" y="82"/>
                    <a:pt x="49" y="108"/>
                  </a:cubicBezTo>
                  <a:cubicBezTo>
                    <a:pt x="40" y="129"/>
                    <a:pt x="28" y="147"/>
                    <a:pt x="20" y="166"/>
                  </a:cubicBezTo>
                  <a:cubicBezTo>
                    <a:pt x="14" y="188"/>
                    <a:pt x="9" y="210"/>
                    <a:pt x="5" y="232"/>
                  </a:cubicBezTo>
                  <a:cubicBezTo>
                    <a:pt x="1" y="267"/>
                    <a:pt x="5" y="300"/>
                    <a:pt x="20" y="331"/>
                  </a:cubicBezTo>
                  <a:cubicBezTo>
                    <a:pt x="21" y="352"/>
                    <a:pt x="30" y="373"/>
                    <a:pt x="44" y="389"/>
                  </a:cubicBezTo>
                  <a:cubicBezTo>
                    <a:pt x="60" y="418"/>
                    <a:pt x="84" y="441"/>
                    <a:pt x="110" y="460"/>
                  </a:cubicBezTo>
                  <a:cubicBezTo>
                    <a:pt x="130" y="469"/>
                    <a:pt x="149" y="479"/>
                    <a:pt x="168" y="489"/>
                  </a:cubicBezTo>
                  <a:cubicBezTo>
                    <a:pt x="190" y="493"/>
                    <a:pt x="211" y="498"/>
                    <a:pt x="233" y="503"/>
                  </a:cubicBezTo>
                  <a:cubicBezTo>
                    <a:pt x="241" y="504"/>
                    <a:pt x="249" y="505"/>
                    <a:pt x="257" y="505"/>
                  </a:cubicBezTo>
                  <a:cubicBezTo>
                    <a:pt x="283" y="505"/>
                    <a:pt x="308" y="500"/>
                    <a:pt x="332" y="489"/>
                  </a:cubicBezTo>
                  <a:cubicBezTo>
                    <a:pt x="354" y="485"/>
                    <a:pt x="374" y="474"/>
                    <a:pt x="390" y="461"/>
                  </a:cubicBezTo>
                  <a:cubicBezTo>
                    <a:pt x="419" y="445"/>
                    <a:pt x="443" y="424"/>
                    <a:pt x="460" y="396"/>
                  </a:cubicBezTo>
                  <a:cubicBezTo>
                    <a:pt x="472" y="376"/>
                    <a:pt x="480" y="358"/>
                    <a:pt x="490" y="338"/>
                  </a:cubicBezTo>
                  <a:lnTo>
                    <a:pt x="505" y="272"/>
                  </a:lnTo>
                  <a:cubicBezTo>
                    <a:pt x="508" y="227"/>
                    <a:pt x="499" y="184"/>
                    <a:pt x="480" y="143"/>
                  </a:cubicBezTo>
                  <a:cubicBezTo>
                    <a:pt x="480" y="142"/>
                    <a:pt x="479" y="140"/>
                    <a:pt x="479" y="137"/>
                  </a:cubicBezTo>
                  <a:lnTo>
                    <a:pt x="479" y="136"/>
                  </a:lnTo>
                  <a:cubicBezTo>
                    <a:pt x="467" y="120"/>
                    <a:pt x="457" y="104"/>
                    <a:pt x="448" y="86"/>
                  </a:cubicBezTo>
                  <a:lnTo>
                    <a:pt x="405" y="49"/>
                  </a:lnTo>
                  <a:cubicBezTo>
                    <a:pt x="405" y="49"/>
                    <a:pt x="403" y="49"/>
                    <a:pt x="403" y="47"/>
                  </a:cubicBezTo>
                  <a:cubicBezTo>
                    <a:pt x="403" y="47"/>
                    <a:pt x="400" y="47"/>
                    <a:pt x="400" y="46"/>
                  </a:cubicBezTo>
                  <a:lnTo>
                    <a:pt x="399" y="46"/>
                  </a:lnTo>
                  <a:cubicBezTo>
                    <a:pt x="379" y="34"/>
                    <a:pt x="361" y="25"/>
                    <a:pt x="341" y="17"/>
                  </a:cubicBezTo>
                  <a:cubicBezTo>
                    <a:pt x="319" y="11"/>
                    <a:pt x="297" y="6"/>
                    <a:pt x="275" y="2"/>
                  </a:cubicBezTo>
                  <a:cubicBezTo>
                    <a:pt x="267" y="1"/>
                    <a:pt x="25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541135" y="2276971"/>
              <a:ext cx="8036" cy="6056"/>
            </a:xfrm>
            <a:custGeom>
              <a:avLst/>
              <a:gdLst/>
              <a:ahLst/>
              <a:cxnLst/>
              <a:rect l="l" t="t" r="r" b="b"/>
              <a:pathLst>
                <a:path w="284" h="214" extrusionOk="0">
                  <a:moveTo>
                    <a:pt x="137" y="0"/>
                  </a:moveTo>
                  <a:cubicBezTo>
                    <a:pt x="12" y="0"/>
                    <a:pt x="0" y="202"/>
                    <a:pt x="132" y="213"/>
                  </a:cubicBezTo>
                  <a:cubicBezTo>
                    <a:pt x="135" y="213"/>
                    <a:pt x="138" y="213"/>
                    <a:pt x="141" y="213"/>
                  </a:cubicBezTo>
                  <a:cubicBezTo>
                    <a:pt x="270" y="213"/>
                    <a:pt x="284" y="9"/>
                    <a:pt x="148" y="1"/>
                  </a:cubicBezTo>
                  <a:cubicBezTo>
                    <a:pt x="144" y="1"/>
                    <a:pt x="141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557718" y="2274509"/>
              <a:ext cx="12819" cy="9621"/>
            </a:xfrm>
            <a:custGeom>
              <a:avLst/>
              <a:gdLst/>
              <a:ahLst/>
              <a:cxnLst/>
              <a:rect l="l" t="t" r="r" b="b"/>
              <a:pathLst>
                <a:path w="453" h="340" extrusionOk="0">
                  <a:moveTo>
                    <a:pt x="223" y="0"/>
                  </a:moveTo>
                  <a:cubicBezTo>
                    <a:pt x="21" y="0"/>
                    <a:pt x="0" y="324"/>
                    <a:pt x="213" y="339"/>
                  </a:cubicBezTo>
                  <a:cubicBezTo>
                    <a:pt x="218" y="340"/>
                    <a:pt x="224" y="340"/>
                    <a:pt x="229" y="340"/>
                  </a:cubicBezTo>
                  <a:cubicBezTo>
                    <a:pt x="432" y="340"/>
                    <a:pt x="453" y="16"/>
                    <a:pt x="239" y="1"/>
                  </a:cubicBezTo>
                  <a:cubicBezTo>
                    <a:pt x="233" y="0"/>
                    <a:pt x="228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579309" y="2299100"/>
              <a:ext cx="11432" cy="11460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20" y="1"/>
                  </a:moveTo>
                  <a:cubicBezTo>
                    <a:pt x="204" y="4"/>
                    <a:pt x="188" y="4"/>
                    <a:pt x="169" y="5"/>
                  </a:cubicBezTo>
                  <a:cubicBezTo>
                    <a:pt x="155" y="11"/>
                    <a:pt x="139" y="15"/>
                    <a:pt x="124" y="20"/>
                  </a:cubicBezTo>
                  <a:cubicBezTo>
                    <a:pt x="102" y="30"/>
                    <a:pt x="82" y="44"/>
                    <a:pt x="67" y="63"/>
                  </a:cubicBezTo>
                  <a:cubicBezTo>
                    <a:pt x="66" y="65"/>
                    <a:pt x="64" y="69"/>
                    <a:pt x="62" y="70"/>
                  </a:cubicBezTo>
                  <a:cubicBezTo>
                    <a:pt x="43" y="91"/>
                    <a:pt x="25" y="114"/>
                    <a:pt x="15" y="142"/>
                  </a:cubicBezTo>
                  <a:cubicBezTo>
                    <a:pt x="2" y="175"/>
                    <a:pt x="1" y="210"/>
                    <a:pt x="8" y="246"/>
                  </a:cubicBezTo>
                  <a:cubicBezTo>
                    <a:pt x="14" y="280"/>
                    <a:pt x="30" y="309"/>
                    <a:pt x="51" y="335"/>
                  </a:cubicBezTo>
                  <a:cubicBezTo>
                    <a:pt x="75" y="363"/>
                    <a:pt x="102" y="381"/>
                    <a:pt x="134" y="393"/>
                  </a:cubicBezTo>
                  <a:cubicBezTo>
                    <a:pt x="155" y="401"/>
                    <a:pt x="177" y="405"/>
                    <a:pt x="198" y="405"/>
                  </a:cubicBezTo>
                  <a:cubicBezTo>
                    <a:pt x="212" y="405"/>
                    <a:pt x="226" y="403"/>
                    <a:pt x="240" y="400"/>
                  </a:cubicBezTo>
                  <a:cubicBezTo>
                    <a:pt x="275" y="393"/>
                    <a:pt x="306" y="379"/>
                    <a:pt x="330" y="357"/>
                  </a:cubicBezTo>
                  <a:cubicBezTo>
                    <a:pt x="358" y="334"/>
                    <a:pt x="377" y="306"/>
                    <a:pt x="389" y="274"/>
                  </a:cubicBezTo>
                  <a:cubicBezTo>
                    <a:pt x="389" y="272"/>
                    <a:pt x="389" y="272"/>
                    <a:pt x="391" y="270"/>
                  </a:cubicBezTo>
                  <a:cubicBezTo>
                    <a:pt x="394" y="254"/>
                    <a:pt x="399" y="236"/>
                    <a:pt x="402" y="219"/>
                  </a:cubicBezTo>
                  <a:lnTo>
                    <a:pt x="402" y="217"/>
                  </a:lnTo>
                  <a:cubicBezTo>
                    <a:pt x="403" y="200"/>
                    <a:pt x="402" y="181"/>
                    <a:pt x="399" y="163"/>
                  </a:cubicBezTo>
                  <a:lnTo>
                    <a:pt x="399" y="161"/>
                  </a:lnTo>
                  <a:cubicBezTo>
                    <a:pt x="393" y="145"/>
                    <a:pt x="387" y="130"/>
                    <a:pt x="381" y="114"/>
                  </a:cubicBezTo>
                  <a:lnTo>
                    <a:pt x="381" y="113"/>
                  </a:lnTo>
                  <a:cubicBezTo>
                    <a:pt x="380" y="108"/>
                    <a:pt x="357" y="73"/>
                    <a:pt x="355" y="70"/>
                  </a:cubicBezTo>
                  <a:lnTo>
                    <a:pt x="352" y="69"/>
                  </a:lnTo>
                  <a:cubicBezTo>
                    <a:pt x="341" y="57"/>
                    <a:pt x="329" y="47"/>
                    <a:pt x="316" y="36"/>
                  </a:cubicBezTo>
                  <a:lnTo>
                    <a:pt x="314" y="34"/>
                  </a:lnTo>
                  <a:cubicBezTo>
                    <a:pt x="311" y="33"/>
                    <a:pt x="275" y="12"/>
                    <a:pt x="271" y="12"/>
                  </a:cubicBezTo>
                  <a:lnTo>
                    <a:pt x="269" y="12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91385" y="2504964"/>
              <a:ext cx="17771" cy="13385"/>
            </a:xfrm>
            <a:custGeom>
              <a:avLst/>
              <a:gdLst/>
              <a:ahLst/>
              <a:cxnLst/>
              <a:rect l="l" t="t" r="r" b="b"/>
              <a:pathLst>
                <a:path w="628" h="473" extrusionOk="0">
                  <a:moveTo>
                    <a:pt x="310" y="1"/>
                  </a:moveTo>
                  <a:cubicBezTo>
                    <a:pt x="28" y="1"/>
                    <a:pt x="1" y="449"/>
                    <a:pt x="297" y="471"/>
                  </a:cubicBezTo>
                  <a:cubicBezTo>
                    <a:pt x="305" y="472"/>
                    <a:pt x="312" y="472"/>
                    <a:pt x="319" y="472"/>
                  </a:cubicBezTo>
                  <a:cubicBezTo>
                    <a:pt x="601" y="472"/>
                    <a:pt x="628" y="25"/>
                    <a:pt x="333" y="2"/>
                  </a:cubicBezTo>
                  <a:cubicBezTo>
                    <a:pt x="325" y="1"/>
                    <a:pt x="318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80038" y="2474459"/>
              <a:ext cx="17743" cy="16780"/>
            </a:xfrm>
            <a:custGeom>
              <a:avLst/>
              <a:gdLst/>
              <a:ahLst/>
              <a:cxnLst/>
              <a:rect l="l" t="t" r="r" b="b"/>
              <a:pathLst>
                <a:path w="627" h="593" extrusionOk="0">
                  <a:moveTo>
                    <a:pt x="353" y="0"/>
                  </a:moveTo>
                  <a:cubicBezTo>
                    <a:pt x="334" y="0"/>
                    <a:pt x="301" y="2"/>
                    <a:pt x="281" y="5"/>
                  </a:cubicBezTo>
                  <a:lnTo>
                    <a:pt x="278" y="5"/>
                  </a:lnTo>
                  <a:cubicBezTo>
                    <a:pt x="276" y="5"/>
                    <a:pt x="272" y="6"/>
                    <a:pt x="271" y="6"/>
                  </a:cubicBezTo>
                  <a:cubicBezTo>
                    <a:pt x="269" y="6"/>
                    <a:pt x="269" y="6"/>
                    <a:pt x="266" y="7"/>
                  </a:cubicBezTo>
                  <a:cubicBezTo>
                    <a:pt x="247" y="15"/>
                    <a:pt x="220" y="22"/>
                    <a:pt x="199" y="29"/>
                  </a:cubicBezTo>
                  <a:cubicBezTo>
                    <a:pt x="198" y="31"/>
                    <a:pt x="194" y="31"/>
                    <a:pt x="192" y="34"/>
                  </a:cubicBezTo>
                  <a:cubicBezTo>
                    <a:pt x="191" y="35"/>
                    <a:pt x="189" y="35"/>
                    <a:pt x="186" y="36"/>
                  </a:cubicBezTo>
                  <a:cubicBezTo>
                    <a:pt x="170" y="47"/>
                    <a:pt x="143" y="64"/>
                    <a:pt x="127" y="74"/>
                  </a:cubicBezTo>
                  <a:cubicBezTo>
                    <a:pt x="125" y="74"/>
                    <a:pt x="125" y="76"/>
                    <a:pt x="124" y="76"/>
                  </a:cubicBezTo>
                  <a:lnTo>
                    <a:pt x="112" y="87"/>
                  </a:lnTo>
                  <a:cubicBezTo>
                    <a:pt x="92" y="108"/>
                    <a:pt x="74" y="129"/>
                    <a:pt x="55" y="148"/>
                  </a:cubicBezTo>
                  <a:cubicBezTo>
                    <a:pt x="54" y="151"/>
                    <a:pt x="53" y="153"/>
                    <a:pt x="53" y="154"/>
                  </a:cubicBezTo>
                  <a:lnTo>
                    <a:pt x="51" y="156"/>
                  </a:lnTo>
                  <a:cubicBezTo>
                    <a:pt x="39" y="177"/>
                    <a:pt x="29" y="198"/>
                    <a:pt x="18" y="220"/>
                  </a:cubicBezTo>
                  <a:cubicBezTo>
                    <a:pt x="12" y="243"/>
                    <a:pt x="8" y="268"/>
                    <a:pt x="3" y="292"/>
                  </a:cubicBezTo>
                  <a:cubicBezTo>
                    <a:pt x="0" y="318"/>
                    <a:pt x="2" y="343"/>
                    <a:pt x="8" y="366"/>
                  </a:cubicBezTo>
                  <a:cubicBezTo>
                    <a:pt x="24" y="416"/>
                    <a:pt x="44" y="458"/>
                    <a:pt x="74" y="496"/>
                  </a:cubicBezTo>
                  <a:cubicBezTo>
                    <a:pt x="105" y="532"/>
                    <a:pt x="146" y="560"/>
                    <a:pt x="189" y="576"/>
                  </a:cubicBezTo>
                  <a:cubicBezTo>
                    <a:pt x="219" y="587"/>
                    <a:pt x="250" y="592"/>
                    <a:pt x="281" y="592"/>
                  </a:cubicBezTo>
                  <a:cubicBezTo>
                    <a:pt x="299" y="592"/>
                    <a:pt x="317" y="590"/>
                    <a:pt x="334" y="587"/>
                  </a:cubicBezTo>
                  <a:cubicBezTo>
                    <a:pt x="381" y="579"/>
                    <a:pt x="423" y="558"/>
                    <a:pt x="459" y="525"/>
                  </a:cubicBezTo>
                  <a:cubicBezTo>
                    <a:pt x="462" y="522"/>
                    <a:pt x="467" y="520"/>
                    <a:pt x="470" y="516"/>
                  </a:cubicBezTo>
                  <a:cubicBezTo>
                    <a:pt x="489" y="513"/>
                    <a:pt x="503" y="506"/>
                    <a:pt x="518" y="494"/>
                  </a:cubicBezTo>
                  <a:cubicBezTo>
                    <a:pt x="531" y="487"/>
                    <a:pt x="541" y="478"/>
                    <a:pt x="550" y="465"/>
                  </a:cubicBezTo>
                  <a:cubicBezTo>
                    <a:pt x="567" y="451"/>
                    <a:pt x="577" y="430"/>
                    <a:pt x="584" y="409"/>
                  </a:cubicBezTo>
                  <a:cubicBezTo>
                    <a:pt x="586" y="404"/>
                    <a:pt x="586" y="397"/>
                    <a:pt x="589" y="391"/>
                  </a:cubicBezTo>
                  <a:cubicBezTo>
                    <a:pt x="606" y="358"/>
                    <a:pt x="621" y="321"/>
                    <a:pt x="622" y="284"/>
                  </a:cubicBezTo>
                  <a:cubicBezTo>
                    <a:pt x="627" y="249"/>
                    <a:pt x="622" y="215"/>
                    <a:pt x="608" y="182"/>
                  </a:cubicBezTo>
                  <a:cubicBezTo>
                    <a:pt x="600" y="150"/>
                    <a:pt x="584" y="121"/>
                    <a:pt x="561" y="95"/>
                  </a:cubicBezTo>
                  <a:cubicBezTo>
                    <a:pt x="532" y="60"/>
                    <a:pt x="496" y="35"/>
                    <a:pt x="452" y="21"/>
                  </a:cubicBezTo>
                  <a:cubicBezTo>
                    <a:pt x="449" y="19"/>
                    <a:pt x="446" y="19"/>
                    <a:pt x="445" y="19"/>
                  </a:cubicBezTo>
                  <a:cubicBezTo>
                    <a:pt x="443" y="19"/>
                    <a:pt x="443" y="19"/>
                    <a:pt x="441" y="16"/>
                  </a:cubicBezTo>
                  <a:cubicBezTo>
                    <a:pt x="422" y="12"/>
                    <a:pt x="390" y="5"/>
                    <a:pt x="371" y="2"/>
                  </a:cubicBezTo>
                  <a:cubicBezTo>
                    <a:pt x="365" y="2"/>
                    <a:pt x="359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402308" y="2489117"/>
              <a:ext cx="11149" cy="11008"/>
            </a:xfrm>
            <a:custGeom>
              <a:avLst/>
              <a:gdLst/>
              <a:ahLst/>
              <a:cxnLst/>
              <a:rect l="l" t="t" r="r" b="b"/>
              <a:pathLst>
                <a:path w="394" h="389" extrusionOk="0">
                  <a:moveTo>
                    <a:pt x="200" y="1"/>
                  </a:moveTo>
                  <a:cubicBezTo>
                    <a:pt x="187" y="1"/>
                    <a:pt x="174" y="2"/>
                    <a:pt x="159" y="5"/>
                  </a:cubicBezTo>
                  <a:cubicBezTo>
                    <a:pt x="158" y="5"/>
                    <a:pt x="155" y="7"/>
                    <a:pt x="155" y="7"/>
                  </a:cubicBezTo>
                  <a:cubicBezTo>
                    <a:pt x="139" y="11"/>
                    <a:pt x="124" y="14"/>
                    <a:pt x="110" y="21"/>
                  </a:cubicBezTo>
                  <a:cubicBezTo>
                    <a:pt x="103" y="25"/>
                    <a:pt x="96" y="31"/>
                    <a:pt x="90" y="34"/>
                  </a:cubicBezTo>
                  <a:lnTo>
                    <a:pt x="90" y="34"/>
                  </a:lnTo>
                  <a:cubicBezTo>
                    <a:pt x="93" y="32"/>
                    <a:pt x="94" y="31"/>
                    <a:pt x="94" y="31"/>
                  </a:cubicBezTo>
                  <a:lnTo>
                    <a:pt x="94" y="31"/>
                  </a:lnTo>
                  <a:cubicBezTo>
                    <a:pt x="94" y="31"/>
                    <a:pt x="93" y="32"/>
                    <a:pt x="90" y="34"/>
                  </a:cubicBezTo>
                  <a:cubicBezTo>
                    <a:pt x="90" y="34"/>
                    <a:pt x="90" y="34"/>
                    <a:pt x="90" y="34"/>
                  </a:cubicBezTo>
                  <a:lnTo>
                    <a:pt x="90" y="34"/>
                  </a:lnTo>
                  <a:cubicBezTo>
                    <a:pt x="85" y="38"/>
                    <a:pt x="75" y="45"/>
                    <a:pt x="71" y="47"/>
                  </a:cubicBezTo>
                  <a:cubicBezTo>
                    <a:pt x="58" y="58"/>
                    <a:pt x="49" y="69"/>
                    <a:pt x="39" y="82"/>
                  </a:cubicBezTo>
                  <a:lnTo>
                    <a:pt x="17" y="123"/>
                  </a:lnTo>
                  <a:lnTo>
                    <a:pt x="17" y="126"/>
                  </a:lnTo>
                  <a:cubicBezTo>
                    <a:pt x="10" y="143"/>
                    <a:pt x="7" y="162"/>
                    <a:pt x="5" y="180"/>
                  </a:cubicBezTo>
                  <a:cubicBezTo>
                    <a:pt x="1" y="207"/>
                    <a:pt x="5" y="232"/>
                    <a:pt x="15" y="257"/>
                  </a:cubicBezTo>
                  <a:cubicBezTo>
                    <a:pt x="21" y="281"/>
                    <a:pt x="34" y="303"/>
                    <a:pt x="50" y="322"/>
                  </a:cubicBezTo>
                  <a:cubicBezTo>
                    <a:pt x="72" y="347"/>
                    <a:pt x="100" y="367"/>
                    <a:pt x="132" y="377"/>
                  </a:cubicBezTo>
                  <a:cubicBezTo>
                    <a:pt x="150" y="386"/>
                    <a:pt x="169" y="389"/>
                    <a:pt x="187" y="389"/>
                  </a:cubicBezTo>
                  <a:cubicBezTo>
                    <a:pt x="194" y="389"/>
                    <a:pt x="201" y="388"/>
                    <a:pt x="209" y="388"/>
                  </a:cubicBezTo>
                  <a:cubicBezTo>
                    <a:pt x="233" y="388"/>
                    <a:pt x="260" y="382"/>
                    <a:pt x="283" y="369"/>
                  </a:cubicBezTo>
                  <a:cubicBezTo>
                    <a:pt x="306" y="358"/>
                    <a:pt x="326" y="342"/>
                    <a:pt x="341" y="324"/>
                  </a:cubicBezTo>
                  <a:cubicBezTo>
                    <a:pt x="358" y="305"/>
                    <a:pt x="373" y="286"/>
                    <a:pt x="380" y="260"/>
                  </a:cubicBezTo>
                  <a:cubicBezTo>
                    <a:pt x="385" y="244"/>
                    <a:pt x="387" y="225"/>
                    <a:pt x="392" y="209"/>
                  </a:cubicBezTo>
                  <a:cubicBezTo>
                    <a:pt x="393" y="174"/>
                    <a:pt x="387" y="139"/>
                    <a:pt x="373" y="108"/>
                  </a:cubicBezTo>
                  <a:lnTo>
                    <a:pt x="344" y="69"/>
                  </a:lnTo>
                  <a:cubicBezTo>
                    <a:pt x="322" y="43"/>
                    <a:pt x="296" y="24"/>
                    <a:pt x="262" y="13"/>
                  </a:cubicBezTo>
                  <a:cubicBezTo>
                    <a:pt x="241" y="5"/>
                    <a:pt x="221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4610521" y="2517387"/>
              <a:ext cx="13922" cy="14488"/>
            </a:xfrm>
            <a:custGeom>
              <a:avLst/>
              <a:gdLst/>
              <a:ahLst/>
              <a:cxnLst/>
              <a:rect l="l" t="t" r="r" b="b"/>
              <a:pathLst>
                <a:path w="492" h="512" extrusionOk="0">
                  <a:moveTo>
                    <a:pt x="252" y="0"/>
                  </a:moveTo>
                  <a:cubicBezTo>
                    <a:pt x="249" y="0"/>
                    <a:pt x="195" y="3"/>
                    <a:pt x="192" y="3"/>
                  </a:cubicBezTo>
                  <a:lnTo>
                    <a:pt x="188" y="3"/>
                  </a:lnTo>
                  <a:cubicBezTo>
                    <a:pt x="159" y="8"/>
                    <a:pt x="134" y="18"/>
                    <a:pt x="112" y="37"/>
                  </a:cubicBezTo>
                  <a:cubicBezTo>
                    <a:pt x="89" y="50"/>
                    <a:pt x="69" y="69"/>
                    <a:pt x="53" y="93"/>
                  </a:cubicBezTo>
                  <a:cubicBezTo>
                    <a:pt x="43" y="109"/>
                    <a:pt x="35" y="125"/>
                    <a:pt x="27" y="141"/>
                  </a:cubicBezTo>
                  <a:cubicBezTo>
                    <a:pt x="25" y="147"/>
                    <a:pt x="25" y="153"/>
                    <a:pt x="24" y="159"/>
                  </a:cubicBezTo>
                  <a:cubicBezTo>
                    <a:pt x="19" y="167"/>
                    <a:pt x="18" y="175"/>
                    <a:pt x="16" y="183"/>
                  </a:cubicBezTo>
                  <a:cubicBezTo>
                    <a:pt x="9" y="204"/>
                    <a:pt x="5" y="226"/>
                    <a:pt x="3" y="247"/>
                  </a:cubicBezTo>
                  <a:cubicBezTo>
                    <a:pt x="0" y="291"/>
                    <a:pt x="9" y="333"/>
                    <a:pt x="27" y="372"/>
                  </a:cubicBezTo>
                  <a:cubicBezTo>
                    <a:pt x="46" y="410"/>
                    <a:pt x="73" y="442"/>
                    <a:pt x="107" y="467"/>
                  </a:cubicBezTo>
                  <a:cubicBezTo>
                    <a:pt x="134" y="487"/>
                    <a:pt x="163" y="497"/>
                    <a:pt x="194" y="503"/>
                  </a:cubicBezTo>
                  <a:cubicBezTo>
                    <a:pt x="211" y="508"/>
                    <a:pt x="230" y="511"/>
                    <a:pt x="249" y="511"/>
                  </a:cubicBezTo>
                  <a:cubicBezTo>
                    <a:pt x="263" y="511"/>
                    <a:pt x="277" y="510"/>
                    <a:pt x="291" y="506"/>
                  </a:cubicBezTo>
                  <a:cubicBezTo>
                    <a:pt x="332" y="497"/>
                    <a:pt x="370" y="480"/>
                    <a:pt x="403" y="452"/>
                  </a:cubicBezTo>
                  <a:cubicBezTo>
                    <a:pt x="436" y="425"/>
                    <a:pt x="460" y="390"/>
                    <a:pt x="474" y="351"/>
                  </a:cubicBezTo>
                  <a:cubicBezTo>
                    <a:pt x="489" y="308"/>
                    <a:pt x="492" y="265"/>
                    <a:pt x="483" y="221"/>
                  </a:cubicBezTo>
                  <a:cubicBezTo>
                    <a:pt x="484" y="220"/>
                    <a:pt x="483" y="217"/>
                    <a:pt x="483" y="214"/>
                  </a:cubicBezTo>
                  <a:cubicBezTo>
                    <a:pt x="483" y="212"/>
                    <a:pt x="483" y="212"/>
                    <a:pt x="481" y="211"/>
                  </a:cubicBezTo>
                  <a:lnTo>
                    <a:pt x="461" y="151"/>
                  </a:lnTo>
                  <a:lnTo>
                    <a:pt x="461" y="149"/>
                  </a:lnTo>
                  <a:cubicBezTo>
                    <a:pt x="461" y="147"/>
                    <a:pt x="460" y="146"/>
                    <a:pt x="457" y="141"/>
                  </a:cubicBezTo>
                  <a:cubicBezTo>
                    <a:pt x="447" y="122"/>
                    <a:pt x="434" y="103"/>
                    <a:pt x="420" y="86"/>
                  </a:cubicBezTo>
                  <a:cubicBezTo>
                    <a:pt x="415" y="76"/>
                    <a:pt x="404" y="69"/>
                    <a:pt x="397" y="64"/>
                  </a:cubicBezTo>
                  <a:cubicBezTo>
                    <a:pt x="368" y="37"/>
                    <a:pt x="383" y="47"/>
                    <a:pt x="348" y="29"/>
                  </a:cubicBezTo>
                  <a:cubicBezTo>
                    <a:pt x="348" y="29"/>
                    <a:pt x="330" y="18"/>
                    <a:pt x="322" y="15"/>
                  </a:cubicBezTo>
                  <a:cubicBezTo>
                    <a:pt x="301" y="9"/>
                    <a:pt x="280" y="3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4611709" y="2496588"/>
              <a:ext cx="10668" cy="8036"/>
            </a:xfrm>
            <a:custGeom>
              <a:avLst/>
              <a:gdLst/>
              <a:ahLst/>
              <a:cxnLst/>
              <a:rect l="l" t="t" r="r" b="b"/>
              <a:pathLst>
                <a:path w="377" h="284" extrusionOk="0">
                  <a:moveTo>
                    <a:pt x="186" y="1"/>
                  </a:moveTo>
                  <a:cubicBezTo>
                    <a:pt x="17" y="1"/>
                    <a:pt x="1" y="271"/>
                    <a:pt x="178" y="283"/>
                  </a:cubicBezTo>
                  <a:cubicBezTo>
                    <a:pt x="182" y="284"/>
                    <a:pt x="187" y="284"/>
                    <a:pt x="191" y="284"/>
                  </a:cubicBezTo>
                  <a:cubicBezTo>
                    <a:pt x="361" y="284"/>
                    <a:pt x="377" y="14"/>
                    <a:pt x="200" y="1"/>
                  </a:cubicBezTo>
                  <a:cubicBezTo>
                    <a:pt x="195" y="1"/>
                    <a:pt x="191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4625660" y="2503181"/>
              <a:ext cx="9649" cy="9819"/>
            </a:xfrm>
            <a:custGeom>
              <a:avLst/>
              <a:gdLst/>
              <a:ahLst/>
              <a:cxnLst/>
              <a:rect l="l" t="t" r="r" b="b"/>
              <a:pathLst>
                <a:path w="341" h="347" extrusionOk="0">
                  <a:moveTo>
                    <a:pt x="182" y="1"/>
                  </a:moveTo>
                  <a:cubicBezTo>
                    <a:pt x="167" y="1"/>
                    <a:pt x="151" y="2"/>
                    <a:pt x="137" y="2"/>
                  </a:cubicBezTo>
                  <a:cubicBezTo>
                    <a:pt x="108" y="8"/>
                    <a:pt x="83" y="21"/>
                    <a:pt x="58" y="40"/>
                  </a:cubicBezTo>
                  <a:cubicBezTo>
                    <a:pt x="57" y="43"/>
                    <a:pt x="55" y="45"/>
                    <a:pt x="55" y="46"/>
                  </a:cubicBezTo>
                  <a:lnTo>
                    <a:pt x="54" y="46"/>
                  </a:lnTo>
                  <a:cubicBezTo>
                    <a:pt x="47" y="55"/>
                    <a:pt x="37" y="65"/>
                    <a:pt x="29" y="74"/>
                  </a:cubicBezTo>
                  <a:cubicBezTo>
                    <a:pt x="19" y="88"/>
                    <a:pt x="12" y="106"/>
                    <a:pt x="10" y="124"/>
                  </a:cubicBezTo>
                  <a:cubicBezTo>
                    <a:pt x="3" y="149"/>
                    <a:pt x="0" y="177"/>
                    <a:pt x="5" y="200"/>
                  </a:cubicBezTo>
                  <a:cubicBezTo>
                    <a:pt x="8" y="222"/>
                    <a:pt x="16" y="242"/>
                    <a:pt x="29" y="261"/>
                  </a:cubicBezTo>
                  <a:cubicBezTo>
                    <a:pt x="37" y="273"/>
                    <a:pt x="45" y="284"/>
                    <a:pt x="58" y="294"/>
                  </a:cubicBezTo>
                  <a:cubicBezTo>
                    <a:pt x="58" y="294"/>
                    <a:pt x="58" y="297"/>
                    <a:pt x="61" y="297"/>
                  </a:cubicBezTo>
                  <a:cubicBezTo>
                    <a:pt x="73" y="312"/>
                    <a:pt x="87" y="322"/>
                    <a:pt x="103" y="329"/>
                  </a:cubicBezTo>
                  <a:cubicBezTo>
                    <a:pt x="121" y="341"/>
                    <a:pt x="138" y="345"/>
                    <a:pt x="159" y="345"/>
                  </a:cubicBezTo>
                  <a:cubicBezTo>
                    <a:pt x="163" y="346"/>
                    <a:pt x="167" y="346"/>
                    <a:pt x="171" y="346"/>
                  </a:cubicBezTo>
                  <a:cubicBezTo>
                    <a:pt x="192" y="346"/>
                    <a:pt x="213" y="340"/>
                    <a:pt x="231" y="331"/>
                  </a:cubicBezTo>
                  <a:cubicBezTo>
                    <a:pt x="233" y="331"/>
                    <a:pt x="234" y="329"/>
                    <a:pt x="234" y="329"/>
                  </a:cubicBezTo>
                  <a:cubicBezTo>
                    <a:pt x="244" y="324"/>
                    <a:pt x="259" y="315"/>
                    <a:pt x="268" y="308"/>
                  </a:cubicBezTo>
                  <a:lnTo>
                    <a:pt x="269" y="308"/>
                  </a:lnTo>
                  <a:lnTo>
                    <a:pt x="272" y="306"/>
                  </a:lnTo>
                  <a:lnTo>
                    <a:pt x="273" y="305"/>
                  </a:lnTo>
                  <a:cubicBezTo>
                    <a:pt x="275" y="302"/>
                    <a:pt x="276" y="300"/>
                    <a:pt x="276" y="299"/>
                  </a:cubicBezTo>
                  <a:cubicBezTo>
                    <a:pt x="289" y="290"/>
                    <a:pt x="298" y="279"/>
                    <a:pt x="308" y="264"/>
                  </a:cubicBezTo>
                  <a:cubicBezTo>
                    <a:pt x="323" y="247"/>
                    <a:pt x="330" y="226"/>
                    <a:pt x="333" y="203"/>
                  </a:cubicBezTo>
                  <a:cubicBezTo>
                    <a:pt x="340" y="181"/>
                    <a:pt x="340" y="159"/>
                    <a:pt x="335" y="135"/>
                  </a:cubicBezTo>
                  <a:cubicBezTo>
                    <a:pt x="330" y="108"/>
                    <a:pt x="317" y="82"/>
                    <a:pt x="298" y="61"/>
                  </a:cubicBezTo>
                  <a:cubicBezTo>
                    <a:pt x="284" y="43"/>
                    <a:pt x="268" y="30"/>
                    <a:pt x="246" y="21"/>
                  </a:cubicBezTo>
                  <a:cubicBezTo>
                    <a:pt x="226" y="8"/>
                    <a:pt x="207" y="2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583468" y="2530347"/>
              <a:ext cx="14630" cy="14630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69" y="423"/>
                  </a:moveTo>
                  <a:lnTo>
                    <a:pt x="69" y="423"/>
                  </a:lnTo>
                  <a:cubicBezTo>
                    <a:pt x="69" y="424"/>
                    <a:pt x="70" y="424"/>
                    <a:pt x="71" y="425"/>
                  </a:cubicBezTo>
                  <a:lnTo>
                    <a:pt x="71" y="425"/>
                  </a:lnTo>
                  <a:cubicBezTo>
                    <a:pt x="70" y="424"/>
                    <a:pt x="69" y="424"/>
                    <a:pt x="69" y="423"/>
                  </a:cubicBezTo>
                  <a:close/>
                  <a:moveTo>
                    <a:pt x="268" y="0"/>
                  </a:moveTo>
                  <a:cubicBezTo>
                    <a:pt x="246" y="2"/>
                    <a:pt x="224" y="2"/>
                    <a:pt x="202" y="3"/>
                  </a:cubicBezTo>
                  <a:cubicBezTo>
                    <a:pt x="182" y="10"/>
                    <a:pt x="162" y="16"/>
                    <a:pt x="141" y="23"/>
                  </a:cubicBezTo>
                  <a:cubicBezTo>
                    <a:pt x="112" y="36"/>
                    <a:pt x="87" y="57"/>
                    <a:pt x="67" y="81"/>
                  </a:cubicBezTo>
                  <a:cubicBezTo>
                    <a:pt x="51" y="96"/>
                    <a:pt x="38" y="112"/>
                    <a:pt x="31" y="134"/>
                  </a:cubicBezTo>
                  <a:cubicBezTo>
                    <a:pt x="18" y="153"/>
                    <a:pt x="10" y="173"/>
                    <a:pt x="9" y="195"/>
                  </a:cubicBezTo>
                  <a:cubicBezTo>
                    <a:pt x="2" y="217"/>
                    <a:pt x="0" y="238"/>
                    <a:pt x="3" y="260"/>
                  </a:cubicBezTo>
                  <a:cubicBezTo>
                    <a:pt x="2" y="292"/>
                    <a:pt x="9" y="323"/>
                    <a:pt x="25" y="355"/>
                  </a:cubicBezTo>
                  <a:lnTo>
                    <a:pt x="25" y="356"/>
                  </a:lnTo>
                  <a:cubicBezTo>
                    <a:pt x="28" y="359"/>
                    <a:pt x="29" y="363"/>
                    <a:pt x="31" y="365"/>
                  </a:cubicBezTo>
                  <a:lnTo>
                    <a:pt x="31" y="366"/>
                  </a:lnTo>
                  <a:cubicBezTo>
                    <a:pt x="37" y="375"/>
                    <a:pt x="42" y="384"/>
                    <a:pt x="47" y="392"/>
                  </a:cubicBezTo>
                  <a:cubicBezTo>
                    <a:pt x="53" y="403"/>
                    <a:pt x="60" y="414"/>
                    <a:pt x="67" y="423"/>
                  </a:cubicBezTo>
                  <a:lnTo>
                    <a:pt x="71" y="426"/>
                  </a:lnTo>
                  <a:cubicBezTo>
                    <a:pt x="71" y="426"/>
                    <a:pt x="71" y="426"/>
                    <a:pt x="71" y="425"/>
                  </a:cubicBezTo>
                  <a:lnTo>
                    <a:pt x="71" y="425"/>
                  </a:lnTo>
                  <a:cubicBezTo>
                    <a:pt x="80" y="433"/>
                    <a:pt x="87" y="441"/>
                    <a:pt x="96" y="451"/>
                  </a:cubicBezTo>
                  <a:cubicBezTo>
                    <a:pt x="118" y="474"/>
                    <a:pt x="146" y="490"/>
                    <a:pt x="178" y="501"/>
                  </a:cubicBezTo>
                  <a:cubicBezTo>
                    <a:pt x="199" y="507"/>
                    <a:pt x="221" y="510"/>
                    <a:pt x="243" y="516"/>
                  </a:cubicBezTo>
                  <a:cubicBezTo>
                    <a:pt x="251" y="517"/>
                    <a:pt x="259" y="517"/>
                    <a:pt x="266" y="517"/>
                  </a:cubicBezTo>
                  <a:cubicBezTo>
                    <a:pt x="293" y="517"/>
                    <a:pt x="318" y="513"/>
                    <a:pt x="342" y="501"/>
                  </a:cubicBezTo>
                  <a:cubicBezTo>
                    <a:pt x="364" y="497"/>
                    <a:pt x="381" y="488"/>
                    <a:pt x="400" y="474"/>
                  </a:cubicBezTo>
                  <a:cubicBezTo>
                    <a:pt x="429" y="459"/>
                    <a:pt x="451" y="437"/>
                    <a:pt x="468" y="408"/>
                  </a:cubicBezTo>
                  <a:cubicBezTo>
                    <a:pt x="478" y="388"/>
                    <a:pt x="489" y="371"/>
                    <a:pt x="497" y="350"/>
                  </a:cubicBezTo>
                  <a:cubicBezTo>
                    <a:pt x="512" y="307"/>
                    <a:pt x="516" y="263"/>
                    <a:pt x="509" y="218"/>
                  </a:cubicBezTo>
                  <a:cubicBezTo>
                    <a:pt x="506" y="217"/>
                    <a:pt x="506" y="214"/>
                    <a:pt x="506" y="212"/>
                  </a:cubicBezTo>
                  <a:lnTo>
                    <a:pt x="506" y="211"/>
                  </a:lnTo>
                  <a:cubicBezTo>
                    <a:pt x="499" y="190"/>
                    <a:pt x="491" y="169"/>
                    <a:pt x="486" y="148"/>
                  </a:cubicBezTo>
                  <a:cubicBezTo>
                    <a:pt x="481" y="138"/>
                    <a:pt x="477" y="129"/>
                    <a:pt x="467" y="122"/>
                  </a:cubicBezTo>
                  <a:cubicBezTo>
                    <a:pt x="451" y="93"/>
                    <a:pt x="429" y="68"/>
                    <a:pt x="401" y="51"/>
                  </a:cubicBezTo>
                  <a:lnTo>
                    <a:pt x="400" y="49"/>
                  </a:lnTo>
                  <a:cubicBezTo>
                    <a:pt x="398" y="47"/>
                    <a:pt x="396" y="47"/>
                    <a:pt x="394" y="45"/>
                  </a:cubicBezTo>
                  <a:cubicBezTo>
                    <a:pt x="377" y="36"/>
                    <a:pt x="356" y="25"/>
                    <a:pt x="337" y="16"/>
                  </a:cubicBezTo>
                  <a:lnTo>
                    <a:pt x="336" y="16"/>
                  </a:lnTo>
                  <a:cubicBezTo>
                    <a:pt x="335" y="16"/>
                    <a:pt x="335" y="15"/>
                    <a:pt x="333" y="15"/>
                  </a:cubicBezTo>
                  <a:cubicBezTo>
                    <a:pt x="311" y="9"/>
                    <a:pt x="289" y="6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560745" y="2553777"/>
              <a:ext cx="4952" cy="3679"/>
            </a:xfrm>
            <a:custGeom>
              <a:avLst/>
              <a:gdLst/>
              <a:ahLst/>
              <a:cxnLst/>
              <a:rect l="l" t="t" r="r" b="b"/>
              <a:pathLst>
                <a:path w="175" h="130" extrusionOk="0">
                  <a:moveTo>
                    <a:pt x="85" y="0"/>
                  </a:moveTo>
                  <a:cubicBezTo>
                    <a:pt x="9" y="0"/>
                    <a:pt x="0" y="123"/>
                    <a:pt x="82" y="130"/>
                  </a:cubicBezTo>
                  <a:cubicBezTo>
                    <a:pt x="84" y="130"/>
                    <a:pt x="85" y="130"/>
                    <a:pt x="87" y="130"/>
                  </a:cubicBezTo>
                  <a:cubicBezTo>
                    <a:pt x="164" y="130"/>
                    <a:pt x="174" y="8"/>
                    <a:pt x="91" y="0"/>
                  </a:cubicBezTo>
                  <a:cubicBezTo>
                    <a:pt x="89" y="0"/>
                    <a:pt x="87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567990" y="2531677"/>
              <a:ext cx="8150" cy="8206"/>
            </a:xfrm>
            <a:custGeom>
              <a:avLst/>
              <a:gdLst/>
              <a:ahLst/>
              <a:cxnLst/>
              <a:rect l="l" t="t" r="r" b="b"/>
              <a:pathLst>
                <a:path w="288" h="290" extrusionOk="0">
                  <a:moveTo>
                    <a:pt x="142" y="1"/>
                  </a:moveTo>
                  <a:cubicBezTo>
                    <a:pt x="127" y="1"/>
                    <a:pt x="113" y="3"/>
                    <a:pt x="98" y="10"/>
                  </a:cubicBezTo>
                  <a:cubicBezTo>
                    <a:pt x="81" y="13"/>
                    <a:pt x="65" y="21"/>
                    <a:pt x="50" y="34"/>
                  </a:cubicBezTo>
                  <a:cubicBezTo>
                    <a:pt x="36" y="48"/>
                    <a:pt x="24" y="62"/>
                    <a:pt x="17" y="78"/>
                  </a:cubicBezTo>
                  <a:cubicBezTo>
                    <a:pt x="7" y="94"/>
                    <a:pt x="1" y="113"/>
                    <a:pt x="1" y="133"/>
                  </a:cubicBezTo>
                  <a:cubicBezTo>
                    <a:pt x="1" y="145"/>
                    <a:pt x="2" y="158"/>
                    <a:pt x="2" y="171"/>
                  </a:cubicBezTo>
                  <a:cubicBezTo>
                    <a:pt x="8" y="196"/>
                    <a:pt x="18" y="218"/>
                    <a:pt x="36" y="238"/>
                  </a:cubicBezTo>
                  <a:cubicBezTo>
                    <a:pt x="44" y="247"/>
                    <a:pt x="53" y="254"/>
                    <a:pt x="62" y="264"/>
                  </a:cubicBezTo>
                  <a:cubicBezTo>
                    <a:pt x="84" y="279"/>
                    <a:pt x="108" y="287"/>
                    <a:pt x="133" y="289"/>
                  </a:cubicBezTo>
                  <a:cubicBezTo>
                    <a:pt x="138" y="289"/>
                    <a:pt x="142" y="289"/>
                    <a:pt x="146" y="289"/>
                  </a:cubicBezTo>
                  <a:cubicBezTo>
                    <a:pt x="161" y="289"/>
                    <a:pt x="175" y="287"/>
                    <a:pt x="190" y="281"/>
                  </a:cubicBezTo>
                  <a:cubicBezTo>
                    <a:pt x="207" y="279"/>
                    <a:pt x="225" y="268"/>
                    <a:pt x="239" y="255"/>
                  </a:cubicBezTo>
                  <a:cubicBezTo>
                    <a:pt x="254" y="244"/>
                    <a:pt x="264" y="229"/>
                    <a:pt x="271" y="212"/>
                  </a:cubicBezTo>
                  <a:cubicBezTo>
                    <a:pt x="283" y="196"/>
                    <a:pt x="287" y="178"/>
                    <a:pt x="287" y="158"/>
                  </a:cubicBezTo>
                  <a:cubicBezTo>
                    <a:pt x="287" y="145"/>
                    <a:pt x="286" y="132"/>
                    <a:pt x="286" y="120"/>
                  </a:cubicBezTo>
                  <a:cubicBezTo>
                    <a:pt x="280" y="94"/>
                    <a:pt x="270" y="72"/>
                    <a:pt x="254" y="53"/>
                  </a:cubicBezTo>
                  <a:cubicBezTo>
                    <a:pt x="244" y="43"/>
                    <a:pt x="235" y="36"/>
                    <a:pt x="226" y="27"/>
                  </a:cubicBezTo>
                  <a:cubicBezTo>
                    <a:pt x="204" y="13"/>
                    <a:pt x="181" y="4"/>
                    <a:pt x="155" y="1"/>
                  </a:cubicBezTo>
                  <a:cubicBezTo>
                    <a:pt x="151" y="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848503" y="2457056"/>
              <a:ext cx="31976" cy="31269"/>
            </a:xfrm>
            <a:custGeom>
              <a:avLst/>
              <a:gdLst/>
              <a:ahLst/>
              <a:cxnLst/>
              <a:rect l="l" t="t" r="r" b="b"/>
              <a:pathLst>
                <a:path w="1130" h="1105" extrusionOk="0">
                  <a:moveTo>
                    <a:pt x="561" y="1"/>
                  </a:moveTo>
                  <a:cubicBezTo>
                    <a:pt x="512" y="1"/>
                    <a:pt x="464" y="7"/>
                    <a:pt x="416" y="19"/>
                  </a:cubicBezTo>
                  <a:cubicBezTo>
                    <a:pt x="346" y="35"/>
                    <a:pt x="284" y="69"/>
                    <a:pt x="230" y="118"/>
                  </a:cubicBezTo>
                  <a:cubicBezTo>
                    <a:pt x="102" y="216"/>
                    <a:pt x="0" y="380"/>
                    <a:pt x="13" y="548"/>
                  </a:cubicBezTo>
                  <a:cubicBezTo>
                    <a:pt x="13" y="554"/>
                    <a:pt x="15" y="560"/>
                    <a:pt x="15" y="566"/>
                  </a:cubicBezTo>
                  <a:cubicBezTo>
                    <a:pt x="29" y="740"/>
                    <a:pt x="86" y="878"/>
                    <a:pt x="225" y="986"/>
                  </a:cubicBezTo>
                  <a:cubicBezTo>
                    <a:pt x="318" y="1057"/>
                    <a:pt x="436" y="1104"/>
                    <a:pt x="555" y="1104"/>
                  </a:cubicBezTo>
                  <a:cubicBezTo>
                    <a:pt x="601" y="1104"/>
                    <a:pt x="647" y="1097"/>
                    <a:pt x="692" y="1082"/>
                  </a:cubicBezTo>
                  <a:cubicBezTo>
                    <a:pt x="698" y="1080"/>
                    <a:pt x="704" y="1079"/>
                    <a:pt x="706" y="1076"/>
                  </a:cubicBezTo>
                  <a:cubicBezTo>
                    <a:pt x="872" y="1021"/>
                    <a:pt x="994" y="922"/>
                    <a:pt x="1061" y="759"/>
                  </a:cubicBezTo>
                  <a:cubicBezTo>
                    <a:pt x="1126" y="608"/>
                    <a:pt x="1129" y="416"/>
                    <a:pt x="1033" y="272"/>
                  </a:cubicBezTo>
                  <a:cubicBezTo>
                    <a:pt x="987" y="202"/>
                    <a:pt x="954" y="163"/>
                    <a:pt x="892" y="115"/>
                  </a:cubicBezTo>
                  <a:cubicBezTo>
                    <a:pt x="840" y="76"/>
                    <a:pt x="772" y="32"/>
                    <a:pt x="706" y="19"/>
                  </a:cubicBezTo>
                  <a:cubicBezTo>
                    <a:pt x="659" y="7"/>
                    <a:pt x="610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867858" y="2402867"/>
              <a:ext cx="31184" cy="24166"/>
            </a:xfrm>
            <a:custGeom>
              <a:avLst/>
              <a:gdLst/>
              <a:ahLst/>
              <a:cxnLst/>
              <a:rect l="l" t="t" r="r" b="b"/>
              <a:pathLst>
                <a:path w="1102" h="854" extrusionOk="0">
                  <a:moveTo>
                    <a:pt x="551" y="0"/>
                  </a:moveTo>
                  <a:cubicBezTo>
                    <a:pt x="1" y="0"/>
                    <a:pt x="1" y="853"/>
                    <a:pt x="551" y="853"/>
                  </a:cubicBezTo>
                  <a:cubicBezTo>
                    <a:pt x="552" y="853"/>
                    <a:pt x="553" y="853"/>
                    <a:pt x="554" y="853"/>
                  </a:cubicBezTo>
                  <a:cubicBezTo>
                    <a:pt x="1099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904419" y="2535158"/>
              <a:ext cx="23176" cy="22836"/>
            </a:xfrm>
            <a:custGeom>
              <a:avLst/>
              <a:gdLst/>
              <a:ahLst/>
              <a:cxnLst/>
              <a:rect l="l" t="t" r="r" b="b"/>
              <a:pathLst>
                <a:path w="819" h="807" extrusionOk="0">
                  <a:moveTo>
                    <a:pt x="409" y="0"/>
                  </a:moveTo>
                  <a:cubicBezTo>
                    <a:pt x="306" y="0"/>
                    <a:pt x="197" y="47"/>
                    <a:pt x="124" y="119"/>
                  </a:cubicBezTo>
                  <a:cubicBezTo>
                    <a:pt x="53" y="189"/>
                    <a:pt x="1" y="304"/>
                    <a:pt x="6" y="404"/>
                  </a:cubicBezTo>
                  <a:cubicBezTo>
                    <a:pt x="15" y="622"/>
                    <a:pt x="184" y="807"/>
                    <a:pt x="409" y="807"/>
                  </a:cubicBezTo>
                  <a:cubicBezTo>
                    <a:pt x="514" y="807"/>
                    <a:pt x="623" y="762"/>
                    <a:pt x="695" y="689"/>
                  </a:cubicBezTo>
                  <a:cubicBezTo>
                    <a:pt x="765" y="618"/>
                    <a:pt x="819" y="504"/>
                    <a:pt x="813" y="404"/>
                  </a:cubicBezTo>
                  <a:cubicBezTo>
                    <a:pt x="804" y="185"/>
                    <a:pt x="634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 rot="3112862" flipH="1">
            <a:off x="339151" y="2312145"/>
            <a:ext cx="558898" cy="572498"/>
            <a:chOff x="3414074" y="901345"/>
            <a:chExt cx="620960" cy="636071"/>
          </a:xfrm>
        </p:grpSpPr>
        <p:sp>
          <p:nvSpPr>
            <p:cNvPr id="2442" name="Google Shape;2442;p31"/>
            <p:cNvSpPr/>
            <p:nvPr/>
          </p:nvSpPr>
          <p:spPr>
            <a:xfrm>
              <a:off x="3414074" y="901345"/>
              <a:ext cx="620960" cy="636071"/>
            </a:xfrm>
            <a:custGeom>
              <a:avLst/>
              <a:gdLst/>
              <a:ahLst/>
              <a:cxnLst/>
              <a:rect l="l" t="t" r="r" b="b"/>
              <a:pathLst>
                <a:path w="21944" h="22478" extrusionOk="0">
                  <a:moveTo>
                    <a:pt x="19946" y="6353"/>
                  </a:moveTo>
                  <a:cubicBezTo>
                    <a:pt x="19957" y="6353"/>
                    <a:pt x="19968" y="6353"/>
                    <a:pt x="19979" y="6355"/>
                  </a:cubicBezTo>
                  <a:cubicBezTo>
                    <a:pt x="20136" y="6362"/>
                    <a:pt x="20290" y="6381"/>
                    <a:pt x="20440" y="6429"/>
                  </a:cubicBezTo>
                  <a:cubicBezTo>
                    <a:pt x="20771" y="6532"/>
                    <a:pt x="20909" y="6811"/>
                    <a:pt x="21025" y="7118"/>
                  </a:cubicBezTo>
                  <a:cubicBezTo>
                    <a:pt x="21168" y="7488"/>
                    <a:pt x="21283" y="7869"/>
                    <a:pt x="21370" y="8256"/>
                  </a:cubicBezTo>
                  <a:cubicBezTo>
                    <a:pt x="21415" y="8458"/>
                    <a:pt x="21451" y="8660"/>
                    <a:pt x="21480" y="8865"/>
                  </a:cubicBezTo>
                  <a:cubicBezTo>
                    <a:pt x="21505" y="9043"/>
                    <a:pt x="21537" y="9232"/>
                    <a:pt x="21520" y="9414"/>
                  </a:cubicBezTo>
                  <a:cubicBezTo>
                    <a:pt x="21504" y="9600"/>
                    <a:pt x="21403" y="9705"/>
                    <a:pt x="21243" y="9789"/>
                  </a:cubicBezTo>
                  <a:cubicBezTo>
                    <a:pt x="21168" y="9830"/>
                    <a:pt x="21089" y="9866"/>
                    <a:pt x="21008" y="9893"/>
                  </a:cubicBezTo>
                  <a:cubicBezTo>
                    <a:pt x="20988" y="9901"/>
                    <a:pt x="20966" y="9904"/>
                    <a:pt x="20945" y="9905"/>
                  </a:cubicBezTo>
                  <a:cubicBezTo>
                    <a:pt x="20822" y="8638"/>
                    <a:pt x="20463" y="7440"/>
                    <a:pt x="19911" y="6355"/>
                  </a:cubicBezTo>
                  <a:cubicBezTo>
                    <a:pt x="19922" y="6353"/>
                    <a:pt x="19934" y="6353"/>
                    <a:pt x="19946" y="6353"/>
                  </a:cubicBezTo>
                  <a:close/>
                  <a:moveTo>
                    <a:pt x="901" y="10947"/>
                  </a:moveTo>
                  <a:cubicBezTo>
                    <a:pt x="907" y="12107"/>
                    <a:pt x="1114" y="13221"/>
                    <a:pt x="1484" y="14256"/>
                  </a:cubicBezTo>
                  <a:cubicBezTo>
                    <a:pt x="1417" y="14250"/>
                    <a:pt x="1352" y="14243"/>
                    <a:pt x="1291" y="14224"/>
                  </a:cubicBezTo>
                  <a:cubicBezTo>
                    <a:pt x="1148" y="14175"/>
                    <a:pt x="1051" y="14060"/>
                    <a:pt x="980" y="13929"/>
                  </a:cubicBezTo>
                  <a:cubicBezTo>
                    <a:pt x="890" y="13763"/>
                    <a:pt x="835" y="13580"/>
                    <a:pt x="781" y="13400"/>
                  </a:cubicBezTo>
                  <a:cubicBezTo>
                    <a:pt x="714" y="13181"/>
                    <a:pt x="653" y="12957"/>
                    <a:pt x="601" y="12734"/>
                  </a:cubicBezTo>
                  <a:cubicBezTo>
                    <a:pt x="505" y="12328"/>
                    <a:pt x="394" y="11879"/>
                    <a:pt x="512" y="11463"/>
                  </a:cubicBezTo>
                  <a:cubicBezTo>
                    <a:pt x="556" y="11309"/>
                    <a:pt x="634" y="11168"/>
                    <a:pt x="749" y="11057"/>
                  </a:cubicBezTo>
                  <a:cubicBezTo>
                    <a:pt x="794" y="11012"/>
                    <a:pt x="845" y="10978"/>
                    <a:pt x="901" y="10947"/>
                  </a:cubicBezTo>
                  <a:close/>
                  <a:moveTo>
                    <a:pt x="9682" y="463"/>
                  </a:moveTo>
                  <a:cubicBezTo>
                    <a:pt x="10195" y="463"/>
                    <a:pt x="10717" y="607"/>
                    <a:pt x="10837" y="1155"/>
                  </a:cubicBezTo>
                  <a:cubicBezTo>
                    <a:pt x="10862" y="1271"/>
                    <a:pt x="10947" y="1321"/>
                    <a:pt x="11036" y="1321"/>
                  </a:cubicBezTo>
                  <a:cubicBezTo>
                    <a:pt x="11108" y="1321"/>
                    <a:pt x="11182" y="1289"/>
                    <a:pt x="11231" y="1234"/>
                  </a:cubicBezTo>
                  <a:cubicBezTo>
                    <a:pt x="16423" y="1385"/>
                    <a:pt x="20598" y="5653"/>
                    <a:pt x="20598" y="10882"/>
                  </a:cubicBezTo>
                  <a:cubicBezTo>
                    <a:pt x="20598" y="12621"/>
                    <a:pt x="20133" y="14255"/>
                    <a:pt x="19324" y="15666"/>
                  </a:cubicBezTo>
                  <a:cubicBezTo>
                    <a:pt x="19285" y="15648"/>
                    <a:pt x="19245" y="15637"/>
                    <a:pt x="19203" y="15637"/>
                  </a:cubicBezTo>
                  <a:cubicBezTo>
                    <a:pt x="19163" y="15637"/>
                    <a:pt x="19122" y="15647"/>
                    <a:pt x="19081" y="15670"/>
                  </a:cubicBezTo>
                  <a:cubicBezTo>
                    <a:pt x="19014" y="15703"/>
                    <a:pt x="18995" y="15780"/>
                    <a:pt x="19008" y="15847"/>
                  </a:cubicBezTo>
                  <a:cubicBezTo>
                    <a:pt x="19037" y="15991"/>
                    <a:pt x="19202" y="16059"/>
                    <a:pt x="19274" y="16181"/>
                  </a:cubicBezTo>
                  <a:cubicBezTo>
                    <a:pt x="19338" y="16289"/>
                    <a:pt x="19367" y="16414"/>
                    <a:pt x="19366" y="16537"/>
                  </a:cubicBezTo>
                  <a:cubicBezTo>
                    <a:pt x="19360" y="16869"/>
                    <a:pt x="19158" y="17178"/>
                    <a:pt x="18966" y="17436"/>
                  </a:cubicBezTo>
                  <a:cubicBezTo>
                    <a:pt x="18805" y="17648"/>
                    <a:pt x="18569" y="17890"/>
                    <a:pt x="18285" y="17905"/>
                  </a:cubicBezTo>
                  <a:cubicBezTo>
                    <a:pt x="18274" y="17906"/>
                    <a:pt x="18263" y="17906"/>
                    <a:pt x="18252" y="17906"/>
                  </a:cubicBezTo>
                  <a:cubicBezTo>
                    <a:pt x="18154" y="17906"/>
                    <a:pt x="18054" y="17882"/>
                    <a:pt x="17969" y="17828"/>
                  </a:cubicBezTo>
                  <a:cubicBezTo>
                    <a:pt x="17868" y="17763"/>
                    <a:pt x="17804" y="17655"/>
                    <a:pt x="17696" y="17595"/>
                  </a:cubicBezTo>
                  <a:cubicBezTo>
                    <a:pt x="17678" y="17585"/>
                    <a:pt x="17657" y="17579"/>
                    <a:pt x="17637" y="17579"/>
                  </a:cubicBezTo>
                  <a:cubicBezTo>
                    <a:pt x="17597" y="17579"/>
                    <a:pt x="17557" y="17599"/>
                    <a:pt x="17536" y="17636"/>
                  </a:cubicBezTo>
                  <a:cubicBezTo>
                    <a:pt x="17478" y="17741"/>
                    <a:pt x="17487" y="17840"/>
                    <a:pt x="17533" y="17930"/>
                  </a:cubicBezTo>
                  <a:cubicBezTo>
                    <a:pt x="16346" y="19037"/>
                    <a:pt x="14881" y="19852"/>
                    <a:pt x="13255" y="20252"/>
                  </a:cubicBezTo>
                  <a:cubicBezTo>
                    <a:pt x="13243" y="20236"/>
                    <a:pt x="13232" y="20221"/>
                    <a:pt x="13217" y="20207"/>
                  </a:cubicBezTo>
                  <a:cubicBezTo>
                    <a:pt x="13183" y="20173"/>
                    <a:pt x="13135" y="20156"/>
                    <a:pt x="13086" y="20156"/>
                  </a:cubicBezTo>
                  <a:cubicBezTo>
                    <a:pt x="13007" y="20156"/>
                    <a:pt x="12928" y="20201"/>
                    <a:pt x="12914" y="20287"/>
                  </a:cubicBezTo>
                  <a:cubicBezTo>
                    <a:pt x="12877" y="20487"/>
                    <a:pt x="12947" y="20683"/>
                    <a:pt x="12899" y="20888"/>
                  </a:cubicBezTo>
                  <a:cubicBezTo>
                    <a:pt x="12851" y="21086"/>
                    <a:pt x="12755" y="21273"/>
                    <a:pt x="12619" y="21426"/>
                  </a:cubicBezTo>
                  <a:cubicBezTo>
                    <a:pt x="12313" y="21769"/>
                    <a:pt x="11867" y="21926"/>
                    <a:pt x="11426" y="21999"/>
                  </a:cubicBezTo>
                  <a:cubicBezTo>
                    <a:pt x="11216" y="22033"/>
                    <a:pt x="11000" y="22049"/>
                    <a:pt x="10784" y="22049"/>
                  </a:cubicBezTo>
                  <a:cubicBezTo>
                    <a:pt x="10487" y="22049"/>
                    <a:pt x="10190" y="22019"/>
                    <a:pt x="9904" y="21965"/>
                  </a:cubicBezTo>
                  <a:cubicBezTo>
                    <a:pt x="9465" y="21884"/>
                    <a:pt x="9018" y="21737"/>
                    <a:pt x="8669" y="21449"/>
                  </a:cubicBezTo>
                  <a:cubicBezTo>
                    <a:pt x="8480" y="21294"/>
                    <a:pt x="8332" y="21105"/>
                    <a:pt x="8226" y="20884"/>
                  </a:cubicBezTo>
                  <a:cubicBezTo>
                    <a:pt x="8117" y="20659"/>
                    <a:pt x="8106" y="20409"/>
                    <a:pt x="8032" y="20175"/>
                  </a:cubicBezTo>
                  <a:cubicBezTo>
                    <a:pt x="8025" y="20150"/>
                    <a:pt x="8010" y="20131"/>
                    <a:pt x="7993" y="20117"/>
                  </a:cubicBezTo>
                  <a:cubicBezTo>
                    <a:pt x="7990" y="20099"/>
                    <a:pt x="7989" y="20082"/>
                    <a:pt x="7989" y="20066"/>
                  </a:cubicBezTo>
                  <a:cubicBezTo>
                    <a:pt x="4109" y="18812"/>
                    <a:pt x="1295" y="15169"/>
                    <a:pt x="1295" y="10876"/>
                  </a:cubicBezTo>
                  <a:cubicBezTo>
                    <a:pt x="1294" y="9372"/>
                    <a:pt x="1645" y="7940"/>
                    <a:pt x="2269" y="6663"/>
                  </a:cubicBezTo>
                  <a:cubicBezTo>
                    <a:pt x="2276" y="6662"/>
                    <a:pt x="2282" y="6662"/>
                    <a:pt x="2289" y="6660"/>
                  </a:cubicBezTo>
                  <a:cubicBezTo>
                    <a:pt x="2352" y="6640"/>
                    <a:pt x="2407" y="6577"/>
                    <a:pt x="2403" y="6509"/>
                  </a:cubicBezTo>
                  <a:cubicBezTo>
                    <a:pt x="2398" y="6385"/>
                    <a:pt x="2311" y="6314"/>
                    <a:pt x="2246" y="6220"/>
                  </a:cubicBezTo>
                  <a:cubicBezTo>
                    <a:pt x="2183" y="6130"/>
                    <a:pt x="2144" y="6028"/>
                    <a:pt x="2126" y="5919"/>
                  </a:cubicBezTo>
                  <a:cubicBezTo>
                    <a:pt x="2096" y="5710"/>
                    <a:pt x="2158" y="5502"/>
                    <a:pt x="2257" y="5320"/>
                  </a:cubicBezTo>
                  <a:cubicBezTo>
                    <a:pt x="2376" y="5107"/>
                    <a:pt x="2544" y="4916"/>
                    <a:pt x="2725" y="4751"/>
                  </a:cubicBezTo>
                  <a:cubicBezTo>
                    <a:pt x="2853" y="4633"/>
                    <a:pt x="3003" y="4558"/>
                    <a:pt x="3168" y="4558"/>
                  </a:cubicBezTo>
                  <a:cubicBezTo>
                    <a:pt x="3216" y="4558"/>
                    <a:pt x="3265" y="4564"/>
                    <a:pt x="3315" y="4578"/>
                  </a:cubicBezTo>
                  <a:cubicBezTo>
                    <a:pt x="3408" y="4604"/>
                    <a:pt x="3499" y="4668"/>
                    <a:pt x="3594" y="4668"/>
                  </a:cubicBezTo>
                  <a:cubicBezTo>
                    <a:pt x="3626" y="4668"/>
                    <a:pt x="3658" y="4660"/>
                    <a:pt x="3692" y="4642"/>
                  </a:cubicBezTo>
                  <a:cubicBezTo>
                    <a:pt x="3783" y="4589"/>
                    <a:pt x="3803" y="4505"/>
                    <a:pt x="3780" y="4425"/>
                  </a:cubicBezTo>
                  <a:cubicBezTo>
                    <a:pt x="4786" y="3310"/>
                    <a:pt x="6044" y="2431"/>
                    <a:pt x="7470" y="1879"/>
                  </a:cubicBezTo>
                  <a:cubicBezTo>
                    <a:pt x="7493" y="1876"/>
                    <a:pt x="7515" y="1867"/>
                    <a:pt x="7537" y="1851"/>
                  </a:cubicBezTo>
                  <a:cubicBezTo>
                    <a:pt x="7685" y="1741"/>
                    <a:pt x="7689" y="1548"/>
                    <a:pt x="7758" y="1386"/>
                  </a:cubicBezTo>
                  <a:cubicBezTo>
                    <a:pt x="7823" y="1235"/>
                    <a:pt x="7917" y="1096"/>
                    <a:pt x="8032" y="980"/>
                  </a:cubicBezTo>
                  <a:cubicBezTo>
                    <a:pt x="8300" y="706"/>
                    <a:pt x="8656" y="597"/>
                    <a:pt x="9020" y="529"/>
                  </a:cubicBezTo>
                  <a:cubicBezTo>
                    <a:pt x="9213" y="493"/>
                    <a:pt x="9446" y="463"/>
                    <a:pt x="9682" y="463"/>
                  </a:cubicBezTo>
                  <a:close/>
                  <a:moveTo>
                    <a:pt x="9708" y="1"/>
                  </a:moveTo>
                  <a:cubicBezTo>
                    <a:pt x="9691" y="1"/>
                    <a:pt x="9675" y="1"/>
                    <a:pt x="9658" y="2"/>
                  </a:cubicBezTo>
                  <a:cubicBezTo>
                    <a:pt x="9282" y="10"/>
                    <a:pt x="8884" y="71"/>
                    <a:pt x="8525" y="183"/>
                  </a:cubicBezTo>
                  <a:cubicBezTo>
                    <a:pt x="8192" y="286"/>
                    <a:pt x="7881" y="461"/>
                    <a:pt x="7653" y="730"/>
                  </a:cubicBezTo>
                  <a:cubicBezTo>
                    <a:pt x="7532" y="872"/>
                    <a:pt x="7434" y="1026"/>
                    <a:pt x="7361" y="1198"/>
                  </a:cubicBezTo>
                  <a:cubicBezTo>
                    <a:pt x="7320" y="1289"/>
                    <a:pt x="7264" y="1420"/>
                    <a:pt x="7248" y="1546"/>
                  </a:cubicBezTo>
                  <a:cubicBezTo>
                    <a:pt x="5794" y="2123"/>
                    <a:pt x="4510" y="3031"/>
                    <a:pt x="3481" y="4177"/>
                  </a:cubicBezTo>
                  <a:cubicBezTo>
                    <a:pt x="3381" y="4143"/>
                    <a:pt x="3274" y="4127"/>
                    <a:pt x="3167" y="4127"/>
                  </a:cubicBezTo>
                  <a:cubicBezTo>
                    <a:pt x="3074" y="4127"/>
                    <a:pt x="2981" y="4140"/>
                    <a:pt x="2895" y="4164"/>
                  </a:cubicBezTo>
                  <a:cubicBezTo>
                    <a:pt x="2635" y="4236"/>
                    <a:pt x="2430" y="4425"/>
                    <a:pt x="2250" y="4620"/>
                  </a:cubicBezTo>
                  <a:cubicBezTo>
                    <a:pt x="2061" y="4823"/>
                    <a:pt x="1898" y="5049"/>
                    <a:pt x="1792" y="5306"/>
                  </a:cubicBezTo>
                  <a:cubicBezTo>
                    <a:pt x="1690" y="5559"/>
                    <a:pt x="1666" y="5839"/>
                    <a:pt x="1734" y="6104"/>
                  </a:cubicBezTo>
                  <a:cubicBezTo>
                    <a:pt x="1762" y="6210"/>
                    <a:pt x="1827" y="6365"/>
                    <a:pt x="1919" y="6487"/>
                  </a:cubicBezTo>
                  <a:cubicBezTo>
                    <a:pt x="1323" y="7704"/>
                    <a:pt x="967" y="9058"/>
                    <a:pt x="910" y="10489"/>
                  </a:cubicBezTo>
                  <a:cubicBezTo>
                    <a:pt x="649" y="10526"/>
                    <a:pt x="394" y="10776"/>
                    <a:pt x="263" y="10970"/>
                  </a:cubicBezTo>
                  <a:cubicBezTo>
                    <a:pt x="44" y="11297"/>
                    <a:pt x="0" y="11707"/>
                    <a:pt x="40" y="12089"/>
                  </a:cubicBezTo>
                  <a:cubicBezTo>
                    <a:pt x="83" y="12519"/>
                    <a:pt x="191" y="12947"/>
                    <a:pt x="310" y="13359"/>
                  </a:cubicBezTo>
                  <a:cubicBezTo>
                    <a:pt x="412" y="13710"/>
                    <a:pt x="513" y="14087"/>
                    <a:pt x="756" y="14369"/>
                  </a:cubicBezTo>
                  <a:cubicBezTo>
                    <a:pt x="883" y="14518"/>
                    <a:pt x="1061" y="14625"/>
                    <a:pt x="1253" y="14664"/>
                  </a:cubicBezTo>
                  <a:cubicBezTo>
                    <a:pt x="1321" y="14679"/>
                    <a:pt x="1400" y="14691"/>
                    <a:pt x="1477" y="14691"/>
                  </a:cubicBezTo>
                  <a:cubicBezTo>
                    <a:pt x="1522" y="14691"/>
                    <a:pt x="1567" y="14687"/>
                    <a:pt x="1608" y="14676"/>
                  </a:cubicBezTo>
                  <a:lnTo>
                    <a:pt x="1640" y="14664"/>
                  </a:lnTo>
                  <a:cubicBezTo>
                    <a:pt x="2735" y="17350"/>
                    <a:pt x="4959" y="19458"/>
                    <a:pt x="7720" y="20397"/>
                  </a:cubicBezTo>
                  <a:cubicBezTo>
                    <a:pt x="7652" y="20817"/>
                    <a:pt x="7938" y="21308"/>
                    <a:pt x="8201" y="21592"/>
                  </a:cubicBezTo>
                  <a:cubicBezTo>
                    <a:pt x="8564" y="21984"/>
                    <a:pt x="9079" y="22214"/>
                    <a:pt x="9592" y="22337"/>
                  </a:cubicBezTo>
                  <a:cubicBezTo>
                    <a:pt x="9975" y="22430"/>
                    <a:pt x="10371" y="22477"/>
                    <a:pt x="10767" y="22477"/>
                  </a:cubicBezTo>
                  <a:cubicBezTo>
                    <a:pt x="10979" y="22477"/>
                    <a:pt x="11191" y="22463"/>
                    <a:pt x="11401" y="22436"/>
                  </a:cubicBezTo>
                  <a:cubicBezTo>
                    <a:pt x="11931" y="22366"/>
                    <a:pt x="12472" y="22189"/>
                    <a:pt x="12858" y="21804"/>
                  </a:cubicBezTo>
                  <a:cubicBezTo>
                    <a:pt x="13060" y="21603"/>
                    <a:pt x="13214" y="21352"/>
                    <a:pt x="13297" y="21079"/>
                  </a:cubicBezTo>
                  <a:cubicBezTo>
                    <a:pt x="13335" y="20952"/>
                    <a:pt x="13366" y="20790"/>
                    <a:pt x="13364" y="20634"/>
                  </a:cubicBezTo>
                  <a:cubicBezTo>
                    <a:pt x="15059" y="20214"/>
                    <a:pt x="16583" y="19363"/>
                    <a:pt x="17818" y="18203"/>
                  </a:cubicBezTo>
                  <a:cubicBezTo>
                    <a:pt x="17871" y="18232"/>
                    <a:pt x="17923" y="18258"/>
                    <a:pt x="17972" y="18274"/>
                  </a:cubicBezTo>
                  <a:cubicBezTo>
                    <a:pt x="18065" y="18305"/>
                    <a:pt x="18161" y="18320"/>
                    <a:pt x="18257" y="18320"/>
                  </a:cubicBezTo>
                  <a:cubicBezTo>
                    <a:pt x="18468" y="18320"/>
                    <a:pt x="18677" y="18249"/>
                    <a:pt x="18853" y="18127"/>
                  </a:cubicBezTo>
                  <a:cubicBezTo>
                    <a:pt x="19132" y="17934"/>
                    <a:pt x="19346" y="17654"/>
                    <a:pt x="19518" y="17366"/>
                  </a:cubicBezTo>
                  <a:cubicBezTo>
                    <a:pt x="19703" y="17058"/>
                    <a:pt x="19825" y="16705"/>
                    <a:pt x="19768" y="16341"/>
                  </a:cubicBezTo>
                  <a:cubicBezTo>
                    <a:pt x="19747" y="16203"/>
                    <a:pt x="19696" y="16071"/>
                    <a:pt x="19620" y="15953"/>
                  </a:cubicBezTo>
                  <a:cubicBezTo>
                    <a:pt x="20494" y="14464"/>
                    <a:pt x="20999" y="12732"/>
                    <a:pt x="20999" y="10885"/>
                  </a:cubicBezTo>
                  <a:cubicBezTo>
                    <a:pt x="20999" y="10694"/>
                    <a:pt x="20993" y="10504"/>
                    <a:pt x="20982" y="10315"/>
                  </a:cubicBezTo>
                  <a:cubicBezTo>
                    <a:pt x="21095" y="10296"/>
                    <a:pt x="21207" y="10250"/>
                    <a:pt x="21286" y="10216"/>
                  </a:cubicBezTo>
                  <a:cubicBezTo>
                    <a:pt x="21476" y="10135"/>
                    <a:pt x="21660" y="10034"/>
                    <a:pt x="21784" y="9863"/>
                  </a:cubicBezTo>
                  <a:cubicBezTo>
                    <a:pt x="21916" y="9680"/>
                    <a:pt x="21944" y="9446"/>
                    <a:pt x="21929" y="9226"/>
                  </a:cubicBezTo>
                  <a:cubicBezTo>
                    <a:pt x="21915" y="8987"/>
                    <a:pt x="21874" y="8743"/>
                    <a:pt x="21832" y="8507"/>
                  </a:cubicBezTo>
                  <a:cubicBezTo>
                    <a:pt x="21748" y="8025"/>
                    <a:pt x="21618" y="7552"/>
                    <a:pt x="21447" y="7095"/>
                  </a:cubicBezTo>
                  <a:cubicBezTo>
                    <a:pt x="21294" y="6686"/>
                    <a:pt x="21120" y="6285"/>
                    <a:pt x="20697" y="6102"/>
                  </a:cubicBezTo>
                  <a:cubicBezTo>
                    <a:pt x="20488" y="6011"/>
                    <a:pt x="20267" y="5979"/>
                    <a:pt x="20040" y="5973"/>
                  </a:cubicBezTo>
                  <a:cubicBezTo>
                    <a:pt x="19999" y="5972"/>
                    <a:pt x="19955" y="5970"/>
                    <a:pt x="19910" y="5970"/>
                  </a:cubicBezTo>
                  <a:cubicBezTo>
                    <a:pt x="19846" y="5970"/>
                    <a:pt x="19781" y="5974"/>
                    <a:pt x="19722" y="5990"/>
                  </a:cubicBezTo>
                  <a:cubicBezTo>
                    <a:pt x="18043" y="2994"/>
                    <a:pt x="14871" y="939"/>
                    <a:pt x="11222" y="842"/>
                  </a:cubicBezTo>
                  <a:cubicBezTo>
                    <a:pt x="10982" y="261"/>
                    <a:pt x="10313" y="1"/>
                    <a:pt x="9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3915506" y="1369923"/>
              <a:ext cx="25241" cy="30165"/>
            </a:xfrm>
            <a:custGeom>
              <a:avLst/>
              <a:gdLst/>
              <a:ahLst/>
              <a:cxnLst/>
              <a:rect l="l" t="t" r="r" b="b"/>
              <a:pathLst>
                <a:path w="892" h="1066" extrusionOk="0">
                  <a:moveTo>
                    <a:pt x="456" y="656"/>
                  </a:moveTo>
                  <a:lnTo>
                    <a:pt x="461" y="661"/>
                  </a:lnTo>
                  <a:lnTo>
                    <a:pt x="461" y="661"/>
                  </a:lnTo>
                  <a:cubicBezTo>
                    <a:pt x="459" y="660"/>
                    <a:pt x="458" y="658"/>
                    <a:pt x="456" y="656"/>
                  </a:cubicBezTo>
                  <a:close/>
                  <a:moveTo>
                    <a:pt x="319" y="0"/>
                  </a:moveTo>
                  <a:cubicBezTo>
                    <a:pt x="317" y="0"/>
                    <a:pt x="315" y="0"/>
                    <a:pt x="313" y="0"/>
                  </a:cubicBezTo>
                  <a:cubicBezTo>
                    <a:pt x="166" y="13"/>
                    <a:pt x="81" y="159"/>
                    <a:pt x="40" y="287"/>
                  </a:cubicBezTo>
                  <a:cubicBezTo>
                    <a:pt x="1" y="409"/>
                    <a:pt x="7" y="545"/>
                    <a:pt x="55" y="663"/>
                  </a:cubicBezTo>
                  <a:cubicBezTo>
                    <a:pt x="105" y="792"/>
                    <a:pt x="193" y="901"/>
                    <a:pt x="310" y="975"/>
                  </a:cubicBezTo>
                  <a:cubicBezTo>
                    <a:pt x="363" y="1009"/>
                    <a:pt x="425" y="1035"/>
                    <a:pt x="485" y="1049"/>
                  </a:cubicBezTo>
                  <a:cubicBezTo>
                    <a:pt x="521" y="1060"/>
                    <a:pt x="559" y="1063"/>
                    <a:pt x="595" y="1064"/>
                  </a:cubicBezTo>
                  <a:cubicBezTo>
                    <a:pt x="605" y="1064"/>
                    <a:pt x="615" y="1065"/>
                    <a:pt x="625" y="1065"/>
                  </a:cubicBezTo>
                  <a:cubicBezTo>
                    <a:pt x="630" y="1065"/>
                    <a:pt x="635" y="1065"/>
                    <a:pt x="640" y="1064"/>
                  </a:cubicBezTo>
                  <a:cubicBezTo>
                    <a:pt x="674" y="1063"/>
                    <a:pt x="697" y="1054"/>
                    <a:pt x="720" y="1041"/>
                  </a:cubicBezTo>
                  <a:cubicBezTo>
                    <a:pt x="764" y="1031"/>
                    <a:pt x="812" y="1016"/>
                    <a:pt x="841" y="981"/>
                  </a:cubicBezTo>
                  <a:cubicBezTo>
                    <a:pt x="890" y="920"/>
                    <a:pt x="892" y="818"/>
                    <a:pt x="816" y="782"/>
                  </a:cubicBezTo>
                  <a:cubicBezTo>
                    <a:pt x="786" y="768"/>
                    <a:pt x="758" y="762"/>
                    <a:pt x="725" y="757"/>
                  </a:cubicBezTo>
                  <a:lnTo>
                    <a:pt x="716" y="757"/>
                  </a:lnTo>
                  <a:cubicBezTo>
                    <a:pt x="695" y="749"/>
                    <a:pt x="675" y="741"/>
                    <a:pt x="650" y="736"/>
                  </a:cubicBezTo>
                  <a:cubicBezTo>
                    <a:pt x="629" y="733"/>
                    <a:pt x="607" y="725"/>
                    <a:pt x="585" y="720"/>
                  </a:cubicBezTo>
                  <a:cubicBezTo>
                    <a:pt x="568" y="714"/>
                    <a:pt x="551" y="708"/>
                    <a:pt x="534" y="702"/>
                  </a:cubicBezTo>
                  <a:lnTo>
                    <a:pt x="534" y="702"/>
                  </a:lnTo>
                  <a:cubicBezTo>
                    <a:pt x="535" y="703"/>
                    <a:pt x="536" y="703"/>
                    <a:pt x="537" y="704"/>
                  </a:cubicBezTo>
                  <a:cubicBezTo>
                    <a:pt x="534" y="703"/>
                    <a:pt x="531" y="701"/>
                    <a:pt x="528" y="700"/>
                  </a:cubicBezTo>
                  <a:lnTo>
                    <a:pt x="528" y="700"/>
                  </a:lnTo>
                  <a:cubicBezTo>
                    <a:pt x="530" y="701"/>
                    <a:pt x="532" y="702"/>
                    <a:pt x="534" y="702"/>
                  </a:cubicBezTo>
                  <a:lnTo>
                    <a:pt x="534" y="702"/>
                  </a:lnTo>
                  <a:cubicBezTo>
                    <a:pt x="532" y="701"/>
                    <a:pt x="529" y="700"/>
                    <a:pt x="525" y="699"/>
                  </a:cubicBezTo>
                  <a:lnTo>
                    <a:pt x="525" y="699"/>
                  </a:lnTo>
                  <a:cubicBezTo>
                    <a:pt x="526" y="699"/>
                    <a:pt x="527" y="700"/>
                    <a:pt x="528" y="700"/>
                  </a:cubicBezTo>
                  <a:lnTo>
                    <a:pt x="528" y="700"/>
                  </a:lnTo>
                  <a:cubicBezTo>
                    <a:pt x="526" y="699"/>
                    <a:pt x="523" y="699"/>
                    <a:pt x="521" y="698"/>
                  </a:cubicBezTo>
                  <a:lnTo>
                    <a:pt x="521" y="698"/>
                  </a:lnTo>
                  <a:cubicBezTo>
                    <a:pt x="522" y="698"/>
                    <a:pt x="524" y="698"/>
                    <a:pt x="525" y="699"/>
                  </a:cubicBezTo>
                  <a:lnTo>
                    <a:pt x="525" y="699"/>
                  </a:lnTo>
                  <a:cubicBezTo>
                    <a:pt x="524" y="698"/>
                    <a:pt x="523" y="698"/>
                    <a:pt x="523" y="698"/>
                  </a:cubicBezTo>
                  <a:cubicBezTo>
                    <a:pt x="514" y="692"/>
                    <a:pt x="502" y="688"/>
                    <a:pt x="493" y="682"/>
                  </a:cubicBezTo>
                  <a:cubicBezTo>
                    <a:pt x="485" y="676"/>
                    <a:pt x="476" y="669"/>
                    <a:pt x="464" y="663"/>
                  </a:cubicBezTo>
                  <a:cubicBezTo>
                    <a:pt x="463" y="662"/>
                    <a:pt x="462" y="662"/>
                    <a:pt x="462" y="661"/>
                  </a:cubicBezTo>
                  <a:lnTo>
                    <a:pt x="462" y="661"/>
                  </a:lnTo>
                  <a:cubicBezTo>
                    <a:pt x="447" y="646"/>
                    <a:pt x="428" y="633"/>
                    <a:pt x="414" y="618"/>
                  </a:cubicBezTo>
                  <a:cubicBezTo>
                    <a:pt x="408" y="612"/>
                    <a:pt x="403" y="605"/>
                    <a:pt x="398" y="598"/>
                  </a:cubicBezTo>
                  <a:cubicBezTo>
                    <a:pt x="396" y="596"/>
                    <a:pt x="393" y="593"/>
                    <a:pt x="392" y="590"/>
                  </a:cubicBezTo>
                  <a:cubicBezTo>
                    <a:pt x="382" y="574"/>
                    <a:pt x="374" y="551"/>
                    <a:pt x="363" y="537"/>
                  </a:cubicBezTo>
                  <a:cubicBezTo>
                    <a:pt x="363" y="535"/>
                    <a:pt x="361" y="531"/>
                    <a:pt x="361" y="529"/>
                  </a:cubicBezTo>
                  <a:cubicBezTo>
                    <a:pt x="357" y="518"/>
                    <a:pt x="354" y="507"/>
                    <a:pt x="352" y="496"/>
                  </a:cubicBezTo>
                  <a:cubicBezTo>
                    <a:pt x="348" y="486"/>
                    <a:pt x="347" y="474"/>
                    <a:pt x="345" y="464"/>
                  </a:cubicBezTo>
                  <a:lnTo>
                    <a:pt x="345" y="462"/>
                  </a:lnTo>
                  <a:cubicBezTo>
                    <a:pt x="345" y="438"/>
                    <a:pt x="342" y="416"/>
                    <a:pt x="341" y="393"/>
                  </a:cubicBezTo>
                  <a:cubicBezTo>
                    <a:pt x="341" y="378"/>
                    <a:pt x="335" y="339"/>
                    <a:pt x="342" y="326"/>
                  </a:cubicBezTo>
                  <a:lnTo>
                    <a:pt x="342" y="326"/>
                  </a:lnTo>
                  <a:cubicBezTo>
                    <a:pt x="342" y="332"/>
                    <a:pt x="341" y="339"/>
                    <a:pt x="341" y="343"/>
                  </a:cubicBezTo>
                  <a:cubicBezTo>
                    <a:pt x="342" y="336"/>
                    <a:pt x="342" y="329"/>
                    <a:pt x="345" y="321"/>
                  </a:cubicBezTo>
                  <a:cubicBezTo>
                    <a:pt x="347" y="311"/>
                    <a:pt x="350" y="300"/>
                    <a:pt x="352" y="289"/>
                  </a:cubicBezTo>
                  <a:cubicBezTo>
                    <a:pt x="357" y="269"/>
                    <a:pt x="364" y="249"/>
                    <a:pt x="370" y="231"/>
                  </a:cubicBezTo>
                  <a:cubicBezTo>
                    <a:pt x="374" y="220"/>
                    <a:pt x="377" y="210"/>
                    <a:pt x="379" y="199"/>
                  </a:cubicBezTo>
                  <a:cubicBezTo>
                    <a:pt x="384" y="188"/>
                    <a:pt x="386" y="175"/>
                    <a:pt x="386" y="160"/>
                  </a:cubicBezTo>
                  <a:cubicBezTo>
                    <a:pt x="386" y="154"/>
                    <a:pt x="387" y="151"/>
                    <a:pt x="388" y="151"/>
                  </a:cubicBezTo>
                  <a:cubicBezTo>
                    <a:pt x="388" y="151"/>
                    <a:pt x="389" y="152"/>
                    <a:pt x="389" y="156"/>
                  </a:cubicBezTo>
                  <a:cubicBezTo>
                    <a:pt x="389" y="160"/>
                    <a:pt x="389" y="162"/>
                    <a:pt x="389" y="162"/>
                  </a:cubicBezTo>
                  <a:cubicBezTo>
                    <a:pt x="389" y="162"/>
                    <a:pt x="390" y="159"/>
                    <a:pt x="392" y="153"/>
                  </a:cubicBezTo>
                  <a:cubicBezTo>
                    <a:pt x="393" y="147"/>
                    <a:pt x="396" y="144"/>
                    <a:pt x="398" y="138"/>
                  </a:cubicBezTo>
                  <a:cubicBezTo>
                    <a:pt x="403" y="122"/>
                    <a:pt x="403" y="105"/>
                    <a:pt x="403" y="89"/>
                  </a:cubicBezTo>
                  <a:cubicBezTo>
                    <a:pt x="405" y="46"/>
                    <a:pt x="36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3930758" y="1357557"/>
              <a:ext cx="19950" cy="9649"/>
            </a:xfrm>
            <a:custGeom>
              <a:avLst/>
              <a:gdLst/>
              <a:ahLst/>
              <a:cxnLst/>
              <a:rect l="l" t="t" r="r" b="b"/>
              <a:pathLst>
                <a:path w="705" h="341" extrusionOk="0">
                  <a:moveTo>
                    <a:pt x="389" y="0"/>
                  </a:moveTo>
                  <a:cubicBezTo>
                    <a:pt x="361" y="0"/>
                    <a:pt x="333" y="3"/>
                    <a:pt x="306" y="9"/>
                  </a:cubicBezTo>
                  <a:cubicBezTo>
                    <a:pt x="279" y="14"/>
                    <a:pt x="252" y="23"/>
                    <a:pt x="229" y="32"/>
                  </a:cubicBezTo>
                  <a:cubicBezTo>
                    <a:pt x="190" y="49"/>
                    <a:pt x="142" y="67"/>
                    <a:pt x="113" y="103"/>
                  </a:cubicBezTo>
                  <a:cubicBezTo>
                    <a:pt x="108" y="111"/>
                    <a:pt x="105" y="114"/>
                    <a:pt x="105" y="114"/>
                  </a:cubicBezTo>
                  <a:cubicBezTo>
                    <a:pt x="105" y="114"/>
                    <a:pt x="108" y="110"/>
                    <a:pt x="113" y="102"/>
                  </a:cubicBezTo>
                  <a:lnTo>
                    <a:pt x="113" y="102"/>
                  </a:lnTo>
                  <a:cubicBezTo>
                    <a:pt x="111" y="103"/>
                    <a:pt x="110" y="105"/>
                    <a:pt x="107" y="105"/>
                  </a:cubicBezTo>
                  <a:cubicBezTo>
                    <a:pt x="103" y="109"/>
                    <a:pt x="97" y="115"/>
                    <a:pt x="93" y="118"/>
                  </a:cubicBezTo>
                  <a:cubicBezTo>
                    <a:pt x="88" y="123"/>
                    <a:pt x="77" y="141"/>
                    <a:pt x="69" y="147"/>
                  </a:cubicBezTo>
                  <a:lnTo>
                    <a:pt x="66" y="151"/>
                  </a:lnTo>
                  <a:cubicBezTo>
                    <a:pt x="46" y="176"/>
                    <a:pt x="20" y="211"/>
                    <a:pt x="18" y="245"/>
                  </a:cubicBezTo>
                  <a:cubicBezTo>
                    <a:pt x="17" y="250"/>
                    <a:pt x="15" y="256"/>
                    <a:pt x="13" y="260"/>
                  </a:cubicBezTo>
                  <a:cubicBezTo>
                    <a:pt x="0" y="300"/>
                    <a:pt x="36" y="340"/>
                    <a:pt x="74" y="340"/>
                  </a:cubicBezTo>
                  <a:cubicBezTo>
                    <a:pt x="85" y="340"/>
                    <a:pt x="96" y="337"/>
                    <a:pt x="106" y="330"/>
                  </a:cubicBezTo>
                  <a:cubicBezTo>
                    <a:pt x="110" y="327"/>
                    <a:pt x="114" y="325"/>
                    <a:pt x="120" y="321"/>
                  </a:cubicBezTo>
                  <a:cubicBezTo>
                    <a:pt x="139" y="315"/>
                    <a:pt x="156" y="307"/>
                    <a:pt x="172" y="298"/>
                  </a:cubicBezTo>
                  <a:cubicBezTo>
                    <a:pt x="175" y="298"/>
                    <a:pt x="179" y="294"/>
                    <a:pt x="184" y="292"/>
                  </a:cubicBezTo>
                  <a:lnTo>
                    <a:pt x="184" y="292"/>
                  </a:lnTo>
                  <a:cubicBezTo>
                    <a:pt x="183" y="293"/>
                    <a:pt x="183" y="293"/>
                    <a:pt x="183" y="293"/>
                  </a:cubicBezTo>
                  <a:cubicBezTo>
                    <a:pt x="187" y="292"/>
                    <a:pt x="194" y="289"/>
                    <a:pt x="200" y="286"/>
                  </a:cubicBezTo>
                  <a:cubicBezTo>
                    <a:pt x="203" y="285"/>
                    <a:pt x="205" y="285"/>
                    <a:pt x="206" y="284"/>
                  </a:cubicBezTo>
                  <a:lnTo>
                    <a:pt x="206" y="284"/>
                  </a:lnTo>
                  <a:cubicBezTo>
                    <a:pt x="206" y="284"/>
                    <a:pt x="206" y="285"/>
                    <a:pt x="206" y="285"/>
                  </a:cubicBezTo>
                  <a:cubicBezTo>
                    <a:pt x="207" y="285"/>
                    <a:pt x="209" y="283"/>
                    <a:pt x="213" y="283"/>
                  </a:cubicBezTo>
                  <a:cubicBezTo>
                    <a:pt x="219" y="282"/>
                    <a:pt x="219" y="282"/>
                    <a:pt x="216" y="282"/>
                  </a:cubicBezTo>
                  <a:cubicBezTo>
                    <a:pt x="220" y="282"/>
                    <a:pt x="226" y="279"/>
                    <a:pt x="233" y="279"/>
                  </a:cubicBezTo>
                  <a:cubicBezTo>
                    <a:pt x="235" y="279"/>
                    <a:pt x="236" y="277"/>
                    <a:pt x="241" y="277"/>
                  </a:cubicBezTo>
                  <a:lnTo>
                    <a:pt x="257" y="272"/>
                  </a:lnTo>
                  <a:cubicBezTo>
                    <a:pt x="267" y="269"/>
                    <a:pt x="279" y="264"/>
                    <a:pt x="290" y="263"/>
                  </a:cubicBezTo>
                  <a:cubicBezTo>
                    <a:pt x="296" y="261"/>
                    <a:pt x="302" y="261"/>
                    <a:pt x="308" y="260"/>
                  </a:cubicBezTo>
                  <a:lnTo>
                    <a:pt x="303" y="260"/>
                  </a:lnTo>
                  <a:cubicBezTo>
                    <a:pt x="315" y="260"/>
                    <a:pt x="326" y="257"/>
                    <a:pt x="338" y="257"/>
                  </a:cubicBezTo>
                  <a:cubicBezTo>
                    <a:pt x="361" y="257"/>
                    <a:pt x="385" y="256"/>
                    <a:pt x="409" y="256"/>
                  </a:cubicBezTo>
                  <a:cubicBezTo>
                    <a:pt x="419" y="256"/>
                    <a:pt x="433" y="256"/>
                    <a:pt x="443" y="257"/>
                  </a:cubicBezTo>
                  <a:cubicBezTo>
                    <a:pt x="447" y="257"/>
                    <a:pt x="450" y="257"/>
                    <a:pt x="454" y="260"/>
                  </a:cubicBezTo>
                  <a:cubicBezTo>
                    <a:pt x="463" y="263"/>
                    <a:pt x="476" y="263"/>
                    <a:pt x="486" y="267"/>
                  </a:cubicBezTo>
                  <a:cubicBezTo>
                    <a:pt x="507" y="270"/>
                    <a:pt x="528" y="276"/>
                    <a:pt x="549" y="276"/>
                  </a:cubicBezTo>
                  <a:cubicBezTo>
                    <a:pt x="555" y="276"/>
                    <a:pt x="558" y="276"/>
                    <a:pt x="563" y="275"/>
                  </a:cubicBezTo>
                  <a:cubicBezTo>
                    <a:pt x="575" y="277"/>
                    <a:pt x="587" y="278"/>
                    <a:pt x="599" y="278"/>
                  </a:cubicBezTo>
                  <a:cubicBezTo>
                    <a:pt x="604" y="278"/>
                    <a:pt x="608" y="278"/>
                    <a:pt x="613" y="277"/>
                  </a:cubicBezTo>
                  <a:cubicBezTo>
                    <a:pt x="665" y="275"/>
                    <a:pt x="704" y="228"/>
                    <a:pt x="690" y="174"/>
                  </a:cubicBezTo>
                  <a:cubicBezTo>
                    <a:pt x="681" y="151"/>
                    <a:pt x="671" y="132"/>
                    <a:pt x="655" y="115"/>
                  </a:cubicBezTo>
                  <a:cubicBezTo>
                    <a:pt x="652" y="112"/>
                    <a:pt x="651" y="109"/>
                    <a:pt x="648" y="105"/>
                  </a:cubicBezTo>
                  <a:cubicBezTo>
                    <a:pt x="642" y="96"/>
                    <a:pt x="636" y="89"/>
                    <a:pt x="629" y="81"/>
                  </a:cubicBezTo>
                  <a:cubicBezTo>
                    <a:pt x="600" y="52"/>
                    <a:pt x="560" y="35"/>
                    <a:pt x="521" y="22"/>
                  </a:cubicBezTo>
                  <a:cubicBezTo>
                    <a:pt x="479" y="7"/>
                    <a:pt x="434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3932654" y="1361660"/>
              <a:ext cx="198" cy="19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0"/>
                  </a:moveTo>
                  <a:cubicBezTo>
                    <a:pt x="4" y="0"/>
                    <a:pt x="4" y="2"/>
                    <a:pt x="2" y="3"/>
                  </a:cubicBezTo>
                  <a:lnTo>
                    <a:pt x="1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3939417" y="1364858"/>
              <a:ext cx="481" cy="85"/>
            </a:xfrm>
            <a:custGeom>
              <a:avLst/>
              <a:gdLst/>
              <a:ahLst/>
              <a:cxnLst/>
              <a:rect l="l" t="t" r="r" b="b"/>
              <a:pathLst>
                <a:path w="17" h="3" extrusionOk="0">
                  <a:moveTo>
                    <a:pt x="9" y="1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4" y="2"/>
                    <a:pt x="6" y="2"/>
                    <a:pt x="8" y="2"/>
                  </a:cubicBezTo>
                  <a:cubicBezTo>
                    <a:pt x="16" y="2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3480771" y="1042974"/>
              <a:ext cx="39107" cy="36985"/>
            </a:xfrm>
            <a:custGeom>
              <a:avLst/>
              <a:gdLst/>
              <a:ahLst/>
              <a:cxnLst/>
              <a:rect l="l" t="t" r="r" b="b"/>
              <a:pathLst>
                <a:path w="1382" h="1307" extrusionOk="0">
                  <a:moveTo>
                    <a:pt x="959" y="1"/>
                  </a:moveTo>
                  <a:cubicBezTo>
                    <a:pt x="883" y="1"/>
                    <a:pt x="872" y="113"/>
                    <a:pt x="929" y="153"/>
                  </a:cubicBezTo>
                  <a:cubicBezTo>
                    <a:pt x="954" y="168"/>
                    <a:pt x="974" y="189"/>
                    <a:pt x="989" y="212"/>
                  </a:cubicBezTo>
                  <a:cubicBezTo>
                    <a:pt x="997" y="225"/>
                    <a:pt x="1005" y="240"/>
                    <a:pt x="1012" y="254"/>
                  </a:cubicBezTo>
                  <a:cubicBezTo>
                    <a:pt x="1016" y="261"/>
                    <a:pt x="1022" y="270"/>
                    <a:pt x="1025" y="279"/>
                  </a:cubicBezTo>
                  <a:cubicBezTo>
                    <a:pt x="1026" y="280"/>
                    <a:pt x="1026" y="283"/>
                    <a:pt x="1026" y="283"/>
                  </a:cubicBezTo>
                  <a:lnTo>
                    <a:pt x="1029" y="292"/>
                  </a:lnTo>
                  <a:cubicBezTo>
                    <a:pt x="1031" y="301"/>
                    <a:pt x="1032" y="311"/>
                    <a:pt x="1037" y="320"/>
                  </a:cubicBezTo>
                  <a:cubicBezTo>
                    <a:pt x="1037" y="320"/>
                    <a:pt x="1047" y="347"/>
                    <a:pt x="1048" y="355"/>
                  </a:cubicBezTo>
                  <a:cubicBezTo>
                    <a:pt x="1054" y="366"/>
                    <a:pt x="1058" y="381"/>
                    <a:pt x="1061" y="394"/>
                  </a:cubicBezTo>
                  <a:cubicBezTo>
                    <a:pt x="1063" y="402"/>
                    <a:pt x="1067" y="413"/>
                    <a:pt x="1069" y="421"/>
                  </a:cubicBezTo>
                  <a:cubicBezTo>
                    <a:pt x="1069" y="423"/>
                    <a:pt x="1070" y="434"/>
                    <a:pt x="1072" y="439"/>
                  </a:cubicBezTo>
                  <a:lnTo>
                    <a:pt x="1072" y="446"/>
                  </a:lnTo>
                  <a:cubicBezTo>
                    <a:pt x="1072" y="461"/>
                    <a:pt x="1074" y="475"/>
                    <a:pt x="1074" y="490"/>
                  </a:cubicBezTo>
                  <a:cubicBezTo>
                    <a:pt x="1074" y="500"/>
                    <a:pt x="1074" y="509"/>
                    <a:pt x="1072" y="519"/>
                  </a:cubicBezTo>
                  <a:lnTo>
                    <a:pt x="1072" y="526"/>
                  </a:lnTo>
                  <a:cubicBezTo>
                    <a:pt x="1070" y="532"/>
                    <a:pt x="1069" y="545"/>
                    <a:pt x="1069" y="546"/>
                  </a:cubicBezTo>
                  <a:cubicBezTo>
                    <a:pt x="1067" y="558"/>
                    <a:pt x="1063" y="568"/>
                    <a:pt x="1061" y="577"/>
                  </a:cubicBezTo>
                  <a:cubicBezTo>
                    <a:pt x="1048" y="626"/>
                    <a:pt x="1044" y="635"/>
                    <a:pt x="1018" y="681"/>
                  </a:cubicBezTo>
                  <a:cubicBezTo>
                    <a:pt x="979" y="750"/>
                    <a:pt x="936" y="798"/>
                    <a:pt x="870" y="856"/>
                  </a:cubicBezTo>
                  <a:cubicBezTo>
                    <a:pt x="822" y="897"/>
                    <a:pt x="734" y="958"/>
                    <a:pt x="670" y="981"/>
                  </a:cubicBezTo>
                  <a:cubicBezTo>
                    <a:pt x="623" y="998"/>
                    <a:pt x="584" y="1008"/>
                    <a:pt x="545" y="1008"/>
                  </a:cubicBezTo>
                  <a:cubicBezTo>
                    <a:pt x="519" y="1008"/>
                    <a:pt x="493" y="1004"/>
                    <a:pt x="464" y="994"/>
                  </a:cubicBezTo>
                  <a:cubicBezTo>
                    <a:pt x="463" y="991"/>
                    <a:pt x="436" y="979"/>
                    <a:pt x="429" y="975"/>
                  </a:cubicBezTo>
                  <a:lnTo>
                    <a:pt x="422" y="972"/>
                  </a:lnTo>
                  <a:cubicBezTo>
                    <a:pt x="416" y="966"/>
                    <a:pt x="409" y="960"/>
                    <a:pt x="405" y="955"/>
                  </a:cubicBezTo>
                  <a:cubicBezTo>
                    <a:pt x="391" y="944"/>
                    <a:pt x="380" y="931"/>
                    <a:pt x="370" y="918"/>
                  </a:cubicBezTo>
                  <a:cubicBezTo>
                    <a:pt x="370" y="917"/>
                    <a:pt x="370" y="917"/>
                    <a:pt x="368" y="917"/>
                  </a:cubicBezTo>
                  <a:cubicBezTo>
                    <a:pt x="361" y="907"/>
                    <a:pt x="355" y="897"/>
                    <a:pt x="349" y="886"/>
                  </a:cubicBezTo>
                  <a:cubicBezTo>
                    <a:pt x="343" y="878"/>
                    <a:pt x="341" y="870"/>
                    <a:pt x="336" y="860"/>
                  </a:cubicBezTo>
                  <a:cubicBezTo>
                    <a:pt x="336" y="859"/>
                    <a:pt x="335" y="856"/>
                    <a:pt x="333" y="851"/>
                  </a:cubicBezTo>
                  <a:cubicBezTo>
                    <a:pt x="326" y="836"/>
                    <a:pt x="320" y="817"/>
                    <a:pt x="317" y="801"/>
                  </a:cubicBezTo>
                  <a:lnTo>
                    <a:pt x="311" y="779"/>
                  </a:lnTo>
                  <a:cubicBezTo>
                    <a:pt x="311" y="777"/>
                    <a:pt x="310" y="769"/>
                    <a:pt x="307" y="763"/>
                  </a:cubicBezTo>
                  <a:cubicBezTo>
                    <a:pt x="307" y="757"/>
                    <a:pt x="306" y="748"/>
                    <a:pt x="306" y="747"/>
                  </a:cubicBezTo>
                  <a:cubicBezTo>
                    <a:pt x="306" y="734"/>
                    <a:pt x="304" y="722"/>
                    <a:pt x="304" y="711"/>
                  </a:cubicBezTo>
                  <a:cubicBezTo>
                    <a:pt x="304" y="638"/>
                    <a:pt x="332" y="536"/>
                    <a:pt x="365" y="461"/>
                  </a:cubicBezTo>
                  <a:cubicBezTo>
                    <a:pt x="387" y="417"/>
                    <a:pt x="407" y="372"/>
                    <a:pt x="431" y="328"/>
                  </a:cubicBezTo>
                  <a:cubicBezTo>
                    <a:pt x="444" y="304"/>
                    <a:pt x="457" y="276"/>
                    <a:pt x="464" y="248"/>
                  </a:cubicBezTo>
                  <a:cubicBezTo>
                    <a:pt x="470" y="232"/>
                    <a:pt x="471" y="195"/>
                    <a:pt x="479" y="184"/>
                  </a:cubicBezTo>
                  <a:cubicBezTo>
                    <a:pt x="513" y="142"/>
                    <a:pt x="479" y="89"/>
                    <a:pt x="437" y="89"/>
                  </a:cubicBezTo>
                  <a:cubicBezTo>
                    <a:pt x="424" y="89"/>
                    <a:pt x="411" y="94"/>
                    <a:pt x="399" y="105"/>
                  </a:cubicBezTo>
                  <a:cubicBezTo>
                    <a:pt x="380" y="122"/>
                    <a:pt x="342" y="125"/>
                    <a:pt x="319" y="138"/>
                  </a:cubicBezTo>
                  <a:cubicBezTo>
                    <a:pt x="290" y="154"/>
                    <a:pt x="266" y="171"/>
                    <a:pt x="242" y="193"/>
                  </a:cubicBezTo>
                  <a:cubicBezTo>
                    <a:pt x="195" y="237"/>
                    <a:pt x="157" y="285"/>
                    <a:pt x="123" y="339"/>
                  </a:cubicBezTo>
                  <a:cubicBezTo>
                    <a:pt x="56" y="446"/>
                    <a:pt x="15" y="562"/>
                    <a:pt x="8" y="687"/>
                  </a:cubicBezTo>
                  <a:cubicBezTo>
                    <a:pt x="1" y="901"/>
                    <a:pt x="110" y="1141"/>
                    <a:pt x="304" y="1245"/>
                  </a:cubicBezTo>
                  <a:cubicBezTo>
                    <a:pt x="382" y="1288"/>
                    <a:pt x="463" y="1306"/>
                    <a:pt x="544" y="1306"/>
                  </a:cubicBezTo>
                  <a:cubicBezTo>
                    <a:pt x="718" y="1306"/>
                    <a:pt x="890" y="1221"/>
                    <a:pt x="1029" y="1112"/>
                  </a:cubicBezTo>
                  <a:cubicBezTo>
                    <a:pt x="1214" y="966"/>
                    <a:pt x="1353" y="761"/>
                    <a:pt x="1372" y="522"/>
                  </a:cubicBezTo>
                  <a:cubicBezTo>
                    <a:pt x="1381" y="401"/>
                    <a:pt x="1352" y="250"/>
                    <a:pt x="1269" y="158"/>
                  </a:cubicBezTo>
                  <a:cubicBezTo>
                    <a:pt x="1189" y="67"/>
                    <a:pt x="1088" y="17"/>
                    <a:pt x="968" y="1"/>
                  </a:cubicBezTo>
                  <a:cubicBezTo>
                    <a:pt x="965" y="1"/>
                    <a:pt x="962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3640624" y="923502"/>
              <a:ext cx="73574" cy="46719"/>
            </a:xfrm>
            <a:custGeom>
              <a:avLst/>
              <a:gdLst/>
              <a:ahLst/>
              <a:cxnLst/>
              <a:rect l="l" t="t" r="r" b="b"/>
              <a:pathLst>
                <a:path w="2600" h="1651" extrusionOk="0">
                  <a:moveTo>
                    <a:pt x="1776" y="1"/>
                  </a:moveTo>
                  <a:cubicBezTo>
                    <a:pt x="1562" y="1"/>
                    <a:pt x="1370" y="91"/>
                    <a:pt x="1187" y="205"/>
                  </a:cubicBezTo>
                  <a:cubicBezTo>
                    <a:pt x="1098" y="260"/>
                    <a:pt x="1151" y="380"/>
                    <a:pt x="1243" y="380"/>
                  </a:cubicBezTo>
                  <a:cubicBezTo>
                    <a:pt x="1249" y="380"/>
                    <a:pt x="1254" y="379"/>
                    <a:pt x="1260" y="378"/>
                  </a:cubicBezTo>
                  <a:cubicBezTo>
                    <a:pt x="1416" y="352"/>
                    <a:pt x="1573" y="316"/>
                    <a:pt x="1729" y="307"/>
                  </a:cubicBezTo>
                  <a:cubicBezTo>
                    <a:pt x="1743" y="306"/>
                    <a:pt x="1757" y="306"/>
                    <a:pt x="1770" y="306"/>
                  </a:cubicBezTo>
                  <a:cubicBezTo>
                    <a:pt x="1879" y="306"/>
                    <a:pt x="1992" y="333"/>
                    <a:pt x="2071" y="412"/>
                  </a:cubicBezTo>
                  <a:cubicBezTo>
                    <a:pt x="2279" y="621"/>
                    <a:pt x="2045" y="919"/>
                    <a:pt x="1869" y="1050"/>
                  </a:cubicBezTo>
                  <a:cubicBezTo>
                    <a:pt x="1647" y="1214"/>
                    <a:pt x="1375" y="1324"/>
                    <a:pt x="1099" y="1340"/>
                  </a:cubicBezTo>
                  <a:cubicBezTo>
                    <a:pt x="1069" y="1342"/>
                    <a:pt x="1038" y="1343"/>
                    <a:pt x="1006" y="1343"/>
                  </a:cubicBezTo>
                  <a:cubicBezTo>
                    <a:pt x="785" y="1343"/>
                    <a:pt x="507" y="1294"/>
                    <a:pt x="374" y="1119"/>
                  </a:cubicBezTo>
                  <a:cubicBezTo>
                    <a:pt x="286" y="1005"/>
                    <a:pt x="301" y="840"/>
                    <a:pt x="362" y="720"/>
                  </a:cubicBezTo>
                  <a:cubicBezTo>
                    <a:pt x="395" y="654"/>
                    <a:pt x="442" y="596"/>
                    <a:pt x="488" y="541"/>
                  </a:cubicBezTo>
                  <a:cubicBezTo>
                    <a:pt x="515" y="509"/>
                    <a:pt x="544" y="477"/>
                    <a:pt x="573" y="447"/>
                  </a:cubicBezTo>
                  <a:cubicBezTo>
                    <a:pt x="606" y="412"/>
                    <a:pt x="615" y="374"/>
                    <a:pt x="644" y="339"/>
                  </a:cubicBezTo>
                  <a:cubicBezTo>
                    <a:pt x="678" y="297"/>
                    <a:pt x="652" y="234"/>
                    <a:pt x="600" y="234"/>
                  </a:cubicBezTo>
                  <a:cubicBezTo>
                    <a:pt x="595" y="234"/>
                    <a:pt x="590" y="234"/>
                    <a:pt x="584" y="236"/>
                  </a:cubicBezTo>
                  <a:cubicBezTo>
                    <a:pt x="536" y="247"/>
                    <a:pt x="499" y="240"/>
                    <a:pt x="451" y="263"/>
                  </a:cubicBezTo>
                  <a:cubicBezTo>
                    <a:pt x="410" y="285"/>
                    <a:pt x="369" y="310"/>
                    <a:pt x="331" y="339"/>
                  </a:cubicBezTo>
                  <a:cubicBezTo>
                    <a:pt x="253" y="397"/>
                    <a:pt x="188" y="468"/>
                    <a:pt x="135" y="553"/>
                  </a:cubicBezTo>
                  <a:cubicBezTo>
                    <a:pt x="36" y="711"/>
                    <a:pt x="0" y="903"/>
                    <a:pt x="39" y="1084"/>
                  </a:cubicBezTo>
                  <a:cubicBezTo>
                    <a:pt x="127" y="1478"/>
                    <a:pt x="586" y="1628"/>
                    <a:pt x="940" y="1648"/>
                  </a:cubicBezTo>
                  <a:cubicBezTo>
                    <a:pt x="965" y="1650"/>
                    <a:pt x="990" y="1650"/>
                    <a:pt x="1015" y="1650"/>
                  </a:cubicBezTo>
                  <a:cubicBezTo>
                    <a:pt x="1372" y="1650"/>
                    <a:pt x="1738" y="1526"/>
                    <a:pt x="2024" y="1317"/>
                  </a:cubicBezTo>
                  <a:cubicBezTo>
                    <a:pt x="2331" y="1093"/>
                    <a:pt x="2600" y="683"/>
                    <a:pt x="2375" y="306"/>
                  </a:cubicBezTo>
                  <a:cubicBezTo>
                    <a:pt x="2266" y="121"/>
                    <a:pt x="2061" y="29"/>
                    <a:pt x="1856" y="5"/>
                  </a:cubicBezTo>
                  <a:cubicBezTo>
                    <a:pt x="1829" y="2"/>
                    <a:pt x="1802" y="1"/>
                    <a:pt x="1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3657348" y="1447345"/>
              <a:ext cx="103654" cy="62085"/>
            </a:xfrm>
            <a:custGeom>
              <a:avLst/>
              <a:gdLst/>
              <a:ahLst/>
              <a:cxnLst/>
              <a:rect l="l" t="t" r="r" b="b"/>
              <a:pathLst>
                <a:path w="3663" h="2194" extrusionOk="0">
                  <a:moveTo>
                    <a:pt x="2589" y="0"/>
                  </a:moveTo>
                  <a:cubicBezTo>
                    <a:pt x="2456" y="0"/>
                    <a:pt x="2321" y="21"/>
                    <a:pt x="2191" y="63"/>
                  </a:cubicBezTo>
                  <a:cubicBezTo>
                    <a:pt x="2090" y="97"/>
                    <a:pt x="2096" y="267"/>
                    <a:pt x="2206" y="267"/>
                  </a:cubicBezTo>
                  <a:cubicBezTo>
                    <a:pt x="2210" y="267"/>
                    <a:pt x="2214" y="267"/>
                    <a:pt x="2218" y="267"/>
                  </a:cubicBezTo>
                  <a:cubicBezTo>
                    <a:pt x="2265" y="262"/>
                    <a:pt x="2313" y="260"/>
                    <a:pt x="2362" y="260"/>
                  </a:cubicBezTo>
                  <a:cubicBezTo>
                    <a:pt x="2684" y="260"/>
                    <a:pt x="3042" y="361"/>
                    <a:pt x="3212" y="647"/>
                  </a:cubicBezTo>
                  <a:cubicBezTo>
                    <a:pt x="3295" y="787"/>
                    <a:pt x="3333" y="960"/>
                    <a:pt x="3286" y="1117"/>
                  </a:cubicBezTo>
                  <a:cubicBezTo>
                    <a:pt x="3230" y="1303"/>
                    <a:pt x="3060" y="1444"/>
                    <a:pt x="2906" y="1548"/>
                  </a:cubicBezTo>
                  <a:cubicBezTo>
                    <a:pt x="2591" y="1759"/>
                    <a:pt x="2163" y="1884"/>
                    <a:pt x="1745" y="1884"/>
                  </a:cubicBezTo>
                  <a:cubicBezTo>
                    <a:pt x="1348" y="1884"/>
                    <a:pt x="959" y="1771"/>
                    <a:pt x="682" y="1512"/>
                  </a:cubicBezTo>
                  <a:cubicBezTo>
                    <a:pt x="389" y="1237"/>
                    <a:pt x="293" y="796"/>
                    <a:pt x="407" y="419"/>
                  </a:cubicBezTo>
                  <a:cubicBezTo>
                    <a:pt x="419" y="382"/>
                    <a:pt x="386" y="351"/>
                    <a:pt x="352" y="351"/>
                  </a:cubicBezTo>
                  <a:cubicBezTo>
                    <a:pt x="339" y="351"/>
                    <a:pt x="325" y="356"/>
                    <a:pt x="314" y="367"/>
                  </a:cubicBezTo>
                  <a:cubicBezTo>
                    <a:pt x="1" y="700"/>
                    <a:pt x="81" y="1214"/>
                    <a:pt x="330" y="1557"/>
                  </a:cubicBezTo>
                  <a:cubicBezTo>
                    <a:pt x="627" y="1962"/>
                    <a:pt x="1127" y="2144"/>
                    <a:pt x="1611" y="2185"/>
                  </a:cubicBezTo>
                  <a:cubicBezTo>
                    <a:pt x="1677" y="2190"/>
                    <a:pt x="1745" y="2193"/>
                    <a:pt x="1812" y="2193"/>
                  </a:cubicBezTo>
                  <a:cubicBezTo>
                    <a:pt x="2253" y="2193"/>
                    <a:pt x="2704" y="2073"/>
                    <a:pt x="3070" y="1829"/>
                  </a:cubicBezTo>
                  <a:cubicBezTo>
                    <a:pt x="3280" y="1689"/>
                    <a:pt x="3484" y="1508"/>
                    <a:pt x="3578" y="1268"/>
                  </a:cubicBezTo>
                  <a:cubicBezTo>
                    <a:pt x="3663" y="1057"/>
                    <a:pt x="3645" y="819"/>
                    <a:pt x="3558" y="612"/>
                  </a:cubicBezTo>
                  <a:cubicBezTo>
                    <a:pt x="3387" y="202"/>
                    <a:pt x="2999" y="0"/>
                    <a:pt x="2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3677241" y="1453740"/>
              <a:ext cx="18167" cy="7640"/>
            </a:xfrm>
            <a:custGeom>
              <a:avLst/>
              <a:gdLst/>
              <a:ahLst/>
              <a:cxnLst/>
              <a:rect l="l" t="t" r="r" b="b"/>
              <a:pathLst>
                <a:path w="642" h="270" extrusionOk="0">
                  <a:moveTo>
                    <a:pt x="143" y="73"/>
                  </a:moveTo>
                  <a:lnTo>
                    <a:pt x="143" y="73"/>
                  </a:lnTo>
                  <a:cubicBezTo>
                    <a:pt x="142" y="74"/>
                    <a:pt x="140" y="76"/>
                    <a:pt x="137" y="78"/>
                  </a:cubicBezTo>
                  <a:lnTo>
                    <a:pt x="137" y="78"/>
                  </a:lnTo>
                  <a:cubicBezTo>
                    <a:pt x="139" y="76"/>
                    <a:pt x="141" y="75"/>
                    <a:pt x="143" y="73"/>
                  </a:cubicBezTo>
                  <a:close/>
                  <a:moveTo>
                    <a:pt x="413" y="1"/>
                  </a:moveTo>
                  <a:cubicBezTo>
                    <a:pt x="409" y="1"/>
                    <a:pt x="406" y="1"/>
                    <a:pt x="402" y="1"/>
                  </a:cubicBezTo>
                  <a:cubicBezTo>
                    <a:pt x="376" y="3"/>
                    <a:pt x="353" y="7"/>
                    <a:pt x="328" y="10"/>
                  </a:cubicBezTo>
                  <a:cubicBezTo>
                    <a:pt x="294" y="16"/>
                    <a:pt x="260" y="19"/>
                    <a:pt x="228" y="30"/>
                  </a:cubicBezTo>
                  <a:cubicBezTo>
                    <a:pt x="206" y="38"/>
                    <a:pt x="183" y="46"/>
                    <a:pt x="161" y="58"/>
                  </a:cubicBezTo>
                  <a:cubicBezTo>
                    <a:pt x="158" y="59"/>
                    <a:pt x="155" y="59"/>
                    <a:pt x="154" y="61"/>
                  </a:cubicBezTo>
                  <a:cubicBezTo>
                    <a:pt x="144" y="71"/>
                    <a:pt x="138" y="76"/>
                    <a:pt x="136" y="78"/>
                  </a:cubicBezTo>
                  <a:lnTo>
                    <a:pt x="136" y="78"/>
                  </a:lnTo>
                  <a:cubicBezTo>
                    <a:pt x="131" y="81"/>
                    <a:pt x="126" y="83"/>
                    <a:pt x="123" y="84"/>
                  </a:cubicBezTo>
                  <a:cubicBezTo>
                    <a:pt x="90" y="109"/>
                    <a:pt x="53" y="132"/>
                    <a:pt x="39" y="170"/>
                  </a:cubicBezTo>
                  <a:lnTo>
                    <a:pt x="36" y="171"/>
                  </a:lnTo>
                  <a:cubicBezTo>
                    <a:pt x="1" y="207"/>
                    <a:pt x="31" y="268"/>
                    <a:pt x="75" y="268"/>
                  </a:cubicBezTo>
                  <a:cubicBezTo>
                    <a:pt x="80" y="268"/>
                    <a:pt x="86" y="268"/>
                    <a:pt x="91" y="266"/>
                  </a:cubicBezTo>
                  <a:cubicBezTo>
                    <a:pt x="99" y="268"/>
                    <a:pt x="107" y="270"/>
                    <a:pt x="116" y="270"/>
                  </a:cubicBezTo>
                  <a:cubicBezTo>
                    <a:pt x="124" y="270"/>
                    <a:pt x="132" y="269"/>
                    <a:pt x="140" y="266"/>
                  </a:cubicBezTo>
                  <a:cubicBezTo>
                    <a:pt x="156" y="263"/>
                    <a:pt x="171" y="259"/>
                    <a:pt x="187" y="256"/>
                  </a:cubicBezTo>
                  <a:cubicBezTo>
                    <a:pt x="193" y="256"/>
                    <a:pt x="199" y="254"/>
                    <a:pt x="203" y="254"/>
                  </a:cubicBezTo>
                  <a:lnTo>
                    <a:pt x="206" y="254"/>
                  </a:lnTo>
                  <a:cubicBezTo>
                    <a:pt x="216" y="254"/>
                    <a:pt x="228" y="254"/>
                    <a:pt x="236" y="250"/>
                  </a:cubicBezTo>
                  <a:cubicBezTo>
                    <a:pt x="252" y="247"/>
                    <a:pt x="268" y="243"/>
                    <a:pt x="284" y="241"/>
                  </a:cubicBezTo>
                  <a:cubicBezTo>
                    <a:pt x="300" y="237"/>
                    <a:pt x="316" y="234"/>
                    <a:pt x="331" y="230"/>
                  </a:cubicBezTo>
                  <a:cubicBezTo>
                    <a:pt x="338" y="228"/>
                    <a:pt x="347" y="227"/>
                    <a:pt x="354" y="227"/>
                  </a:cubicBezTo>
                  <a:lnTo>
                    <a:pt x="357" y="227"/>
                  </a:lnTo>
                  <a:cubicBezTo>
                    <a:pt x="393" y="222"/>
                    <a:pt x="430" y="222"/>
                    <a:pt x="462" y="212"/>
                  </a:cubicBezTo>
                  <a:lnTo>
                    <a:pt x="470" y="212"/>
                  </a:lnTo>
                  <a:cubicBezTo>
                    <a:pt x="480" y="212"/>
                    <a:pt x="489" y="211"/>
                    <a:pt x="499" y="211"/>
                  </a:cubicBezTo>
                  <a:cubicBezTo>
                    <a:pt x="528" y="208"/>
                    <a:pt x="562" y="212"/>
                    <a:pt x="587" y="192"/>
                  </a:cubicBezTo>
                  <a:cubicBezTo>
                    <a:pt x="635" y="155"/>
                    <a:pt x="642" y="105"/>
                    <a:pt x="604" y="58"/>
                  </a:cubicBezTo>
                  <a:cubicBezTo>
                    <a:pt x="584" y="32"/>
                    <a:pt x="550" y="25"/>
                    <a:pt x="520" y="19"/>
                  </a:cubicBezTo>
                  <a:cubicBezTo>
                    <a:pt x="510" y="17"/>
                    <a:pt x="498" y="16"/>
                    <a:pt x="489" y="14"/>
                  </a:cubicBezTo>
                  <a:cubicBezTo>
                    <a:pt x="480" y="12"/>
                    <a:pt x="473" y="12"/>
                    <a:pt x="463" y="10"/>
                  </a:cubicBezTo>
                  <a:cubicBezTo>
                    <a:pt x="449" y="4"/>
                    <a:pt x="431" y="1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3783470" y="1249885"/>
              <a:ext cx="138743" cy="126943"/>
            </a:xfrm>
            <a:custGeom>
              <a:avLst/>
              <a:gdLst/>
              <a:ahLst/>
              <a:cxnLst/>
              <a:rect l="l" t="t" r="r" b="b"/>
              <a:pathLst>
                <a:path w="4903" h="4486" extrusionOk="0">
                  <a:moveTo>
                    <a:pt x="2483" y="400"/>
                  </a:moveTo>
                  <a:cubicBezTo>
                    <a:pt x="2771" y="400"/>
                    <a:pt x="3060" y="464"/>
                    <a:pt x="3324" y="601"/>
                  </a:cubicBezTo>
                  <a:cubicBezTo>
                    <a:pt x="3429" y="654"/>
                    <a:pt x="3529" y="718"/>
                    <a:pt x="3623" y="791"/>
                  </a:cubicBezTo>
                  <a:cubicBezTo>
                    <a:pt x="3449" y="749"/>
                    <a:pt x="3265" y="730"/>
                    <a:pt x="3083" y="730"/>
                  </a:cubicBezTo>
                  <a:cubicBezTo>
                    <a:pt x="2864" y="730"/>
                    <a:pt x="2649" y="757"/>
                    <a:pt x="2456" y="804"/>
                  </a:cubicBezTo>
                  <a:cubicBezTo>
                    <a:pt x="1635" y="1002"/>
                    <a:pt x="902" y="1603"/>
                    <a:pt x="577" y="2387"/>
                  </a:cubicBezTo>
                  <a:cubicBezTo>
                    <a:pt x="505" y="2562"/>
                    <a:pt x="448" y="2750"/>
                    <a:pt x="419" y="2939"/>
                  </a:cubicBezTo>
                  <a:cubicBezTo>
                    <a:pt x="413" y="2898"/>
                    <a:pt x="407" y="2859"/>
                    <a:pt x="405" y="2817"/>
                  </a:cubicBezTo>
                  <a:cubicBezTo>
                    <a:pt x="348" y="2033"/>
                    <a:pt x="672" y="1183"/>
                    <a:pt x="1342" y="746"/>
                  </a:cubicBezTo>
                  <a:cubicBezTo>
                    <a:pt x="1681" y="523"/>
                    <a:pt x="2082" y="400"/>
                    <a:pt x="2483" y="400"/>
                  </a:cubicBezTo>
                  <a:close/>
                  <a:moveTo>
                    <a:pt x="2476" y="1"/>
                  </a:moveTo>
                  <a:cubicBezTo>
                    <a:pt x="2079" y="1"/>
                    <a:pt x="1680" y="100"/>
                    <a:pt x="1320" y="291"/>
                  </a:cubicBezTo>
                  <a:cubicBezTo>
                    <a:pt x="470" y="744"/>
                    <a:pt x="5" y="1686"/>
                    <a:pt x="3" y="2634"/>
                  </a:cubicBezTo>
                  <a:cubicBezTo>
                    <a:pt x="1" y="3154"/>
                    <a:pt x="165" y="3684"/>
                    <a:pt x="538" y="4059"/>
                  </a:cubicBezTo>
                  <a:cubicBezTo>
                    <a:pt x="803" y="4324"/>
                    <a:pt x="1134" y="4486"/>
                    <a:pt x="1487" y="4486"/>
                  </a:cubicBezTo>
                  <a:cubicBezTo>
                    <a:pt x="1612" y="4486"/>
                    <a:pt x="1741" y="4465"/>
                    <a:pt x="1871" y="4421"/>
                  </a:cubicBezTo>
                  <a:cubicBezTo>
                    <a:pt x="1974" y="4385"/>
                    <a:pt x="1966" y="4218"/>
                    <a:pt x="1848" y="4218"/>
                  </a:cubicBezTo>
                  <a:cubicBezTo>
                    <a:pt x="1846" y="4218"/>
                    <a:pt x="1845" y="4218"/>
                    <a:pt x="1843" y="4218"/>
                  </a:cubicBezTo>
                  <a:cubicBezTo>
                    <a:pt x="1832" y="4218"/>
                    <a:pt x="1821" y="4218"/>
                    <a:pt x="1810" y="4218"/>
                  </a:cubicBezTo>
                  <a:cubicBezTo>
                    <a:pt x="1476" y="4218"/>
                    <a:pt x="1114" y="4052"/>
                    <a:pt x="870" y="3830"/>
                  </a:cubicBezTo>
                  <a:cubicBezTo>
                    <a:pt x="790" y="3757"/>
                    <a:pt x="723" y="3676"/>
                    <a:pt x="662" y="3590"/>
                  </a:cubicBezTo>
                  <a:cubicBezTo>
                    <a:pt x="689" y="3266"/>
                    <a:pt x="717" y="2939"/>
                    <a:pt x="829" y="2628"/>
                  </a:cubicBezTo>
                  <a:cubicBezTo>
                    <a:pt x="958" y="2267"/>
                    <a:pt x="1185" y="1948"/>
                    <a:pt x="1467" y="1693"/>
                  </a:cubicBezTo>
                  <a:cubicBezTo>
                    <a:pt x="1899" y="1306"/>
                    <a:pt x="2485" y="1056"/>
                    <a:pt x="3071" y="1056"/>
                  </a:cubicBezTo>
                  <a:cubicBezTo>
                    <a:pt x="3182" y="1056"/>
                    <a:pt x="3292" y="1065"/>
                    <a:pt x="3401" y="1083"/>
                  </a:cubicBezTo>
                  <a:cubicBezTo>
                    <a:pt x="3668" y="1130"/>
                    <a:pt x="3916" y="1231"/>
                    <a:pt x="4147" y="1365"/>
                  </a:cubicBezTo>
                  <a:cubicBezTo>
                    <a:pt x="4314" y="1634"/>
                    <a:pt x="4421" y="1939"/>
                    <a:pt x="4439" y="2259"/>
                  </a:cubicBezTo>
                  <a:cubicBezTo>
                    <a:pt x="4488" y="3110"/>
                    <a:pt x="4014" y="3808"/>
                    <a:pt x="3353" y="4299"/>
                  </a:cubicBezTo>
                  <a:cubicBezTo>
                    <a:pt x="3287" y="4348"/>
                    <a:pt x="3312" y="4458"/>
                    <a:pt x="3392" y="4458"/>
                  </a:cubicBezTo>
                  <a:cubicBezTo>
                    <a:pt x="3400" y="4458"/>
                    <a:pt x="3409" y="4457"/>
                    <a:pt x="3419" y="4454"/>
                  </a:cubicBezTo>
                  <a:cubicBezTo>
                    <a:pt x="4229" y="4222"/>
                    <a:pt x="4771" y="3334"/>
                    <a:pt x="4835" y="2526"/>
                  </a:cubicBezTo>
                  <a:cubicBezTo>
                    <a:pt x="4902" y="1664"/>
                    <a:pt x="4436" y="833"/>
                    <a:pt x="3724" y="367"/>
                  </a:cubicBezTo>
                  <a:cubicBezTo>
                    <a:pt x="3345" y="120"/>
                    <a:pt x="2912" y="1"/>
                    <a:pt x="2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3848865" y="1368225"/>
              <a:ext cx="19327" cy="8065"/>
            </a:xfrm>
            <a:custGeom>
              <a:avLst/>
              <a:gdLst/>
              <a:ahLst/>
              <a:cxnLst/>
              <a:rect l="l" t="t" r="r" b="b"/>
              <a:pathLst>
                <a:path w="683" h="285" extrusionOk="0">
                  <a:moveTo>
                    <a:pt x="267" y="55"/>
                  </a:moveTo>
                  <a:cubicBezTo>
                    <a:pt x="264" y="56"/>
                    <a:pt x="260" y="57"/>
                    <a:pt x="256" y="57"/>
                  </a:cubicBezTo>
                  <a:lnTo>
                    <a:pt x="256" y="57"/>
                  </a:lnTo>
                  <a:cubicBezTo>
                    <a:pt x="257" y="57"/>
                    <a:pt x="258" y="57"/>
                    <a:pt x="260" y="56"/>
                  </a:cubicBezTo>
                  <a:cubicBezTo>
                    <a:pt x="263" y="56"/>
                    <a:pt x="265" y="56"/>
                    <a:pt x="267" y="55"/>
                  </a:cubicBezTo>
                  <a:close/>
                  <a:moveTo>
                    <a:pt x="543" y="217"/>
                  </a:moveTo>
                  <a:lnTo>
                    <a:pt x="543" y="217"/>
                  </a:lnTo>
                  <a:cubicBezTo>
                    <a:pt x="543" y="217"/>
                    <a:pt x="542" y="218"/>
                    <a:pt x="540" y="219"/>
                  </a:cubicBezTo>
                  <a:lnTo>
                    <a:pt x="540" y="219"/>
                  </a:lnTo>
                  <a:cubicBezTo>
                    <a:pt x="542" y="218"/>
                    <a:pt x="543" y="217"/>
                    <a:pt x="543" y="217"/>
                  </a:cubicBezTo>
                  <a:close/>
                  <a:moveTo>
                    <a:pt x="576" y="1"/>
                  </a:moveTo>
                  <a:cubicBezTo>
                    <a:pt x="575" y="1"/>
                    <a:pt x="573" y="1"/>
                    <a:pt x="571" y="1"/>
                  </a:cubicBezTo>
                  <a:cubicBezTo>
                    <a:pt x="545" y="2"/>
                    <a:pt x="523" y="8"/>
                    <a:pt x="500" y="15"/>
                  </a:cubicBezTo>
                  <a:cubicBezTo>
                    <a:pt x="490" y="18"/>
                    <a:pt x="478" y="21"/>
                    <a:pt x="468" y="23"/>
                  </a:cubicBezTo>
                  <a:cubicBezTo>
                    <a:pt x="465" y="23"/>
                    <a:pt x="462" y="24"/>
                    <a:pt x="461" y="24"/>
                  </a:cubicBezTo>
                  <a:lnTo>
                    <a:pt x="449" y="24"/>
                  </a:lnTo>
                  <a:cubicBezTo>
                    <a:pt x="436" y="24"/>
                    <a:pt x="422" y="25"/>
                    <a:pt x="411" y="31"/>
                  </a:cubicBezTo>
                  <a:cubicBezTo>
                    <a:pt x="404" y="33"/>
                    <a:pt x="395" y="36"/>
                    <a:pt x="388" y="37"/>
                  </a:cubicBezTo>
                  <a:cubicBezTo>
                    <a:pt x="378" y="38"/>
                    <a:pt x="368" y="40"/>
                    <a:pt x="359" y="43"/>
                  </a:cubicBezTo>
                  <a:cubicBezTo>
                    <a:pt x="356" y="43"/>
                    <a:pt x="353" y="44"/>
                    <a:pt x="352" y="44"/>
                  </a:cubicBezTo>
                  <a:cubicBezTo>
                    <a:pt x="326" y="52"/>
                    <a:pt x="297" y="50"/>
                    <a:pt x="273" y="54"/>
                  </a:cubicBezTo>
                  <a:cubicBezTo>
                    <a:pt x="271" y="54"/>
                    <a:pt x="269" y="55"/>
                    <a:pt x="267" y="55"/>
                  </a:cubicBezTo>
                  <a:lnTo>
                    <a:pt x="267" y="55"/>
                  </a:lnTo>
                  <a:cubicBezTo>
                    <a:pt x="268" y="55"/>
                    <a:pt x="268" y="55"/>
                    <a:pt x="269" y="54"/>
                  </a:cubicBezTo>
                  <a:lnTo>
                    <a:pt x="269" y="54"/>
                  </a:lnTo>
                  <a:cubicBezTo>
                    <a:pt x="260" y="55"/>
                    <a:pt x="256" y="57"/>
                    <a:pt x="255" y="57"/>
                  </a:cubicBezTo>
                  <a:lnTo>
                    <a:pt x="255" y="57"/>
                  </a:lnTo>
                  <a:cubicBezTo>
                    <a:pt x="256" y="57"/>
                    <a:pt x="256" y="57"/>
                    <a:pt x="256" y="57"/>
                  </a:cubicBezTo>
                  <a:lnTo>
                    <a:pt x="256" y="57"/>
                  </a:lnTo>
                  <a:cubicBezTo>
                    <a:pt x="256" y="57"/>
                    <a:pt x="256" y="57"/>
                    <a:pt x="256" y="57"/>
                  </a:cubicBezTo>
                  <a:cubicBezTo>
                    <a:pt x="255" y="57"/>
                    <a:pt x="255" y="57"/>
                    <a:pt x="255" y="57"/>
                  </a:cubicBezTo>
                  <a:lnTo>
                    <a:pt x="255" y="57"/>
                  </a:lnTo>
                  <a:cubicBezTo>
                    <a:pt x="249" y="57"/>
                    <a:pt x="242" y="57"/>
                    <a:pt x="237" y="59"/>
                  </a:cubicBezTo>
                  <a:cubicBezTo>
                    <a:pt x="196" y="60"/>
                    <a:pt x="156" y="62"/>
                    <a:pt x="119" y="78"/>
                  </a:cubicBezTo>
                  <a:cubicBezTo>
                    <a:pt x="109" y="78"/>
                    <a:pt x="102" y="78"/>
                    <a:pt x="89" y="75"/>
                  </a:cubicBezTo>
                  <a:cubicBezTo>
                    <a:pt x="83" y="74"/>
                    <a:pt x="78" y="73"/>
                    <a:pt x="72" y="73"/>
                  </a:cubicBezTo>
                  <a:cubicBezTo>
                    <a:pt x="46" y="73"/>
                    <a:pt x="21" y="87"/>
                    <a:pt x="12" y="113"/>
                  </a:cubicBezTo>
                  <a:cubicBezTo>
                    <a:pt x="0" y="140"/>
                    <a:pt x="7" y="184"/>
                    <a:pt x="38" y="197"/>
                  </a:cubicBezTo>
                  <a:cubicBezTo>
                    <a:pt x="60" y="206"/>
                    <a:pt x="74" y="213"/>
                    <a:pt x="93" y="222"/>
                  </a:cubicBezTo>
                  <a:cubicBezTo>
                    <a:pt x="124" y="255"/>
                    <a:pt x="175" y="270"/>
                    <a:pt x="217" y="274"/>
                  </a:cubicBezTo>
                  <a:cubicBezTo>
                    <a:pt x="246" y="278"/>
                    <a:pt x="275" y="283"/>
                    <a:pt x="304" y="284"/>
                  </a:cubicBezTo>
                  <a:cubicBezTo>
                    <a:pt x="307" y="284"/>
                    <a:pt x="310" y="284"/>
                    <a:pt x="313" y="284"/>
                  </a:cubicBezTo>
                  <a:cubicBezTo>
                    <a:pt x="339" y="284"/>
                    <a:pt x="365" y="279"/>
                    <a:pt x="390" y="274"/>
                  </a:cubicBezTo>
                  <a:cubicBezTo>
                    <a:pt x="410" y="271"/>
                    <a:pt x="432" y="267"/>
                    <a:pt x="451" y="262"/>
                  </a:cubicBezTo>
                  <a:cubicBezTo>
                    <a:pt x="462" y="258"/>
                    <a:pt x="472" y="256"/>
                    <a:pt x="484" y="252"/>
                  </a:cubicBezTo>
                  <a:cubicBezTo>
                    <a:pt x="496" y="249"/>
                    <a:pt x="507" y="243"/>
                    <a:pt x="518" y="236"/>
                  </a:cubicBezTo>
                  <a:cubicBezTo>
                    <a:pt x="524" y="231"/>
                    <a:pt x="529" y="227"/>
                    <a:pt x="533" y="224"/>
                  </a:cubicBezTo>
                  <a:lnTo>
                    <a:pt x="533" y="224"/>
                  </a:lnTo>
                  <a:cubicBezTo>
                    <a:pt x="532" y="225"/>
                    <a:pt x="531" y="226"/>
                    <a:pt x="531" y="226"/>
                  </a:cubicBezTo>
                  <a:cubicBezTo>
                    <a:pt x="531" y="226"/>
                    <a:pt x="533" y="225"/>
                    <a:pt x="538" y="222"/>
                  </a:cubicBezTo>
                  <a:cubicBezTo>
                    <a:pt x="544" y="219"/>
                    <a:pt x="547" y="216"/>
                    <a:pt x="552" y="213"/>
                  </a:cubicBezTo>
                  <a:cubicBezTo>
                    <a:pt x="561" y="207"/>
                    <a:pt x="571" y="201"/>
                    <a:pt x="580" y="194"/>
                  </a:cubicBezTo>
                  <a:cubicBezTo>
                    <a:pt x="608" y="177"/>
                    <a:pt x="631" y="156"/>
                    <a:pt x="650" y="129"/>
                  </a:cubicBezTo>
                  <a:cubicBezTo>
                    <a:pt x="682" y="78"/>
                    <a:pt x="638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3470216" y="1076591"/>
              <a:ext cx="199752" cy="185518"/>
            </a:xfrm>
            <a:custGeom>
              <a:avLst/>
              <a:gdLst/>
              <a:ahLst/>
              <a:cxnLst/>
              <a:rect l="l" t="t" r="r" b="b"/>
              <a:pathLst>
                <a:path w="7059" h="6556" extrusionOk="0">
                  <a:moveTo>
                    <a:pt x="5354" y="1399"/>
                  </a:moveTo>
                  <a:cubicBezTo>
                    <a:pt x="5407" y="1399"/>
                    <a:pt x="5460" y="1400"/>
                    <a:pt x="5512" y="1402"/>
                  </a:cubicBezTo>
                  <a:cubicBezTo>
                    <a:pt x="5649" y="1406"/>
                    <a:pt x="5787" y="1416"/>
                    <a:pt x="5923" y="1433"/>
                  </a:cubicBezTo>
                  <a:cubicBezTo>
                    <a:pt x="5984" y="1440"/>
                    <a:pt x="6045" y="1453"/>
                    <a:pt x="6108" y="1453"/>
                  </a:cubicBezTo>
                  <a:cubicBezTo>
                    <a:pt x="6114" y="1453"/>
                    <a:pt x="6121" y="1453"/>
                    <a:pt x="6127" y="1452"/>
                  </a:cubicBezTo>
                  <a:cubicBezTo>
                    <a:pt x="6163" y="1452"/>
                    <a:pt x="6199" y="1448"/>
                    <a:pt x="6236" y="1444"/>
                  </a:cubicBezTo>
                  <a:cubicBezTo>
                    <a:pt x="6484" y="1849"/>
                    <a:pt x="6595" y="2324"/>
                    <a:pt x="6555" y="2804"/>
                  </a:cubicBezTo>
                  <a:cubicBezTo>
                    <a:pt x="6505" y="3411"/>
                    <a:pt x="6263" y="4006"/>
                    <a:pt x="5932" y="4510"/>
                  </a:cubicBezTo>
                  <a:cubicBezTo>
                    <a:pt x="5330" y="5433"/>
                    <a:pt x="4334" y="6110"/>
                    <a:pt x="3207" y="6110"/>
                  </a:cubicBezTo>
                  <a:cubicBezTo>
                    <a:pt x="3204" y="6110"/>
                    <a:pt x="3201" y="6110"/>
                    <a:pt x="3199" y="6110"/>
                  </a:cubicBezTo>
                  <a:cubicBezTo>
                    <a:pt x="2236" y="6110"/>
                    <a:pt x="1264" y="5631"/>
                    <a:pt x="767" y="4801"/>
                  </a:cubicBezTo>
                  <a:cubicBezTo>
                    <a:pt x="817" y="4686"/>
                    <a:pt x="865" y="4569"/>
                    <a:pt x="911" y="4453"/>
                  </a:cubicBezTo>
                  <a:cubicBezTo>
                    <a:pt x="997" y="4243"/>
                    <a:pt x="1091" y="4039"/>
                    <a:pt x="1202" y="3841"/>
                  </a:cubicBezTo>
                  <a:cubicBezTo>
                    <a:pt x="1431" y="3436"/>
                    <a:pt x="1716" y="3063"/>
                    <a:pt x="2049" y="2736"/>
                  </a:cubicBezTo>
                  <a:cubicBezTo>
                    <a:pt x="2757" y="2039"/>
                    <a:pt x="3677" y="1596"/>
                    <a:pt x="4655" y="1449"/>
                  </a:cubicBezTo>
                  <a:cubicBezTo>
                    <a:pt x="4886" y="1415"/>
                    <a:pt x="5121" y="1399"/>
                    <a:pt x="5354" y="1399"/>
                  </a:cubicBezTo>
                  <a:close/>
                  <a:moveTo>
                    <a:pt x="4362" y="0"/>
                  </a:moveTo>
                  <a:cubicBezTo>
                    <a:pt x="3912" y="0"/>
                    <a:pt x="3456" y="112"/>
                    <a:pt x="3097" y="367"/>
                  </a:cubicBezTo>
                  <a:cubicBezTo>
                    <a:pt x="2966" y="460"/>
                    <a:pt x="2843" y="563"/>
                    <a:pt x="2729" y="675"/>
                  </a:cubicBezTo>
                  <a:cubicBezTo>
                    <a:pt x="2655" y="750"/>
                    <a:pt x="2722" y="876"/>
                    <a:pt x="2812" y="876"/>
                  </a:cubicBezTo>
                  <a:cubicBezTo>
                    <a:pt x="2831" y="876"/>
                    <a:pt x="2851" y="870"/>
                    <a:pt x="2872" y="857"/>
                  </a:cubicBezTo>
                  <a:cubicBezTo>
                    <a:pt x="3122" y="687"/>
                    <a:pt x="3402" y="586"/>
                    <a:pt x="3691" y="498"/>
                  </a:cubicBezTo>
                  <a:cubicBezTo>
                    <a:pt x="3916" y="428"/>
                    <a:pt x="4148" y="392"/>
                    <a:pt x="4382" y="392"/>
                  </a:cubicBezTo>
                  <a:cubicBezTo>
                    <a:pt x="4440" y="392"/>
                    <a:pt x="4498" y="394"/>
                    <a:pt x="4556" y="399"/>
                  </a:cubicBezTo>
                  <a:cubicBezTo>
                    <a:pt x="5110" y="440"/>
                    <a:pt x="5614" y="701"/>
                    <a:pt x="5987" y="1108"/>
                  </a:cubicBezTo>
                  <a:cubicBezTo>
                    <a:pt x="5871" y="1092"/>
                    <a:pt x="5755" y="1080"/>
                    <a:pt x="5636" y="1073"/>
                  </a:cubicBezTo>
                  <a:cubicBezTo>
                    <a:pt x="5543" y="1068"/>
                    <a:pt x="5450" y="1065"/>
                    <a:pt x="5357" y="1065"/>
                  </a:cubicBezTo>
                  <a:cubicBezTo>
                    <a:pt x="5183" y="1065"/>
                    <a:pt x="5008" y="1075"/>
                    <a:pt x="4835" y="1093"/>
                  </a:cubicBezTo>
                  <a:cubicBezTo>
                    <a:pt x="4291" y="1150"/>
                    <a:pt x="3765" y="1290"/>
                    <a:pt x="3265" y="1509"/>
                  </a:cubicBezTo>
                  <a:cubicBezTo>
                    <a:pt x="2340" y="1917"/>
                    <a:pt x="1545" y="2627"/>
                    <a:pt x="1026" y="3497"/>
                  </a:cubicBezTo>
                  <a:cubicBezTo>
                    <a:pt x="882" y="3737"/>
                    <a:pt x="760" y="3987"/>
                    <a:pt x="657" y="4247"/>
                  </a:cubicBezTo>
                  <a:cubicBezTo>
                    <a:pt x="634" y="4306"/>
                    <a:pt x="610" y="4370"/>
                    <a:pt x="589" y="4431"/>
                  </a:cubicBezTo>
                  <a:cubicBezTo>
                    <a:pt x="337" y="3776"/>
                    <a:pt x="388" y="3013"/>
                    <a:pt x="654" y="2372"/>
                  </a:cubicBezTo>
                  <a:cubicBezTo>
                    <a:pt x="785" y="2054"/>
                    <a:pt x="969" y="1755"/>
                    <a:pt x="1184" y="1487"/>
                  </a:cubicBezTo>
                  <a:cubicBezTo>
                    <a:pt x="1398" y="1220"/>
                    <a:pt x="1644" y="957"/>
                    <a:pt x="1898" y="729"/>
                  </a:cubicBezTo>
                  <a:cubicBezTo>
                    <a:pt x="1952" y="680"/>
                    <a:pt x="1901" y="604"/>
                    <a:pt x="1842" y="604"/>
                  </a:cubicBezTo>
                  <a:cubicBezTo>
                    <a:pt x="1831" y="604"/>
                    <a:pt x="1820" y="607"/>
                    <a:pt x="1809" y="612"/>
                  </a:cubicBezTo>
                  <a:cubicBezTo>
                    <a:pt x="1501" y="775"/>
                    <a:pt x="1237" y="963"/>
                    <a:pt x="998" y="1218"/>
                  </a:cubicBezTo>
                  <a:cubicBezTo>
                    <a:pt x="766" y="1470"/>
                    <a:pt x="567" y="1755"/>
                    <a:pt x="419" y="2061"/>
                  </a:cubicBezTo>
                  <a:cubicBezTo>
                    <a:pt x="105" y="2714"/>
                    <a:pt x="0" y="3449"/>
                    <a:pt x="142" y="4161"/>
                  </a:cubicBezTo>
                  <a:cubicBezTo>
                    <a:pt x="276" y="4814"/>
                    <a:pt x="606" y="5398"/>
                    <a:pt x="1120" y="5819"/>
                  </a:cubicBezTo>
                  <a:cubicBezTo>
                    <a:pt x="1600" y="6212"/>
                    <a:pt x="2187" y="6448"/>
                    <a:pt x="2800" y="6528"/>
                  </a:cubicBezTo>
                  <a:cubicBezTo>
                    <a:pt x="2940" y="6547"/>
                    <a:pt x="3079" y="6555"/>
                    <a:pt x="3216" y="6555"/>
                  </a:cubicBezTo>
                  <a:cubicBezTo>
                    <a:pt x="4351" y="6555"/>
                    <a:pt x="5403" y="5954"/>
                    <a:pt x="6099" y="5053"/>
                  </a:cubicBezTo>
                  <a:cubicBezTo>
                    <a:pt x="6506" y="4526"/>
                    <a:pt x="6797" y="3901"/>
                    <a:pt x="6922" y="3246"/>
                  </a:cubicBezTo>
                  <a:cubicBezTo>
                    <a:pt x="7058" y="2534"/>
                    <a:pt x="6957" y="1823"/>
                    <a:pt x="6561" y="1210"/>
                  </a:cubicBezTo>
                  <a:cubicBezTo>
                    <a:pt x="6208" y="660"/>
                    <a:pt x="5663" y="242"/>
                    <a:pt x="5028" y="82"/>
                  </a:cubicBezTo>
                  <a:cubicBezTo>
                    <a:pt x="4816" y="29"/>
                    <a:pt x="4590" y="0"/>
                    <a:pt x="4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3687654" y="1041361"/>
              <a:ext cx="100371" cy="90099"/>
            </a:xfrm>
            <a:custGeom>
              <a:avLst/>
              <a:gdLst/>
              <a:ahLst/>
              <a:cxnLst/>
              <a:rect l="l" t="t" r="r" b="b"/>
              <a:pathLst>
                <a:path w="3547" h="3184" extrusionOk="0">
                  <a:moveTo>
                    <a:pt x="1841" y="371"/>
                  </a:moveTo>
                  <a:cubicBezTo>
                    <a:pt x="2120" y="371"/>
                    <a:pt x="2397" y="468"/>
                    <a:pt x="2619" y="637"/>
                  </a:cubicBezTo>
                  <a:cubicBezTo>
                    <a:pt x="2571" y="627"/>
                    <a:pt x="2525" y="622"/>
                    <a:pt x="2478" y="618"/>
                  </a:cubicBezTo>
                  <a:cubicBezTo>
                    <a:pt x="2446" y="615"/>
                    <a:pt x="2413" y="614"/>
                    <a:pt x="2380" y="614"/>
                  </a:cubicBezTo>
                  <a:cubicBezTo>
                    <a:pt x="2060" y="614"/>
                    <a:pt x="1734" y="726"/>
                    <a:pt x="1445" y="856"/>
                  </a:cubicBezTo>
                  <a:cubicBezTo>
                    <a:pt x="1137" y="994"/>
                    <a:pt x="862" y="1198"/>
                    <a:pt x="666" y="1475"/>
                  </a:cubicBezTo>
                  <a:cubicBezTo>
                    <a:pt x="614" y="1549"/>
                    <a:pt x="564" y="1637"/>
                    <a:pt x="522" y="1730"/>
                  </a:cubicBezTo>
                  <a:cubicBezTo>
                    <a:pt x="499" y="1557"/>
                    <a:pt x="512" y="1381"/>
                    <a:pt x="567" y="1209"/>
                  </a:cubicBezTo>
                  <a:cubicBezTo>
                    <a:pt x="650" y="955"/>
                    <a:pt x="842" y="773"/>
                    <a:pt x="1067" y="634"/>
                  </a:cubicBezTo>
                  <a:cubicBezTo>
                    <a:pt x="1298" y="491"/>
                    <a:pt x="1553" y="375"/>
                    <a:pt x="1829" y="371"/>
                  </a:cubicBezTo>
                  <a:cubicBezTo>
                    <a:pt x="1833" y="371"/>
                    <a:pt x="1837" y="371"/>
                    <a:pt x="1841" y="371"/>
                  </a:cubicBezTo>
                  <a:close/>
                  <a:moveTo>
                    <a:pt x="1857" y="0"/>
                  </a:moveTo>
                  <a:cubicBezTo>
                    <a:pt x="1603" y="0"/>
                    <a:pt x="1359" y="63"/>
                    <a:pt x="1121" y="175"/>
                  </a:cubicBezTo>
                  <a:cubicBezTo>
                    <a:pt x="811" y="326"/>
                    <a:pt x="506" y="536"/>
                    <a:pt x="326" y="836"/>
                  </a:cubicBezTo>
                  <a:cubicBezTo>
                    <a:pt x="1" y="1378"/>
                    <a:pt x="95" y="2107"/>
                    <a:pt x="487" y="2587"/>
                  </a:cubicBezTo>
                  <a:cubicBezTo>
                    <a:pt x="710" y="2857"/>
                    <a:pt x="1035" y="3056"/>
                    <a:pt x="1374" y="3133"/>
                  </a:cubicBezTo>
                  <a:cubicBezTo>
                    <a:pt x="1506" y="3164"/>
                    <a:pt x="1639" y="3183"/>
                    <a:pt x="1773" y="3183"/>
                  </a:cubicBezTo>
                  <a:cubicBezTo>
                    <a:pt x="1816" y="3183"/>
                    <a:pt x="1859" y="3181"/>
                    <a:pt x="1903" y="3177"/>
                  </a:cubicBezTo>
                  <a:cubicBezTo>
                    <a:pt x="2083" y="3161"/>
                    <a:pt x="2236" y="3101"/>
                    <a:pt x="2401" y="3030"/>
                  </a:cubicBezTo>
                  <a:cubicBezTo>
                    <a:pt x="2460" y="3006"/>
                    <a:pt x="2432" y="2911"/>
                    <a:pt x="2372" y="2911"/>
                  </a:cubicBezTo>
                  <a:cubicBezTo>
                    <a:pt x="2371" y="2911"/>
                    <a:pt x="2369" y="2911"/>
                    <a:pt x="2368" y="2911"/>
                  </a:cubicBezTo>
                  <a:cubicBezTo>
                    <a:pt x="2339" y="2912"/>
                    <a:pt x="2310" y="2913"/>
                    <a:pt x="2280" y="2913"/>
                  </a:cubicBezTo>
                  <a:cubicBezTo>
                    <a:pt x="2052" y="2913"/>
                    <a:pt x="1806" y="2875"/>
                    <a:pt x="1590" y="2819"/>
                  </a:cubicBezTo>
                  <a:cubicBezTo>
                    <a:pt x="1359" y="2761"/>
                    <a:pt x="1127" y="2660"/>
                    <a:pt x="944" y="2506"/>
                  </a:cubicBezTo>
                  <a:cubicBezTo>
                    <a:pt x="843" y="2421"/>
                    <a:pt x="761" y="2322"/>
                    <a:pt x="692" y="2213"/>
                  </a:cubicBezTo>
                  <a:cubicBezTo>
                    <a:pt x="711" y="2141"/>
                    <a:pt x="727" y="2068"/>
                    <a:pt x="753" y="1995"/>
                  </a:cubicBezTo>
                  <a:cubicBezTo>
                    <a:pt x="797" y="1868"/>
                    <a:pt x="857" y="1746"/>
                    <a:pt x="938" y="1637"/>
                  </a:cubicBezTo>
                  <a:cubicBezTo>
                    <a:pt x="1098" y="1423"/>
                    <a:pt x="1330" y="1269"/>
                    <a:pt x="1570" y="1156"/>
                  </a:cubicBezTo>
                  <a:cubicBezTo>
                    <a:pt x="1814" y="1041"/>
                    <a:pt x="2095" y="949"/>
                    <a:pt x="2368" y="942"/>
                  </a:cubicBezTo>
                  <a:cubicBezTo>
                    <a:pt x="2375" y="942"/>
                    <a:pt x="2382" y="942"/>
                    <a:pt x="2389" y="942"/>
                  </a:cubicBezTo>
                  <a:cubicBezTo>
                    <a:pt x="2619" y="942"/>
                    <a:pt x="2805" y="1034"/>
                    <a:pt x="3000" y="1141"/>
                  </a:cubicBezTo>
                  <a:cubicBezTo>
                    <a:pt x="3182" y="1625"/>
                    <a:pt x="2996" y="2192"/>
                    <a:pt x="2682" y="2578"/>
                  </a:cubicBezTo>
                  <a:cubicBezTo>
                    <a:pt x="2621" y="2655"/>
                    <a:pt x="2673" y="2765"/>
                    <a:pt x="2757" y="2765"/>
                  </a:cubicBezTo>
                  <a:cubicBezTo>
                    <a:pt x="2775" y="2765"/>
                    <a:pt x="2794" y="2760"/>
                    <a:pt x="2814" y="2748"/>
                  </a:cubicBezTo>
                  <a:cubicBezTo>
                    <a:pt x="3363" y="2436"/>
                    <a:pt x="3546" y="1738"/>
                    <a:pt x="3392" y="1150"/>
                  </a:cubicBezTo>
                  <a:cubicBezTo>
                    <a:pt x="3235" y="557"/>
                    <a:pt x="2701" y="111"/>
                    <a:pt x="2099" y="19"/>
                  </a:cubicBezTo>
                  <a:cubicBezTo>
                    <a:pt x="2017" y="6"/>
                    <a:pt x="1937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3580690" y="1311008"/>
              <a:ext cx="97202" cy="87892"/>
            </a:xfrm>
            <a:custGeom>
              <a:avLst/>
              <a:gdLst/>
              <a:ahLst/>
              <a:cxnLst/>
              <a:rect l="l" t="t" r="r" b="b"/>
              <a:pathLst>
                <a:path w="3435" h="3106" extrusionOk="0">
                  <a:moveTo>
                    <a:pt x="2731" y="732"/>
                  </a:moveTo>
                  <a:cubicBezTo>
                    <a:pt x="3032" y="1128"/>
                    <a:pt x="2984" y="1626"/>
                    <a:pt x="2712" y="2018"/>
                  </a:cubicBezTo>
                  <a:cubicBezTo>
                    <a:pt x="2435" y="2424"/>
                    <a:pt x="1927" y="2764"/>
                    <a:pt x="1423" y="2764"/>
                  </a:cubicBezTo>
                  <a:cubicBezTo>
                    <a:pt x="1418" y="2764"/>
                    <a:pt x="1413" y="2764"/>
                    <a:pt x="1408" y="2764"/>
                  </a:cubicBezTo>
                  <a:cubicBezTo>
                    <a:pt x="1131" y="2759"/>
                    <a:pt x="842" y="2626"/>
                    <a:pt x="637" y="2418"/>
                  </a:cubicBezTo>
                  <a:cubicBezTo>
                    <a:pt x="639" y="2379"/>
                    <a:pt x="639" y="2341"/>
                    <a:pt x="642" y="2302"/>
                  </a:cubicBezTo>
                  <a:cubicBezTo>
                    <a:pt x="655" y="2177"/>
                    <a:pt x="695" y="2050"/>
                    <a:pt x="751" y="1936"/>
                  </a:cubicBezTo>
                  <a:cubicBezTo>
                    <a:pt x="870" y="1694"/>
                    <a:pt x="1053" y="1500"/>
                    <a:pt x="1258" y="1328"/>
                  </a:cubicBezTo>
                  <a:cubicBezTo>
                    <a:pt x="1463" y="1155"/>
                    <a:pt x="1692" y="991"/>
                    <a:pt x="1928" y="863"/>
                  </a:cubicBezTo>
                  <a:cubicBezTo>
                    <a:pt x="2088" y="777"/>
                    <a:pt x="2262" y="737"/>
                    <a:pt x="2439" y="737"/>
                  </a:cubicBezTo>
                  <a:cubicBezTo>
                    <a:pt x="2510" y="737"/>
                    <a:pt x="2581" y="744"/>
                    <a:pt x="2651" y="756"/>
                  </a:cubicBezTo>
                  <a:cubicBezTo>
                    <a:pt x="2658" y="757"/>
                    <a:pt x="2664" y="757"/>
                    <a:pt x="2669" y="757"/>
                  </a:cubicBezTo>
                  <a:cubicBezTo>
                    <a:pt x="2694" y="757"/>
                    <a:pt x="2716" y="748"/>
                    <a:pt x="2731" y="732"/>
                  </a:cubicBezTo>
                  <a:close/>
                  <a:moveTo>
                    <a:pt x="1973" y="1"/>
                  </a:moveTo>
                  <a:cubicBezTo>
                    <a:pt x="1741" y="1"/>
                    <a:pt x="1514" y="77"/>
                    <a:pt x="1328" y="256"/>
                  </a:cubicBezTo>
                  <a:cubicBezTo>
                    <a:pt x="1269" y="312"/>
                    <a:pt x="1321" y="397"/>
                    <a:pt x="1391" y="397"/>
                  </a:cubicBezTo>
                  <a:cubicBezTo>
                    <a:pt x="1397" y="397"/>
                    <a:pt x="1403" y="396"/>
                    <a:pt x="1409" y="395"/>
                  </a:cubicBezTo>
                  <a:cubicBezTo>
                    <a:pt x="1552" y="368"/>
                    <a:pt x="1701" y="350"/>
                    <a:pt x="1848" y="350"/>
                  </a:cubicBezTo>
                  <a:cubicBezTo>
                    <a:pt x="2018" y="350"/>
                    <a:pt x="2186" y="374"/>
                    <a:pt x="2339" y="434"/>
                  </a:cubicBezTo>
                  <a:cubicBezTo>
                    <a:pt x="2337" y="434"/>
                    <a:pt x="2334" y="434"/>
                    <a:pt x="2332" y="434"/>
                  </a:cubicBezTo>
                  <a:cubicBezTo>
                    <a:pt x="2189" y="434"/>
                    <a:pt x="2040" y="476"/>
                    <a:pt x="1909" y="533"/>
                  </a:cubicBezTo>
                  <a:cubicBezTo>
                    <a:pt x="1611" y="663"/>
                    <a:pt x="1336" y="876"/>
                    <a:pt x="1085" y="1080"/>
                  </a:cubicBezTo>
                  <a:cubicBezTo>
                    <a:pt x="842" y="1277"/>
                    <a:pt x="617" y="1514"/>
                    <a:pt x="483" y="1803"/>
                  </a:cubicBezTo>
                  <a:cubicBezTo>
                    <a:pt x="447" y="1883"/>
                    <a:pt x="418" y="1963"/>
                    <a:pt x="396" y="2046"/>
                  </a:cubicBezTo>
                  <a:cubicBezTo>
                    <a:pt x="395" y="2043"/>
                    <a:pt x="393" y="2037"/>
                    <a:pt x="392" y="2033"/>
                  </a:cubicBezTo>
                  <a:cubicBezTo>
                    <a:pt x="226" y="1524"/>
                    <a:pt x="491" y="1004"/>
                    <a:pt x="890" y="687"/>
                  </a:cubicBezTo>
                  <a:cubicBezTo>
                    <a:pt x="946" y="643"/>
                    <a:pt x="899" y="550"/>
                    <a:pt x="838" y="550"/>
                  </a:cubicBezTo>
                  <a:cubicBezTo>
                    <a:pt x="831" y="550"/>
                    <a:pt x="823" y="552"/>
                    <a:pt x="815" y="555"/>
                  </a:cubicBezTo>
                  <a:cubicBezTo>
                    <a:pt x="277" y="767"/>
                    <a:pt x="1" y="1382"/>
                    <a:pt x="87" y="1937"/>
                  </a:cubicBezTo>
                  <a:cubicBezTo>
                    <a:pt x="126" y="2197"/>
                    <a:pt x="243" y="2438"/>
                    <a:pt x="416" y="2635"/>
                  </a:cubicBezTo>
                  <a:cubicBezTo>
                    <a:pt x="430" y="2653"/>
                    <a:pt x="443" y="2668"/>
                    <a:pt x="459" y="2682"/>
                  </a:cubicBezTo>
                  <a:lnTo>
                    <a:pt x="460" y="2682"/>
                  </a:lnTo>
                  <a:cubicBezTo>
                    <a:pt x="655" y="2886"/>
                    <a:pt x="909" y="3031"/>
                    <a:pt x="1191" y="3084"/>
                  </a:cubicBezTo>
                  <a:cubicBezTo>
                    <a:pt x="1274" y="3099"/>
                    <a:pt x="1356" y="3106"/>
                    <a:pt x="1439" y="3106"/>
                  </a:cubicBezTo>
                  <a:cubicBezTo>
                    <a:pt x="1998" y="3106"/>
                    <a:pt x="2545" y="2777"/>
                    <a:pt x="2897" y="2353"/>
                  </a:cubicBezTo>
                  <a:cubicBezTo>
                    <a:pt x="3294" y="1873"/>
                    <a:pt x="3435" y="1228"/>
                    <a:pt x="3109" y="670"/>
                  </a:cubicBezTo>
                  <a:cubicBezTo>
                    <a:pt x="2886" y="285"/>
                    <a:pt x="2421" y="1"/>
                    <a:pt x="1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3839272" y="1095437"/>
              <a:ext cx="80478" cy="73574"/>
            </a:xfrm>
            <a:custGeom>
              <a:avLst/>
              <a:gdLst/>
              <a:ahLst/>
              <a:cxnLst/>
              <a:rect l="l" t="t" r="r" b="b"/>
              <a:pathLst>
                <a:path w="2844" h="2600" extrusionOk="0">
                  <a:moveTo>
                    <a:pt x="1695" y="330"/>
                  </a:moveTo>
                  <a:cubicBezTo>
                    <a:pt x="1872" y="330"/>
                    <a:pt x="2043" y="379"/>
                    <a:pt x="2183" y="472"/>
                  </a:cubicBezTo>
                  <a:cubicBezTo>
                    <a:pt x="2178" y="472"/>
                    <a:pt x="2173" y="472"/>
                    <a:pt x="2168" y="472"/>
                  </a:cubicBezTo>
                  <a:cubicBezTo>
                    <a:pt x="2005" y="472"/>
                    <a:pt x="1829" y="516"/>
                    <a:pt x="1695" y="557"/>
                  </a:cubicBezTo>
                  <a:cubicBezTo>
                    <a:pt x="1426" y="638"/>
                    <a:pt x="1175" y="782"/>
                    <a:pt x="971" y="975"/>
                  </a:cubicBezTo>
                  <a:cubicBezTo>
                    <a:pt x="775" y="1163"/>
                    <a:pt x="630" y="1398"/>
                    <a:pt x="534" y="1652"/>
                  </a:cubicBezTo>
                  <a:cubicBezTo>
                    <a:pt x="518" y="1696"/>
                    <a:pt x="503" y="1740"/>
                    <a:pt x="490" y="1786"/>
                  </a:cubicBezTo>
                  <a:cubicBezTo>
                    <a:pt x="393" y="1469"/>
                    <a:pt x="540" y="1125"/>
                    <a:pt x="739" y="871"/>
                  </a:cubicBezTo>
                  <a:cubicBezTo>
                    <a:pt x="954" y="597"/>
                    <a:pt x="1269" y="358"/>
                    <a:pt x="1625" y="333"/>
                  </a:cubicBezTo>
                  <a:cubicBezTo>
                    <a:pt x="1649" y="331"/>
                    <a:pt x="1672" y="330"/>
                    <a:pt x="1695" y="330"/>
                  </a:cubicBezTo>
                  <a:close/>
                  <a:moveTo>
                    <a:pt x="1699" y="0"/>
                  </a:moveTo>
                  <a:cubicBezTo>
                    <a:pt x="1253" y="0"/>
                    <a:pt x="837" y="250"/>
                    <a:pt x="550" y="583"/>
                  </a:cubicBezTo>
                  <a:cubicBezTo>
                    <a:pt x="221" y="967"/>
                    <a:pt x="1" y="1498"/>
                    <a:pt x="219" y="1991"/>
                  </a:cubicBezTo>
                  <a:cubicBezTo>
                    <a:pt x="323" y="2229"/>
                    <a:pt x="516" y="2421"/>
                    <a:pt x="756" y="2521"/>
                  </a:cubicBezTo>
                  <a:cubicBezTo>
                    <a:pt x="872" y="2570"/>
                    <a:pt x="997" y="2600"/>
                    <a:pt x="1123" y="2600"/>
                  </a:cubicBezTo>
                  <a:cubicBezTo>
                    <a:pt x="1140" y="2600"/>
                    <a:pt x="1156" y="2600"/>
                    <a:pt x="1172" y="2599"/>
                  </a:cubicBezTo>
                  <a:cubicBezTo>
                    <a:pt x="1339" y="2588"/>
                    <a:pt x="1435" y="2529"/>
                    <a:pt x="1566" y="2434"/>
                  </a:cubicBezTo>
                  <a:cubicBezTo>
                    <a:pt x="1639" y="2382"/>
                    <a:pt x="1605" y="2274"/>
                    <a:pt x="1519" y="2274"/>
                  </a:cubicBezTo>
                  <a:cubicBezTo>
                    <a:pt x="1513" y="2274"/>
                    <a:pt x="1506" y="2275"/>
                    <a:pt x="1499" y="2276"/>
                  </a:cubicBezTo>
                  <a:cubicBezTo>
                    <a:pt x="1465" y="2283"/>
                    <a:pt x="1429" y="2285"/>
                    <a:pt x="1392" y="2285"/>
                  </a:cubicBezTo>
                  <a:cubicBezTo>
                    <a:pt x="1334" y="2285"/>
                    <a:pt x="1275" y="2280"/>
                    <a:pt x="1221" y="2280"/>
                  </a:cubicBezTo>
                  <a:cubicBezTo>
                    <a:pt x="1217" y="2280"/>
                    <a:pt x="1212" y="2280"/>
                    <a:pt x="1208" y="2280"/>
                  </a:cubicBezTo>
                  <a:cubicBezTo>
                    <a:pt x="1203" y="2280"/>
                    <a:pt x="1199" y="2280"/>
                    <a:pt x="1194" y="2280"/>
                  </a:cubicBezTo>
                  <a:cubicBezTo>
                    <a:pt x="1104" y="2280"/>
                    <a:pt x="1016" y="2267"/>
                    <a:pt x="931" y="2240"/>
                  </a:cubicBezTo>
                  <a:cubicBezTo>
                    <a:pt x="846" y="2213"/>
                    <a:pt x="771" y="2167"/>
                    <a:pt x="702" y="2112"/>
                  </a:cubicBezTo>
                  <a:cubicBezTo>
                    <a:pt x="708" y="2091"/>
                    <a:pt x="714" y="2071"/>
                    <a:pt x="718" y="2054"/>
                  </a:cubicBezTo>
                  <a:cubicBezTo>
                    <a:pt x="750" y="1945"/>
                    <a:pt x="777" y="1836"/>
                    <a:pt x="819" y="1731"/>
                  </a:cubicBezTo>
                  <a:cubicBezTo>
                    <a:pt x="903" y="1525"/>
                    <a:pt x="1035" y="1337"/>
                    <a:pt x="1197" y="1185"/>
                  </a:cubicBezTo>
                  <a:cubicBezTo>
                    <a:pt x="1361" y="1032"/>
                    <a:pt x="1560" y="920"/>
                    <a:pt x="1772" y="856"/>
                  </a:cubicBezTo>
                  <a:cubicBezTo>
                    <a:pt x="1884" y="821"/>
                    <a:pt x="1997" y="799"/>
                    <a:pt x="2115" y="791"/>
                  </a:cubicBezTo>
                  <a:cubicBezTo>
                    <a:pt x="2224" y="783"/>
                    <a:pt x="2323" y="791"/>
                    <a:pt x="2423" y="756"/>
                  </a:cubicBezTo>
                  <a:cubicBezTo>
                    <a:pt x="2432" y="775"/>
                    <a:pt x="2442" y="791"/>
                    <a:pt x="2448" y="808"/>
                  </a:cubicBezTo>
                  <a:cubicBezTo>
                    <a:pt x="2520" y="1004"/>
                    <a:pt x="2497" y="1186"/>
                    <a:pt x="2445" y="1385"/>
                  </a:cubicBezTo>
                  <a:cubicBezTo>
                    <a:pt x="2388" y="1593"/>
                    <a:pt x="2250" y="1721"/>
                    <a:pt x="2135" y="1895"/>
                  </a:cubicBezTo>
                  <a:cubicBezTo>
                    <a:pt x="2109" y="1934"/>
                    <a:pt x="2146" y="1980"/>
                    <a:pt x="2188" y="1980"/>
                  </a:cubicBezTo>
                  <a:cubicBezTo>
                    <a:pt x="2193" y="1980"/>
                    <a:pt x="2197" y="1979"/>
                    <a:pt x="2202" y="1978"/>
                  </a:cubicBezTo>
                  <a:cubicBezTo>
                    <a:pt x="2416" y="1933"/>
                    <a:pt x="2589" y="1724"/>
                    <a:pt x="2699" y="1546"/>
                  </a:cubicBezTo>
                  <a:cubicBezTo>
                    <a:pt x="2823" y="1346"/>
                    <a:pt x="2843" y="1090"/>
                    <a:pt x="2801" y="863"/>
                  </a:cubicBezTo>
                  <a:cubicBezTo>
                    <a:pt x="2715" y="368"/>
                    <a:pt x="2289" y="45"/>
                    <a:pt x="1798" y="5"/>
                  </a:cubicBezTo>
                  <a:cubicBezTo>
                    <a:pt x="1765" y="2"/>
                    <a:pt x="1732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3543337" y="1250281"/>
              <a:ext cx="86817" cy="29316"/>
            </a:xfrm>
            <a:custGeom>
              <a:avLst/>
              <a:gdLst/>
              <a:ahLst/>
              <a:cxnLst/>
              <a:rect l="l" t="t" r="r" b="b"/>
              <a:pathLst>
                <a:path w="3068" h="1036" extrusionOk="0">
                  <a:moveTo>
                    <a:pt x="2928" y="1"/>
                  </a:moveTo>
                  <a:cubicBezTo>
                    <a:pt x="2913" y="1"/>
                    <a:pt x="2897" y="4"/>
                    <a:pt x="2882" y="11"/>
                  </a:cubicBezTo>
                  <a:cubicBezTo>
                    <a:pt x="2664" y="108"/>
                    <a:pt x="2476" y="273"/>
                    <a:pt x="2265" y="389"/>
                  </a:cubicBezTo>
                  <a:cubicBezTo>
                    <a:pt x="2047" y="508"/>
                    <a:pt x="1815" y="600"/>
                    <a:pt x="1574" y="662"/>
                  </a:cubicBezTo>
                  <a:cubicBezTo>
                    <a:pt x="1245" y="748"/>
                    <a:pt x="889" y="805"/>
                    <a:pt x="540" y="805"/>
                  </a:cubicBezTo>
                  <a:cubicBezTo>
                    <a:pt x="389" y="805"/>
                    <a:pt x="239" y="794"/>
                    <a:pt x="93" y="771"/>
                  </a:cubicBezTo>
                  <a:cubicBezTo>
                    <a:pt x="89" y="771"/>
                    <a:pt x="86" y="770"/>
                    <a:pt x="83" y="770"/>
                  </a:cubicBezTo>
                  <a:cubicBezTo>
                    <a:pt x="23" y="770"/>
                    <a:pt x="0" y="855"/>
                    <a:pt x="64" y="876"/>
                  </a:cubicBezTo>
                  <a:cubicBezTo>
                    <a:pt x="318" y="957"/>
                    <a:pt x="569" y="1021"/>
                    <a:pt x="835" y="1033"/>
                  </a:cubicBezTo>
                  <a:cubicBezTo>
                    <a:pt x="873" y="1035"/>
                    <a:pt x="910" y="1035"/>
                    <a:pt x="948" y="1035"/>
                  </a:cubicBezTo>
                  <a:cubicBezTo>
                    <a:pt x="1182" y="1035"/>
                    <a:pt x="1429" y="1002"/>
                    <a:pt x="1649" y="946"/>
                  </a:cubicBezTo>
                  <a:cubicBezTo>
                    <a:pt x="1909" y="879"/>
                    <a:pt x="2162" y="781"/>
                    <a:pt x="2398" y="655"/>
                  </a:cubicBezTo>
                  <a:cubicBezTo>
                    <a:pt x="2629" y="534"/>
                    <a:pt x="2884" y="382"/>
                    <a:pt x="3021" y="151"/>
                  </a:cubicBezTo>
                  <a:cubicBezTo>
                    <a:pt x="3068" y="73"/>
                    <a:pt x="3002" y="1"/>
                    <a:pt x="2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3634370" y="1233614"/>
              <a:ext cx="13753" cy="14573"/>
            </a:xfrm>
            <a:custGeom>
              <a:avLst/>
              <a:gdLst/>
              <a:ahLst/>
              <a:cxnLst/>
              <a:rect l="l" t="t" r="r" b="b"/>
              <a:pathLst>
                <a:path w="486" h="515" extrusionOk="0">
                  <a:moveTo>
                    <a:pt x="412" y="1"/>
                  </a:moveTo>
                  <a:cubicBezTo>
                    <a:pt x="395" y="1"/>
                    <a:pt x="378" y="8"/>
                    <a:pt x="364" y="20"/>
                  </a:cubicBezTo>
                  <a:cubicBezTo>
                    <a:pt x="313" y="64"/>
                    <a:pt x="269" y="116"/>
                    <a:pt x="218" y="160"/>
                  </a:cubicBezTo>
                  <a:cubicBezTo>
                    <a:pt x="210" y="166"/>
                    <a:pt x="199" y="173"/>
                    <a:pt x="192" y="182"/>
                  </a:cubicBezTo>
                  <a:lnTo>
                    <a:pt x="166" y="215"/>
                  </a:lnTo>
                  <a:cubicBezTo>
                    <a:pt x="146" y="238"/>
                    <a:pt x="124" y="262"/>
                    <a:pt x="105" y="289"/>
                  </a:cubicBezTo>
                  <a:cubicBezTo>
                    <a:pt x="98" y="299"/>
                    <a:pt x="90" y="309"/>
                    <a:pt x="83" y="320"/>
                  </a:cubicBezTo>
                  <a:lnTo>
                    <a:pt x="73" y="336"/>
                  </a:lnTo>
                  <a:cubicBezTo>
                    <a:pt x="68" y="350"/>
                    <a:pt x="64" y="357"/>
                    <a:pt x="64" y="357"/>
                  </a:cubicBezTo>
                  <a:cubicBezTo>
                    <a:pt x="64" y="357"/>
                    <a:pt x="64" y="356"/>
                    <a:pt x="66" y="353"/>
                  </a:cubicBezTo>
                  <a:cubicBezTo>
                    <a:pt x="64" y="351"/>
                    <a:pt x="63" y="350"/>
                    <a:pt x="62" y="350"/>
                  </a:cubicBezTo>
                  <a:cubicBezTo>
                    <a:pt x="60" y="350"/>
                    <a:pt x="59" y="352"/>
                    <a:pt x="57" y="356"/>
                  </a:cubicBezTo>
                  <a:cubicBezTo>
                    <a:pt x="41" y="378"/>
                    <a:pt x="26" y="402"/>
                    <a:pt x="13" y="427"/>
                  </a:cubicBezTo>
                  <a:cubicBezTo>
                    <a:pt x="0" y="450"/>
                    <a:pt x="5" y="479"/>
                    <a:pt x="22" y="498"/>
                  </a:cubicBezTo>
                  <a:cubicBezTo>
                    <a:pt x="32" y="508"/>
                    <a:pt x="49" y="515"/>
                    <a:pt x="66" y="515"/>
                  </a:cubicBezTo>
                  <a:cubicBezTo>
                    <a:pt x="76" y="515"/>
                    <a:pt x="86" y="513"/>
                    <a:pt x="93" y="507"/>
                  </a:cubicBezTo>
                  <a:cubicBezTo>
                    <a:pt x="114" y="493"/>
                    <a:pt x="131" y="478"/>
                    <a:pt x="151" y="462"/>
                  </a:cubicBezTo>
                  <a:cubicBezTo>
                    <a:pt x="157" y="458"/>
                    <a:pt x="160" y="452"/>
                    <a:pt x="166" y="449"/>
                  </a:cubicBezTo>
                  <a:cubicBezTo>
                    <a:pt x="167" y="448"/>
                    <a:pt x="171" y="445"/>
                    <a:pt x="171" y="445"/>
                  </a:cubicBezTo>
                  <a:lnTo>
                    <a:pt x="171" y="445"/>
                  </a:lnTo>
                  <a:cubicBezTo>
                    <a:pt x="171" y="445"/>
                    <a:pt x="171" y="446"/>
                    <a:pt x="169" y="448"/>
                  </a:cubicBezTo>
                  <a:cubicBezTo>
                    <a:pt x="180" y="437"/>
                    <a:pt x="194" y="430"/>
                    <a:pt x="204" y="420"/>
                  </a:cubicBezTo>
                  <a:cubicBezTo>
                    <a:pt x="237" y="389"/>
                    <a:pt x="268" y="356"/>
                    <a:pt x="298" y="324"/>
                  </a:cubicBezTo>
                  <a:cubicBezTo>
                    <a:pt x="305" y="317"/>
                    <a:pt x="313" y="309"/>
                    <a:pt x="318" y="299"/>
                  </a:cubicBezTo>
                  <a:cubicBezTo>
                    <a:pt x="324" y="295"/>
                    <a:pt x="327" y="289"/>
                    <a:pt x="333" y="282"/>
                  </a:cubicBezTo>
                  <a:cubicBezTo>
                    <a:pt x="340" y="273"/>
                    <a:pt x="346" y="263"/>
                    <a:pt x="349" y="253"/>
                  </a:cubicBezTo>
                  <a:lnTo>
                    <a:pt x="349" y="253"/>
                  </a:lnTo>
                  <a:cubicBezTo>
                    <a:pt x="349" y="254"/>
                    <a:pt x="348" y="259"/>
                    <a:pt x="348" y="260"/>
                  </a:cubicBezTo>
                  <a:cubicBezTo>
                    <a:pt x="359" y="244"/>
                    <a:pt x="372" y="225"/>
                    <a:pt x="387" y="208"/>
                  </a:cubicBezTo>
                  <a:cubicBezTo>
                    <a:pt x="414" y="173"/>
                    <a:pt x="443" y="137"/>
                    <a:pt x="467" y="100"/>
                  </a:cubicBezTo>
                  <a:cubicBezTo>
                    <a:pt x="486" y="73"/>
                    <a:pt x="474" y="33"/>
                    <a:pt x="451" y="14"/>
                  </a:cubicBezTo>
                  <a:cubicBezTo>
                    <a:pt x="439" y="5"/>
                    <a:pt x="42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3668808" y="1125687"/>
              <a:ext cx="25751" cy="77762"/>
            </a:xfrm>
            <a:custGeom>
              <a:avLst/>
              <a:gdLst/>
              <a:ahLst/>
              <a:cxnLst/>
              <a:rect l="l" t="t" r="r" b="b"/>
              <a:pathLst>
                <a:path w="910" h="2748" extrusionOk="0">
                  <a:moveTo>
                    <a:pt x="243" y="0"/>
                  </a:moveTo>
                  <a:cubicBezTo>
                    <a:pt x="200" y="0"/>
                    <a:pt x="159" y="53"/>
                    <a:pt x="183" y="101"/>
                  </a:cubicBezTo>
                  <a:cubicBezTo>
                    <a:pt x="376" y="480"/>
                    <a:pt x="446" y="913"/>
                    <a:pt x="390" y="1335"/>
                  </a:cubicBezTo>
                  <a:cubicBezTo>
                    <a:pt x="331" y="1801"/>
                    <a:pt x="135" y="2229"/>
                    <a:pt x="11" y="2679"/>
                  </a:cubicBezTo>
                  <a:cubicBezTo>
                    <a:pt x="1" y="2718"/>
                    <a:pt x="34" y="2747"/>
                    <a:pt x="67" y="2747"/>
                  </a:cubicBezTo>
                  <a:cubicBezTo>
                    <a:pt x="84" y="2747"/>
                    <a:pt x="101" y="2740"/>
                    <a:pt x="111" y="2721"/>
                  </a:cubicBezTo>
                  <a:cubicBezTo>
                    <a:pt x="543" y="1963"/>
                    <a:pt x="909" y="777"/>
                    <a:pt x="284" y="21"/>
                  </a:cubicBezTo>
                  <a:cubicBezTo>
                    <a:pt x="272" y="6"/>
                    <a:pt x="258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3663715" y="1105172"/>
              <a:ext cx="7074" cy="8687"/>
            </a:xfrm>
            <a:custGeom>
              <a:avLst/>
              <a:gdLst/>
              <a:ahLst/>
              <a:cxnLst/>
              <a:rect l="l" t="t" r="r" b="b"/>
              <a:pathLst>
                <a:path w="250" h="307" extrusionOk="0">
                  <a:moveTo>
                    <a:pt x="64" y="1"/>
                  </a:moveTo>
                  <a:cubicBezTo>
                    <a:pt x="55" y="1"/>
                    <a:pt x="45" y="4"/>
                    <a:pt x="37" y="9"/>
                  </a:cubicBezTo>
                  <a:cubicBezTo>
                    <a:pt x="11" y="25"/>
                    <a:pt x="1" y="57"/>
                    <a:pt x="17" y="85"/>
                  </a:cubicBezTo>
                  <a:cubicBezTo>
                    <a:pt x="55" y="149"/>
                    <a:pt x="95" y="214"/>
                    <a:pt x="133" y="278"/>
                  </a:cubicBezTo>
                  <a:cubicBezTo>
                    <a:pt x="144" y="295"/>
                    <a:pt x="164" y="306"/>
                    <a:pt x="183" y="306"/>
                  </a:cubicBezTo>
                  <a:cubicBezTo>
                    <a:pt x="193" y="306"/>
                    <a:pt x="203" y="303"/>
                    <a:pt x="212" y="297"/>
                  </a:cubicBezTo>
                  <a:cubicBezTo>
                    <a:pt x="236" y="281"/>
                    <a:pt x="249" y="246"/>
                    <a:pt x="232" y="220"/>
                  </a:cubicBezTo>
                  <a:cubicBezTo>
                    <a:pt x="191" y="156"/>
                    <a:pt x="153" y="92"/>
                    <a:pt x="113" y="28"/>
                  </a:cubicBezTo>
                  <a:cubicBezTo>
                    <a:pt x="102" y="12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3476414" y="1232991"/>
              <a:ext cx="35117" cy="34438"/>
            </a:xfrm>
            <a:custGeom>
              <a:avLst/>
              <a:gdLst/>
              <a:ahLst/>
              <a:cxnLst/>
              <a:rect l="l" t="t" r="r" b="b"/>
              <a:pathLst>
                <a:path w="1241" h="1217" extrusionOk="0">
                  <a:moveTo>
                    <a:pt x="78" y="1"/>
                  </a:moveTo>
                  <a:cubicBezTo>
                    <a:pt x="39" y="1"/>
                    <a:pt x="1" y="44"/>
                    <a:pt x="21" y="93"/>
                  </a:cubicBezTo>
                  <a:cubicBezTo>
                    <a:pt x="125" y="342"/>
                    <a:pt x="275" y="567"/>
                    <a:pt x="465" y="760"/>
                  </a:cubicBezTo>
                  <a:cubicBezTo>
                    <a:pt x="560" y="856"/>
                    <a:pt x="662" y="943"/>
                    <a:pt x="769" y="1023"/>
                  </a:cubicBezTo>
                  <a:cubicBezTo>
                    <a:pt x="822" y="1060"/>
                    <a:pt x="875" y="1099"/>
                    <a:pt x="932" y="1131"/>
                  </a:cubicBezTo>
                  <a:cubicBezTo>
                    <a:pt x="990" y="1161"/>
                    <a:pt x="1057" y="1203"/>
                    <a:pt x="1122" y="1215"/>
                  </a:cubicBezTo>
                  <a:cubicBezTo>
                    <a:pt x="1127" y="1216"/>
                    <a:pt x="1132" y="1216"/>
                    <a:pt x="1137" y="1216"/>
                  </a:cubicBezTo>
                  <a:cubicBezTo>
                    <a:pt x="1196" y="1216"/>
                    <a:pt x="1240" y="1146"/>
                    <a:pt x="1192" y="1099"/>
                  </a:cubicBezTo>
                  <a:cubicBezTo>
                    <a:pt x="1147" y="1055"/>
                    <a:pt x="1086" y="1026"/>
                    <a:pt x="1035" y="990"/>
                  </a:cubicBezTo>
                  <a:cubicBezTo>
                    <a:pt x="984" y="953"/>
                    <a:pt x="931" y="920"/>
                    <a:pt x="880" y="884"/>
                  </a:cubicBezTo>
                  <a:cubicBezTo>
                    <a:pt x="776" y="808"/>
                    <a:pt x="679" y="725"/>
                    <a:pt x="590" y="634"/>
                  </a:cubicBezTo>
                  <a:cubicBezTo>
                    <a:pt x="413" y="454"/>
                    <a:pt x="253" y="252"/>
                    <a:pt x="125" y="31"/>
                  </a:cubicBezTo>
                  <a:cubicBezTo>
                    <a:pt x="113" y="9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3519454" y="1267571"/>
              <a:ext cx="13696" cy="7782"/>
            </a:xfrm>
            <a:custGeom>
              <a:avLst/>
              <a:gdLst/>
              <a:ahLst/>
              <a:cxnLst/>
              <a:rect l="l" t="t" r="r" b="b"/>
              <a:pathLst>
                <a:path w="484" h="275" extrusionOk="0">
                  <a:moveTo>
                    <a:pt x="260" y="98"/>
                  </a:moveTo>
                  <a:lnTo>
                    <a:pt x="260" y="98"/>
                  </a:lnTo>
                  <a:cubicBezTo>
                    <a:pt x="260" y="98"/>
                    <a:pt x="261" y="98"/>
                    <a:pt x="261" y="98"/>
                  </a:cubicBezTo>
                  <a:lnTo>
                    <a:pt x="261" y="98"/>
                  </a:lnTo>
                  <a:cubicBezTo>
                    <a:pt x="260" y="98"/>
                    <a:pt x="260" y="98"/>
                    <a:pt x="260" y="98"/>
                  </a:cubicBezTo>
                  <a:close/>
                  <a:moveTo>
                    <a:pt x="76" y="1"/>
                  </a:moveTo>
                  <a:cubicBezTo>
                    <a:pt x="55" y="1"/>
                    <a:pt x="34" y="12"/>
                    <a:pt x="21" y="26"/>
                  </a:cubicBezTo>
                  <a:cubicBezTo>
                    <a:pt x="1" y="51"/>
                    <a:pt x="4" y="87"/>
                    <a:pt x="27" y="109"/>
                  </a:cubicBezTo>
                  <a:cubicBezTo>
                    <a:pt x="77" y="160"/>
                    <a:pt x="135" y="204"/>
                    <a:pt x="200" y="231"/>
                  </a:cubicBezTo>
                  <a:cubicBezTo>
                    <a:pt x="233" y="246"/>
                    <a:pt x="268" y="259"/>
                    <a:pt x="305" y="266"/>
                  </a:cubicBezTo>
                  <a:cubicBezTo>
                    <a:pt x="342" y="272"/>
                    <a:pt x="382" y="275"/>
                    <a:pt x="420" y="275"/>
                  </a:cubicBezTo>
                  <a:cubicBezTo>
                    <a:pt x="450" y="275"/>
                    <a:pt x="476" y="252"/>
                    <a:pt x="479" y="221"/>
                  </a:cubicBezTo>
                  <a:cubicBezTo>
                    <a:pt x="483" y="192"/>
                    <a:pt x="465" y="159"/>
                    <a:pt x="435" y="153"/>
                  </a:cubicBezTo>
                  <a:cubicBezTo>
                    <a:pt x="405" y="149"/>
                    <a:pt x="374" y="138"/>
                    <a:pt x="345" y="128"/>
                  </a:cubicBezTo>
                  <a:lnTo>
                    <a:pt x="302" y="112"/>
                  </a:lnTo>
                  <a:cubicBezTo>
                    <a:pt x="295" y="109"/>
                    <a:pt x="287" y="106"/>
                    <a:pt x="280" y="105"/>
                  </a:cubicBezTo>
                  <a:cubicBezTo>
                    <a:pt x="276" y="102"/>
                    <a:pt x="273" y="102"/>
                    <a:pt x="268" y="101"/>
                  </a:cubicBezTo>
                  <a:cubicBezTo>
                    <a:pt x="266" y="101"/>
                    <a:pt x="263" y="100"/>
                    <a:pt x="261" y="98"/>
                  </a:cubicBezTo>
                  <a:lnTo>
                    <a:pt x="261" y="98"/>
                  </a:lnTo>
                  <a:cubicBezTo>
                    <a:pt x="261" y="99"/>
                    <a:pt x="262" y="99"/>
                    <a:pt x="263" y="99"/>
                  </a:cubicBezTo>
                  <a:cubicBezTo>
                    <a:pt x="265" y="99"/>
                    <a:pt x="267" y="101"/>
                    <a:pt x="268" y="101"/>
                  </a:cubicBezTo>
                  <a:cubicBezTo>
                    <a:pt x="263" y="99"/>
                    <a:pt x="261" y="98"/>
                    <a:pt x="260" y="98"/>
                  </a:cubicBezTo>
                  <a:lnTo>
                    <a:pt x="260" y="98"/>
                  </a:lnTo>
                  <a:cubicBezTo>
                    <a:pt x="260" y="98"/>
                    <a:pt x="260" y="98"/>
                    <a:pt x="260" y="98"/>
                  </a:cubicBezTo>
                  <a:lnTo>
                    <a:pt x="260" y="98"/>
                  </a:lnTo>
                  <a:cubicBezTo>
                    <a:pt x="256" y="96"/>
                    <a:pt x="251" y="93"/>
                    <a:pt x="247" y="92"/>
                  </a:cubicBezTo>
                  <a:cubicBezTo>
                    <a:pt x="241" y="86"/>
                    <a:pt x="233" y="85"/>
                    <a:pt x="229" y="80"/>
                  </a:cubicBezTo>
                  <a:cubicBezTo>
                    <a:pt x="215" y="73"/>
                    <a:pt x="202" y="69"/>
                    <a:pt x="187" y="61"/>
                  </a:cubicBezTo>
                  <a:cubicBezTo>
                    <a:pt x="158" y="47"/>
                    <a:pt x="130" y="28"/>
                    <a:pt x="106" y="10"/>
                  </a:cubicBezTo>
                  <a:cubicBezTo>
                    <a:pt x="97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3770227" y="1330052"/>
              <a:ext cx="27986" cy="50256"/>
            </a:xfrm>
            <a:custGeom>
              <a:avLst/>
              <a:gdLst/>
              <a:ahLst/>
              <a:cxnLst/>
              <a:rect l="l" t="t" r="r" b="b"/>
              <a:pathLst>
                <a:path w="989" h="1776" extrusionOk="0">
                  <a:moveTo>
                    <a:pt x="56" y="0"/>
                  </a:moveTo>
                  <a:cubicBezTo>
                    <a:pt x="31" y="0"/>
                    <a:pt x="7" y="17"/>
                    <a:pt x="6" y="51"/>
                  </a:cubicBezTo>
                  <a:cubicBezTo>
                    <a:pt x="1" y="382"/>
                    <a:pt x="69" y="716"/>
                    <a:pt x="219" y="1011"/>
                  </a:cubicBezTo>
                  <a:cubicBezTo>
                    <a:pt x="293" y="1161"/>
                    <a:pt x="381" y="1299"/>
                    <a:pt x="486" y="1428"/>
                  </a:cubicBezTo>
                  <a:cubicBezTo>
                    <a:pt x="588" y="1556"/>
                    <a:pt x="707" y="1690"/>
                    <a:pt x="854" y="1765"/>
                  </a:cubicBezTo>
                  <a:cubicBezTo>
                    <a:pt x="867" y="1773"/>
                    <a:pt x="880" y="1776"/>
                    <a:pt x="893" y="1776"/>
                  </a:cubicBezTo>
                  <a:cubicBezTo>
                    <a:pt x="951" y="1776"/>
                    <a:pt x="989" y="1702"/>
                    <a:pt x="945" y="1648"/>
                  </a:cubicBezTo>
                  <a:cubicBezTo>
                    <a:pt x="851" y="1530"/>
                    <a:pt x="736" y="1428"/>
                    <a:pt x="640" y="1309"/>
                  </a:cubicBezTo>
                  <a:cubicBezTo>
                    <a:pt x="544" y="1191"/>
                    <a:pt x="461" y="1062"/>
                    <a:pt x="392" y="927"/>
                  </a:cubicBezTo>
                  <a:cubicBezTo>
                    <a:pt x="249" y="652"/>
                    <a:pt x="149" y="360"/>
                    <a:pt x="111" y="51"/>
                  </a:cubicBezTo>
                  <a:cubicBezTo>
                    <a:pt x="107" y="17"/>
                    <a:pt x="81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3817483" y="1387920"/>
              <a:ext cx="3594" cy="2801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63" y="1"/>
                  </a:moveTo>
                  <a:cubicBezTo>
                    <a:pt x="0" y="1"/>
                    <a:pt x="0" y="98"/>
                    <a:pt x="63" y="98"/>
                  </a:cubicBezTo>
                  <a:cubicBezTo>
                    <a:pt x="63" y="98"/>
                    <a:pt x="64" y="98"/>
                    <a:pt x="64" y="98"/>
                  </a:cubicBezTo>
                  <a:cubicBezTo>
                    <a:pt x="127" y="98"/>
                    <a:pt x="126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3772547" y="1299094"/>
              <a:ext cx="6395" cy="16809"/>
            </a:xfrm>
            <a:custGeom>
              <a:avLst/>
              <a:gdLst/>
              <a:ahLst/>
              <a:cxnLst/>
              <a:rect l="l" t="t" r="r" b="b"/>
              <a:pathLst>
                <a:path w="226" h="594" extrusionOk="0">
                  <a:moveTo>
                    <a:pt x="156" y="0"/>
                  </a:moveTo>
                  <a:cubicBezTo>
                    <a:pt x="131" y="0"/>
                    <a:pt x="107" y="13"/>
                    <a:pt x="93" y="34"/>
                  </a:cubicBezTo>
                  <a:cubicBezTo>
                    <a:pt x="70" y="71"/>
                    <a:pt x="58" y="117"/>
                    <a:pt x="45" y="158"/>
                  </a:cubicBezTo>
                  <a:cubicBezTo>
                    <a:pt x="29" y="194"/>
                    <a:pt x="20" y="233"/>
                    <a:pt x="15" y="274"/>
                  </a:cubicBezTo>
                  <a:cubicBezTo>
                    <a:pt x="7" y="318"/>
                    <a:pt x="0" y="364"/>
                    <a:pt x="0" y="409"/>
                  </a:cubicBezTo>
                  <a:cubicBezTo>
                    <a:pt x="0" y="448"/>
                    <a:pt x="1" y="491"/>
                    <a:pt x="6" y="531"/>
                  </a:cubicBezTo>
                  <a:cubicBezTo>
                    <a:pt x="7" y="565"/>
                    <a:pt x="33" y="594"/>
                    <a:pt x="70" y="594"/>
                  </a:cubicBezTo>
                  <a:cubicBezTo>
                    <a:pt x="108" y="594"/>
                    <a:pt x="128" y="565"/>
                    <a:pt x="132" y="531"/>
                  </a:cubicBezTo>
                  <a:cubicBezTo>
                    <a:pt x="142" y="456"/>
                    <a:pt x="157" y="382"/>
                    <a:pt x="173" y="309"/>
                  </a:cubicBezTo>
                  <a:cubicBezTo>
                    <a:pt x="180" y="273"/>
                    <a:pt x="187" y="235"/>
                    <a:pt x="196" y="199"/>
                  </a:cubicBezTo>
                  <a:cubicBezTo>
                    <a:pt x="205" y="155"/>
                    <a:pt x="219" y="113"/>
                    <a:pt x="224" y="69"/>
                  </a:cubicBezTo>
                  <a:cubicBezTo>
                    <a:pt x="225" y="40"/>
                    <a:pt x="201" y="8"/>
                    <a:pt x="173" y="2"/>
                  </a:cubicBezTo>
                  <a:cubicBezTo>
                    <a:pt x="167" y="1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3806843" y="1231718"/>
              <a:ext cx="84893" cy="23459"/>
            </a:xfrm>
            <a:custGeom>
              <a:avLst/>
              <a:gdLst/>
              <a:ahLst/>
              <a:cxnLst/>
              <a:rect l="l" t="t" r="r" b="b"/>
              <a:pathLst>
                <a:path w="3000" h="829" extrusionOk="0">
                  <a:moveTo>
                    <a:pt x="1805" y="0"/>
                  </a:moveTo>
                  <a:cubicBezTo>
                    <a:pt x="1671" y="0"/>
                    <a:pt x="1537" y="10"/>
                    <a:pt x="1410" y="28"/>
                  </a:cubicBezTo>
                  <a:cubicBezTo>
                    <a:pt x="1142" y="64"/>
                    <a:pt x="886" y="138"/>
                    <a:pt x="641" y="250"/>
                  </a:cubicBezTo>
                  <a:cubicBezTo>
                    <a:pt x="520" y="305"/>
                    <a:pt x="407" y="372"/>
                    <a:pt x="299" y="449"/>
                  </a:cubicBezTo>
                  <a:cubicBezTo>
                    <a:pt x="246" y="490"/>
                    <a:pt x="183" y="531"/>
                    <a:pt x="141" y="583"/>
                  </a:cubicBezTo>
                  <a:cubicBezTo>
                    <a:pt x="102" y="634"/>
                    <a:pt x="68" y="693"/>
                    <a:pt x="29" y="744"/>
                  </a:cubicBezTo>
                  <a:cubicBezTo>
                    <a:pt x="1" y="782"/>
                    <a:pt x="40" y="829"/>
                    <a:pt x="79" y="829"/>
                  </a:cubicBezTo>
                  <a:cubicBezTo>
                    <a:pt x="88" y="829"/>
                    <a:pt x="97" y="826"/>
                    <a:pt x="105" y="821"/>
                  </a:cubicBezTo>
                  <a:cubicBezTo>
                    <a:pt x="205" y="756"/>
                    <a:pt x="314" y="711"/>
                    <a:pt x="414" y="645"/>
                  </a:cubicBezTo>
                  <a:cubicBezTo>
                    <a:pt x="514" y="580"/>
                    <a:pt x="619" y="522"/>
                    <a:pt x="728" y="471"/>
                  </a:cubicBezTo>
                  <a:cubicBezTo>
                    <a:pt x="952" y="363"/>
                    <a:pt x="1195" y="292"/>
                    <a:pt x="1440" y="260"/>
                  </a:cubicBezTo>
                  <a:cubicBezTo>
                    <a:pt x="1550" y="245"/>
                    <a:pt x="1662" y="237"/>
                    <a:pt x="1775" y="237"/>
                  </a:cubicBezTo>
                  <a:cubicBezTo>
                    <a:pt x="1906" y="237"/>
                    <a:pt x="2037" y="248"/>
                    <a:pt x="2165" y="270"/>
                  </a:cubicBezTo>
                  <a:cubicBezTo>
                    <a:pt x="2407" y="313"/>
                    <a:pt x="2639" y="394"/>
                    <a:pt x="2872" y="465"/>
                  </a:cubicBezTo>
                  <a:cubicBezTo>
                    <a:pt x="2878" y="467"/>
                    <a:pt x="2884" y="468"/>
                    <a:pt x="2890" y="468"/>
                  </a:cubicBezTo>
                  <a:cubicBezTo>
                    <a:pt x="2951" y="468"/>
                    <a:pt x="3000" y="382"/>
                    <a:pt x="2946" y="337"/>
                  </a:cubicBezTo>
                  <a:cubicBezTo>
                    <a:pt x="2630" y="91"/>
                    <a:pt x="2211" y="0"/>
                    <a:pt x="1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3899999" y="1249263"/>
              <a:ext cx="14686" cy="19044"/>
            </a:xfrm>
            <a:custGeom>
              <a:avLst/>
              <a:gdLst/>
              <a:ahLst/>
              <a:cxnLst/>
              <a:rect l="l" t="t" r="r" b="b"/>
              <a:pathLst>
                <a:path w="519" h="673" extrusionOk="0">
                  <a:moveTo>
                    <a:pt x="342" y="576"/>
                  </a:moveTo>
                  <a:cubicBezTo>
                    <a:pt x="342" y="576"/>
                    <a:pt x="342" y="577"/>
                    <a:pt x="343" y="578"/>
                  </a:cubicBezTo>
                  <a:lnTo>
                    <a:pt x="343" y="578"/>
                  </a:lnTo>
                  <a:cubicBezTo>
                    <a:pt x="342" y="577"/>
                    <a:pt x="342" y="576"/>
                    <a:pt x="342" y="576"/>
                  </a:cubicBezTo>
                  <a:close/>
                  <a:moveTo>
                    <a:pt x="72" y="0"/>
                  </a:moveTo>
                  <a:cubicBezTo>
                    <a:pt x="53" y="0"/>
                    <a:pt x="34" y="8"/>
                    <a:pt x="21" y="25"/>
                  </a:cubicBezTo>
                  <a:cubicBezTo>
                    <a:pt x="5" y="49"/>
                    <a:pt x="1" y="88"/>
                    <a:pt x="27" y="108"/>
                  </a:cubicBezTo>
                  <a:cubicBezTo>
                    <a:pt x="74" y="146"/>
                    <a:pt x="116" y="190"/>
                    <a:pt x="152" y="236"/>
                  </a:cubicBezTo>
                  <a:cubicBezTo>
                    <a:pt x="158" y="245"/>
                    <a:pt x="162" y="252"/>
                    <a:pt x="170" y="261"/>
                  </a:cubicBezTo>
                  <a:cubicBezTo>
                    <a:pt x="172" y="265"/>
                    <a:pt x="174" y="265"/>
                    <a:pt x="174" y="267"/>
                  </a:cubicBezTo>
                  <a:lnTo>
                    <a:pt x="175" y="269"/>
                  </a:lnTo>
                  <a:cubicBezTo>
                    <a:pt x="187" y="284"/>
                    <a:pt x="197" y="301"/>
                    <a:pt x="209" y="317"/>
                  </a:cubicBezTo>
                  <a:cubicBezTo>
                    <a:pt x="231" y="349"/>
                    <a:pt x="248" y="384"/>
                    <a:pt x="264" y="421"/>
                  </a:cubicBezTo>
                  <a:cubicBezTo>
                    <a:pt x="281" y="455"/>
                    <a:pt x="299" y="487"/>
                    <a:pt x="315" y="522"/>
                  </a:cubicBezTo>
                  <a:cubicBezTo>
                    <a:pt x="315" y="524"/>
                    <a:pt x="318" y="527"/>
                    <a:pt x="318" y="527"/>
                  </a:cubicBezTo>
                  <a:cubicBezTo>
                    <a:pt x="318" y="527"/>
                    <a:pt x="318" y="528"/>
                    <a:pt x="319" y="534"/>
                  </a:cubicBezTo>
                  <a:cubicBezTo>
                    <a:pt x="325" y="548"/>
                    <a:pt x="328" y="563"/>
                    <a:pt x="337" y="573"/>
                  </a:cubicBezTo>
                  <a:cubicBezTo>
                    <a:pt x="339" y="577"/>
                    <a:pt x="342" y="580"/>
                    <a:pt x="343" y="581"/>
                  </a:cubicBezTo>
                  <a:lnTo>
                    <a:pt x="343" y="581"/>
                  </a:lnTo>
                  <a:cubicBezTo>
                    <a:pt x="344" y="582"/>
                    <a:pt x="344" y="584"/>
                    <a:pt x="344" y="585"/>
                  </a:cubicBezTo>
                  <a:cubicBezTo>
                    <a:pt x="351" y="594"/>
                    <a:pt x="356" y="602"/>
                    <a:pt x="357" y="614"/>
                  </a:cubicBezTo>
                  <a:cubicBezTo>
                    <a:pt x="369" y="649"/>
                    <a:pt x="400" y="672"/>
                    <a:pt x="436" y="672"/>
                  </a:cubicBezTo>
                  <a:cubicBezTo>
                    <a:pt x="439" y="672"/>
                    <a:pt x="443" y="672"/>
                    <a:pt x="446" y="672"/>
                  </a:cubicBezTo>
                  <a:cubicBezTo>
                    <a:pt x="482" y="666"/>
                    <a:pt x="518" y="631"/>
                    <a:pt x="515" y="594"/>
                  </a:cubicBezTo>
                  <a:cubicBezTo>
                    <a:pt x="514" y="578"/>
                    <a:pt x="504" y="550"/>
                    <a:pt x="508" y="535"/>
                  </a:cubicBezTo>
                  <a:cubicBezTo>
                    <a:pt x="508" y="534"/>
                    <a:pt x="509" y="533"/>
                    <a:pt x="509" y="533"/>
                  </a:cubicBezTo>
                  <a:cubicBezTo>
                    <a:pt x="509" y="533"/>
                    <a:pt x="509" y="536"/>
                    <a:pt x="509" y="536"/>
                  </a:cubicBezTo>
                  <a:cubicBezTo>
                    <a:pt x="509" y="536"/>
                    <a:pt x="509" y="535"/>
                    <a:pt x="510" y="530"/>
                  </a:cubicBezTo>
                  <a:cubicBezTo>
                    <a:pt x="511" y="516"/>
                    <a:pt x="508" y="502"/>
                    <a:pt x="504" y="490"/>
                  </a:cubicBezTo>
                  <a:cubicBezTo>
                    <a:pt x="499" y="463"/>
                    <a:pt x="489" y="437"/>
                    <a:pt x="481" y="412"/>
                  </a:cubicBezTo>
                  <a:cubicBezTo>
                    <a:pt x="467" y="377"/>
                    <a:pt x="456" y="345"/>
                    <a:pt x="437" y="313"/>
                  </a:cubicBezTo>
                  <a:cubicBezTo>
                    <a:pt x="421" y="287"/>
                    <a:pt x="402" y="261"/>
                    <a:pt x="383" y="237"/>
                  </a:cubicBezTo>
                  <a:cubicBezTo>
                    <a:pt x="364" y="211"/>
                    <a:pt x="344" y="188"/>
                    <a:pt x="322" y="166"/>
                  </a:cubicBezTo>
                  <a:cubicBezTo>
                    <a:pt x="313" y="158"/>
                    <a:pt x="305" y="146"/>
                    <a:pt x="293" y="137"/>
                  </a:cubicBezTo>
                  <a:cubicBezTo>
                    <a:pt x="289" y="134"/>
                    <a:pt x="284" y="128"/>
                    <a:pt x="279" y="124"/>
                  </a:cubicBezTo>
                  <a:cubicBezTo>
                    <a:pt x="274" y="120"/>
                    <a:pt x="271" y="117"/>
                    <a:pt x="271" y="117"/>
                  </a:cubicBezTo>
                  <a:lnTo>
                    <a:pt x="271" y="117"/>
                  </a:lnTo>
                  <a:cubicBezTo>
                    <a:pt x="270" y="117"/>
                    <a:pt x="271" y="119"/>
                    <a:pt x="274" y="123"/>
                  </a:cubicBezTo>
                  <a:cubicBezTo>
                    <a:pt x="268" y="120"/>
                    <a:pt x="263" y="114"/>
                    <a:pt x="257" y="110"/>
                  </a:cubicBezTo>
                  <a:cubicBezTo>
                    <a:pt x="209" y="72"/>
                    <a:pt x="158" y="37"/>
                    <a:pt x="103" y="8"/>
                  </a:cubicBezTo>
                  <a:cubicBezTo>
                    <a:pt x="93" y="3"/>
                    <a:pt x="8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3587906" y="1395759"/>
              <a:ext cx="53284" cy="20346"/>
            </a:xfrm>
            <a:custGeom>
              <a:avLst/>
              <a:gdLst/>
              <a:ahLst/>
              <a:cxnLst/>
              <a:rect l="l" t="t" r="r" b="b"/>
              <a:pathLst>
                <a:path w="1883" h="719" extrusionOk="0">
                  <a:moveTo>
                    <a:pt x="68" y="1"/>
                  </a:moveTo>
                  <a:cubicBezTo>
                    <a:pt x="33" y="1"/>
                    <a:pt x="0" y="26"/>
                    <a:pt x="15" y="67"/>
                  </a:cubicBezTo>
                  <a:cubicBezTo>
                    <a:pt x="137" y="388"/>
                    <a:pt x="496" y="588"/>
                    <a:pt x="814" y="670"/>
                  </a:cubicBezTo>
                  <a:cubicBezTo>
                    <a:pt x="936" y="702"/>
                    <a:pt x="1063" y="718"/>
                    <a:pt x="1190" y="718"/>
                  </a:cubicBezTo>
                  <a:cubicBezTo>
                    <a:pt x="1235" y="718"/>
                    <a:pt x="1280" y="716"/>
                    <a:pt x="1324" y="712"/>
                  </a:cubicBezTo>
                  <a:cubicBezTo>
                    <a:pt x="1495" y="695"/>
                    <a:pt x="1690" y="657"/>
                    <a:pt x="1822" y="540"/>
                  </a:cubicBezTo>
                  <a:cubicBezTo>
                    <a:pt x="1882" y="490"/>
                    <a:pt x="1825" y="410"/>
                    <a:pt x="1761" y="410"/>
                  </a:cubicBezTo>
                  <a:cubicBezTo>
                    <a:pt x="1757" y="410"/>
                    <a:pt x="1753" y="410"/>
                    <a:pt x="1748" y="411"/>
                  </a:cubicBezTo>
                  <a:cubicBezTo>
                    <a:pt x="1600" y="439"/>
                    <a:pt x="1463" y="497"/>
                    <a:pt x="1314" y="510"/>
                  </a:cubicBezTo>
                  <a:cubicBezTo>
                    <a:pt x="1276" y="513"/>
                    <a:pt x="1238" y="515"/>
                    <a:pt x="1200" y="515"/>
                  </a:cubicBezTo>
                  <a:cubicBezTo>
                    <a:pt x="1088" y="515"/>
                    <a:pt x="978" y="500"/>
                    <a:pt x="869" y="472"/>
                  </a:cubicBezTo>
                  <a:cubicBezTo>
                    <a:pt x="727" y="436"/>
                    <a:pt x="590" y="379"/>
                    <a:pt x="467" y="301"/>
                  </a:cubicBezTo>
                  <a:cubicBezTo>
                    <a:pt x="336" y="218"/>
                    <a:pt x="225" y="112"/>
                    <a:pt x="108" y="14"/>
                  </a:cubicBezTo>
                  <a:cubicBezTo>
                    <a:pt x="96" y="5"/>
                    <a:pt x="82" y="1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3652311" y="1391910"/>
              <a:ext cx="17431" cy="13328"/>
            </a:xfrm>
            <a:custGeom>
              <a:avLst/>
              <a:gdLst/>
              <a:ahLst/>
              <a:cxnLst/>
              <a:rect l="l" t="t" r="r" b="b"/>
              <a:pathLst>
                <a:path w="616" h="471" extrusionOk="0">
                  <a:moveTo>
                    <a:pt x="542" y="0"/>
                  </a:moveTo>
                  <a:cubicBezTo>
                    <a:pt x="526" y="0"/>
                    <a:pt x="511" y="6"/>
                    <a:pt x="498" y="20"/>
                  </a:cubicBezTo>
                  <a:cubicBezTo>
                    <a:pt x="463" y="53"/>
                    <a:pt x="429" y="85"/>
                    <a:pt x="391" y="116"/>
                  </a:cubicBezTo>
                  <a:cubicBezTo>
                    <a:pt x="360" y="140"/>
                    <a:pt x="320" y="169"/>
                    <a:pt x="286" y="195"/>
                  </a:cubicBezTo>
                  <a:cubicBezTo>
                    <a:pt x="247" y="223"/>
                    <a:pt x="211" y="249"/>
                    <a:pt x="171" y="275"/>
                  </a:cubicBezTo>
                  <a:cubicBezTo>
                    <a:pt x="129" y="300"/>
                    <a:pt x="91" y="332"/>
                    <a:pt x="49" y="358"/>
                  </a:cubicBezTo>
                  <a:cubicBezTo>
                    <a:pt x="1" y="391"/>
                    <a:pt x="22" y="470"/>
                    <a:pt x="76" y="470"/>
                  </a:cubicBezTo>
                  <a:cubicBezTo>
                    <a:pt x="82" y="470"/>
                    <a:pt x="88" y="469"/>
                    <a:pt x="94" y="467"/>
                  </a:cubicBezTo>
                  <a:cubicBezTo>
                    <a:pt x="145" y="453"/>
                    <a:pt x="199" y="437"/>
                    <a:pt x="245" y="412"/>
                  </a:cubicBezTo>
                  <a:cubicBezTo>
                    <a:pt x="289" y="386"/>
                    <a:pt x="333" y="361"/>
                    <a:pt x="373" y="329"/>
                  </a:cubicBezTo>
                  <a:cubicBezTo>
                    <a:pt x="461" y="262"/>
                    <a:pt x="533" y="182"/>
                    <a:pt x="599" y="95"/>
                  </a:cubicBezTo>
                  <a:cubicBezTo>
                    <a:pt x="616" y="71"/>
                    <a:pt x="604" y="31"/>
                    <a:pt x="581" y="14"/>
                  </a:cubicBezTo>
                  <a:cubicBezTo>
                    <a:pt x="570" y="5"/>
                    <a:pt x="556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3665101" y="1309197"/>
              <a:ext cx="23147" cy="41711"/>
            </a:xfrm>
            <a:custGeom>
              <a:avLst/>
              <a:gdLst/>
              <a:ahLst/>
              <a:cxnLst/>
              <a:rect l="l" t="t" r="r" b="b"/>
              <a:pathLst>
                <a:path w="818" h="1474" extrusionOk="0">
                  <a:moveTo>
                    <a:pt x="91" y="0"/>
                  </a:moveTo>
                  <a:cubicBezTo>
                    <a:pt x="42" y="0"/>
                    <a:pt x="0" y="68"/>
                    <a:pt x="46" y="103"/>
                  </a:cubicBezTo>
                  <a:cubicBezTo>
                    <a:pt x="437" y="416"/>
                    <a:pt x="641" y="908"/>
                    <a:pt x="599" y="1405"/>
                  </a:cubicBezTo>
                  <a:cubicBezTo>
                    <a:pt x="594" y="1449"/>
                    <a:pt x="634" y="1474"/>
                    <a:pt x="672" y="1474"/>
                  </a:cubicBezTo>
                  <a:cubicBezTo>
                    <a:pt x="702" y="1474"/>
                    <a:pt x="731" y="1458"/>
                    <a:pt x="737" y="1424"/>
                  </a:cubicBezTo>
                  <a:cubicBezTo>
                    <a:pt x="818" y="881"/>
                    <a:pt x="571" y="321"/>
                    <a:pt x="119" y="9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3681853" y="1312394"/>
              <a:ext cx="11970" cy="22921"/>
            </a:xfrm>
            <a:custGeom>
              <a:avLst/>
              <a:gdLst/>
              <a:ahLst/>
              <a:cxnLst/>
              <a:rect l="l" t="t" r="r" b="b"/>
              <a:pathLst>
                <a:path w="423" h="810" extrusionOk="0">
                  <a:moveTo>
                    <a:pt x="80" y="0"/>
                  </a:moveTo>
                  <a:cubicBezTo>
                    <a:pt x="37" y="0"/>
                    <a:pt x="1" y="63"/>
                    <a:pt x="40" y="99"/>
                  </a:cubicBezTo>
                  <a:cubicBezTo>
                    <a:pt x="224" y="262"/>
                    <a:pt x="303" y="509"/>
                    <a:pt x="286" y="753"/>
                  </a:cubicBezTo>
                  <a:cubicBezTo>
                    <a:pt x="283" y="789"/>
                    <a:pt x="314" y="809"/>
                    <a:pt x="344" y="809"/>
                  </a:cubicBezTo>
                  <a:cubicBezTo>
                    <a:pt x="368" y="809"/>
                    <a:pt x="392" y="796"/>
                    <a:pt x="399" y="768"/>
                  </a:cubicBezTo>
                  <a:cubicBezTo>
                    <a:pt x="415" y="696"/>
                    <a:pt x="422" y="625"/>
                    <a:pt x="415" y="552"/>
                  </a:cubicBezTo>
                  <a:cubicBezTo>
                    <a:pt x="406" y="483"/>
                    <a:pt x="392" y="413"/>
                    <a:pt x="364" y="348"/>
                  </a:cubicBezTo>
                  <a:cubicBezTo>
                    <a:pt x="309" y="211"/>
                    <a:pt x="222" y="99"/>
                    <a:pt x="108" y="10"/>
                  </a:cubicBezTo>
                  <a:cubicBezTo>
                    <a:pt x="99" y="3"/>
                    <a:pt x="89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92352" y="1313470"/>
              <a:ext cx="8857" cy="13413"/>
            </a:xfrm>
            <a:custGeom>
              <a:avLst/>
              <a:gdLst/>
              <a:ahLst/>
              <a:cxnLst/>
              <a:rect l="l" t="t" r="r" b="b"/>
              <a:pathLst>
                <a:path w="313" h="474" extrusionOk="0">
                  <a:moveTo>
                    <a:pt x="62" y="0"/>
                  </a:moveTo>
                  <a:cubicBezTo>
                    <a:pt x="50" y="0"/>
                    <a:pt x="37" y="4"/>
                    <a:pt x="28" y="12"/>
                  </a:cubicBezTo>
                  <a:cubicBezTo>
                    <a:pt x="6" y="28"/>
                    <a:pt x="0" y="60"/>
                    <a:pt x="13" y="83"/>
                  </a:cubicBezTo>
                  <a:cubicBezTo>
                    <a:pt x="45" y="141"/>
                    <a:pt x="71" y="202"/>
                    <a:pt x="102" y="260"/>
                  </a:cubicBezTo>
                  <a:cubicBezTo>
                    <a:pt x="117" y="288"/>
                    <a:pt x="131" y="317"/>
                    <a:pt x="144" y="346"/>
                  </a:cubicBezTo>
                  <a:cubicBezTo>
                    <a:pt x="146" y="350"/>
                    <a:pt x="150" y="359"/>
                    <a:pt x="150" y="360"/>
                  </a:cubicBezTo>
                  <a:cubicBezTo>
                    <a:pt x="153" y="368"/>
                    <a:pt x="154" y="376"/>
                    <a:pt x="159" y="384"/>
                  </a:cubicBezTo>
                  <a:cubicBezTo>
                    <a:pt x="166" y="404"/>
                    <a:pt x="175" y="423"/>
                    <a:pt x="183" y="440"/>
                  </a:cubicBezTo>
                  <a:cubicBezTo>
                    <a:pt x="194" y="461"/>
                    <a:pt x="218" y="473"/>
                    <a:pt x="242" y="473"/>
                  </a:cubicBezTo>
                  <a:cubicBezTo>
                    <a:pt x="251" y="473"/>
                    <a:pt x="260" y="472"/>
                    <a:pt x="268" y="468"/>
                  </a:cubicBezTo>
                  <a:cubicBezTo>
                    <a:pt x="300" y="455"/>
                    <a:pt x="313" y="423"/>
                    <a:pt x="305" y="390"/>
                  </a:cubicBezTo>
                  <a:cubicBezTo>
                    <a:pt x="298" y="353"/>
                    <a:pt x="282" y="318"/>
                    <a:pt x="268" y="285"/>
                  </a:cubicBezTo>
                  <a:cubicBezTo>
                    <a:pt x="255" y="251"/>
                    <a:pt x="239" y="221"/>
                    <a:pt x="224" y="190"/>
                  </a:cubicBezTo>
                  <a:cubicBezTo>
                    <a:pt x="191" y="126"/>
                    <a:pt x="146" y="70"/>
                    <a:pt x="101" y="16"/>
                  </a:cubicBezTo>
                  <a:cubicBezTo>
                    <a:pt x="91" y="5"/>
                    <a:pt x="76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702992" y="1316865"/>
              <a:ext cx="4754" cy="10781"/>
            </a:xfrm>
            <a:custGeom>
              <a:avLst/>
              <a:gdLst/>
              <a:ahLst/>
              <a:cxnLst/>
              <a:rect l="l" t="t" r="r" b="b"/>
              <a:pathLst>
                <a:path w="168" h="381" extrusionOk="0">
                  <a:moveTo>
                    <a:pt x="57" y="0"/>
                  </a:moveTo>
                  <a:cubicBezTo>
                    <a:pt x="55" y="0"/>
                    <a:pt x="53" y="0"/>
                    <a:pt x="52" y="1"/>
                  </a:cubicBezTo>
                  <a:cubicBezTo>
                    <a:pt x="28" y="5"/>
                    <a:pt x="1" y="28"/>
                    <a:pt x="4" y="56"/>
                  </a:cubicBezTo>
                  <a:cubicBezTo>
                    <a:pt x="11" y="104"/>
                    <a:pt x="15" y="153"/>
                    <a:pt x="24" y="203"/>
                  </a:cubicBezTo>
                  <a:cubicBezTo>
                    <a:pt x="31" y="248"/>
                    <a:pt x="43" y="293"/>
                    <a:pt x="52" y="339"/>
                  </a:cubicBezTo>
                  <a:cubicBezTo>
                    <a:pt x="56" y="362"/>
                    <a:pt x="83" y="381"/>
                    <a:pt x="108" y="381"/>
                  </a:cubicBezTo>
                  <a:cubicBezTo>
                    <a:pt x="112" y="381"/>
                    <a:pt x="117" y="380"/>
                    <a:pt x="121" y="378"/>
                  </a:cubicBezTo>
                  <a:cubicBezTo>
                    <a:pt x="155" y="368"/>
                    <a:pt x="168" y="341"/>
                    <a:pt x="162" y="307"/>
                  </a:cubicBezTo>
                  <a:cubicBezTo>
                    <a:pt x="155" y="262"/>
                    <a:pt x="149" y="217"/>
                    <a:pt x="142" y="174"/>
                  </a:cubicBezTo>
                  <a:cubicBezTo>
                    <a:pt x="133" y="130"/>
                    <a:pt x="123" y="86"/>
                    <a:pt x="111" y="41"/>
                  </a:cubicBezTo>
                  <a:cubicBezTo>
                    <a:pt x="106" y="16"/>
                    <a:pt x="81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687060" y="1147844"/>
              <a:ext cx="10046" cy="36164"/>
            </a:xfrm>
            <a:custGeom>
              <a:avLst/>
              <a:gdLst/>
              <a:ahLst/>
              <a:cxnLst/>
              <a:rect l="l" t="t" r="r" b="b"/>
              <a:pathLst>
                <a:path w="355" h="1278" extrusionOk="0">
                  <a:moveTo>
                    <a:pt x="215" y="0"/>
                  </a:moveTo>
                  <a:cubicBezTo>
                    <a:pt x="188" y="0"/>
                    <a:pt x="159" y="19"/>
                    <a:pt x="163" y="52"/>
                  </a:cubicBezTo>
                  <a:cubicBezTo>
                    <a:pt x="202" y="437"/>
                    <a:pt x="151" y="829"/>
                    <a:pt x="17" y="1193"/>
                  </a:cubicBezTo>
                  <a:cubicBezTo>
                    <a:pt x="1" y="1240"/>
                    <a:pt x="47" y="1278"/>
                    <a:pt x="90" y="1278"/>
                  </a:cubicBezTo>
                  <a:cubicBezTo>
                    <a:pt x="111" y="1278"/>
                    <a:pt x="132" y="1268"/>
                    <a:pt x="142" y="1244"/>
                  </a:cubicBezTo>
                  <a:cubicBezTo>
                    <a:pt x="312" y="861"/>
                    <a:pt x="354" y="446"/>
                    <a:pt x="266" y="37"/>
                  </a:cubicBezTo>
                  <a:cubicBezTo>
                    <a:pt x="260" y="12"/>
                    <a:pt x="23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3698266" y="1156588"/>
              <a:ext cx="6225" cy="19752"/>
            </a:xfrm>
            <a:custGeom>
              <a:avLst/>
              <a:gdLst/>
              <a:ahLst/>
              <a:cxnLst/>
              <a:rect l="l" t="t" r="r" b="b"/>
              <a:pathLst>
                <a:path w="220" h="698" extrusionOk="0">
                  <a:moveTo>
                    <a:pt x="155" y="1"/>
                  </a:moveTo>
                  <a:cubicBezTo>
                    <a:pt x="128" y="1"/>
                    <a:pt x="101" y="19"/>
                    <a:pt x="98" y="55"/>
                  </a:cubicBezTo>
                  <a:cubicBezTo>
                    <a:pt x="91" y="151"/>
                    <a:pt x="73" y="243"/>
                    <a:pt x="57" y="337"/>
                  </a:cubicBezTo>
                  <a:cubicBezTo>
                    <a:pt x="47" y="384"/>
                    <a:pt x="40" y="432"/>
                    <a:pt x="31" y="478"/>
                  </a:cubicBezTo>
                  <a:lnTo>
                    <a:pt x="15" y="549"/>
                  </a:lnTo>
                  <a:cubicBezTo>
                    <a:pt x="9" y="577"/>
                    <a:pt x="1" y="606"/>
                    <a:pt x="2" y="632"/>
                  </a:cubicBezTo>
                  <a:cubicBezTo>
                    <a:pt x="6" y="674"/>
                    <a:pt x="37" y="697"/>
                    <a:pt x="71" y="697"/>
                  </a:cubicBezTo>
                  <a:cubicBezTo>
                    <a:pt x="93" y="697"/>
                    <a:pt x="115" y="687"/>
                    <a:pt x="131" y="666"/>
                  </a:cubicBezTo>
                  <a:cubicBezTo>
                    <a:pt x="160" y="624"/>
                    <a:pt x="171" y="561"/>
                    <a:pt x="181" y="513"/>
                  </a:cubicBezTo>
                  <a:cubicBezTo>
                    <a:pt x="191" y="462"/>
                    <a:pt x="200" y="413"/>
                    <a:pt x="207" y="362"/>
                  </a:cubicBezTo>
                  <a:cubicBezTo>
                    <a:pt x="220" y="260"/>
                    <a:pt x="217" y="157"/>
                    <a:pt x="211" y="55"/>
                  </a:cubicBezTo>
                  <a:cubicBezTo>
                    <a:pt x="209" y="19"/>
                    <a:pt x="18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3705057" y="1164200"/>
              <a:ext cx="7301" cy="16328"/>
            </a:xfrm>
            <a:custGeom>
              <a:avLst/>
              <a:gdLst/>
              <a:ahLst/>
              <a:cxnLst/>
              <a:rect l="l" t="t" r="r" b="b"/>
              <a:pathLst>
                <a:path w="258" h="577" extrusionOk="0">
                  <a:moveTo>
                    <a:pt x="194" y="1"/>
                  </a:moveTo>
                  <a:cubicBezTo>
                    <a:pt x="168" y="1"/>
                    <a:pt x="147" y="18"/>
                    <a:pt x="138" y="45"/>
                  </a:cubicBezTo>
                  <a:cubicBezTo>
                    <a:pt x="109" y="121"/>
                    <a:pt x="76" y="195"/>
                    <a:pt x="53" y="273"/>
                  </a:cubicBezTo>
                  <a:cubicBezTo>
                    <a:pt x="47" y="292"/>
                    <a:pt x="40" y="309"/>
                    <a:pt x="37" y="330"/>
                  </a:cubicBezTo>
                  <a:cubicBezTo>
                    <a:pt x="35" y="339"/>
                    <a:pt x="32" y="346"/>
                    <a:pt x="32" y="355"/>
                  </a:cubicBezTo>
                  <a:cubicBezTo>
                    <a:pt x="31" y="361"/>
                    <a:pt x="31" y="364"/>
                    <a:pt x="31" y="364"/>
                  </a:cubicBezTo>
                  <a:cubicBezTo>
                    <a:pt x="31" y="364"/>
                    <a:pt x="32" y="363"/>
                    <a:pt x="32" y="360"/>
                  </a:cubicBezTo>
                  <a:lnTo>
                    <a:pt x="32" y="360"/>
                  </a:lnTo>
                  <a:lnTo>
                    <a:pt x="28" y="388"/>
                  </a:lnTo>
                  <a:cubicBezTo>
                    <a:pt x="18" y="427"/>
                    <a:pt x="8" y="471"/>
                    <a:pt x="3" y="517"/>
                  </a:cubicBezTo>
                  <a:cubicBezTo>
                    <a:pt x="1" y="554"/>
                    <a:pt x="34" y="576"/>
                    <a:pt x="65" y="576"/>
                  </a:cubicBezTo>
                  <a:cubicBezTo>
                    <a:pt x="85" y="576"/>
                    <a:pt x="105" y="567"/>
                    <a:pt x="115" y="548"/>
                  </a:cubicBezTo>
                  <a:cubicBezTo>
                    <a:pt x="134" y="507"/>
                    <a:pt x="149" y="466"/>
                    <a:pt x="166" y="424"/>
                  </a:cubicBezTo>
                  <a:cubicBezTo>
                    <a:pt x="173" y="404"/>
                    <a:pt x="181" y="395"/>
                    <a:pt x="188" y="373"/>
                  </a:cubicBezTo>
                  <a:cubicBezTo>
                    <a:pt x="195" y="353"/>
                    <a:pt x="198" y="333"/>
                    <a:pt x="204" y="314"/>
                  </a:cubicBezTo>
                  <a:cubicBezTo>
                    <a:pt x="226" y="235"/>
                    <a:pt x="239" y="155"/>
                    <a:pt x="253" y="76"/>
                  </a:cubicBezTo>
                  <a:cubicBezTo>
                    <a:pt x="258" y="45"/>
                    <a:pt x="243" y="12"/>
                    <a:pt x="211" y="3"/>
                  </a:cubicBezTo>
                  <a:cubicBezTo>
                    <a:pt x="205" y="1"/>
                    <a:pt x="200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3605592" y="1266439"/>
              <a:ext cx="21761" cy="14205"/>
            </a:xfrm>
            <a:custGeom>
              <a:avLst/>
              <a:gdLst/>
              <a:ahLst/>
              <a:cxnLst/>
              <a:rect l="l" t="t" r="r" b="b"/>
              <a:pathLst>
                <a:path w="769" h="502" extrusionOk="0">
                  <a:moveTo>
                    <a:pt x="697" y="1"/>
                  </a:moveTo>
                  <a:cubicBezTo>
                    <a:pt x="679" y="1"/>
                    <a:pt x="662" y="8"/>
                    <a:pt x="648" y="20"/>
                  </a:cubicBezTo>
                  <a:cubicBezTo>
                    <a:pt x="625" y="40"/>
                    <a:pt x="607" y="65"/>
                    <a:pt x="586" y="85"/>
                  </a:cubicBezTo>
                  <a:cubicBezTo>
                    <a:pt x="559" y="110"/>
                    <a:pt x="542" y="120"/>
                    <a:pt x="514" y="143"/>
                  </a:cubicBezTo>
                  <a:cubicBezTo>
                    <a:pt x="469" y="187"/>
                    <a:pt x="433" y="213"/>
                    <a:pt x="379" y="248"/>
                  </a:cubicBezTo>
                  <a:cubicBezTo>
                    <a:pt x="331" y="279"/>
                    <a:pt x="278" y="308"/>
                    <a:pt x="230" y="329"/>
                  </a:cubicBezTo>
                  <a:cubicBezTo>
                    <a:pt x="202" y="340"/>
                    <a:pt x="176" y="357"/>
                    <a:pt x="151" y="369"/>
                  </a:cubicBezTo>
                  <a:cubicBezTo>
                    <a:pt x="122" y="382"/>
                    <a:pt x="89" y="388"/>
                    <a:pt x="58" y="395"/>
                  </a:cubicBezTo>
                  <a:cubicBezTo>
                    <a:pt x="1" y="408"/>
                    <a:pt x="11" y="501"/>
                    <a:pt x="70" y="501"/>
                  </a:cubicBezTo>
                  <a:cubicBezTo>
                    <a:pt x="71" y="501"/>
                    <a:pt x="72" y="501"/>
                    <a:pt x="73" y="501"/>
                  </a:cubicBezTo>
                  <a:cubicBezTo>
                    <a:pt x="108" y="498"/>
                    <a:pt x="142" y="491"/>
                    <a:pt x="176" y="491"/>
                  </a:cubicBezTo>
                  <a:cubicBezTo>
                    <a:pt x="211" y="489"/>
                    <a:pt x="247" y="488"/>
                    <a:pt x="282" y="478"/>
                  </a:cubicBezTo>
                  <a:cubicBezTo>
                    <a:pt x="347" y="460"/>
                    <a:pt x="414" y="431"/>
                    <a:pt x="472" y="396"/>
                  </a:cubicBezTo>
                  <a:cubicBezTo>
                    <a:pt x="530" y="360"/>
                    <a:pt x="589" y="315"/>
                    <a:pt x="638" y="268"/>
                  </a:cubicBezTo>
                  <a:cubicBezTo>
                    <a:pt x="666" y="242"/>
                    <a:pt x="682" y="213"/>
                    <a:pt x="703" y="183"/>
                  </a:cubicBezTo>
                  <a:cubicBezTo>
                    <a:pt x="725" y="151"/>
                    <a:pt x="747" y="120"/>
                    <a:pt x="760" y="84"/>
                  </a:cubicBezTo>
                  <a:cubicBezTo>
                    <a:pt x="769" y="56"/>
                    <a:pt x="753" y="23"/>
                    <a:pt x="728" y="10"/>
                  </a:cubicBezTo>
                  <a:cubicBezTo>
                    <a:pt x="718" y="4"/>
                    <a:pt x="707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3617844" y="1276513"/>
              <a:ext cx="11376" cy="9819"/>
            </a:xfrm>
            <a:custGeom>
              <a:avLst/>
              <a:gdLst/>
              <a:ahLst/>
              <a:cxnLst/>
              <a:rect l="l" t="t" r="r" b="b"/>
              <a:pathLst>
                <a:path w="402" h="347" extrusionOk="0">
                  <a:moveTo>
                    <a:pt x="337" y="1"/>
                  </a:moveTo>
                  <a:cubicBezTo>
                    <a:pt x="327" y="1"/>
                    <a:pt x="317" y="4"/>
                    <a:pt x="308" y="10"/>
                  </a:cubicBezTo>
                  <a:cubicBezTo>
                    <a:pt x="285" y="26"/>
                    <a:pt x="262" y="45"/>
                    <a:pt x="237" y="61"/>
                  </a:cubicBezTo>
                  <a:cubicBezTo>
                    <a:pt x="211" y="81"/>
                    <a:pt x="185" y="104"/>
                    <a:pt x="157" y="126"/>
                  </a:cubicBezTo>
                  <a:cubicBezTo>
                    <a:pt x="112" y="167"/>
                    <a:pt x="67" y="206"/>
                    <a:pt x="23" y="244"/>
                  </a:cubicBezTo>
                  <a:cubicBezTo>
                    <a:pt x="0" y="266"/>
                    <a:pt x="0" y="309"/>
                    <a:pt x="23" y="330"/>
                  </a:cubicBezTo>
                  <a:cubicBezTo>
                    <a:pt x="35" y="341"/>
                    <a:pt x="50" y="346"/>
                    <a:pt x="64" y="346"/>
                  </a:cubicBezTo>
                  <a:cubicBezTo>
                    <a:pt x="79" y="346"/>
                    <a:pt x="95" y="341"/>
                    <a:pt x="109" y="330"/>
                  </a:cubicBezTo>
                  <a:cubicBezTo>
                    <a:pt x="156" y="293"/>
                    <a:pt x="201" y="255"/>
                    <a:pt x="249" y="219"/>
                  </a:cubicBezTo>
                  <a:cubicBezTo>
                    <a:pt x="270" y="200"/>
                    <a:pt x="294" y="184"/>
                    <a:pt x="314" y="164"/>
                  </a:cubicBezTo>
                  <a:cubicBezTo>
                    <a:pt x="336" y="142"/>
                    <a:pt x="358" y="123"/>
                    <a:pt x="379" y="101"/>
                  </a:cubicBezTo>
                  <a:cubicBezTo>
                    <a:pt x="401" y="81"/>
                    <a:pt x="401" y="46"/>
                    <a:pt x="385" y="24"/>
                  </a:cubicBezTo>
                  <a:cubicBezTo>
                    <a:pt x="374" y="10"/>
                    <a:pt x="356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3624325" y="1286332"/>
              <a:ext cx="9027" cy="6593"/>
            </a:xfrm>
            <a:custGeom>
              <a:avLst/>
              <a:gdLst/>
              <a:ahLst/>
              <a:cxnLst/>
              <a:rect l="l" t="t" r="r" b="b"/>
              <a:pathLst>
                <a:path w="319" h="233" extrusionOk="0">
                  <a:moveTo>
                    <a:pt x="261" y="1"/>
                  </a:moveTo>
                  <a:cubicBezTo>
                    <a:pt x="252" y="1"/>
                    <a:pt x="242" y="3"/>
                    <a:pt x="232" y="9"/>
                  </a:cubicBezTo>
                  <a:cubicBezTo>
                    <a:pt x="216" y="16"/>
                    <a:pt x="197" y="23"/>
                    <a:pt x="179" y="33"/>
                  </a:cubicBezTo>
                  <a:cubicBezTo>
                    <a:pt x="161" y="45"/>
                    <a:pt x="146" y="54"/>
                    <a:pt x="130" y="62"/>
                  </a:cubicBezTo>
                  <a:cubicBezTo>
                    <a:pt x="114" y="71"/>
                    <a:pt x="98" y="83"/>
                    <a:pt x="81" y="91"/>
                  </a:cubicBezTo>
                  <a:cubicBezTo>
                    <a:pt x="73" y="96"/>
                    <a:pt x="65" y="100"/>
                    <a:pt x="57" y="105"/>
                  </a:cubicBezTo>
                  <a:cubicBezTo>
                    <a:pt x="44" y="112"/>
                    <a:pt x="36" y="122"/>
                    <a:pt x="25" y="132"/>
                  </a:cubicBezTo>
                  <a:cubicBezTo>
                    <a:pt x="6" y="148"/>
                    <a:pt x="1" y="183"/>
                    <a:pt x="15" y="205"/>
                  </a:cubicBezTo>
                  <a:cubicBezTo>
                    <a:pt x="22" y="212"/>
                    <a:pt x="30" y="219"/>
                    <a:pt x="37" y="224"/>
                  </a:cubicBezTo>
                  <a:cubicBezTo>
                    <a:pt x="45" y="229"/>
                    <a:pt x="57" y="232"/>
                    <a:pt x="69" y="232"/>
                  </a:cubicBezTo>
                  <a:cubicBezTo>
                    <a:pt x="74" y="232"/>
                    <a:pt x="79" y="231"/>
                    <a:pt x="83" y="230"/>
                  </a:cubicBezTo>
                  <a:cubicBezTo>
                    <a:pt x="95" y="224"/>
                    <a:pt x="110" y="221"/>
                    <a:pt x="123" y="214"/>
                  </a:cubicBezTo>
                  <a:cubicBezTo>
                    <a:pt x="130" y="209"/>
                    <a:pt x="137" y="205"/>
                    <a:pt x="146" y="199"/>
                  </a:cubicBezTo>
                  <a:cubicBezTo>
                    <a:pt x="163" y="187"/>
                    <a:pt x="179" y="179"/>
                    <a:pt x="195" y="170"/>
                  </a:cubicBezTo>
                  <a:cubicBezTo>
                    <a:pt x="211" y="161"/>
                    <a:pt x="229" y="150"/>
                    <a:pt x="245" y="141"/>
                  </a:cubicBezTo>
                  <a:cubicBezTo>
                    <a:pt x="261" y="129"/>
                    <a:pt x="275" y="118"/>
                    <a:pt x="290" y="106"/>
                  </a:cubicBezTo>
                  <a:cubicBezTo>
                    <a:pt x="303" y="97"/>
                    <a:pt x="312" y="89"/>
                    <a:pt x="316" y="71"/>
                  </a:cubicBezTo>
                  <a:cubicBezTo>
                    <a:pt x="319" y="57"/>
                    <a:pt x="317" y="39"/>
                    <a:pt x="310" y="28"/>
                  </a:cubicBezTo>
                  <a:cubicBezTo>
                    <a:pt x="298" y="10"/>
                    <a:pt x="280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3787601" y="1055198"/>
              <a:ext cx="16045" cy="42701"/>
            </a:xfrm>
            <a:custGeom>
              <a:avLst/>
              <a:gdLst/>
              <a:ahLst/>
              <a:cxnLst/>
              <a:rect l="l" t="t" r="r" b="b"/>
              <a:pathLst>
                <a:path w="567" h="1509" extrusionOk="0">
                  <a:moveTo>
                    <a:pt x="76" y="0"/>
                  </a:moveTo>
                  <a:cubicBezTo>
                    <a:pt x="35" y="0"/>
                    <a:pt x="0" y="54"/>
                    <a:pt x="35" y="94"/>
                  </a:cubicBezTo>
                  <a:cubicBezTo>
                    <a:pt x="338" y="459"/>
                    <a:pt x="381" y="1002"/>
                    <a:pt x="160" y="1419"/>
                  </a:cubicBezTo>
                  <a:cubicBezTo>
                    <a:pt x="135" y="1467"/>
                    <a:pt x="174" y="1508"/>
                    <a:pt x="215" y="1508"/>
                  </a:cubicBezTo>
                  <a:cubicBezTo>
                    <a:pt x="234" y="1508"/>
                    <a:pt x="252" y="1500"/>
                    <a:pt x="266" y="1480"/>
                  </a:cubicBezTo>
                  <a:cubicBezTo>
                    <a:pt x="567" y="1034"/>
                    <a:pt x="491" y="396"/>
                    <a:pt x="113" y="17"/>
                  </a:cubicBezTo>
                  <a:cubicBezTo>
                    <a:pt x="101" y="5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802288" y="1059301"/>
              <a:ext cx="8942" cy="27845"/>
            </a:xfrm>
            <a:custGeom>
              <a:avLst/>
              <a:gdLst/>
              <a:ahLst/>
              <a:cxnLst/>
              <a:rect l="l" t="t" r="r" b="b"/>
              <a:pathLst>
                <a:path w="316" h="984" extrusionOk="0">
                  <a:moveTo>
                    <a:pt x="73" y="0"/>
                  </a:moveTo>
                  <a:cubicBezTo>
                    <a:pt x="37" y="0"/>
                    <a:pt x="1" y="47"/>
                    <a:pt x="21" y="86"/>
                  </a:cubicBezTo>
                  <a:cubicBezTo>
                    <a:pt x="84" y="208"/>
                    <a:pt x="125" y="347"/>
                    <a:pt x="132" y="485"/>
                  </a:cubicBezTo>
                  <a:cubicBezTo>
                    <a:pt x="135" y="556"/>
                    <a:pt x="135" y="626"/>
                    <a:pt x="126" y="696"/>
                  </a:cubicBezTo>
                  <a:cubicBezTo>
                    <a:pt x="125" y="726"/>
                    <a:pt x="120" y="760"/>
                    <a:pt x="113" y="792"/>
                  </a:cubicBezTo>
                  <a:cubicBezTo>
                    <a:pt x="106" y="830"/>
                    <a:pt x="90" y="866"/>
                    <a:pt x="90" y="907"/>
                  </a:cubicBezTo>
                  <a:cubicBezTo>
                    <a:pt x="90" y="950"/>
                    <a:pt x="131" y="984"/>
                    <a:pt x="171" y="984"/>
                  </a:cubicBezTo>
                  <a:cubicBezTo>
                    <a:pt x="188" y="984"/>
                    <a:pt x="206" y="977"/>
                    <a:pt x="219" y="962"/>
                  </a:cubicBezTo>
                  <a:cubicBezTo>
                    <a:pt x="270" y="901"/>
                    <a:pt x="292" y="798"/>
                    <a:pt x="302" y="721"/>
                  </a:cubicBezTo>
                  <a:cubicBezTo>
                    <a:pt x="315" y="635"/>
                    <a:pt x="315" y="549"/>
                    <a:pt x="302" y="462"/>
                  </a:cubicBezTo>
                  <a:cubicBezTo>
                    <a:pt x="279" y="298"/>
                    <a:pt x="210" y="148"/>
                    <a:pt x="109" y="19"/>
                  </a:cubicBezTo>
                  <a:cubicBezTo>
                    <a:pt x="98" y="6"/>
                    <a:pt x="86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813069" y="1065951"/>
              <a:ext cx="5094" cy="13158"/>
            </a:xfrm>
            <a:custGeom>
              <a:avLst/>
              <a:gdLst/>
              <a:ahLst/>
              <a:cxnLst/>
              <a:rect l="l" t="t" r="r" b="b"/>
              <a:pathLst>
                <a:path w="180" h="465" extrusionOk="0">
                  <a:moveTo>
                    <a:pt x="68" y="0"/>
                  </a:moveTo>
                  <a:cubicBezTo>
                    <a:pt x="59" y="0"/>
                    <a:pt x="50" y="3"/>
                    <a:pt x="42" y="8"/>
                  </a:cubicBezTo>
                  <a:cubicBezTo>
                    <a:pt x="14" y="24"/>
                    <a:pt x="11" y="53"/>
                    <a:pt x="23" y="80"/>
                  </a:cubicBezTo>
                  <a:cubicBezTo>
                    <a:pt x="22" y="79"/>
                    <a:pt x="22" y="79"/>
                    <a:pt x="22" y="79"/>
                  </a:cubicBezTo>
                  <a:lnTo>
                    <a:pt x="22" y="79"/>
                  </a:lnTo>
                  <a:cubicBezTo>
                    <a:pt x="23" y="79"/>
                    <a:pt x="27" y="91"/>
                    <a:pt x="28" y="95"/>
                  </a:cubicBezTo>
                  <a:cubicBezTo>
                    <a:pt x="30" y="102"/>
                    <a:pt x="34" y="109"/>
                    <a:pt x="36" y="117"/>
                  </a:cubicBezTo>
                  <a:cubicBezTo>
                    <a:pt x="40" y="127"/>
                    <a:pt x="42" y="140"/>
                    <a:pt x="43" y="153"/>
                  </a:cubicBezTo>
                  <a:cubicBezTo>
                    <a:pt x="43" y="154"/>
                    <a:pt x="44" y="167"/>
                    <a:pt x="44" y="167"/>
                  </a:cubicBezTo>
                  <a:lnTo>
                    <a:pt x="44" y="189"/>
                  </a:lnTo>
                  <a:lnTo>
                    <a:pt x="44" y="233"/>
                  </a:lnTo>
                  <a:cubicBezTo>
                    <a:pt x="44" y="240"/>
                    <a:pt x="44" y="244"/>
                    <a:pt x="43" y="252"/>
                  </a:cubicBezTo>
                  <a:cubicBezTo>
                    <a:pt x="44" y="256"/>
                    <a:pt x="43" y="265"/>
                    <a:pt x="43" y="268"/>
                  </a:cubicBezTo>
                  <a:cubicBezTo>
                    <a:pt x="42" y="281"/>
                    <a:pt x="37" y="294"/>
                    <a:pt x="36" y="304"/>
                  </a:cubicBezTo>
                  <a:cubicBezTo>
                    <a:pt x="33" y="319"/>
                    <a:pt x="27" y="332"/>
                    <a:pt x="23" y="345"/>
                  </a:cubicBezTo>
                  <a:cubicBezTo>
                    <a:pt x="20" y="359"/>
                    <a:pt x="15" y="374"/>
                    <a:pt x="11" y="388"/>
                  </a:cubicBezTo>
                  <a:cubicBezTo>
                    <a:pt x="1" y="417"/>
                    <a:pt x="20" y="448"/>
                    <a:pt x="44" y="459"/>
                  </a:cubicBezTo>
                  <a:cubicBezTo>
                    <a:pt x="52" y="463"/>
                    <a:pt x="60" y="465"/>
                    <a:pt x="68" y="465"/>
                  </a:cubicBezTo>
                  <a:cubicBezTo>
                    <a:pt x="88" y="465"/>
                    <a:pt x="108" y="452"/>
                    <a:pt x="121" y="433"/>
                  </a:cubicBezTo>
                  <a:cubicBezTo>
                    <a:pt x="143" y="403"/>
                    <a:pt x="159" y="372"/>
                    <a:pt x="167" y="336"/>
                  </a:cubicBezTo>
                  <a:cubicBezTo>
                    <a:pt x="174" y="301"/>
                    <a:pt x="180" y="263"/>
                    <a:pt x="178" y="227"/>
                  </a:cubicBezTo>
                  <a:cubicBezTo>
                    <a:pt x="175" y="156"/>
                    <a:pt x="151" y="85"/>
                    <a:pt x="114" y="25"/>
                  </a:cubicBezTo>
                  <a:cubicBezTo>
                    <a:pt x="105" y="9"/>
                    <a:pt x="86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18757" y="1070366"/>
              <a:ext cx="4641" cy="9848"/>
            </a:xfrm>
            <a:custGeom>
              <a:avLst/>
              <a:gdLst/>
              <a:ahLst/>
              <a:cxnLst/>
              <a:rect l="l" t="t" r="r" b="b"/>
              <a:pathLst>
                <a:path w="164" h="348" extrusionOk="0">
                  <a:moveTo>
                    <a:pt x="92" y="1"/>
                  </a:moveTo>
                  <a:cubicBezTo>
                    <a:pt x="87" y="1"/>
                    <a:pt x="81" y="2"/>
                    <a:pt x="76" y="4"/>
                  </a:cubicBezTo>
                  <a:cubicBezTo>
                    <a:pt x="47" y="13"/>
                    <a:pt x="31" y="42"/>
                    <a:pt x="38" y="71"/>
                  </a:cubicBezTo>
                  <a:cubicBezTo>
                    <a:pt x="40" y="77"/>
                    <a:pt x="40" y="81"/>
                    <a:pt x="43" y="85"/>
                  </a:cubicBezTo>
                  <a:lnTo>
                    <a:pt x="43" y="88"/>
                  </a:lnTo>
                  <a:cubicBezTo>
                    <a:pt x="43" y="99"/>
                    <a:pt x="44" y="107"/>
                    <a:pt x="44" y="116"/>
                  </a:cubicBezTo>
                  <a:cubicBezTo>
                    <a:pt x="44" y="135"/>
                    <a:pt x="44" y="154"/>
                    <a:pt x="43" y="173"/>
                  </a:cubicBezTo>
                  <a:lnTo>
                    <a:pt x="43" y="176"/>
                  </a:lnTo>
                  <a:cubicBezTo>
                    <a:pt x="40" y="180"/>
                    <a:pt x="40" y="187"/>
                    <a:pt x="40" y="189"/>
                  </a:cubicBezTo>
                  <a:cubicBezTo>
                    <a:pt x="38" y="197"/>
                    <a:pt x="37" y="208"/>
                    <a:pt x="32" y="216"/>
                  </a:cubicBezTo>
                  <a:cubicBezTo>
                    <a:pt x="31" y="222"/>
                    <a:pt x="29" y="225"/>
                    <a:pt x="28" y="231"/>
                  </a:cubicBezTo>
                  <a:cubicBezTo>
                    <a:pt x="25" y="234"/>
                    <a:pt x="25" y="240"/>
                    <a:pt x="24" y="241"/>
                  </a:cubicBezTo>
                  <a:cubicBezTo>
                    <a:pt x="26" y="239"/>
                    <a:pt x="27" y="238"/>
                    <a:pt x="28" y="238"/>
                  </a:cubicBezTo>
                  <a:lnTo>
                    <a:pt x="28" y="238"/>
                  </a:lnTo>
                  <a:cubicBezTo>
                    <a:pt x="28" y="238"/>
                    <a:pt x="27" y="239"/>
                    <a:pt x="25" y="241"/>
                  </a:cubicBezTo>
                  <a:cubicBezTo>
                    <a:pt x="24" y="244"/>
                    <a:pt x="24" y="247"/>
                    <a:pt x="22" y="248"/>
                  </a:cubicBezTo>
                  <a:cubicBezTo>
                    <a:pt x="21" y="254"/>
                    <a:pt x="16" y="258"/>
                    <a:pt x="15" y="263"/>
                  </a:cubicBezTo>
                  <a:cubicBezTo>
                    <a:pt x="0" y="289"/>
                    <a:pt x="8" y="325"/>
                    <a:pt x="35" y="340"/>
                  </a:cubicBezTo>
                  <a:cubicBezTo>
                    <a:pt x="44" y="345"/>
                    <a:pt x="54" y="347"/>
                    <a:pt x="63" y="347"/>
                  </a:cubicBezTo>
                  <a:cubicBezTo>
                    <a:pt x="82" y="347"/>
                    <a:pt x="100" y="338"/>
                    <a:pt x="111" y="319"/>
                  </a:cubicBezTo>
                  <a:cubicBezTo>
                    <a:pt x="134" y="282"/>
                    <a:pt x="153" y="237"/>
                    <a:pt x="159" y="190"/>
                  </a:cubicBezTo>
                  <a:lnTo>
                    <a:pt x="163" y="147"/>
                  </a:lnTo>
                  <a:cubicBezTo>
                    <a:pt x="163" y="132"/>
                    <a:pt x="162" y="117"/>
                    <a:pt x="160" y="103"/>
                  </a:cubicBezTo>
                  <a:cubicBezTo>
                    <a:pt x="156" y="81"/>
                    <a:pt x="152" y="62"/>
                    <a:pt x="144" y="42"/>
                  </a:cubicBezTo>
                  <a:cubicBezTo>
                    <a:pt x="135" y="19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3774358" y="1109558"/>
              <a:ext cx="16130" cy="17884"/>
            </a:xfrm>
            <a:custGeom>
              <a:avLst/>
              <a:gdLst/>
              <a:ahLst/>
              <a:cxnLst/>
              <a:rect l="l" t="t" r="r" b="b"/>
              <a:pathLst>
                <a:path w="570" h="632" extrusionOk="0">
                  <a:moveTo>
                    <a:pt x="500" y="0"/>
                  </a:moveTo>
                  <a:cubicBezTo>
                    <a:pt x="482" y="0"/>
                    <a:pt x="464" y="9"/>
                    <a:pt x="452" y="29"/>
                  </a:cubicBezTo>
                  <a:lnTo>
                    <a:pt x="420" y="79"/>
                  </a:lnTo>
                  <a:lnTo>
                    <a:pt x="420" y="79"/>
                  </a:lnTo>
                  <a:cubicBezTo>
                    <a:pt x="403" y="97"/>
                    <a:pt x="389" y="120"/>
                    <a:pt x="373" y="141"/>
                  </a:cubicBezTo>
                  <a:cubicBezTo>
                    <a:pt x="362" y="157"/>
                    <a:pt x="349" y="174"/>
                    <a:pt x="336" y="191"/>
                  </a:cubicBezTo>
                  <a:cubicBezTo>
                    <a:pt x="333" y="197"/>
                    <a:pt x="328" y="200"/>
                    <a:pt x="324" y="205"/>
                  </a:cubicBezTo>
                  <a:cubicBezTo>
                    <a:pt x="318" y="212"/>
                    <a:pt x="312" y="221"/>
                    <a:pt x="305" y="228"/>
                  </a:cubicBezTo>
                  <a:cubicBezTo>
                    <a:pt x="276" y="263"/>
                    <a:pt x="247" y="295"/>
                    <a:pt x="214" y="328"/>
                  </a:cubicBezTo>
                  <a:cubicBezTo>
                    <a:pt x="183" y="359"/>
                    <a:pt x="148" y="386"/>
                    <a:pt x="118" y="417"/>
                  </a:cubicBezTo>
                  <a:cubicBezTo>
                    <a:pt x="83" y="450"/>
                    <a:pt x="45" y="484"/>
                    <a:pt x="23" y="526"/>
                  </a:cubicBezTo>
                  <a:cubicBezTo>
                    <a:pt x="0" y="570"/>
                    <a:pt x="26" y="632"/>
                    <a:pt x="81" y="632"/>
                  </a:cubicBezTo>
                  <a:cubicBezTo>
                    <a:pt x="81" y="632"/>
                    <a:pt x="82" y="632"/>
                    <a:pt x="83" y="632"/>
                  </a:cubicBezTo>
                  <a:cubicBezTo>
                    <a:pt x="153" y="629"/>
                    <a:pt x="222" y="585"/>
                    <a:pt x="273" y="542"/>
                  </a:cubicBezTo>
                  <a:cubicBezTo>
                    <a:pt x="320" y="504"/>
                    <a:pt x="360" y="460"/>
                    <a:pt x="397" y="414"/>
                  </a:cubicBezTo>
                  <a:cubicBezTo>
                    <a:pt x="437" y="364"/>
                    <a:pt x="474" y="312"/>
                    <a:pt x="501" y="254"/>
                  </a:cubicBezTo>
                  <a:cubicBezTo>
                    <a:pt x="506" y="244"/>
                    <a:pt x="511" y="234"/>
                    <a:pt x="513" y="222"/>
                  </a:cubicBezTo>
                  <a:cubicBezTo>
                    <a:pt x="515" y="206"/>
                    <a:pt x="516" y="198"/>
                    <a:pt x="517" y="198"/>
                  </a:cubicBezTo>
                  <a:cubicBezTo>
                    <a:pt x="517" y="198"/>
                    <a:pt x="517" y="200"/>
                    <a:pt x="517" y="205"/>
                  </a:cubicBezTo>
                  <a:cubicBezTo>
                    <a:pt x="517" y="207"/>
                    <a:pt x="517" y="208"/>
                    <a:pt x="518" y="208"/>
                  </a:cubicBezTo>
                  <a:cubicBezTo>
                    <a:pt x="518" y="208"/>
                    <a:pt x="519" y="206"/>
                    <a:pt x="520" y="200"/>
                  </a:cubicBezTo>
                  <a:cubicBezTo>
                    <a:pt x="527" y="189"/>
                    <a:pt x="532" y="174"/>
                    <a:pt x="535" y="161"/>
                  </a:cubicBezTo>
                  <a:cubicBezTo>
                    <a:pt x="539" y="149"/>
                    <a:pt x="539" y="141"/>
                    <a:pt x="542" y="130"/>
                  </a:cubicBezTo>
                  <a:lnTo>
                    <a:pt x="542" y="130"/>
                  </a:lnTo>
                  <a:cubicBezTo>
                    <a:pt x="542" y="132"/>
                    <a:pt x="542" y="133"/>
                    <a:pt x="542" y="133"/>
                  </a:cubicBezTo>
                  <a:cubicBezTo>
                    <a:pt x="543" y="133"/>
                    <a:pt x="546" y="119"/>
                    <a:pt x="546" y="119"/>
                  </a:cubicBezTo>
                  <a:cubicBezTo>
                    <a:pt x="549" y="104"/>
                    <a:pt x="555" y="88"/>
                    <a:pt x="559" y="74"/>
                  </a:cubicBezTo>
                  <a:cubicBezTo>
                    <a:pt x="570" y="32"/>
                    <a:pt x="53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3670704" y="1046398"/>
              <a:ext cx="23204" cy="43550"/>
            </a:xfrm>
            <a:custGeom>
              <a:avLst/>
              <a:gdLst/>
              <a:ahLst/>
              <a:cxnLst/>
              <a:rect l="l" t="t" r="r" b="b"/>
              <a:pathLst>
                <a:path w="820" h="1539" extrusionOk="0">
                  <a:moveTo>
                    <a:pt x="740" y="0"/>
                  </a:moveTo>
                  <a:cubicBezTo>
                    <a:pt x="731" y="0"/>
                    <a:pt x="722" y="3"/>
                    <a:pt x="713" y="8"/>
                  </a:cubicBezTo>
                  <a:cubicBezTo>
                    <a:pt x="236" y="300"/>
                    <a:pt x="1" y="967"/>
                    <a:pt x="199" y="1492"/>
                  </a:cubicBezTo>
                  <a:cubicBezTo>
                    <a:pt x="210" y="1524"/>
                    <a:pt x="237" y="1538"/>
                    <a:pt x="263" y="1538"/>
                  </a:cubicBezTo>
                  <a:cubicBezTo>
                    <a:pt x="302" y="1538"/>
                    <a:pt x="340" y="1507"/>
                    <a:pt x="328" y="1457"/>
                  </a:cubicBezTo>
                  <a:cubicBezTo>
                    <a:pt x="210" y="948"/>
                    <a:pt x="382" y="433"/>
                    <a:pt x="780" y="95"/>
                  </a:cubicBezTo>
                  <a:cubicBezTo>
                    <a:pt x="820" y="60"/>
                    <a:pt x="783" y="0"/>
                    <a:pt x="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3699454" y="1035164"/>
              <a:ext cx="14545" cy="6989"/>
            </a:xfrm>
            <a:custGeom>
              <a:avLst/>
              <a:gdLst/>
              <a:ahLst/>
              <a:cxnLst/>
              <a:rect l="l" t="t" r="r" b="b"/>
              <a:pathLst>
                <a:path w="514" h="247" extrusionOk="0">
                  <a:moveTo>
                    <a:pt x="426" y="1"/>
                  </a:moveTo>
                  <a:cubicBezTo>
                    <a:pt x="288" y="1"/>
                    <a:pt x="154" y="48"/>
                    <a:pt x="40" y="126"/>
                  </a:cubicBezTo>
                  <a:cubicBezTo>
                    <a:pt x="15" y="148"/>
                    <a:pt x="1" y="184"/>
                    <a:pt x="18" y="216"/>
                  </a:cubicBezTo>
                  <a:cubicBezTo>
                    <a:pt x="31" y="234"/>
                    <a:pt x="54" y="247"/>
                    <a:pt x="76" y="247"/>
                  </a:cubicBezTo>
                  <a:cubicBezTo>
                    <a:pt x="86" y="247"/>
                    <a:pt x="96" y="244"/>
                    <a:pt x="105" y="238"/>
                  </a:cubicBezTo>
                  <a:cubicBezTo>
                    <a:pt x="162" y="199"/>
                    <a:pt x="213" y="174"/>
                    <a:pt x="272" y="154"/>
                  </a:cubicBezTo>
                  <a:cubicBezTo>
                    <a:pt x="303" y="145"/>
                    <a:pt x="336" y="138"/>
                    <a:pt x="368" y="131"/>
                  </a:cubicBezTo>
                  <a:cubicBezTo>
                    <a:pt x="403" y="123"/>
                    <a:pt x="424" y="119"/>
                    <a:pt x="456" y="118"/>
                  </a:cubicBezTo>
                  <a:cubicBezTo>
                    <a:pt x="485" y="116"/>
                    <a:pt x="514" y="93"/>
                    <a:pt x="514" y="59"/>
                  </a:cubicBezTo>
                  <a:cubicBezTo>
                    <a:pt x="512" y="27"/>
                    <a:pt x="489" y="3"/>
                    <a:pt x="456" y="1"/>
                  </a:cubicBezTo>
                  <a:cubicBezTo>
                    <a:pt x="446" y="1"/>
                    <a:pt x="43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3663517" y="1053981"/>
              <a:ext cx="10527" cy="18393"/>
            </a:xfrm>
            <a:custGeom>
              <a:avLst/>
              <a:gdLst/>
              <a:ahLst/>
              <a:cxnLst/>
              <a:rect l="l" t="t" r="r" b="b"/>
              <a:pathLst>
                <a:path w="372" h="650" extrusionOk="0">
                  <a:moveTo>
                    <a:pt x="305" y="1"/>
                  </a:moveTo>
                  <a:cubicBezTo>
                    <a:pt x="290" y="1"/>
                    <a:pt x="274" y="6"/>
                    <a:pt x="264" y="18"/>
                  </a:cubicBezTo>
                  <a:cubicBezTo>
                    <a:pt x="118" y="176"/>
                    <a:pt x="14" y="377"/>
                    <a:pt x="2" y="593"/>
                  </a:cubicBezTo>
                  <a:cubicBezTo>
                    <a:pt x="0" y="629"/>
                    <a:pt x="30" y="650"/>
                    <a:pt x="60" y="650"/>
                  </a:cubicBezTo>
                  <a:cubicBezTo>
                    <a:pt x="84" y="650"/>
                    <a:pt x="108" y="636"/>
                    <a:pt x="115" y="608"/>
                  </a:cubicBezTo>
                  <a:cubicBezTo>
                    <a:pt x="160" y="426"/>
                    <a:pt x="226" y="246"/>
                    <a:pt x="348" y="101"/>
                  </a:cubicBezTo>
                  <a:cubicBezTo>
                    <a:pt x="367" y="76"/>
                    <a:pt x="371" y="41"/>
                    <a:pt x="348" y="18"/>
                  </a:cubicBezTo>
                  <a:cubicBezTo>
                    <a:pt x="337" y="7"/>
                    <a:pt x="321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3657999" y="1058396"/>
              <a:ext cx="4895" cy="8659"/>
            </a:xfrm>
            <a:custGeom>
              <a:avLst/>
              <a:gdLst/>
              <a:ahLst/>
              <a:cxnLst/>
              <a:rect l="l" t="t" r="r" b="b"/>
              <a:pathLst>
                <a:path w="173" h="306" extrusionOk="0">
                  <a:moveTo>
                    <a:pt x="108" y="0"/>
                  </a:moveTo>
                  <a:cubicBezTo>
                    <a:pt x="90" y="0"/>
                    <a:pt x="72" y="9"/>
                    <a:pt x="60" y="26"/>
                  </a:cubicBezTo>
                  <a:cubicBezTo>
                    <a:pt x="15" y="96"/>
                    <a:pt x="1" y="183"/>
                    <a:pt x="20" y="263"/>
                  </a:cubicBezTo>
                  <a:cubicBezTo>
                    <a:pt x="23" y="287"/>
                    <a:pt x="50" y="306"/>
                    <a:pt x="74" y="306"/>
                  </a:cubicBezTo>
                  <a:cubicBezTo>
                    <a:pt x="79" y="306"/>
                    <a:pt x="84" y="305"/>
                    <a:pt x="88" y="304"/>
                  </a:cubicBezTo>
                  <a:cubicBezTo>
                    <a:pt x="117" y="293"/>
                    <a:pt x="136" y="264"/>
                    <a:pt x="129" y="234"/>
                  </a:cubicBezTo>
                  <a:cubicBezTo>
                    <a:pt x="129" y="231"/>
                    <a:pt x="126" y="227"/>
                    <a:pt x="126" y="224"/>
                  </a:cubicBezTo>
                  <a:cubicBezTo>
                    <a:pt x="124" y="205"/>
                    <a:pt x="124" y="184"/>
                    <a:pt x="126" y="167"/>
                  </a:cubicBezTo>
                  <a:cubicBezTo>
                    <a:pt x="129" y="152"/>
                    <a:pt x="132" y="136"/>
                    <a:pt x="137" y="122"/>
                  </a:cubicBezTo>
                  <a:lnTo>
                    <a:pt x="137" y="116"/>
                  </a:lnTo>
                  <a:cubicBezTo>
                    <a:pt x="139" y="112"/>
                    <a:pt x="140" y="109"/>
                    <a:pt x="140" y="107"/>
                  </a:cubicBezTo>
                  <a:cubicBezTo>
                    <a:pt x="145" y="97"/>
                    <a:pt x="151" y="90"/>
                    <a:pt x="155" y="81"/>
                  </a:cubicBezTo>
                  <a:cubicBezTo>
                    <a:pt x="172" y="58"/>
                    <a:pt x="161" y="19"/>
                    <a:pt x="136" y="7"/>
                  </a:cubicBezTo>
                  <a:cubicBezTo>
                    <a:pt x="127" y="2"/>
                    <a:pt x="11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3834717" y="1143373"/>
              <a:ext cx="24647" cy="36391"/>
            </a:xfrm>
            <a:custGeom>
              <a:avLst/>
              <a:gdLst/>
              <a:ahLst/>
              <a:cxnLst/>
              <a:rect l="l" t="t" r="r" b="b"/>
              <a:pathLst>
                <a:path w="871" h="1286" extrusionOk="0">
                  <a:moveTo>
                    <a:pt x="57" y="0"/>
                  </a:moveTo>
                  <a:cubicBezTo>
                    <a:pt x="29" y="0"/>
                    <a:pt x="1" y="20"/>
                    <a:pt x="3" y="54"/>
                  </a:cubicBezTo>
                  <a:cubicBezTo>
                    <a:pt x="12" y="197"/>
                    <a:pt x="18" y="345"/>
                    <a:pt x="48" y="485"/>
                  </a:cubicBezTo>
                  <a:cubicBezTo>
                    <a:pt x="79" y="617"/>
                    <a:pt x="128" y="749"/>
                    <a:pt x="195" y="868"/>
                  </a:cubicBezTo>
                  <a:cubicBezTo>
                    <a:pt x="256" y="973"/>
                    <a:pt x="336" y="1075"/>
                    <a:pt x="432" y="1149"/>
                  </a:cubicBezTo>
                  <a:cubicBezTo>
                    <a:pt x="525" y="1218"/>
                    <a:pt x="648" y="1284"/>
                    <a:pt x="766" y="1285"/>
                  </a:cubicBezTo>
                  <a:cubicBezTo>
                    <a:pt x="767" y="1285"/>
                    <a:pt x="767" y="1285"/>
                    <a:pt x="767" y="1285"/>
                  </a:cubicBezTo>
                  <a:cubicBezTo>
                    <a:pt x="835" y="1285"/>
                    <a:pt x="870" y="1180"/>
                    <a:pt x="802" y="1149"/>
                  </a:cubicBezTo>
                  <a:cubicBezTo>
                    <a:pt x="707" y="1104"/>
                    <a:pt x="619" y="1067"/>
                    <a:pt x="541" y="995"/>
                  </a:cubicBezTo>
                  <a:cubicBezTo>
                    <a:pt x="462" y="922"/>
                    <a:pt x="396" y="846"/>
                    <a:pt x="343" y="753"/>
                  </a:cubicBezTo>
                  <a:cubicBezTo>
                    <a:pt x="282" y="647"/>
                    <a:pt x="249" y="535"/>
                    <a:pt x="214" y="421"/>
                  </a:cubicBezTo>
                  <a:cubicBezTo>
                    <a:pt x="176" y="296"/>
                    <a:pt x="140" y="171"/>
                    <a:pt x="108" y="43"/>
                  </a:cubicBezTo>
                  <a:cubicBezTo>
                    <a:pt x="103" y="14"/>
                    <a:pt x="8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829680" y="1159616"/>
              <a:ext cx="12621" cy="19355"/>
            </a:xfrm>
            <a:custGeom>
              <a:avLst/>
              <a:gdLst/>
              <a:ahLst/>
              <a:cxnLst/>
              <a:rect l="l" t="t" r="r" b="b"/>
              <a:pathLst>
                <a:path w="446" h="684" extrusionOk="0">
                  <a:moveTo>
                    <a:pt x="101" y="1"/>
                  </a:moveTo>
                  <a:cubicBezTo>
                    <a:pt x="74" y="1"/>
                    <a:pt x="50" y="21"/>
                    <a:pt x="43" y="47"/>
                  </a:cubicBezTo>
                  <a:cubicBezTo>
                    <a:pt x="1" y="171"/>
                    <a:pt x="29" y="299"/>
                    <a:pt x="82" y="415"/>
                  </a:cubicBezTo>
                  <a:cubicBezTo>
                    <a:pt x="109" y="471"/>
                    <a:pt x="143" y="521"/>
                    <a:pt x="183" y="567"/>
                  </a:cubicBezTo>
                  <a:cubicBezTo>
                    <a:pt x="203" y="592"/>
                    <a:pt x="225" y="618"/>
                    <a:pt x="252" y="636"/>
                  </a:cubicBezTo>
                  <a:cubicBezTo>
                    <a:pt x="271" y="643"/>
                    <a:pt x="278" y="645"/>
                    <a:pt x="275" y="645"/>
                  </a:cubicBezTo>
                  <a:cubicBezTo>
                    <a:pt x="274" y="645"/>
                    <a:pt x="272" y="645"/>
                    <a:pt x="270" y="644"/>
                  </a:cubicBezTo>
                  <a:cubicBezTo>
                    <a:pt x="268" y="644"/>
                    <a:pt x="266" y="644"/>
                    <a:pt x="266" y="644"/>
                  </a:cubicBezTo>
                  <a:lnTo>
                    <a:pt x="266" y="644"/>
                  </a:lnTo>
                  <a:cubicBezTo>
                    <a:pt x="265" y="644"/>
                    <a:pt x="268" y="645"/>
                    <a:pt x="274" y="647"/>
                  </a:cubicBezTo>
                  <a:lnTo>
                    <a:pt x="290" y="659"/>
                  </a:lnTo>
                  <a:cubicBezTo>
                    <a:pt x="306" y="669"/>
                    <a:pt x="322" y="679"/>
                    <a:pt x="342" y="682"/>
                  </a:cubicBezTo>
                  <a:cubicBezTo>
                    <a:pt x="349" y="683"/>
                    <a:pt x="355" y="684"/>
                    <a:pt x="362" y="684"/>
                  </a:cubicBezTo>
                  <a:cubicBezTo>
                    <a:pt x="385" y="684"/>
                    <a:pt x="407" y="676"/>
                    <a:pt x="424" y="655"/>
                  </a:cubicBezTo>
                  <a:cubicBezTo>
                    <a:pt x="443" y="630"/>
                    <a:pt x="446" y="596"/>
                    <a:pt x="430" y="570"/>
                  </a:cubicBezTo>
                  <a:cubicBezTo>
                    <a:pt x="415" y="544"/>
                    <a:pt x="392" y="524"/>
                    <a:pt x="372" y="505"/>
                  </a:cubicBezTo>
                  <a:cubicBezTo>
                    <a:pt x="369" y="499"/>
                    <a:pt x="364" y="492"/>
                    <a:pt x="358" y="486"/>
                  </a:cubicBezTo>
                  <a:cubicBezTo>
                    <a:pt x="350" y="477"/>
                    <a:pt x="341" y="470"/>
                    <a:pt x="334" y="461"/>
                  </a:cubicBezTo>
                  <a:cubicBezTo>
                    <a:pt x="326" y="454"/>
                    <a:pt x="319" y="444"/>
                    <a:pt x="312" y="437"/>
                  </a:cubicBezTo>
                  <a:cubicBezTo>
                    <a:pt x="308" y="434"/>
                    <a:pt x="305" y="428"/>
                    <a:pt x="300" y="425"/>
                  </a:cubicBezTo>
                  <a:cubicBezTo>
                    <a:pt x="300" y="422"/>
                    <a:pt x="299" y="422"/>
                    <a:pt x="299" y="421"/>
                  </a:cubicBezTo>
                  <a:cubicBezTo>
                    <a:pt x="271" y="384"/>
                    <a:pt x="249" y="345"/>
                    <a:pt x="232" y="303"/>
                  </a:cubicBezTo>
                  <a:cubicBezTo>
                    <a:pt x="231" y="299"/>
                    <a:pt x="226" y="287"/>
                    <a:pt x="225" y="283"/>
                  </a:cubicBezTo>
                  <a:cubicBezTo>
                    <a:pt x="220" y="272"/>
                    <a:pt x="218" y="262"/>
                    <a:pt x="213" y="252"/>
                  </a:cubicBezTo>
                  <a:cubicBezTo>
                    <a:pt x="206" y="230"/>
                    <a:pt x="199" y="208"/>
                    <a:pt x="194" y="185"/>
                  </a:cubicBezTo>
                  <a:cubicBezTo>
                    <a:pt x="190" y="172"/>
                    <a:pt x="188" y="160"/>
                    <a:pt x="187" y="149"/>
                  </a:cubicBezTo>
                  <a:cubicBezTo>
                    <a:pt x="184" y="143"/>
                    <a:pt x="184" y="137"/>
                    <a:pt x="183" y="131"/>
                  </a:cubicBezTo>
                  <a:cubicBezTo>
                    <a:pt x="182" y="134"/>
                    <a:pt x="182" y="135"/>
                    <a:pt x="181" y="135"/>
                  </a:cubicBezTo>
                  <a:cubicBezTo>
                    <a:pt x="179" y="135"/>
                    <a:pt x="175" y="115"/>
                    <a:pt x="175" y="115"/>
                  </a:cubicBezTo>
                  <a:cubicBezTo>
                    <a:pt x="172" y="92"/>
                    <a:pt x="165" y="70"/>
                    <a:pt x="159" y="47"/>
                  </a:cubicBezTo>
                  <a:cubicBezTo>
                    <a:pt x="154" y="21"/>
                    <a:pt x="125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826199" y="1170511"/>
              <a:ext cx="7895" cy="11178"/>
            </a:xfrm>
            <a:custGeom>
              <a:avLst/>
              <a:gdLst/>
              <a:ahLst/>
              <a:cxnLst/>
              <a:rect l="l" t="t" r="r" b="b"/>
              <a:pathLst>
                <a:path w="279" h="395" extrusionOk="0">
                  <a:moveTo>
                    <a:pt x="67" y="1"/>
                  </a:moveTo>
                  <a:cubicBezTo>
                    <a:pt x="61" y="1"/>
                    <a:pt x="55" y="2"/>
                    <a:pt x="50" y="4"/>
                  </a:cubicBezTo>
                  <a:cubicBezTo>
                    <a:pt x="16" y="14"/>
                    <a:pt x="0" y="44"/>
                    <a:pt x="8" y="78"/>
                  </a:cubicBezTo>
                  <a:cubicBezTo>
                    <a:pt x="31" y="188"/>
                    <a:pt x="88" y="303"/>
                    <a:pt x="172" y="377"/>
                  </a:cubicBezTo>
                  <a:cubicBezTo>
                    <a:pt x="184" y="388"/>
                    <a:pt x="201" y="395"/>
                    <a:pt x="217" y="395"/>
                  </a:cubicBezTo>
                  <a:cubicBezTo>
                    <a:pt x="231" y="395"/>
                    <a:pt x="245" y="389"/>
                    <a:pt x="255" y="377"/>
                  </a:cubicBezTo>
                  <a:cubicBezTo>
                    <a:pt x="278" y="351"/>
                    <a:pt x="277" y="319"/>
                    <a:pt x="255" y="294"/>
                  </a:cubicBezTo>
                  <a:cubicBezTo>
                    <a:pt x="252" y="288"/>
                    <a:pt x="248" y="284"/>
                    <a:pt x="245" y="280"/>
                  </a:cubicBezTo>
                  <a:lnTo>
                    <a:pt x="242" y="277"/>
                  </a:lnTo>
                  <a:cubicBezTo>
                    <a:pt x="242" y="275"/>
                    <a:pt x="242" y="277"/>
                    <a:pt x="240" y="274"/>
                  </a:cubicBezTo>
                  <a:cubicBezTo>
                    <a:pt x="236" y="270"/>
                    <a:pt x="234" y="267"/>
                    <a:pt x="232" y="262"/>
                  </a:cubicBezTo>
                  <a:cubicBezTo>
                    <a:pt x="227" y="258"/>
                    <a:pt x="224" y="254"/>
                    <a:pt x="220" y="248"/>
                  </a:cubicBezTo>
                  <a:cubicBezTo>
                    <a:pt x="220" y="248"/>
                    <a:pt x="220" y="246"/>
                    <a:pt x="218" y="246"/>
                  </a:cubicBezTo>
                  <a:cubicBezTo>
                    <a:pt x="217" y="245"/>
                    <a:pt x="214" y="241"/>
                    <a:pt x="214" y="241"/>
                  </a:cubicBezTo>
                  <a:cubicBezTo>
                    <a:pt x="200" y="222"/>
                    <a:pt x="185" y="200"/>
                    <a:pt x="173" y="175"/>
                  </a:cubicBezTo>
                  <a:lnTo>
                    <a:pt x="156" y="143"/>
                  </a:lnTo>
                  <a:cubicBezTo>
                    <a:pt x="154" y="139"/>
                    <a:pt x="153" y="137"/>
                    <a:pt x="153" y="134"/>
                  </a:cubicBezTo>
                  <a:cubicBezTo>
                    <a:pt x="152" y="129"/>
                    <a:pt x="149" y="123"/>
                    <a:pt x="147" y="120"/>
                  </a:cubicBezTo>
                  <a:cubicBezTo>
                    <a:pt x="139" y="94"/>
                    <a:pt x="131" y="69"/>
                    <a:pt x="125" y="43"/>
                  </a:cubicBezTo>
                  <a:cubicBezTo>
                    <a:pt x="119" y="19"/>
                    <a:pt x="93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49969" y="1079930"/>
              <a:ext cx="52690" cy="23996"/>
            </a:xfrm>
            <a:custGeom>
              <a:avLst/>
              <a:gdLst/>
              <a:ahLst/>
              <a:cxnLst/>
              <a:rect l="l" t="t" r="r" b="b"/>
              <a:pathLst>
                <a:path w="1862" h="848" extrusionOk="0">
                  <a:moveTo>
                    <a:pt x="1331" y="0"/>
                  </a:moveTo>
                  <a:cubicBezTo>
                    <a:pt x="1321" y="0"/>
                    <a:pt x="1311" y="0"/>
                    <a:pt x="1301" y="0"/>
                  </a:cubicBezTo>
                  <a:cubicBezTo>
                    <a:pt x="1124" y="2"/>
                    <a:pt x="949" y="34"/>
                    <a:pt x="785" y="96"/>
                  </a:cubicBezTo>
                  <a:cubicBezTo>
                    <a:pt x="625" y="156"/>
                    <a:pt x="474" y="242"/>
                    <a:pt x="342" y="351"/>
                  </a:cubicBezTo>
                  <a:cubicBezTo>
                    <a:pt x="198" y="468"/>
                    <a:pt x="102" y="603"/>
                    <a:pt x="22" y="768"/>
                  </a:cubicBezTo>
                  <a:cubicBezTo>
                    <a:pt x="0" y="811"/>
                    <a:pt x="34" y="847"/>
                    <a:pt x="69" y="847"/>
                  </a:cubicBezTo>
                  <a:cubicBezTo>
                    <a:pt x="85" y="847"/>
                    <a:pt x="102" y="840"/>
                    <a:pt x="114" y="823"/>
                  </a:cubicBezTo>
                  <a:cubicBezTo>
                    <a:pt x="287" y="571"/>
                    <a:pt x="569" y="367"/>
                    <a:pt x="858" y="271"/>
                  </a:cubicBezTo>
                  <a:cubicBezTo>
                    <a:pt x="1000" y="223"/>
                    <a:pt x="1150" y="194"/>
                    <a:pt x="1301" y="192"/>
                  </a:cubicBezTo>
                  <a:cubicBezTo>
                    <a:pt x="1308" y="192"/>
                    <a:pt x="1314" y="192"/>
                    <a:pt x="1321" y="192"/>
                  </a:cubicBezTo>
                  <a:cubicBezTo>
                    <a:pt x="1391" y="192"/>
                    <a:pt x="1462" y="199"/>
                    <a:pt x="1531" y="205"/>
                  </a:cubicBezTo>
                  <a:cubicBezTo>
                    <a:pt x="1611" y="214"/>
                    <a:pt x="1688" y="242"/>
                    <a:pt x="1768" y="249"/>
                  </a:cubicBezTo>
                  <a:cubicBezTo>
                    <a:pt x="1770" y="249"/>
                    <a:pt x="1772" y="249"/>
                    <a:pt x="1774" y="249"/>
                  </a:cubicBezTo>
                  <a:cubicBezTo>
                    <a:pt x="1850" y="249"/>
                    <a:pt x="1862" y="146"/>
                    <a:pt x="1807" y="109"/>
                  </a:cubicBezTo>
                  <a:cubicBezTo>
                    <a:pt x="1680" y="22"/>
                    <a:pt x="1487" y="0"/>
                    <a:pt x="1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3910724" y="1088703"/>
              <a:ext cx="14488" cy="19978"/>
            </a:xfrm>
            <a:custGeom>
              <a:avLst/>
              <a:gdLst/>
              <a:ahLst/>
              <a:cxnLst/>
              <a:rect l="l" t="t" r="r" b="b"/>
              <a:pathLst>
                <a:path w="512" h="706" extrusionOk="0">
                  <a:moveTo>
                    <a:pt x="80" y="1"/>
                  </a:moveTo>
                  <a:cubicBezTo>
                    <a:pt x="41" y="1"/>
                    <a:pt x="1" y="37"/>
                    <a:pt x="17" y="78"/>
                  </a:cubicBezTo>
                  <a:cubicBezTo>
                    <a:pt x="23" y="91"/>
                    <a:pt x="27" y="107"/>
                    <a:pt x="35" y="120"/>
                  </a:cubicBezTo>
                  <a:cubicBezTo>
                    <a:pt x="43" y="138"/>
                    <a:pt x="45" y="154"/>
                    <a:pt x="52" y="173"/>
                  </a:cubicBezTo>
                  <a:cubicBezTo>
                    <a:pt x="64" y="196"/>
                    <a:pt x="77" y="219"/>
                    <a:pt x="88" y="245"/>
                  </a:cubicBezTo>
                  <a:cubicBezTo>
                    <a:pt x="116" y="298"/>
                    <a:pt x="139" y="353"/>
                    <a:pt x="168" y="404"/>
                  </a:cubicBezTo>
                  <a:cubicBezTo>
                    <a:pt x="196" y="456"/>
                    <a:pt x="231" y="506"/>
                    <a:pt x="267" y="552"/>
                  </a:cubicBezTo>
                  <a:cubicBezTo>
                    <a:pt x="276" y="565"/>
                    <a:pt x="289" y="574"/>
                    <a:pt x="298" y="586"/>
                  </a:cubicBezTo>
                  <a:cubicBezTo>
                    <a:pt x="306" y="596"/>
                    <a:pt x="317" y="609"/>
                    <a:pt x="325" y="620"/>
                  </a:cubicBezTo>
                  <a:cubicBezTo>
                    <a:pt x="343" y="644"/>
                    <a:pt x="359" y="668"/>
                    <a:pt x="383" y="687"/>
                  </a:cubicBezTo>
                  <a:cubicBezTo>
                    <a:pt x="399" y="700"/>
                    <a:pt x="416" y="705"/>
                    <a:pt x="432" y="705"/>
                  </a:cubicBezTo>
                  <a:cubicBezTo>
                    <a:pt x="474" y="705"/>
                    <a:pt x="511" y="670"/>
                    <a:pt x="500" y="617"/>
                  </a:cubicBezTo>
                  <a:cubicBezTo>
                    <a:pt x="492" y="587"/>
                    <a:pt x="474" y="556"/>
                    <a:pt x="460" y="527"/>
                  </a:cubicBezTo>
                  <a:cubicBezTo>
                    <a:pt x="450" y="506"/>
                    <a:pt x="439" y="484"/>
                    <a:pt x="436" y="465"/>
                  </a:cubicBezTo>
                  <a:cubicBezTo>
                    <a:pt x="430" y="434"/>
                    <a:pt x="402" y="400"/>
                    <a:pt x="386" y="370"/>
                  </a:cubicBezTo>
                  <a:cubicBezTo>
                    <a:pt x="372" y="346"/>
                    <a:pt x="357" y="322"/>
                    <a:pt x="341" y="298"/>
                  </a:cubicBezTo>
                  <a:cubicBezTo>
                    <a:pt x="308" y="251"/>
                    <a:pt x="272" y="206"/>
                    <a:pt x="238" y="160"/>
                  </a:cubicBezTo>
                  <a:cubicBezTo>
                    <a:pt x="219" y="135"/>
                    <a:pt x="202" y="107"/>
                    <a:pt x="181" y="84"/>
                  </a:cubicBezTo>
                  <a:cubicBezTo>
                    <a:pt x="161" y="62"/>
                    <a:pt x="139" y="42"/>
                    <a:pt x="122" y="19"/>
                  </a:cubicBezTo>
                  <a:cubicBezTo>
                    <a:pt x="110" y="6"/>
                    <a:pt x="95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3820257" y="1222918"/>
              <a:ext cx="33929" cy="13639"/>
            </a:xfrm>
            <a:custGeom>
              <a:avLst/>
              <a:gdLst/>
              <a:ahLst/>
              <a:cxnLst/>
              <a:rect l="l" t="t" r="r" b="b"/>
              <a:pathLst>
                <a:path w="1199" h="482" extrusionOk="0">
                  <a:moveTo>
                    <a:pt x="759" y="1"/>
                  </a:moveTo>
                  <a:cubicBezTo>
                    <a:pt x="680" y="1"/>
                    <a:pt x="601" y="12"/>
                    <a:pt x="524" y="29"/>
                  </a:cubicBezTo>
                  <a:cubicBezTo>
                    <a:pt x="427" y="52"/>
                    <a:pt x="331" y="95"/>
                    <a:pt x="247" y="153"/>
                  </a:cubicBezTo>
                  <a:cubicBezTo>
                    <a:pt x="202" y="183"/>
                    <a:pt x="161" y="217"/>
                    <a:pt x="125" y="256"/>
                  </a:cubicBezTo>
                  <a:cubicBezTo>
                    <a:pt x="88" y="295"/>
                    <a:pt x="62" y="336"/>
                    <a:pt x="30" y="382"/>
                  </a:cubicBezTo>
                  <a:cubicBezTo>
                    <a:pt x="1" y="425"/>
                    <a:pt x="43" y="481"/>
                    <a:pt x="88" y="481"/>
                  </a:cubicBezTo>
                  <a:cubicBezTo>
                    <a:pt x="98" y="481"/>
                    <a:pt x="109" y="478"/>
                    <a:pt x="119" y="471"/>
                  </a:cubicBezTo>
                  <a:cubicBezTo>
                    <a:pt x="189" y="422"/>
                    <a:pt x="270" y="385"/>
                    <a:pt x="347" y="350"/>
                  </a:cubicBezTo>
                  <a:cubicBezTo>
                    <a:pt x="423" y="317"/>
                    <a:pt x="503" y="291"/>
                    <a:pt x="585" y="270"/>
                  </a:cubicBezTo>
                  <a:cubicBezTo>
                    <a:pt x="667" y="252"/>
                    <a:pt x="735" y="241"/>
                    <a:pt x="825" y="241"/>
                  </a:cubicBezTo>
                  <a:cubicBezTo>
                    <a:pt x="866" y="241"/>
                    <a:pt x="912" y="238"/>
                    <a:pt x="950" y="238"/>
                  </a:cubicBezTo>
                  <a:cubicBezTo>
                    <a:pt x="952" y="238"/>
                    <a:pt x="954" y="238"/>
                    <a:pt x="956" y="238"/>
                  </a:cubicBezTo>
                  <a:cubicBezTo>
                    <a:pt x="993" y="238"/>
                    <a:pt x="1031" y="250"/>
                    <a:pt x="1067" y="250"/>
                  </a:cubicBezTo>
                  <a:cubicBezTo>
                    <a:pt x="1073" y="250"/>
                    <a:pt x="1079" y="249"/>
                    <a:pt x="1085" y="249"/>
                  </a:cubicBezTo>
                  <a:cubicBezTo>
                    <a:pt x="1149" y="241"/>
                    <a:pt x="1199" y="164"/>
                    <a:pt x="1142" y="111"/>
                  </a:cubicBezTo>
                  <a:cubicBezTo>
                    <a:pt x="1104" y="74"/>
                    <a:pt x="1048" y="58"/>
                    <a:pt x="997" y="42"/>
                  </a:cubicBezTo>
                  <a:cubicBezTo>
                    <a:pt x="944" y="23"/>
                    <a:pt x="898" y="9"/>
                    <a:pt x="837" y="4"/>
                  </a:cubicBezTo>
                  <a:cubicBezTo>
                    <a:pt x="811" y="2"/>
                    <a:pt x="785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3828491" y="1213523"/>
              <a:ext cx="7782" cy="4075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215" y="0"/>
                  </a:moveTo>
                  <a:cubicBezTo>
                    <a:pt x="211" y="0"/>
                    <a:pt x="206" y="1"/>
                    <a:pt x="201" y="2"/>
                  </a:cubicBezTo>
                  <a:cubicBezTo>
                    <a:pt x="151" y="14"/>
                    <a:pt x="100" y="28"/>
                    <a:pt x="47" y="41"/>
                  </a:cubicBezTo>
                  <a:cubicBezTo>
                    <a:pt x="21" y="49"/>
                    <a:pt x="1" y="79"/>
                    <a:pt x="11" y="105"/>
                  </a:cubicBezTo>
                  <a:cubicBezTo>
                    <a:pt x="18" y="129"/>
                    <a:pt x="39" y="143"/>
                    <a:pt x="61" y="143"/>
                  </a:cubicBezTo>
                  <a:cubicBezTo>
                    <a:pt x="65" y="143"/>
                    <a:pt x="69" y="143"/>
                    <a:pt x="73" y="142"/>
                  </a:cubicBezTo>
                  <a:cubicBezTo>
                    <a:pt x="124" y="129"/>
                    <a:pt x="175" y="114"/>
                    <a:pt x="229" y="101"/>
                  </a:cubicBezTo>
                  <a:cubicBezTo>
                    <a:pt x="254" y="94"/>
                    <a:pt x="274" y="63"/>
                    <a:pt x="265" y="39"/>
                  </a:cubicBezTo>
                  <a:cubicBezTo>
                    <a:pt x="257" y="15"/>
                    <a:pt x="23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3966781" y="1190404"/>
              <a:ext cx="20148" cy="105210"/>
            </a:xfrm>
            <a:custGeom>
              <a:avLst/>
              <a:gdLst/>
              <a:ahLst/>
              <a:cxnLst/>
              <a:rect l="l" t="t" r="r" b="b"/>
              <a:pathLst>
                <a:path w="712" h="3718" extrusionOk="0">
                  <a:moveTo>
                    <a:pt x="578" y="1"/>
                  </a:moveTo>
                  <a:cubicBezTo>
                    <a:pt x="549" y="1"/>
                    <a:pt x="518" y="20"/>
                    <a:pt x="520" y="53"/>
                  </a:cubicBezTo>
                  <a:cubicBezTo>
                    <a:pt x="546" y="659"/>
                    <a:pt x="527" y="1274"/>
                    <a:pt x="443" y="1876"/>
                  </a:cubicBezTo>
                  <a:cubicBezTo>
                    <a:pt x="399" y="2168"/>
                    <a:pt x="338" y="2458"/>
                    <a:pt x="268" y="2748"/>
                  </a:cubicBezTo>
                  <a:cubicBezTo>
                    <a:pt x="196" y="3044"/>
                    <a:pt x="90" y="3330"/>
                    <a:pt x="14" y="3625"/>
                  </a:cubicBezTo>
                  <a:cubicBezTo>
                    <a:pt x="0" y="3676"/>
                    <a:pt x="47" y="3717"/>
                    <a:pt x="91" y="3717"/>
                  </a:cubicBezTo>
                  <a:cubicBezTo>
                    <a:pt x="113" y="3717"/>
                    <a:pt x="134" y="3707"/>
                    <a:pt x="146" y="3682"/>
                  </a:cubicBezTo>
                  <a:cubicBezTo>
                    <a:pt x="286" y="3406"/>
                    <a:pt x="372" y="3096"/>
                    <a:pt x="450" y="2798"/>
                  </a:cubicBezTo>
                  <a:cubicBezTo>
                    <a:pt x="527" y="2501"/>
                    <a:pt x="582" y="2195"/>
                    <a:pt x="624" y="1889"/>
                  </a:cubicBezTo>
                  <a:cubicBezTo>
                    <a:pt x="707" y="1270"/>
                    <a:pt x="712" y="656"/>
                    <a:pt x="626" y="39"/>
                  </a:cubicBezTo>
                  <a:cubicBezTo>
                    <a:pt x="622" y="13"/>
                    <a:pt x="600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3956792" y="1303707"/>
              <a:ext cx="7188" cy="12055"/>
            </a:xfrm>
            <a:custGeom>
              <a:avLst/>
              <a:gdLst/>
              <a:ahLst/>
              <a:cxnLst/>
              <a:rect l="l" t="t" r="r" b="b"/>
              <a:pathLst>
                <a:path w="254" h="426" extrusionOk="0">
                  <a:moveTo>
                    <a:pt x="196" y="1"/>
                  </a:moveTo>
                  <a:cubicBezTo>
                    <a:pt x="196" y="1"/>
                    <a:pt x="195" y="1"/>
                    <a:pt x="194" y="1"/>
                  </a:cubicBezTo>
                  <a:cubicBezTo>
                    <a:pt x="159" y="2"/>
                    <a:pt x="142" y="27"/>
                    <a:pt x="136" y="59"/>
                  </a:cubicBezTo>
                  <a:lnTo>
                    <a:pt x="136" y="63"/>
                  </a:lnTo>
                  <a:cubicBezTo>
                    <a:pt x="136" y="65"/>
                    <a:pt x="136" y="67"/>
                    <a:pt x="135" y="70"/>
                  </a:cubicBezTo>
                  <a:cubicBezTo>
                    <a:pt x="132" y="78"/>
                    <a:pt x="132" y="82"/>
                    <a:pt x="130" y="89"/>
                  </a:cubicBezTo>
                  <a:cubicBezTo>
                    <a:pt x="129" y="102"/>
                    <a:pt x="124" y="117"/>
                    <a:pt x="121" y="130"/>
                  </a:cubicBezTo>
                  <a:cubicBezTo>
                    <a:pt x="117" y="143"/>
                    <a:pt x="114" y="155"/>
                    <a:pt x="108" y="169"/>
                  </a:cubicBezTo>
                  <a:cubicBezTo>
                    <a:pt x="107" y="175"/>
                    <a:pt x="106" y="179"/>
                    <a:pt x="104" y="184"/>
                  </a:cubicBezTo>
                  <a:lnTo>
                    <a:pt x="104" y="184"/>
                  </a:lnTo>
                  <a:cubicBezTo>
                    <a:pt x="104" y="184"/>
                    <a:pt x="104" y="184"/>
                    <a:pt x="104" y="184"/>
                  </a:cubicBezTo>
                  <a:lnTo>
                    <a:pt x="104" y="184"/>
                  </a:lnTo>
                  <a:cubicBezTo>
                    <a:pt x="104" y="184"/>
                    <a:pt x="103" y="186"/>
                    <a:pt x="101" y="190"/>
                  </a:cubicBezTo>
                  <a:cubicBezTo>
                    <a:pt x="102" y="188"/>
                    <a:pt x="103" y="186"/>
                    <a:pt x="104" y="184"/>
                  </a:cubicBezTo>
                  <a:lnTo>
                    <a:pt x="104" y="184"/>
                  </a:lnTo>
                  <a:cubicBezTo>
                    <a:pt x="103" y="185"/>
                    <a:pt x="99" y="194"/>
                    <a:pt x="98" y="195"/>
                  </a:cubicBezTo>
                  <a:lnTo>
                    <a:pt x="87" y="223"/>
                  </a:lnTo>
                  <a:cubicBezTo>
                    <a:pt x="89" y="219"/>
                    <a:pt x="89" y="218"/>
                    <a:pt x="89" y="218"/>
                  </a:cubicBezTo>
                  <a:lnTo>
                    <a:pt x="89" y="218"/>
                  </a:lnTo>
                  <a:cubicBezTo>
                    <a:pt x="90" y="218"/>
                    <a:pt x="85" y="229"/>
                    <a:pt x="84" y="232"/>
                  </a:cubicBezTo>
                  <a:cubicBezTo>
                    <a:pt x="78" y="245"/>
                    <a:pt x="71" y="256"/>
                    <a:pt x="65" y="268"/>
                  </a:cubicBezTo>
                  <a:cubicBezTo>
                    <a:pt x="52" y="291"/>
                    <a:pt x="36" y="315"/>
                    <a:pt x="20" y="336"/>
                  </a:cubicBezTo>
                  <a:cubicBezTo>
                    <a:pt x="1" y="361"/>
                    <a:pt x="14" y="397"/>
                    <a:pt x="34" y="413"/>
                  </a:cubicBezTo>
                  <a:cubicBezTo>
                    <a:pt x="45" y="421"/>
                    <a:pt x="58" y="425"/>
                    <a:pt x="72" y="425"/>
                  </a:cubicBezTo>
                  <a:cubicBezTo>
                    <a:pt x="87" y="425"/>
                    <a:pt x="102" y="420"/>
                    <a:pt x="113" y="408"/>
                  </a:cubicBezTo>
                  <a:cubicBezTo>
                    <a:pt x="153" y="358"/>
                    <a:pt x="194" y="303"/>
                    <a:pt x="216" y="240"/>
                  </a:cubicBezTo>
                  <a:cubicBezTo>
                    <a:pt x="238" y="182"/>
                    <a:pt x="248" y="121"/>
                    <a:pt x="251" y="59"/>
                  </a:cubicBezTo>
                  <a:cubicBezTo>
                    <a:pt x="254" y="29"/>
                    <a:pt x="226" y="1"/>
                    <a:pt x="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3491043" y="1326798"/>
              <a:ext cx="107191" cy="107502"/>
            </a:xfrm>
            <a:custGeom>
              <a:avLst/>
              <a:gdLst/>
              <a:ahLst/>
              <a:cxnLst/>
              <a:rect l="l" t="t" r="r" b="b"/>
              <a:pathLst>
                <a:path w="3788" h="3799" extrusionOk="0">
                  <a:moveTo>
                    <a:pt x="73" y="1"/>
                  </a:moveTo>
                  <a:cubicBezTo>
                    <a:pt x="37" y="1"/>
                    <a:pt x="0" y="40"/>
                    <a:pt x="21" y="84"/>
                  </a:cubicBezTo>
                  <a:cubicBezTo>
                    <a:pt x="620" y="1321"/>
                    <a:pt x="1534" y="2372"/>
                    <a:pt x="2643" y="3181"/>
                  </a:cubicBezTo>
                  <a:cubicBezTo>
                    <a:pt x="2962" y="3415"/>
                    <a:pt x="3291" y="3626"/>
                    <a:pt x="3653" y="3791"/>
                  </a:cubicBezTo>
                  <a:cubicBezTo>
                    <a:pt x="3664" y="3796"/>
                    <a:pt x="3675" y="3799"/>
                    <a:pt x="3685" y="3799"/>
                  </a:cubicBezTo>
                  <a:cubicBezTo>
                    <a:pt x="3748" y="3799"/>
                    <a:pt x="3787" y="3714"/>
                    <a:pt x="3721" y="3674"/>
                  </a:cubicBezTo>
                  <a:cubicBezTo>
                    <a:pt x="3151" y="3310"/>
                    <a:pt x="2588" y="2946"/>
                    <a:pt x="2080" y="2492"/>
                  </a:cubicBezTo>
                  <a:cubicBezTo>
                    <a:pt x="1576" y="2042"/>
                    <a:pt x="1134" y="1532"/>
                    <a:pt x="735" y="987"/>
                  </a:cubicBezTo>
                  <a:cubicBezTo>
                    <a:pt x="509" y="680"/>
                    <a:pt x="303" y="360"/>
                    <a:pt x="116" y="27"/>
                  </a:cubicBezTo>
                  <a:cubicBezTo>
                    <a:pt x="105" y="9"/>
                    <a:pt x="89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3606299" y="1436564"/>
              <a:ext cx="18139" cy="11347"/>
            </a:xfrm>
            <a:custGeom>
              <a:avLst/>
              <a:gdLst/>
              <a:ahLst/>
              <a:cxnLst/>
              <a:rect l="l" t="t" r="r" b="b"/>
              <a:pathLst>
                <a:path w="641" h="401" extrusionOk="0">
                  <a:moveTo>
                    <a:pt x="485" y="224"/>
                  </a:moveTo>
                  <a:cubicBezTo>
                    <a:pt x="488" y="227"/>
                    <a:pt x="489" y="228"/>
                    <a:pt x="489" y="228"/>
                  </a:cubicBezTo>
                  <a:cubicBezTo>
                    <a:pt x="489" y="228"/>
                    <a:pt x="488" y="227"/>
                    <a:pt x="485" y="225"/>
                  </a:cubicBezTo>
                  <a:cubicBezTo>
                    <a:pt x="485" y="224"/>
                    <a:pt x="485" y="224"/>
                    <a:pt x="485" y="224"/>
                  </a:cubicBezTo>
                  <a:close/>
                  <a:moveTo>
                    <a:pt x="89" y="1"/>
                  </a:moveTo>
                  <a:cubicBezTo>
                    <a:pt x="44" y="1"/>
                    <a:pt x="1" y="54"/>
                    <a:pt x="32" y="97"/>
                  </a:cubicBezTo>
                  <a:cubicBezTo>
                    <a:pt x="91" y="181"/>
                    <a:pt x="164" y="260"/>
                    <a:pt x="255" y="310"/>
                  </a:cubicBezTo>
                  <a:cubicBezTo>
                    <a:pt x="299" y="334"/>
                    <a:pt x="350" y="361"/>
                    <a:pt x="396" y="373"/>
                  </a:cubicBezTo>
                  <a:cubicBezTo>
                    <a:pt x="405" y="376"/>
                    <a:pt x="415" y="376"/>
                    <a:pt x="423" y="377"/>
                  </a:cubicBezTo>
                  <a:cubicBezTo>
                    <a:pt x="425" y="379"/>
                    <a:pt x="433" y="380"/>
                    <a:pt x="433" y="380"/>
                  </a:cubicBezTo>
                  <a:cubicBezTo>
                    <a:pt x="444" y="385"/>
                    <a:pt x="455" y="386"/>
                    <a:pt x="468" y="387"/>
                  </a:cubicBezTo>
                  <a:cubicBezTo>
                    <a:pt x="493" y="393"/>
                    <a:pt x="520" y="401"/>
                    <a:pt x="545" y="401"/>
                  </a:cubicBezTo>
                  <a:cubicBezTo>
                    <a:pt x="547" y="401"/>
                    <a:pt x="549" y="401"/>
                    <a:pt x="550" y="401"/>
                  </a:cubicBezTo>
                  <a:cubicBezTo>
                    <a:pt x="620" y="399"/>
                    <a:pt x="641" y="313"/>
                    <a:pt x="585" y="276"/>
                  </a:cubicBezTo>
                  <a:cubicBezTo>
                    <a:pt x="568" y="262"/>
                    <a:pt x="548" y="258"/>
                    <a:pt x="527" y="247"/>
                  </a:cubicBezTo>
                  <a:cubicBezTo>
                    <a:pt x="517" y="241"/>
                    <a:pt x="507" y="236"/>
                    <a:pt x="497" y="231"/>
                  </a:cubicBezTo>
                  <a:cubicBezTo>
                    <a:pt x="493" y="229"/>
                    <a:pt x="488" y="225"/>
                    <a:pt x="484" y="223"/>
                  </a:cubicBezTo>
                  <a:lnTo>
                    <a:pt x="484" y="223"/>
                  </a:lnTo>
                  <a:cubicBezTo>
                    <a:pt x="481" y="220"/>
                    <a:pt x="477" y="219"/>
                    <a:pt x="473" y="216"/>
                  </a:cubicBezTo>
                  <a:cubicBezTo>
                    <a:pt x="453" y="201"/>
                    <a:pt x="430" y="193"/>
                    <a:pt x="410" y="181"/>
                  </a:cubicBezTo>
                  <a:cubicBezTo>
                    <a:pt x="389" y="169"/>
                    <a:pt x="369" y="158"/>
                    <a:pt x="350" y="146"/>
                  </a:cubicBezTo>
                  <a:cubicBezTo>
                    <a:pt x="273" y="101"/>
                    <a:pt x="193" y="59"/>
                    <a:pt x="119" y="10"/>
                  </a:cubicBezTo>
                  <a:cubicBezTo>
                    <a:pt x="109" y="3"/>
                    <a:pt x="99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1"/>
            <p:cNvSpPr/>
            <p:nvPr/>
          </p:nvSpPr>
          <p:spPr>
            <a:xfrm>
              <a:off x="3535725" y="983379"/>
              <a:ext cx="59425" cy="49945"/>
            </a:xfrm>
            <a:custGeom>
              <a:avLst/>
              <a:gdLst/>
              <a:ahLst/>
              <a:cxnLst/>
              <a:rect l="l" t="t" r="r" b="b"/>
              <a:pathLst>
                <a:path w="2100" h="1765" extrusionOk="0">
                  <a:moveTo>
                    <a:pt x="1991" y="1"/>
                  </a:moveTo>
                  <a:cubicBezTo>
                    <a:pt x="1987" y="1"/>
                    <a:pt x="1984" y="1"/>
                    <a:pt x="1981" y="2"/>
                  </a:cubicBezTo>
                  <a:cubicBezTo>
                    <a:pt x="1777" y="35"/>
                    <a:pt x="1569" y="166"/>
                    <a:pt x="1399" y="275"/>
                  </a:cubicBezTo>
                  <a:cubicBezTo>
                    <a:pt x="1212" y="393"/>
                    <a:pt x="1035" y="528"/>
                    <a:pt x="865" y="670"/>
                  </a:cubicBezTo>
                  <a:cubicBezTo>
                    <a:pt x="698" y="813"/>
                    <a:pt x="542" y="965"/>
                    <a:pt x="397" y="1126"/>
                  </a:cubicBezTo>
                  <a:cubicBezTo>
                    <a:pt x="247" y="1294"/>
                    <a:pt x="109" y="1462"/>
                    <a:pt x="22" y="1670"/>
                  </a:cubicBezTo>
                  <a:cubicBezTo>
                    <a:pt x="0" y="1715"/>
                    <a:pt x="33" y="1764"/>
                    <a:pt x="73" y="1764"/>
                  </a:cubicBezTo>
                  <a:cubicBezTo>
                    <a:pt x="87" y="1764"/>
                    <a:pt x="102" y="1758"/>
                    <a:pt x="116" y="1744"/>
                  </a:cubicBezTo>
                  <a:cubicBezTo>
                    <a:pt x="267" y="1596"/>
                    <a:pt x="397" y="1429"/>
                    <a:pt x="538" y="1270"/>
                  </a:cubicBezTo>
                  <a:cubicBezTo>
                    <a:pt x="682" y="1112"/>
                    <a:pt x="834" y="965"/>
                    <a:pt x="998" y="827"/>
                  </a:cubicBezTo>
                  <a:cubicBezTo>
                    <a:pt x="1158" y="692"/>
                    <a:pt x="1327" y="568"/>
                    <a:pt x="1504" y="457"/>
                  </a:cubicBezTo>
                  <a:cubicBezTo>
                    <a:pt x="1681" y="343"/>
                    <a:pt x="1888" y="253"/>
                    <a:pt x="2046" y="115"/>
                  </a:cubicBezTo>
                  <a:cubicBezTo>
                    <a:pt x="2100" y="68"/>
                    <a:pt x="2047" y="1"/>
                    <a:pt x="1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595914" y="975003"/>
              <a:ext cx="14120" cy="8999"/>
            </a:xfrm>
            <a:custGeom>
              <a:avLst/>
              <a:gdLst/>
              <a:ahLst/>
              <a:cxnLst/>
              <a:rect l="l" t="t" r="r" b="b"/>
              <a:pathLst>
                <a:path w="499" h="318" extrusionOk="0">
                  <a:moveTo>
                    <a:pt x="417" y="1"/>
                  </a:moveTo>
                  <a:cubicBezTo>
                    <a:pt x="404" y="1"/>
                    <a:pt x="391" y="4"/>
                    <a:pt x="378" y="10"/>
                  </a:cubicBezTo>
                  <a:cubicBezTo>
                    <a:pt x="327" y="33"/>
                    <a:pt x="275" y="55"/>
                    <a:pt x="227" y="83"/>
                  </a:cubicBezTo>
                  <a:lnTo>
                    <a:pt x="157" y="126"/>
                  </a:lnTo>
                  <a:cubicBezTo>
                    <a:pt x="133" y="141"/>
                    <a:pt x="107" y="152"/>
                    <a:pt x="88" y="173"/>
                  </a:cubicBezTo>
                  <a:cubicBezTo>
                    <a:pt x="72" y="186"/>
                    <a:pt x="53" y="196"/>
                    <a:pt x="37" y="209"/>
                  </a:cubicBezTo>
                  <a:cubicBezTo>
                    <a:pt x="14" y="225"/>
                    <a:pt x="0" y="254"/>
                    <a:pt x="14" y="282"/>
                  </a:cubicBezTo>
                  <a:cubicBezTo>
                    <a:pt x="21" y="301"/>
                    <a:pt x="42" y="318"/>
                    <a:pt x="65" y="318"/>
                  </a:cubicBezTo>
                  <a:cubicBezTo>
                    <a:pt x="70" y="318"/>
                    <a:pt x="75" y="317"/>
                    <a:pt x="80" y="315"/>
                  </a:cubicBezTo>
                  <a:cubicBezTo>
                    <a:pt x="96" y="309"/>
                    <a:pt x="111" y="302"/>
                    <a:pt x="128" y="296"/>
                  </a:cubicBezTo>
                  <a:cubicBezTo>
                    <a:pt x="129" y="295"/>
                    <a:pt x="137" y="292"/>
                    <a:pt x="141" y="290"/>
                  </a:cubicBezTo>
                  <a:lnTo>
                    <a:pt x="141" y="290"/>
                  </a:lnTo>
                  <a:cubicBezTo>
                    <a:pt x="153" y="290"/>
                    <a:pt x="165" y="287"/>
                    <a:pt x="175" y="282"/>
                  </a:cubicBezTo>
                  <a:cubicBezTo>
                    <a:pt x="179" y="280"/>
                    <a:pt x="184" y="279"/>
                    <a:pt x="188" y="276"/>
                  </a:cubicBezTo>
                  <a:cubicBezTo>
                    <a:pt x="217" y="261"/>
                    <a:pt x="246" y="250"/>
                    <a:pt x="277" y="235"/>
                  </a:cubicBezTo>
                  <a:cubicBezTo>
                    <a:pt x="336" y="206"/>
                    <a:pt x="394" y="170"/>
                    <a:pt x="451" y="133"/>
                  </a:cubicBezTo>
                  <a:cubicBezTo>
                    <a:pt x="484" y="113"/>
                    <a:pt x="499" y="68"/>
                    <a:pt x="477" y="35"/>
                  </a:cubicBezTo>
                  <a:cubicBezTo>
                    <a:pt x="463" y="12"/>
                    <a:pt x="441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783074" y="957034"/>
              <a:ext cx="185264" cy="153372"/>
            </a:xfrm>
            <a:custGeom>
              <a:avLst/>
              <a:gdLst/>
              <a:ahLst/>
              <a:cxnLst/>
              <a:rect l="l" t="t" r="r" b="b"/>
              <a:pathLst>
                <a:path w="6547" h="5420" extrusionOk="0">
                  <a:moveTo>
                    <a:pt x="72" y="1"/>
                  </a:moveTo>
                  <a:cubicBezTo>
                    <a:pt x="17" y="1"/>
                    <a:pt x="0" y="84"/>
                    <a:pt x="58" y="103"/>
                  </a:cubicBezTo>
                  <a:cubicBezTo>
                    <a:pt x="2141" y="768"/>
                    <a:pt x="4052" y="2071"/>
                    <a:pt x="5367" y="3823"/>
                  </a:cubicBezTo>
                  <a:cubicBezTo>
                    <a:pt x="5736" y="4316"/>
                    <a:pt x="6053" y="4848"/>
                    <a:pt x="6362" y="5379"/>
                  </a:cubicBezTo>
                  <a:cubicBezTo>
                    <a:pt x="6378" y="5408"/>
                    <a:pt x="6406" y="5420"/>
                    <a:pt x="6435" y="5420"/>
                  </a:cubicBezTo>
                  <a:cubicBezTo>
                    <a:pt x="6490" y="5420"/>
                    <a:pt x="6547" y="5375"/>
                    <a:pt x="6522" y="5313"/>
                  </a:cubicBezTo>
                  <a:cubicBezTo>
                    <a:pt x="6095" y="4275"/>
                    <a:pt x="5381" y="3351"/>
                    <a:pt x="4591" y="2565"/>
                  </a:cubicBezTo>
                  <a:cubicBezTo>
                    <a:pt x="3797" y="1774"/>
                    <a:pt x="2877" y="1114"/>
                    <a:pt x="1870" y="625"/>
                  </a:cubicBezTo>
                  <a:cubicBezTo>
                    <a:pt x="1305" y="349"/>
                    <a:pt x="696" y="148"/>
                    <a:pt x="86" y="3"/>
                  </a:cubicBezTo>
                  <a:cubicBezTo>
                    <a:pt x="81" y="1"/>
                    <a:pt x="7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3967036" y="1119405"/>
              <a:ext cx="10696" cy="23459"/>
            </a:xfrm>
            <a:custGeom>
              <a:avLst/>
              <a:gdLst/>
              <a:ahLst/>
              <a:cxnLst/>
              <a:rect l="l" t="t" r="r" b="b"/>
              <a:pathLst>
                <a:path w="378" h="829" extrusionOk="0">
                  <a:moveTo>
                    <a:pt x="64" y="0"/>
                  </a:moveTo>
                  <a:cubicBezTo>
                    <a:pt x="31" y="0"/>
                    <a:pt x="0" y="26"/>
                    <a:pt x="12" y="69"/>
                  </a:cubicBezTo>
                  <a:cubicBezTo>
                    <a:pt x="37" y="168"/>
                    <a:pt x="49" y="268"/>
                    <a:pt x="73" y="367"/>
                  </a:cubicBezTo>
                  <a:cubicBezTo>
                    <a:pt x="86" y="416"/>
                    <a:pt x="102" y="463"/>
                    <a:pt x="117" y="512"/>
                  </a:cubicBezTo>
                  <a:cubicBezTo>
                    <a:pt x="130" y="556"/>
                    <a:pt x="140" y="599"/>
                    <a:pt x="161" y="637"/>
                  </a:cubicBezTo>
                  <a:cubicBezTo>
                    <a:pt x="182" y="694"/>
                    <a:pt x="200" y="759"/>
                    <a:pt x="240" y="804"/>
                  </a:cubicBezTo>
                  <a:cubicBezTo>
                    <a:pt x="256" y="821"/>
                    <a:pt x="274" y="828"/>
                    <a:pt x="291" y="828"/>
                  </a:cubicBezTo>
                  <a:cubicBezTo>
                    <a:pt x="331" y="828"/>
                    <a:pt x="369" y="792"/>
                    <a:pt x="373" y="750"/>
                  </a:cubicBezTo>
                  <a:cubicBezTo>
                    <a:pt x="377" y="715"/>
                    <a:pt x="363" y="681"/>
                    <a:pt x="355" y="649"/>
                  </a:cubicBezTo>
                  <a:cubicBezTo>
                    <a:pt x="348" y="618"/>
                    <a:pt x="342" y="585"/>
                    <a:pt x="333" y="554"/>
                  </a:cubicBezTo>
                  <a:cubicBezTo>
                    <a:pt x="316" y="497"/>
                    <a:pt x="293" y="441"/>
                    <a:pt x="272" y="386"/>
                  </a:cubicBezTo>
                  <a:cubicBezTo>
                    <a:pt x="229" y="266"/>
                    <a:pt x="169" y="156"/>
                    <a:pt x="123" y="41"/>
                  </a:cubicBezTo>
                  <a:cubicBezTo>
                    <a:pt x="111" y="13"/>
                    <a:pt x="87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3510427" y="1338739"/>
              <a:ext cx="27816" cy="32712"/>
            </a:xfrm>
            <a:custGeom>
              <a:avLst/>
              <a:gdLst/>
              <a:ahLst/>
              <a:cxnLst/>
              <a:rect l="l" t="t" r="r" b="b"/>
              <a:pathLst>
                <a:path w="983" h="1156" extrusionOk="0">
                  <a:moveTo>
                    <a:pt x="78" y="1"/>
                  </a:moveTo>
                  <a:cubicBezTo>
                    <a:pt x="39" y="1"/>
                    <a:pt x="0" y="41"/>
                    <a:pt x="26" y="87"/>
                  </a:cubicBezTo>
                  <a:cubicBezTo>
                    <a:pt x="255" y="470"/>
                    <a:pt x="521" y="833"/>
                    <a:pt x="849" y="1137"/>
                  </a:cubicBezTo>
                  <a:cubicBezTo>
                    <a:pt x="863" y="1150"/>
                    <a:pt x="878" y="1155"/>
                    <a:pt x="893" y="1155"/>
                  </a:cubicBezTo>
                  <a:cubicBezTo>
                    <a:pt x="942" y="1155"/>
                    <a:pt x="982" y="1094"/>
                    <a:pt x="941" y="1046"/>
                  </a:cubicBezTo>
                  <a:cubicBezTo>
                    <a:pt x="657" y="717"/>
                    <a:pt x="374" y="387"/>
                    <a:pt x="127" y="28"/>
                  </a:cubicBezTo>
                  <a:cubicBezTo>
                    <a:pt x="114" y="9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3524151" y="1339758"/>
              <a:ext cx="18082" cy="21308"/>
            </a:xfrm>
            <a:custGeom>
              <a:avLst/>
              <a:gdLst/>
              <a:ahLst/>
              <a:cxnLst/>
              <a:rect l="l" t="t" r="r" b="b"/>
              <a:pathLst>
                <a:path w="639" h="753" extrusionOk="0">
                  <a:moveTo>
                    <a:pt x="67" y="1"/>
                  </a:moveTo>
                  <a:cubicBezTo>
                    <a:pt x="34" y="1"/>
                    <a:pt x="1" y="28"/>
                    <a:pt x="15" y="65"/>
                  </a:cubicBezTo>
                  <a:cubicBezTo>
                    <a:pt x="38" y="133"/>
                    <a:pt x="70" y="196"/>
                    <a:pt x="97" y="261"/>
                  </a:cubicBezTo>
                  <a:cubicBezTo>
                    <a:pt x="110" y="295"/>
                    <a:pt x="130" y="325"/>
                    <a:pt x="147" y="356"/>
                  </a:cubicBezTo>
                  <a:cubicBezTo>
                    <a:pt x="165" y="385"/>
                    <a:pt x="182" y="418"/>
                    <a:pt x="203" y="449"/>
                  </a:cubicBezTo>
                  <a:cubicBezTo>
                    <a:pt x="245" y="511"/>
                    <a:pt x="290" y="565"/>
                    <a:pt x="342" y="617"/>
                  </a:cubicBezTo>
                  <a:cubicBezTo>
                    <a:pt x="368" y="643"/>
                    <a:pt x="393" y="668"/>
                    <a:pt x="421" y="691"/>
                  </a:cubicBezTo>
                  <a:cubicBezTo>
                    <a:pt x="450" y="716"/>
                    <a:pt x="499" y="745"/>
                    <a:pt x="537" y="749"/>
                  </a:cubicBezTo>
                  <a:cubicBezTo>
                    <a:pt x="545" y="751"/>
                    <a:pt x="553" y="752"/>
                    <a:pt x="560" y="752"/>
                  </a:cubicBezTo>
                  <a:cubicBezTo>
                    <a:pt x="578" y="752"/>
                    <a:pt x="595" y="746"/>
                    <a:pt x="610" y="732"/>
                  </a:cubicBezTo>
                  <a:cubicBezTo>
                    <a:pt x="627" y="715"/>
                    <a:pt x="639" y="683"/>
                    <a:pt x="630" y="659"/>
                  </a:cubicBezTo>
                  <a:cubicBezTo>
                    <a:pt x="602" y="588"/>
                    <a:pt x="543" y="537"/>
                    <a:pt x="487" y="486"/>
                  </a:cubicBezTo>
                  <a:cubicBezTo>
                    <a:pt x="441" y="441"/>
                    <a:pt x="394" y="391"/>
                    <a:pt x="349" y="344"/>
                  </a:cubicBezTo>
                  <a:cubicBezTo>
                    <a:pt x="328" y="319"/>
                    <a:pt x="299" y="293"/>
                    <a:pt x="283" y="273"/>
                  </a:cubicBezTo>
                  <a:cubicBezTo>
                    <a:pt x="262" y="248"/>
                    <a:pt x="245" y="223"/>
                    <a:pt x="226" y="199"/>
                  </a:cubicBezTo>
                  <a:cubicBezTo>
                    <a:pt x="206" y="171"/>
                    <a:pt x="184" y="145"/>
                    <a:pt x="165" y="114"/>
                  </a:cubicBezTo>
                  <a:cubicBezTo>
                    <a:pt x="146" y="85"/>
                    <a:pt x="129" y="56"/>
                    <a:pt x="111" y="26"/>
                  </a:cubicBezTo>
                  <a:cubicBezTo>
                    <a:pt x="101" y="8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3533603" y="1338739"/>
              <a:ext cx="11800" cy="14177"/>
            </a:xfrm>
            <a:custGeom>
              <a:avLst/>
              <a:gdLst/>
              <a:ahLst/>
              <a:cxnLst/>
              <a:rect l="l" t="t" r="r" b="b"/>
              <a:pathLst>
                <a:path w="417" h="501" extrusionOk="0">
                  <a:moveTo>
                    <a:pt x="66" y="1"/>
                  </a:moveTo>
                  <a:cubicBezTo>
                    <a:pt x="59" y="1"/>
                    <a:pt x="51" y="2"/>
                    <a:pt x="44" y="5"/>
                  </a:cubicBezTo>
                  <a:cubicBezTo>
                    <a:pt x="21" y="17"/>
                    <a:pt x="1" y="46"/>
                    <a:pt x="13" y="71"/>
                  </a:cubicBezTo>
                  <a:cubicBezTo>
                    <a:pt x="43" y="150"/>
                    <a:pt x="81" y="226"/>
                    <a:pt x="129" y="297"/>
                  </a:cubicBezTo>
                  <a:cubicBezTo>
                    <a:pt x="177" y="370"/>
                    <a:pt x="238" y="447"/>
                    <a:pt x="313" y="490"/>
                  </a:cubicBezTo>
                  <a:cubicBezTo>
                    <a:pt x="323" y="497"/>
                    <a:pt x="335" y="500"/>
                    <a:pt x="347" y="500"/>
                  </a:cubicBezTo>
                  <a:cubicBezTo>
                    <a:pt x="363" y="500"/>
                    <a:pt x="379" y="495"/>
                    <a:pt x="390" y="483"/>
                  </a:cubicBezTo>
                  <a:cubicBezTo>
                    <a:pt x="408" y="463"/>
                    <a:pt x="417" y="429"/>
                    <a:pt x="399" y="406"/>
                  </a:cubicBezTo>
                  <a:cubicBezTo>
                    <a:pt x="350" y="339"/>
                    <a:pt x="292" y="281"/>
                    <a:pt x="239" y="217"/>
                  </a:cubicBezTo>
                  <a:cubicBezTo>
                    <a:pt x="233" y="210"/>
                    <a:pt x="226" y="203"/>
                    <a:pt x="220" y="195"/>
                  </a:cubicBezTo>
                  <a:cubicBezTo>
                    <a:pt x="220" y="195"/>
                    <a:pt x="217" y="193"/>
                    <a:pt x="217" y="190"/>
                  </a:cubicBezTo>
                  <a:cubicBezTo>
                    <a:pt x="216" y="188"/>
                    <a:pt x="212" y="181"/>
                    <a:pt x="210" y="181"/>
                  </a:cubicBezTo>
                  <a:cubicBezTo>
                    <a:pt x="199" y="165"/>
                    <a:pt x="188" y="150"/>
                    <a:pt x="177" y="134"/>
                  </a:cubicBezTo>
                  <a:cubicBezTo>
                    <a:pt x="155" y="100"/>
                    <a:pt x="133" y="65"/>
                    <a:pt x="116" y="28"/>
                  </a:cubicBezTo>
                  <a:cubicBezTo>
                    <a:pt x="106" y="11"/>
                    <a:pt x="86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3543818" y="1343323"/>
              <a:ext cx="113" cy="8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2" y="2"/>
                    <a:pt x="2" y="3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3542573" y="1339673"/>
              <a:ext cx="7074" cy="10046"/>
            </a:xfrm>
            <a:custGeom>
              <a:avLst/>
              <a:gdLst/>
              <a:ahLst/>
              <a:cxnLst/>
              <a:rect l="l" t="t" r="r" b="b"/>
              <a:pathLst>
                <a:path w="250" h="355" extrusionOk="0">
                  <a:moveTo>
                    <a:pt x="121" y="287"/>
                  </a:moveTo>
                  <a:cubicBezTo>
                    <a:pt x="121" y="289"/>
                    <a:pt x="122" y="290"/>
                    <a:pt x="122" y="292"/>
                  </a:cubicBezTo>
                  <a:lnTo>
                    <a:pt x="122" y="292"/>
                  </a:lnTo>
                  <a:cubicBezTo>
                    <a:pt x="122" y="291"/>
                    <a:pt x="122" y="289"/>
                    <a:pt x="121" y="287"/>
                  </a:cubicBezTo>
                  <a:close/>
                  <a:moveTo>
                    <a:pt x="65" y="0"/>
                  </a:moveTo>
                  <a:cubicBezTo>
                    <a:pt x="47" y="0"/>
                    <a:pt x="28" y="9"/>
                    <a:pt x="18" y="23"/>
                  </a:cubicBezTo>
                  <a:cubicBezTo>
                    <a:pt x="1" y="46"/>
                    <a:pt x="2" y="81"/>
                    <a:pt x="24" y="101"/>
                  </a:cubicBezTo>
                  <a:cubicBezTo>
                    <a:pt x="33" y="109"/>
                    <a:pt x="40" y="117"/>
                    <a:pt x="47" y="126"/>
                  </a:cubicBezTo>
                  <a:lnTo>
                    <a:pt x="52" y="131"/>
                  </a:lnTo>
                  <a:lnTo>
                    <a:pt x="52" y="132"/>
                  </a:lnTo>
                  <a:cubicBezTo>
                    <a:pt x="53" y="135"/>
                    <a:pt x="54" y="138"/>
                    <a:pt x="56" y="141"/>
                  </a:cubicBezTo>
                  <a:cubicBezTo>
                    <a:pt x="60" y="148"/>
                    <a:pt x="66" y="154"/>
                    <a:pt x="69" y="161"/>
                  </a:cubicBezTo>
                  <a:cubicBezTo>
                    <a:pt x="76" y="174"/>
                    <a:pt x="82" y="186"/>
                    <a:pt x="89" y="199"/>
                  </a:cubicBezTo>
                  <a:cubicBezTo>
                    <a:pt x="95" y="208"/>
                    <a:pt x="100" y="219"/>
                    <a:pt x="104" y="228"/>
                  </a:cubicBezTo>
                  <a:cubicBezTo>
                    <a:pt x="112" y="250"/>
                    <a:pt x="119" y="275"/>
                    <a:pt x="124" y="297"/>
                  </a:cubicBezTo>
                  <a:lnTo>
                    <a:pt x="124" y="297"/>
                  </a:lnTo>
                  <a:cubicBezTo>
                    <a:pt x="123" y="296"/>
                    <a:pt x="122" y="294"/>
                    <a:pt x="122" y="292"/>
                  </a:cubicBezTo>
                  <a:lnTo>
                    <a:pt x="122" y="292"/>
                  </a:lnTo>
                  <a:cubicBezTo>
                    <a:pt x="125" y="309"/>
                    <a:pt x="128" y="322"/>
                    <a:pt x="140" y="334"/>
                  </a:cubicBezTo>
                  <a:cubicBezTo>
                    <a:pt x="148" y="346"/>
                    <a:pt x="165" y="354"/>
                    <a:pt x="180" y="354"/>
                  </a:cubicBezTo>
                  <a:cubicBezTo>
                    <a:pt x="181" y="354"/>
                    <a:pt x="183" y="354"/>
                    <a:pt x="184" y="354"/>
                  </a:cubicBezTo>
                  <a:cubicBezTo>
                    <a:pt x="219" y="351"/>
                    <a:pt x="249" y="325"/>
                    <a:pt x="248" y="290"/>
                  </a:cubicBezTo>
                  <a:cubicBezTo>
                    <a:pt x="248" y="232"/>
                    <a:pt x="233" y="180"/>
                    <a:pt x="208" y="126"/>
                  </a:cubicBezTo>
                  <a:cubicBezTo>
                    <a:pt x="201" y="112"/>
                    <a:pt x="191" y="100"/>
                    <a:pt x="182" y="87"/>
                  </a:cubicBezTo>
                  <a:cubicBezTo>
                    <a:pt x="175" y="78"/>
                    <a:pt x="168" y="69"/>
                    <a:pt x="161" y="61"/>
                  </a:cubicBezTo>
                  <a:cubicBezTo>
                    <a:pt x="140" y="42"/>
                    <a:pt x="118" y="24"/>
                    <a:pt x="95" y="8"/>
                  </a:cubicBezTo>
                  <a:cubicBezTo>
                    <a:pt x="86" y="3"/>
                    <a:pt x="76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3556184" y="999254"/>
              <a:ext cx="28467" cy="25185"/>
            </a:xfrm>
            <a:custGeom>
              <a:avLst/>
              <a:gdLst/>
              <a:ahLst/>
              <a:cxnLst/>
              <a:rect l="l" t="t" r="r" b="b"/>
              <a:pathLst>
                <a:path w="1006" h="890" extrusionOk="0">
                  <a:moveTo>
                    <a:pt x="899" y="1"/>
                  </a:moveTo>
                  <a:cubicBezTo>
                    <a:pt x="893" y="1"/>
                    <a:pt x="887" y="1"/>
                    <a:pt x="881" y="3"/>
                  </a:cubicBezTo>
                  <a:cubicBezTo>
                    <a:pt x="787" y="29"/>
                    <a:pt x="694" y="86"/>
                    <a:pt x="614" y="143"/>
                  </a:cubicBezTo>
                  <a:cubicBezTo>
                    <a:pt x="533" y="199"/>
                    <a:pt x="454" y="262"/>
                    <a:pt x="381" y="330"/>
                  </a:cubicBezTo>
                  <a:cubicBezTo>
                    <a:pt x="312" y="395"/>
                    <a:pt x="243" y="464"/>
                    <a:pt x="182" y="538"/>
                  </a:cubicBezTo>
                  <a:cubicBezTo>
                    <a:pt x="147" y="579"/>
                    <a:pt x="117" y="621"/>
                    <a:pt x="89" y="664"/>
                  </a:cubicBezTo>
                  <a:cubicBezTo>
                    <a:pt x="62" y="705"/>
                    <a:pt x="44" y="751"/>
                    <a:pt x="22" y="795"/>
                  </a:cubicBezTo>
                  <a:cubicBezTo>
                    <a:pt x="1" y="839"/>
                    <a:pt x="37" y="890"/>
                    <a:pt x="78" y="890"/>
                  </a:cubicBezTo>
                  <a:cubicBezTo>
                    <a:pt x="92" y="890"/>
                    <a:pt x="107" y="884"/>
                    <a:pt x="120" y="869"/>
                  </a:cubicBezTo>
                  <a:cubicBezTo>
                    <a:pt x="150" y="834"/>
                    <a:pt x="184" y="802"/>
                    <a:pt x="214" y="767"/>
                  </a:cubicBezTo>
                  <a:cubicBezTo>
                    <a:pt x="245" y="733"/>
                    <a:pt x="277" y="696"/>
                    <a:pt x="307" y="661"/>
                  </a:cubicBezTo>
                  <a:cubicBezTo>
                    <a:pt x="368" y="592"/>
                    <a:pt x="435" y="523"/>
                    <a:pt x="505" y="461"/>
                  </a:cubicBezTo>
                  <a:cubicBezTo>
                    <a:pt x="570" y="400"/>
                    <a:pt x="642" y="347"/>
                    <a:pt x="714" y="295"/>
                  </a:cubicBezTo>
                  <a:cubicBezTo>
                    <a:pt x="791" y="240"/>
                    <a:pt x="878" y="189"/>
                    <a:pt x="953" y="127"/>
                  </a:cubicBezTo>
                  <a:cubicBezTo>
                    <a:pt x="1005" y="82"/>
                    <a:pt x="958" y="1"/>
                    <a:pt x="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3571493" y="1010120"/>
              <a:ext cx="12140" cy="11008"/>
            </a:xfrm>
            <a:custGeom>
              <a:avLst/>
              <a:gdLst/>
              <a:ahLst/>
              <a:cxnLst/>
              <a:rect l="l" t="t" r="r" b="b"/>
              <a:pathLst>
                <a:path w="429" h="389" extrusionOk="0">
                  <a:moveTo>
                    <a:pt x="355" y="1"/>
                  </a:moveTo>
                  <a:cubicBezTo>
                    <a:pt x="343" y="1"/>
                    <a:pt x="331" y="3"/>
                    <a:pt x="320" y="9"/>
                  </a:cubicBezTo>
                  <a:cubicBezTo>
                    <a:pt x="288" y="26"/>
                    <a:pt x="259" y="49"/>
                    <a:pt x="228" y="72"/>
                  </a:cubicBezTo>
                  <a:cubicBezTo>
                    <a:pt x="202" y="93"/>
                    <a:pt x="178" y="115"/>
                    <a:pt x="153" y="136"/>
                  </a:cubicBezTo>
                  <a:cubicBezTo>
                    <a:pt x="130" y="158"/>
                    <a:pt x="106" y="180"/>
                    <a:pt x="85" y="203"/>
                  </a:cubicBezTo>
                  <a:cubicBezTo>
                    <a:pt x="58" y="231"/>
                    <a:pt x="40" y="263"/>
                    <a:pt x="18" y="295"/>
                  </a:cubicBezTo>
                  <a:cubicBezTo>
                    <a:pt x="0" y="321"/>
                    <a:pt x="10" y="357"/>
                    <a:pt x="34" y="376"/>
                  </a:cubicBezTo>
                  <a:cubicBezTo>
                    <a:pt x="46" y="384"/>
                    <a:pt x="60" y="388"/>
                    <a:pt x="74" y="388"/>
                  </a:cubicBezTo>
                  <a:cubicBezTo>
                    <a:pt x="90" y="388"/>
                    <a:pt x="106" y="382"/>
                    <a:pt x="119" y="370"/>
                  </a:cubicBezTo>
                  <a:cubicBezTo>
                    <a:pt x="143" y="349"/>
                    <a:pt x="166" y="328"/>
                    <a:pt x="188" y="305"/>
                  </a:cubicBezTo>
                  <a:cubicBezTo>
                    <a:pt x="210" y="282"/>
                    <a:pt x="233" y="260"/>
                    <a:pt x="258" y="238"/>
                  </a:cubicBezTo>
                  <a:cubicBezTo>
                    <a:pt x="281" y="216"/>
                    <a:pt x="304" y="196"/>
                    <a:pt x="327" y="179"/>
                  </a:cubicBezTo>
                  <a:cubicBezTo>
                    <a:pt x="330" y="176"/>
                    <a:pt x="333" y="174"/>
                    <a:pt x="335" y="173"/>
                  </a:cubicBezTo>
                  <a:cubicBezTo>
                    <a:pt x="342" y="167"/>
                    <a:pt x="348" y="164"/>
                    <a:pt x="355" y="158"/>
                  </a:cubicBezTo>
                  <a:cubicBezTo>
                    <a:pt x="371" y="145"/>
                    <a:pt x="388" y="132"/>
                    <a:pt x="404" y="118"/>
                  </a:cubicBezTo>
                  <a:cubicBezTo>
                    <a:pt x="429" y="94"/>
                    <a:pt x="429" y="52"/>
                    <a:pt x="410" y="27"/>
                  </a:cubicBezTo>
                  <a:cubicBezTo>
                    <a:pt x="396" y="10"/>
                    <a:pt x="376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3579869" y="1016629"/>
              <a:ext cx="7838" cy="7754"/>
            </a:xfrm>
            <a:custGeom>
              <a:avLst/>
              <a:gdLst/>
              <a:ahLst/>
              <a:cxnLst/>
              <a:rect l="l" t="t" r="r" b="b"/>
              <a:pathLst>
                <a:path w="277" h="274" extrusionOk="0">
                  <a:moveTo>
                    <a:pt x="214" y="1"/>
                  </a:moveTo>
                  <a:cubicBezTo>
                    <a:pt x="198" y="1"/>
                    <a:pt x="182" y="7"/>
                    <a:pt x="168" y="18"/>
                  </a:cubicBezTo>
                  <a:lnTo>
                    <a:pt x="102" y="79"/>
                  </a:lnTo>
                  <a:cubicBezTo>
                    <a:pt x="97" y="84"/>
                    <a:pt x="92" y="88"/>
                    <a:pt x="86" y="92"/>
                  </a:cubicBezTo>
                  <a:cubicBezTo>
                    <a:pt x="79" y="103"/>
                    <a:pt x="72" y="111"/>
                    <a:pt x="65" y="121"/>
                  </a:cubicBezTo>
                  <a:cubicBezTo>
                    <a:pt x="57" y="132"/>
                    <a:pt x="52" y="142"/>
                    <a:pt x="44" y="152"/>
                  </a:cubicBezTo>
                  <a:cubicBezTo>
                    <a:pt x="36" y="161"/>
                    <a:pt x="27" y="171"/>
                    <a:pt x="17" y="181"/>
                  </a:cubicBezTo>
                  <a:cubicBezTo>
                    <a:pt x="8" y="191"/>
                    <a:pt x="1" y="204"/>
                    <a:pt x="1" y="219"/>
                  </a:cubicBezTo>
                  <a:cubicBezTo>
                    <a:pt x="1" y="232"/>
                    <a:pt x="7" y="248"/>
                    <a:pt x="17" y="257"/>
                  </a:cubicBezTo>
                  <a:cubicBezTo>
                    <a:pt x="29" y="268"/>
                    <a:pt x="44" y="273"/>
                    <a:pt x="58" y="273"/>
                  </a:cubicBezTo>
                  <a:cubicBezTo>
                    <a:pt x="72" y="273"/>
                    <a:pt x="85" y="268"/>
                    <a:pt x="97" y="258"/>
                  </a:cubicBezTo>
                  <a:cubicBezTo>
                    <a:pt x="107" y="249"/>
                    <a:pt x="117" y="241"/>
                    <a:pt x="126" y="232"/>
                  </a:cubicBezTo>
                  <a:cubicBezTo>
                    <a:pt x="136" y="226"/>
                    <a:pt x="145" y="219"/>
                    <a:pt x="153" y="213"/>
                  </a:cubicBezTo>
                  <a:cubicBezTo>
                    <a:pt x="162" y="206"/>
                    <a:pt x="174" y="200"/>
                    <a:pt x="182" y="191"/>
                  </a:cubicBezTo>
                  <a:lnTo>
                    <a:pt x="198" y="175"/>
                  </a:lnTo>
                  <a:lnTo>
                    <a:pt x="259" y="110"/>
                  </a:lnTo>
                  <a:cubicBezTo>
                    <a:pt x="270" y="97"/>
                    <a:pt x="277" y="81"/>
                    <a:pt x="277" y="65"/>
                  </a:cubicBezTo>
                  <a:cubicBezTo>
                    <a:pt x="277" y="47"/>
                    <a:pt x="270" y="30"/>
                    <a:pt x="259" y="18"/>
                  </a:cubicBezTo>
                  <a:cubicBezTo>
                    <a:pt x="246" y="7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1"/>
            <p:cNvSpPr/>
            <p:nvPr/>
          </p:nvSpPr>
          <p:spPr>
            <a:xfrm>
              <a:off x="3970035" y="1208910"/>
              <a:ext cx="5914" cy="36221"/>
            </a:xfrm>
            <a:custGeom>
              <a:avLst/>
              <a:gdLst/>
              <a:ahLst/>
              <a:cxnLst/>
              <a:rect l="l" t="t" r="r" b="b"/>
              <a:pathLst>
                <a:path w="209" h="1280" extrusionOk="0">
                  <a:moveTo>
                    <a:pt x="101" y="1"/>
                  </a:moveTo>
                  <a:cubicBezTo>
                    <a:pt x="73" y="1"/>
                    <a:pt x="43" y="20"/>
                    <a:pt x="46" y="53"/>
                  </a:cubicBezTo>
                  <a:cubicBezTo>
                    <a:pt x="60" y="247"/>
                    <a:pt x="57" y="438"/>
                    <a:pt x="52" y="633"/>
                  </a:cubicBezTo>
                  <a:cubicBezTo>
                    <a:pt x="47" y="732"/>
                    <a:pt x="40" y="828"/>
                    <a:pt x="30" y="924"/>
                  </a:cubicBezTo>
                  <a:cubicBezTo>
                    <a:pt x="20" y="1017"/>
                    <a:pt x="1" y="1119"/>
                    <a:pt x="4" y="1212"/>
                  </a:cubicBezTo>
                  <a:cubicBezTo>
                    <a:pt x="6" y="1256"/>
                    <a:pt x="39" y="1280"/>
                    <a:pt x="73" y="1280"/>
                  </a:cubicBezTo>
                  <a:cubicBezTo>
                    <a:pt x="102" y="1280"/>
                    <a:pt x="131" y="1263"/>
                    <a:pt x="143" y="1229"/>
                  </a:cubicBezTo>
                  <a:cubicBezTo>
                    <a:pt x="178" y="1136"/>
                    <a:pt x="185" y="1020"/>
                    <a:pt x="194" y="922"/>
                  </a:cubicBezTo>
                  <a:cubicBezTo>
                    <a:pt x="201" y="826"/>
                    <a:pt x="207" y="729"/>
                    <a:pt x="207" y="633"/>
                  </a:cubicBezTo>
                  <a:cubicBezTo>
                    <a:pt x="209" y="433"/>
                    <a:pt x="184" y="235"/>
                    <a:pt x="150" y="39"/>
                  </a:cubicBezTo>
                  <a:cubicBezTo>
                    <a:pt x="146" y="13"/>
                    <a:pt x="124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1"/>
            <p:cNvSpPr/>
            <p:nvPr/>
          </p:nvSpPr>
          <p:spPr>
            <a:xfrm>
              <a:off x="3960386" y="1219805"/>
              <a:ext cx="5688" cy="19865"/>
            </a:xfrm>
            <a:custGeom>
              <a:avLst/>
              <a:gdLst/>
              <a:ahLst/>
              <a:cxnLst/>
              <a:rect l="l" t="t" r="r" b="b"/>
              <a:pathLst>
                <a:path w="201" h="702" extrusionOk="0">
                  <a:moveTo>
                    <a:pt x="142" y="1"/>
                  </a:moveTo>
                  <a:cubicBezTo>
                    <a:pt x="119" y="1"/>
                    <a:pt x="97" y="14"/>
                    <a:pt x="90" y="42"/>
                  </a:cubicBezTo>
                  <a:cubicBezTo>
                    <a:pt x="67" y="139"/>
                    <a:pt x="51" y="238"/>
                    <a:pt x="37" y="337"/>
                  </a:cubicBezTo>
                  <a:cubicBezTo>
                    <a:pt x="26" y="391"/>
                    <a:pt x="22" y="441"/>
                    <a:pt x="16" y="494"/>
                  </a:cubicBezTo>
                  <a:cubicBezTo>
                    <a:pt x="10" y="545"/>
                    <a:pt x="0" y="603"/>
                    <a:pt x="9" y="654"/>
                  </a:cubicBezTo>
                  <a:cubicBezTo>
                    <a:pt x="14" y="684"/>
                    <a:pt x="45" y="702"/>
                    <a:pt x="75" y="702"/>
                  </a:cubicBezTo>
                  <a:cubicBezTo>
                    <a:pt x="98" y="702"/>
                    <a:pt x="120" y="692"/>
                    <a:pt x="131" y="670"/>
                  </a:cubicBezTo>
                  <a:cubicBezTo>
                    <a:pt x="153" y="623"/>
                    <a:pt x="156" y="562"/>
                    <a:pt x="163" y="511"/>
                  </a:cubicBezTo>
                  <a:cubicBezTo>
                    <a:pt x="170" y="460"/>
                    <a:pt x="178" y="409"/>
                    <a:pt x="182" y="359"/>
                  </a:cubicBezTo>
                  <a:cubicBezTo>
                    <a:pt x="191" y="260"/>
                    <a:pt x="199" y="160"/>
                    <a:pt x="199" y="58"/>
                  </a:cubicBezTo>
                  <a:cubicBezTo>
                    <a:pt x="200" y="21"/>
                    <a:pt x="171" y="1"/>
                    <a:pt x="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3952604" y="1225210"/>
              <a:ext cx="4358" cy="11913"/>
            </a:xfrm>
            <a:custGeom>
              <a:avLst/>
              <a:gdLst/>
              <a:ahLst/>
              <a:cxnLst/>
              <a:rect l="l" t="t" r="r" b="b"/>
              <a:pathLst>
                <a:path w="154" h="421" extrusionOk="0">
                  <a:moveTo>
                    <a:pt x="97" y="0"/>
                  </a:moveTo>
                  <a:cubicBezTo>
                    <a:pt x="65" y="3"/>
                    <a:pt x="46" y="25"/>
                    <a:pt x="43" y="56"/>
                  </a:cubicBezTo>
                  <a:lnTo>
                    <a:pt x="4" y="364"/>
                  </a:lnTo>
                  <a:cubicBezTo>
                    <a:pt x="1" y="392"/>
                    <a:pt x="31" y="421"/>
                    <a:pt x="58" y="421"/>
                  </a:cubicBezTo>
                  <a:cubicBezTo>
                    <a:pt x="59" y="421"/>
                    <a:pt x="60" y="420"/>
                    <a:pt x="60" y="420"/>
                  </a:cubicBezTo>
                  <a:cubicBezTo>
                    <a:pt x="94" y="419"/>
                    <a:pt x="113" y="396"/>
                    <a:pt x="117" y="364"/>
                  </a:cubicBezTo>
                  <a:lnTo>
                    <a:pt x="152" y="56"/>
                  </a:lnTo>
                  <a:cubicBezTo>
                    <a:pt x="153" y="28"/>
                    <a:pt x="124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3837801" y="994245"/>
              <a:ext cx="51332" cy="41031"/>
            </a:xfrm>
            <a:custGeom>
              <a:avLst/>
              <a:gdLst/>
              <a:ahLst/>
              <a:cxnLst/>
              <a:rect l="l" t="t" r="r" b="b"/>
              <a:pathLst>
                <a:path w="1814" h="1450" extrusionOk="0">
                  <a:moveTo>
                    <a:pt x="96" y="1"/>
                  </a:moveTo>
                  <a:cubicBezTo>
                    <a:pt x="37" y="1"/>
                    <a:pt x="0" y="82"/>
                    <a:pt x="61" y="119"/>
                  </a:cubicBezTo>
                  <a:cubicBezTo>
                    <a:pt x="350" y="301"/>
                    <a:pt x="616" y="526"/>
                    <a:pt x="875" y="750"/>
                  </a:cubicBezTo>
                  <a:cubicBezTo>
                    <a:pt x="1135" y="975"/>
                    <a:pt x="1400" y="1194"/>
                    <a:pt x="1653" y="1430"/>
                  </a:cubicBezTo>
                  <a:cubicBezTo>
                    <a:pt x="1667" y="1443"/>
                    <a:pt x="1685" y="1449"/>
                    <a:pt x="1703" y="1449"/>
                  </a:cubicBezTo>
                  <a:cubicBezTo>
                    <a:pt x="1758" y="1449"/>
                    <a:pt x="1813" y="1393"/>
                    <a:pt x="1775" y="1337"/>
                  </a:cubicBezTo>
                  <a:cubicBezTo>
                    <a:pt x="1571" y="1037"/>
                    <a:pt x="1336" y="770"/>
                    <a:pt x="1048" y="548"/>
                  </a:cubicBezTo>
                  <a:cubicBezTo>
                    <a:pt x="760" y="327"/>
                    <a:pt x="449" y="166"/>
                    <a:pt x="127" y="9"/>
                  </a:cubicBezTo>
                  <a:cubicBezTo>
                    <a:pt x="116" y="3"/>
                    <a:pt x="105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3842612" y="1010120"/>
              <a:ext cx="28382" cy="26769"/>
            </a:xfrm>
            <a:custGeom>
              <a:avLst/>
              <a:gdLst/>
              <a:ahLst/>
              <a:cxnLst/>
              <a:rect l="l" t="t" r="r" b="b"/>
              <a:pathLst>
                <a:path w="1003" h="946" extrusionOk="0">
                  <a:moveTo>
                    <a:pt x="84" y="0"/>
                  </a:moveTo>
                  <a:cubicBezTo>
                    <a:pt x="37" y="0"/>
                    <a:pt x="1" y="59"/>
                    <a:pt x="42" y="97"/>
                  </a:cubicBezTo>
                  <a:cubicBezTo>
                    <a:pt x="185" y="232"/>
                    <a:pt x="329" y="365"/>
                    <a:pt x="464" y="508"/>
                  </a:cubicBezTo>
                  <a:cubicBezTo>
                    <a:pt x="531" y="580"/>
                    <a:pt x="596" y="649"/>
                    <a:pt x="661" y="722"/>
                  </a:cubicBezTo>
                  <a:cubicBezTo>
                    <a:pt x="696" y="757"/>
                    <a:pt x="725" y="798"/>
                    <a:pt x="759" y="830"/>
                  </a:cubicBezTo>
                  <a:cubicBezTo>
                    <a:pt x="795" y="866"/>
                    <a:pt x="832" y="908"/>
                    <a:pt x="875" y="936"/>
                  </a:cubicBezTo>
                  <a:cubicBezTo>
                    <a:pt x="886" y="943"/>
                    <a:pt x="899" y="946"/>
                    <a:pt x="911" y="946"/>
                  </a:cubicBezTo>
                  <a:cubicBezTo>
                    <a:pt x="957" y="946"/>
                    <a:pt x="1002" y="900"/>
                    <a:pt x="987" y="850"/>
                  </a:cubicBezTo>
                  <a:cubicBezTo>
                    <a:pt x="955" y="750"/>
                    <a:pt x="875" y="662"/>
                    <a:pt x="808" y="584"/>
                  </a:cubicBezTo>
                  <a:cubicBezTo>
                    <a:pt x="743" y="510"/>
                    <a:pt x="675" y="436"/>
                    <a:pt x="602" y="370"/>
                  </a:cubicBezTo>
                  <a:cubicBezTo>
                    <a:pt x="452" y="234"/>
                    <a:pt x="287" y="107"/>
                    <a:pt x="111" y="7"/>
                  </a:cubicBezTo>
                  <a:cubicBezTo>
                    <a:pt x="102" y="2"/>
                    <a:pt x="92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3843262" y="1024778"/>
              <a:ext cx="15875" cy="15847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62" y="0"/>
                  </a:moveTo>
                  <a:cubicBezTo>
                    <a:pt x="43" y="0"/>
                    <a:pt x="26" y="8"/>
                    <a:pt x="15" y="27"/>
                  </a:cubicBezTo>
                  <a:cubicBezTo>
                    <a:pt x="1" y="53"/>
                    <a:pt x="9" y="86"/>
                    <a:pt x="35" y="101"/>
                  </a:cubicBezTo>
                  <a:cubicBezTo>
                    <a:pt x="126" y="155"/>
                    <a:pt x="197" y="216"/>
                    <a:pt x="269" y="294"/>
                  </a:cubicBezTo>
                  <a:cubicBezTo>
                    <a:pt x="288" y="312"/>
                    <a:pt x="304" y="332"/>
                    <a:pt x="320" y="352"/>
                  </a:cubicBezTo>
                  <a:cubicBezTo>
                    <a:pt x="322" y="355"/>
                    <a:pt x="322" y="355"/>
                    <a:pt x="325" y="355"/>
                  </a:cubicBezTo>
                  <a:cubicBezTo>
                    <a:pt x="325" y="358"/>
                    <a:pt x="325" y="358"/>
                    <a:pt x="326" y="360"/>
                  </a:cubicBezTo>
                  <a:cubicBezTo>
                    <a:pt x="329" y="365"/>
                    <a:pt x="333" y="368"/>
                    <a:pt x="336" y="374"/>
                  </a:cubicBezTo>
                  <a:cubicBezTo>
                    <a:pt x="346" y="387"/>
                    <a:pt x="357" y="402"/>
                    <a:pt x="365" y="413"/>
                  </a:cubicBezTo>
                  <a:cubicBezTo>
                    <a:pt x="370" y="419"/>
                    <a:pt x="375" y="425"/>
                    <a:pt x="378" y="431"/>
                  </a:cubicBezTo>
                  <a:cubicBezTo>
                    <a:pt x="376" y="428"/>
                    <a:pt x="375" y="427"/>
                    <a:pt x="375" y="427"/>
                  </a:cubicBezTo>
                  <a:lnTo>
                    <a:pt x="375" y="427"/>
                  </a:lnTo>
                  <a:cubicBezTo>
                    <a:pt x="374" y="427"/>
                    <a:pt x="383" y="438"/>
                    <a:pt x="383" y="438"/>
                  </a:cubicBezTo>
                  <a:cubicBezTo>
                    <a:pt x="390" y="447"/>
                    <a:pt x="397" y="455"/>
                    <a:pt x="402" y="466"/>
                  </a:cubicBezTo>
                  <a:cubicBezTo>
                    <a:pt x="419" y="492"/>
                    <a:pt x="434" y="521"/>
                    <a:pt x="452" y="543"/>
                  </a:cubicBezTo>
                  <a:cubicBezTo>
                    <a:pt x="464" y="554"/>
                    <a:pt x="480" y="560"/>
                    <a:pt x="497" y="560"/>
                  </a:cubicBezTo>
                  <a:cubicBezTo>
                    <a:pt x="505" y="560"/>
                    <a:pt x="513" y="558"/>
                    <a:pt x="521" y="556"/>
                  </a:cubicBezTo>
                  <a:cubicBezTo>
                    <a:pt x="540" y="547"/>
                    <a:pt x="560" y="524"/>
                    <a:pt x="559" y="499"/>
                  </a:cubicBezTo>
                  <a:cubicBezTo>
                    <a:pt x="554" y="464"/>
                    <a:pt x="538" y="434"/>
                    <a:pt x="524" y="403"/>
                  </a:cubicBezTo>
                  <a:cubicBezTo>
                    <a:pt x="511" y="377"/>
                    <a:pt x="500" y="352"/>
                    <a:pt x="486" y="329"/>
                  </a:cubicBezTo>
                  <a:cubicBezTo>
                    <a:pt x="455" y="280"/>
                    <a:pt x="413" y="235"/>
                    <a:pt x="373" y="194"/>
                  </a:cubicBezTo>
                  <a:cubicBezTo>
                    <a:pt x="293" y="114"/>
                    <a:pt x="194" y="50"/>
                    <a:pt x="89" y="6"/>
                  </a:cubicBezTo>
                  <a:cubicBezTo>
                    <a:pt x="80" y="2"/>
                    <a:pt x="71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3841508" y="1034484"/>
              <a:ext cx="12875" cy="13894"/>
            </a:xfrm>
            <a:custGeom>
              <a:avLst/>
              <a:gdLst/>
              <a:ahLst/>
              <a:cxnLst/>
              <a:rect l="l" t="t" r="r" b="b"/>
              <a:pathLst>
                <a:path w="455" h="491" extrusionOk="0">
                  <a:moveTo>
                    <a:pt x="77" y="0"/>
                  </a:moveTo>
                  <a:cubicBezTo>
                    <a:pt x="30" y="0"/>
                    <a:pt x="0" y="67"/>
                    <a:pt x="35" y="102"/>
                  </a:cubicBezTo>
                  <a:cubicBezTo>
                    <a:pt x="49" y="117"/>
                    <a:pt x="63" y="128"/>
                    <a:pt x="77" y="146"/>
                  </a:cubicBezTo>
                  <a:cubicBezTo>
                    <a:pt x="83" y="153"/>
                    <a:pt x="90" y="160"/>
                    <a:pt x="96" y="168"/>
                  </a:cubicBezTo>
                  <a:cubicBezTo>
                    <a:pt x="97" y="171"/>
                    <a:pt x="100" y="175"/>
                    <a:pt x="105" y="178"/>
                  </a:cubicBezTo>
                  <a:cubicBezTo>
                    <a:pt x="108" y="184"/>
                    <a:pt x="112" y="187"/>
                    <a:pt x="115" y="192"/>
                  </a:cubicBezTo>
                  <a:cubicBezTo>
                    <a:pt x="128" y="207"/>
                    <a:pt x="142" y="220"/>
                    <a:pt x="156" y="235"/>
                  </a:cubicBezTo>
                  <a:cubicBezTo>
                    <a:pt x="163" y="242"/>
                    <a:pt x="169" y="249"/>
                    <a:pt x="173" y="256"/>
                  </a:cubicBezTo>
                  <a:cubicBezTo>
                    <a:pt x="177" y="259"/>
                    <a:pt x="180" y="265"/>
                    <a:pt x="185" y="269"/>
                  </a:cubicBezTo>
                  <a:lnTo>
                    <a:pt x="201" y="291"/>
                  </a:lnTo>
                  <a:cubicBezTo>
                    <a:pt x="202" y="294"/>
                    <a:pt x="206" y="298"/>
                    <a:pt x="209" y="301"/>
                  </a:cubicBezTo>
                  <a:cubicBezTo>
                    <a:pt x="214" y="307"/>
                    <a:pt x="217" y="310"/>
                    <a:pt x="221" y="316"/>
                  </a:cubicBezTo>
                  <a:cubicBezTo>
                    <a:pt x="221" y="315"/>
                    <a:pt x="221" y="315"/>
                    <a:pt x="221" y="315"/>
                  </a:cubicBezTo>
                  <a:lnTo>
                    <a:pt x="221" y="315"/>
                  </a:lnTo>
                  <a:cubicBezTo>
                    <a:pt x="221" y="315"/>
                    <a:pt x="224" y="322"/>
                    <a:pt x="227" y="323"/>
                  </a:cubicBezTo>
                  <a:cubicBezTo>
                    <a:pt x="230" y="329"/>
                    <a:pt x="234" y="332"/>
                    <a:pt x="237" y="338"/>
                  </a:cubicBezTo>
                  <a:cubicBezTo>
                    <a:pt x="243" y="345"/>
                    <a:pt x="249" y="354"/>
                    <a:pt x="253" y="361"/>
                  </a:cubicBezTo>
                  <a:cubicBezTo>
                    <a:pt x="259" y="368"/>
                    <a:pt x="263" y="378"/>
                    <a:pt x="267" y="386"/>
                  </a:cubicBezTo>
                  <a:cubicBezTo>
                    <a:pt x="278" y="397"/>
                    <a:pt x="279" y="399"/>
                    <a:pt x="288" y="409"/>
                  </a:cubicBezTo>
                  <a:cubicBezTo>
                    <a:pt x="289" y="410"/>
                    <a:pt x="292" y="410"/>
                    <a:pt x="294" y="412"/>
                  </a:cubicBezTo>
                  <a:lnTo>
                    <a:pt x="294" y="413"/>
                  </a:lnTo>
                  <a:cubicBezTo>
                    <a:pt x="295" y="416"/>
                    <a:pt x="297" y="419"/>
                    <a:pt x="299" y="422"/>
                  </a:cubicBezTo>
                  <a:cubicBezTo>
                    <a:pt x="302" y="425"/>
                    <a:pt x="304" y="429"/>
                    <a:pt x="308" y="432"/>
                  </a:cubicBezTo>
                  <a:cubicBezTo>
                    <a:pt x="314" y="441"/>
                    <a:pt x="321" y="450"/>
                    <a:pt x="326" y="458"/>
                  </a:cubicBezTo>
                  <a:cubicBezTo>
                    <a:pt x="340" y="477"/>
                    <a:pt x="361" y="490"/>
                    <a:pt x="384" y="490"/>
                  </a:cubicBezTo>
                  <a:cubicBezTo>
                    <a:pt x="393" y="490"/>
                    <a:pt x="402" y="488"/>
                    <a:pt x="411" y="484"/>
                  </a:cubicBezTo>
                  <a:cubicBezTo>
                    <a:pt x="445" y="470"/>
                    <a:pt x="455" y="439"/>
                    <a:pt x="452" y="405"/>
                  </a:cubicBezTo>
                  <a:cubicBezTo>
                    <a:pt x="448" y="386"/>
                    <a:pt x="442" y="365"/>
                    <a:pt x="437" y="345"/>
                  </a:cubicBezTo>
                  <a:cubicBezTo>
                    <a:pt x="436" y="341"/>
                    <a:pt x="434" y="334"/>
                    <a:pt x="433" y="334"/>
                  </a:cubicBezTo>
                  <a:lnTo>
                    <a:pt x="433" y="334"/>
                  </a:lnTo>
                  <a:cubicBezTo>
                    <a:pt x="433" y="334"/>
                    <a:pt x="433" y="335"/>
                    <a:pt x="434" y="338"/>
                  </a:cubicBezTo>
                  <a:lnTo>
                    <a:pt x="434" y="338"/>
                  </a:lnTo>
                  <a:cubicBezTo>
                    <a:pt x="432" y="327"/>
                    <a:pt x="430" y="319"/>
                    <a:pt x="426" y="307"/>
                  </a:cubicBezTo>
                  <a:cubicBezTo>
                    <a:pt x="420" y="294"/>
                    <a:pt x="416" y="282"/>
                    <a:pt x="408" y="271"/>
                  </a:cubicBezTo>
                  <a:cubicBezTo>
                    <a:pt x="384" y="229"/>
                    <a:pt x="358" y="188"/>
                    <a:pt x="324" y="155"/>
                  </a:cubicBezTo>
                  <a:cubicBezTo>
                    <a:pt x="294" y="121"/>
                    <a:pt x="257" y="83"/>
                    <a:pt x="219" y="60"/>
                  </a:cubicBezTo>
                  <a:cubicBezTo>
                    <a:pt x="180" y="35"/>
                    <a:pt x="137" y="19"/>
                    <a:pt x="96" y="3"/>
                  </a:cubicBezTo>
                  <a:cubicBezTo>
                    <a:pt x="90" y="1"/>
                    <a:pt x="83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3781772" y="1001292"/>
              <a:ext cx="16073" cy="15960"/>
            </a:xfrm>
            <a:custGeom>
              <a:avLst/>
              <a:gdLst/>
              <a:ahLst/>
              <a:cxnLst/>
              <a:rect l="l" t="t" r="r" b="b"/>
              <a:pathLst>
                <a:path w="568" h="564" extrusionOk="0">
                  <a:moveTo>
                    <a:pt x="276" y="1"/>
                  </a:moveTo>
                  <a:cubicBezTo>
                    <a:pt x="241" y="1"/>
                    <a:pt x="208" y="9"/>
                    <a:pt x="175" y="26"/>
                  </a:cubicBezTo>
                  <a:cubicBezTo>
                    <a:pt x="140" y="36"/>
                    <a:pt x="110" y="56"/>
                    <a:pt x="85" y="84"/>
                  </a:cubicBezTo>
                  <a:cubicBezTo>
                    <a:pt x="58" y="108"/>
                    <a:pt x="37" y="139"/>
                    <a:pt x="27" y="174"/>
                  </a:cubicBezTo>
                  <a:cubicBezTo>
                    <a:pt x="8" y="207"/>
                    <a:pt x="1" y="244"/>
                    <a:pt x="2" y="283"/>
                  </a:cubicBezTo>
                  <a:cubicBezTo>
                    <a:pt x="7" y="309"/>
                    <a:pt x="10" y="332"/>
                    <a:pt x="14" y="357"/>
                  </a:cubicBezTo>
                  <a:cubicBezTo>
                    <a:pt x="27" y="405"/>
                    <a:pt x="50" y="447"/>
                    <a:pt x="87" y="480"/>
                  </a:cubicBezTo>
                  <a:cubicBezTo>
                    <a:pt x="104" y="495"/>
                    <a:pt x="125" y="509"/>
                    <a:pt x="143" y="524"/>
                  </a:cubicBezTo>
                  <a:cubicBezTo>
                    <a:pt x="187" y="550"/>
                    <a:pt x="234" y="563"/>
                    <a:pt x="284" y="563"/>
                  </a:cubicBezTo>
                  <a:cubicBezTo>
                    <a:pt x="287" y="563"/>
                    <a:pt x="290" y="563"/>
                    <a:pt x="292" y="563"/>
                  </a:cubicBezTo>
                  <a:cubicBezTo>
                    <a:pt x="327" y="563"/>
                    <a:pt x="361" y="555"/>
                    <a:pt x="393" y="539"/>
                  </a:cubicBezTo>
                  <a:cubicBezTo>
                    <a:pt x="428" y="528"/>
                    <a:pt x="459" y="508"/>
                    <a:pt x="485" y="480"/>
                  </a:cubicBezTo>
                  <a:cubicBezTo>
                    <a:pt x="511" y="456"/>
                    <a:pt x="531" y="425"/>
                    <a:pt x="543" y="390"/>
                  </a:cubicBezTo>
                  <a:cubicBezTo>
                    <a:pt x="560" y="357"/>
                    <a:pt x="568" y="321"/>
                    <a:pt x="566" y="281"/>
                  </a:cubicBezTo>
                  <a:cubicBezTo>
                    <a:pt x="562" y="255"/>
                    <a:pt x="559" y="232"/>
                    <a:pt x="555" y="207"/>
                  </a:cubicBezTo>
                  <a:cubicBezTo>
                    <a:pt x="543" y="159"/>
                    <a:pt x="517" y="117"/>
                    <a:pt x="482" y="84"/>
                  </a:cubicBezTo>
                  <a:cubicBezTo>
                    <a:pt x="465" y="69"/>
                    <a:pt x="444" y="55"/>
                    <a:pt x="427" y="40"/>
                  </a:cubicBezTo>
                  <a:cubicBezTo>
                    <a:pt x="383" y="14"/>
                    <a:pt x="335" y="1"/>
                    <a:pt x="284" y="1"/>
                  </a:cubicBezTo>
                  <a:cubicBezTo>
                    <a:pt x="282" y="1"/>
                    <a:pt x="279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3790884" y="974664"/>
              <a:ext cx="17827" cy="17714"/>
            </a:xfrm>
            <a:custGeom>
              <a:avLst/>
              <a:gdLst/>
              <a:ahLst/>
              <a:cxnLst/>
              <a:rect l="l" t="t" r="r" b="b"/>
              <a:pathLst>
                <a:path w="630" h="626" extrusionOk="0">
                  <a:moveTo>
                    <a:pt x="317" y="1"/>
                  </a:moveTo>
                  <a:cubicBezTo>
                    <a:pt x="288" y="1"/>
                    <a:pt x="258" y="5"/>
                    <a:pt x="236" y="12"/>
                  </a:cubicBezTo>
                  <a:lnTo>
                    <a:pt x="233" y="12"/>
                  </a:lnTo>
                  <a:cubicBezTo>
                    <a:pt x="208" y="22"/>
                    <a:pt x="180" y="31"/>
                    <a:pt x="157" y="45"/>
                  </a:cubicBezTo>
                  <a:cubicBezTo>
                    <a:pt x="134" y="60"/>
                    <a:pt x="112" y="76"/>
                    <a:pt x="92" y="96"/>
                  </a:cubicBezTo>
                  <a:lnTo>
                    <a:pt x="44" y="156"/>
                  </a:lnTo>
                  <a:cubicBezTo>
                    <a:pt x="22" y="191"/>
                    <a:pt x="10" y="227"/>
                    <a:pt x="7" y="266"/>
                  </a:cubicBezTo>
                  <a:cubicBezTo>
                    <a:pt x="0" y="294"/>
                    <a:pt x="0" y="318"/>
                    <a:pt x="7" y="346"/>
                  </a:cubicBezTo>
                  <a:cubicBezTo>
                    <a:pt x="7" y="350"/>
                    <a:pt x="10" y="352"/>
                    <a:pt x="10" y="353"/>
                  </a:cubicBezTo>
                  <a:cubicBezTo>
                    <a:pt x="15" y="371"/>
                    <a:pt x="18" y="382"/>
                    <a:pt x="18" y="390"/>
                  </a:cubicBezTo>
                  <a:cubicBezTo>
                    <a:pt x="18" y="394"/>
                    <a:pt x="19" y="397"/>
                    <a:pt x="19" y="397"/>
                  </a:cubicBezTo>
                  <a:cubicBezTo>
                    <a:pt x="19" y="401"/>
                    <a:pt x="20" y="403"/>
                    <a:pt x="22" y="407"/>
                  </a:cubicBezTo>
                  <a:lnTo>
                    <a:pt x="22" y="409"/>
                  </a:lnTo>
                  <a:cubicBezTo>
                    <a:pt x="34" y="445"/>
                    <a:pt x="50" y="475"/>
                    <a:pt x="73" y="503"/>
                  </a:cubicBezTo>
                  <a:cubicBezTo>
                    <a:pt x="79" y="516"/>
                    <a:pt x="87" y="526"/>
                    <a:pt x="99" y="533"/>
                  </a:cubicBezTo>
                  <a:cubicBezTo>
                    <a:pt x="128" y="564"/>
                    <a:pt x="160" y="586"/>
                    <a:pt x="199" y="597"/>
                  </a:cubicBezTo>
                  <a:cubicBezTo>
                    <a:pt x="233" y="616"/>
                    <a:pt x="269" y="625"/>
                    <a:pt x="309" y="625"/>
                  </a:cubicBezTo>
                  <a:cubicBezTo>
                    <a:pt x="312" y="625"/>
                    <a:pt x="315" y="625"/>
                    <a:pt x="318" y="625"/>
                  </a:cubicBezTo>
                  <a:cubicBezTo>
                    <a:pt x="322" y="625"/>
                    <a:pt x="325" y="625"/>
                    <a:pt x="328" y="625"/>
                  </a:cubicBezTo>
                  <a:cubicBezTo>
                    <a:pt x="368" y="625"/>
                    <a:pt x="405" y="616"/>
                    <a:pt x="439" y="597"/>
                  </a:cubicBezTo>
                  <a:cubicBezTo>
                    <a:pt x="477" y="584"/>
                    <a:pt x="512" y="563"/>
                    <a:pt x="538" y="533"/>
                  </a:cubicBezTo>
                  <a:lnTo>
                    <a:pt x="587" y="470"/>
                  </a:lnTo>
                  <a:cubicBezTo>
                    <a:pt x="615" y="422"/>
                    <a:pt x="629" y="368"/>
                    <a:pt x="629" y="314"/>
                  </a:cubicBezTo>
                  <a:cubicBezTo>
                    <a:pt x="625" y="286"/>
                    <a:pt x="622" y="259"/>
                    <a:pt x="618" y="230"/>
                  </a:cubicBezTo>
                  <a:cubicBezTo>
                    <a:pt x="603" y="177"/>
                    <a:pt x="577" y="132"/>
                    <a:pt x="538" y="92"/>
                  </a:cubicBezTo>
                  <a:cubicBezTo>
                    <a:pt x="519" y="74"/>
                    <a:pt x="499" y="58"/>
                    <a:pt x="475" y="44"/>
                  </a:cubicBezTo>
                  <a:cubicBezTo>
                    <a:pt x="449" y="32"/>
                    <a:pt x="426" y="22"/>
                    <a:pt x="400" y="12"/>
                  </a:cubicBezTo>
                  <a:cubicBezTo>
                    <a:pt x="377" y="5"/>
                    <a:pt x="347" y="1"/>
                    <a:pt x="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3805995" y="997330"/>
              <a:ext cx="12621" cy="12932"/>
            </a:xfrm>
            <a:custGeom>
              <a:avLst/>
              <a:gdLst/>
              <a:ahLst/>
              <a:cxnLst/>
              <a:rect l="l" t="t" r="r" b="b"/>
              <a:pathLst>
                <a:path w="446" h="457" extrusionOk="0">
                  <a:moveTo>
                    <a:pt x="223" y="1"/>
                  </a:moveTo>
                  <a:cubicBezTo>
                    <a:pt x="205" y="1"/>
                    <a:pt x="186" y="3"/>
                    <a:pt x="168" y="7"/>
                  </a:cubicBezTo>
                  <a:cubicBezTo>
                    <a:pt x="132" y="16"/>
                    <a:pt x="100" y="35"/>
                    <a:pt x="75" y="61"/>
                  </a:cubicBezTo>
                  <a:cubicBezTo>
                    <a:pt x="68" y="68"/>
                    <a:pt x="63" y="75"/>
                    <a:pt x="59" y="83"/>
                  </a:cubicBezTo>
                  <a:cubicBezTo>
                    <a:pt x="42" y="102"/>
                    <a:pt x="27" y="122"/>
                    <a:pt x="20" y="145"/>
                  </a:cubicBezTo>
                  <a:cubicBezTo>
                    <a:pt x="5" y="173"/>
                    <a:pt x="1" y="199"/>
                    <a:pt x="1" y="231"/>
                  </a:cubicBezTo>
                  <a:cubicBezTo>
                    <a:pt x="2" y="250"/>
                    <a:pt x="5" y="270"/>
                    <a:pt x="8" y="291"/>
                  </a:cubicBezTo>
                  <a:cubicBezTo>
                    <a:pt x="18" y="328"/>
                    <a:pt x="37" y="362"/>
                    <a:pt x="63" y="388"/>
                  </a:cubicBezTo>
                  <a:lnTo>
                    <a:pt x="66" y="391"/>
                  </a:lnTo>
                  <a:lnTo>
                    <a:pt x="66" y="388"/>
                  </a:lnTo>
                  <a:cubicBezTo>
                    <a:pt x="78" y="402"/>
                    <a:pt x="92" y="415"/>
                    <a:pt x="110" y="424"/>
                  </a:cubicBezTo>
                  <a:cubicBezTo>
                    <a:pt x="126" y="434"/>
                    <a:pt x="142" y="440"/>
                    <a:pt x="161" y="446"/>
                  </a:cubicBezTo>
                  <a:cubicBezTo>
                    <a:pt x="161" y="446"/>
                    <a:pt x="162" y="446"/>
                    <a:pt x="162" y="449"/>
                  </a:cubicBezTo>
                  <a:cubicBezTo>
                    <a:pt x="182" y="454"/>
                    <a:pt x="201" y="457"/>
                    <a:pt x="221" y="457"/>
                  </a:cubicBezTo>
                  <a:cubicBezTo>
                    <a:pt x="241" y="457"/>
                    <a:pt x="260" y="454"/>
                    <a:pt x="280" y="449"/>
                  </a:cubicBezTo>
                  <a:cubicBezTo>
                    <a:pt x="318" y="437"/>
                    <a:pt x="351" y="420"/>
                    <a:pt x="379" y="392"/>
                  </a:cubicBezTo>
                  <a:cubicBezTo>
                    <a:pt x="405" y="365"/>
                    <a:pt x="425" y="333"/>
                    <a:pt x="434" y="293"/>
                  </a:cubicBezTo>
                  <a:cubicBezTo>
                    <a:pt x="446" y="254"/>
                    <a:pt x="446" y="216"/>
                    <a:pt x="434" y="176"/>
                  </a:cubicBezTo>
                  <a:cubicBezTo>
                    <a:pt x="430" y="152"/>
                    <a:pt x="422" y="134"/>
                    <a:pt x="414" y="116"/>
                  </a:cubicBezTo>
                  <a:cubicBezTo>
                    <a:pt x="414" y="115"/>
                    <a:pt x="411" y="112"/>
                    <a:pt x="411" y="112"/>
                  </a:cubicBezTo>
                  <a:lnTo>
                    <a:pt x="411" y="110"/>
                  </a:lnTo>
                  <a:cubicBezTo>
                    <a:pt x="403" y="100"/>
                    <a:pt x="386" y="75"/>
                    <a:pt x="377" y="67"/>
                  </a:cubicBezTo>
                  <a:lnTo>
                    <a:pt x="374" y="65"/>
                  </a:lnTo>
                  <a:lnTo>
                    <a:pt x="371" y="61"/>
                  </a:lnTo>
                  <a:cubicBezTo>
                    <a:pt x="345" y="36"/>
                    <a:pt x="315" y="17"/>
                    <a:pt x="278" y="7"/>
                  </a:cubicBezTo>
                  <a:cubicBezTo>
                    <a:pt x="260" y="3"/>
                    <a:pt x="242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3745721" y="990114"/>
              <a:ext cx="13073" cy="12989"/>
            </a:xfrm>
            <a:custGeom>
              <a:avLst/>
              <a:gdLst/>
              <a:ahLst/>
              <a:cxnLst/>
              <a:rect l="l" t="t" r="r" b="b"/>
              <a:pathLst>
                <a:path w="462" h="459" extrusionOk="0">
                  <a:moveTo>
                    <a:pt x="221" y="0"/>
                  </a:moveTo>
                  <a:cubicBezTo>
                    <a:pt x="194" y="0"/>
                    <a:pt x="166" y="6"/>
                    <a:pt x="141" y="21"/>
                  </a:cubicBezTo>
                  <a:cubicBezTo>
                    <a:pt x="112" y="30"/>
                    <a:pt x="89" y="46"/>
                    <a:pt x="67" y="67"/>
                  </a:cubicBezTo>
                  <a:cubicBezTo>
                    <a:pt x="46" y="88"/>
                    <a:pt x="30" y="112"/>
                    <a:pt x="19" y="142"/>
                  </a:cubicBezTo>
                  <a:cubicBezTo>
                    <a:pt x="5" y="169"/>
                    <a:pt x="1" y="198"/>
                    <a:pt x="1" y="229"/>
                  </a:cubicBezTo>
                  <a:lnTo>
                    <a:pt x="8" y="290"/>
                  </a:lnTo>
                  <a:cubicBezTo>
                    <a:pt x="22" y="328"/>
                    <a:pt x="40" y="362"/>
                    <a:pt x="69" y="391"/>
                  </a:cubicBezTo>
                  <a:cubicBezTo>
                    <a:pt x="83" y="403"/>
                    <a:pt x="99" y="415"/>
                    <a:pt x="114" y="428"/>
                  </a:cubicBezTo>
                  <a:cubicBezTo>
                    <a:pt x="150" y="447"/>
                    <a:pt x="189" y="458"/>
                    <a:pt x="230" y="458"/>
                  </a:cubicBezTo>
                  <a:cubicBezTo>
                    <a:pt x="233" y="458"/>
                    <a:pt x="235" y="459"/>
                    <a:pt x="238" y="459"/>
                  </a:cubicBezTo>
                  <a:cubicBezTo>
                    <a:pt x="267" y="459"/>
                    <a:pt x="293" y="451"/>
                    <a:pt x="317" y="438"/>
                  </a:cubicBezTo>
                  <a:cubicBezTo>
                    <a:pt x="346" y="429"/>
                    <a:pt x="371" y="413"/>
                    <a:pt x="393" y="391"/>
                  </a:cubicBezTo>
                  <a:cubicBezTo>
                    <a:pt x="415" y="371"/>
                    <a:pt x="431" y="345"/>
                    <a:pt x="439" y="316"/>
                  </a:cubicBezTo>
                  <a:cubicBezTo>
                    <a:pt x="454" y="290"/>
                    <a:pt x="461" y="259"/>
                    <a:pt x="460" y="229"/>
                  </a:cubicBezTo>
                  <a:cubicBezTo>
                    <a:pt x="455" y="210"/>
                    <a:pt x="454" y="189"/>
                    <a:pt x="451" y="169"/>
                  </a:cubicBezTo>
                  <a:cubicBezTo>
                    <a:pt x="439" y="131"/>
                    <a:pt x="419" y="96"/>
                    <a:pt x="393" y="67"/>
                  </a:cubicBezTo>
                  <a:cubicBezTo>
                    <a:pt x="378" y="54"/>
                    <a:pt x="361" y="44"/>
                    <a:pt x="346" y="31"/>
                  </a:cubicBezTo>
                  <a:cubicBezTo>
                    <a:pt x="310" y="11"/>
                    <a:pt x="272" y="1"/>
                    <a:pt x="230" y="1"/>
                  </a:cubicBezTo>
                  <a:cubicBezTo>
                    <a:pt x="227" y="0"/>
                    <a:pt x="224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3620703" y="1039352"/>
              <a:ext cx="14262" cy="14120"/>
            </a:xfrm>
            <a:custGeom>
              <a:avLst/>
              <a:gdLst/>
              <a:ahLst/>
              <a:cxnLst/>
              <a:rect l="l" t="t" r="r" b="b"/>
              <a:pathLst>
                <a:path w="504" h="499" extrusionOk="0">
                  <a:moveTo>
                    <a:pt x="255" y="0"/>
                  </a:moveTo>
                  <a:cubicBezTo>
                    <a:pt x="211" y="0"/>
                    <a:pt x="169" y="12"/>
                    <a:pt x="129" y="35"/>
                  </a:cubicBezTo>
                  <a:lnTo>
                    <a:pt x="118" y="41"/>
                  </a:lnTo>
                  <a:cubicBezTo>
                    <a:pt x="82" y="63"/>
                    <a:pt x="53" y="92"/>
                    <a:pt x="33" y="125"/>
                  </a:cubicBezTo>
                  <a:cubicBezTo>
                    <a:pt x="11" y="164"/>
                    <a:pt x="1" y="203"/>
                    <a:pt x="1" y="247"/>
                  </a:cubicBezTo>
                  <a:cubicBezTo>
                    <a:pt x="1" y="291"/>
                    <a:pt x="11" y="331"/>
                    <a:pt x="33" y="369"/>
                  </a:cubicBezTo>
                  <a:cubicBezTo>
                    <a:pt x="53" y="408"/>
                    <a:pt x="82" y="439"/>
                    <a:pt x="118" y="458"/>
                  </a:cubicBezTo>
                  <a:lnTo>
                    <a:pt x="129" y="464"/>
                  </a:lnTo>
                  <a:cubicBezTo>
                    <a:pt x="168" y="485"/>
                    <a:pt x="209" y="496"/>
                    <a:pt x="255" y="498"/>
                  </a:cubicBezTo>
                  <a:cubicBezTo>
                    <a:pt x="300" y="498"/>
                    <a:pt x="339" y="487"/>
                    <a:pt x="380" y="464"/>
                  </a:cubicBezTo>
                  <a:cubicBezTo>
                    <a:pt x="416" y="442"/>
                    <a:pt x="447" y="413"/>
                    <a:pt x="469" y="375"/>
                  </a:cubicBezTo>
                  <a:cubicBezTo>
                    <a:pt x="491" y="336"/>
                    <a:pt x="502" y="295"/>
                    <a:pt x="504" y="249"/>
                  </a:cubicBezTo>
                  <a:cubicBezTo>
                    <a:pt x="504" y="203"/>
                    <a:pt x="492" y="164"/>
                    <a:pt x="469" y="124"/>
                  </a:cubicBezTo>
                  <a:cubicBezTo>
                    <a:pt x="447" y="87"/>
                    <a:pt x="418" y="57"/>
                    <a:pt x="380" y="35"/>
                  </a:cubicBezTo>
                  <a:cubicBezTo>
                    <a:pt x="341" y="13"/>
                    <a:pt x="300" y="1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3629220" y="1011988"/>
              <a:ext cx="12790" cy="12338"/>
            </a:xfrm>
            <a:custGeom>
              <a:avLst/>
              <a:gdLst/>
              <a:ahLst/>
              <a:cxnLst/>
              <a:rect l="l" t="t" r="r" b="b"/>
              <a:pathLst>
                <a:path w="452" h="436" extrusionOk="0">
                  <a:moveTo>
                    <a:pt x="226" y="1"/>
                  </a:moveTo>
                  <a:cubicBezTo>
                    <a:pt x="188" y="1"/>
                    <a:pt x="153" y="11"/>
                    <a:pt x="120" y="30"/>
                  </a:cubicBezTo>
                  <a:cubicBezTo>
                    <a:pt x="89" y="49"/>
                    <a:pt x="65" y="73"/>
                    <a:pt x="46" y="105"/>
                  </a:cubicBezTo>
                  <a:lnTo>
                    <a:pt x="40" y="114"/>
                  </a:lnTo>
                  <a:cubicBezTo>
                    <a:pt x="1" y="179"/>
                    <a:pt x="2" y="265"/>
                    <a:pt x="40" y="331"/>
                  </a:cubicBezTo>
                  <a:cubicBezTo>
                    <a:pt x="63" y="361"/>
                    <a:pt x="88" y="386"/>
                    <a:pt x="121" y="406"/>
                  </a:cubicBezTo>
                  <a:cubicBezTo>
                    <a:pt x="153" y="426"/>
                    <a:pt x="190" y="435"/>
                    <a:pt x="227" y="435"/>
                  </a:cubicBezTo>
                  <a:cubicBezTo>
                    <a:pt x="267" y="435"/>
                    <a:pt x="303" y="426"/>
                    <a:pt x="335" y="406"/>
                  </a:cubicBezTo>
                  <a:cubicBezTo>
                    <a:pt x="367" y="389"/>
                    <a:pt x="393" y="361"/>
                    <a:pt x="410" y="331"/>
                  </a:cubicBezTo>
                  <a:cubicBezTo>
                    <a:pt x="450" y="265"/>
                    <a:pt x="451" y="179"/>
                    <a:pt x="410" y="114"/>
                  </a:cubicBezTo>
                  <a:lnTo>
                    <a:pt x="406" y="105"/>
                  </a:lnTo>
                  <a:cubicBezTo>
                    <a:pt x="387" y="73"/>
                    <a:pt x="362" y="49"/>
                    <a:pt x="330" y="30"/>
                  </a:cubicBezTo>
                  <a:cubicBezTo>
                    <a:pt x="298" y="12"/>
                    <a:pt x="264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1"/>
            <p:cNvSpPr/>
            <p:nvPr/>
          </p:nvSpPr>
          <p:spPr>
            <a:xfrm>
              <a:off x="3636096" y="1032051"/>
              <a:ext cx="10583" cy="10753"/>
            </a:xfrm>
            <a:custGeom>
              <a:avLst/>
              <a:gdLst/>
              <a:ahLst/>
              <a:cxnLst/>
              <a:rect l="l" t="t" r="r" b="b"/>
              <a:pathLst>
                <a:path w="374" h="380" extrusionOk="0">
                  <a:moveTo>
                    <a:pt x="191" y="1"/>
                  </a:moveTo>
                  <a:cubicBezTo>
                    <a:pt x="172" y="1"/>
                    <a:pt x="156" y="4"/>
                    <a:pt x="140" y="11"/>
                  </a:cubicBezTo>
                  <a:cubicBezTo>
                    <a:pt x="127" y="15"/>
                    <a:pt x="114" y="20"/>
                    <a:pt x="101" y="27"/>
                  </a:cubicBezTo>
                  <a:cubicBezTo>
                    <a:pt x="70" y="46"/>
                    <a:pt x="55" y="63"/>
                    <a:pt x="35" y="92"/>
                  </a:cubicBezTo>
                  <a:cubicBezTo>
                    <a:pt x="34" y="97"/>
                    <a:pt x="32" y="98"/>
                    <a:pt x="28" y="103"/>
                  </a:cubicBezTo>
                  <a:cubicBezTo>
                    <a:pt x="12" y="132"/>
                    <a:pt x="3" y="162"/>
                    <a:pt x="3" y="194"/>
                  </a:cubicBezTo>
                  <a:cubicBezTo>
                    <a:pt x="0" y="220"/>
                    <a:pt x="6" y="244"/>
                    <a:pt x="19" y="265"/>
                  </a:cubicBezTo>
                  <a:cubicBezTo>
                    <a:pt x="26" y="290"/>
                    <a:pt x="40" y="309"/>
                    <a:pt x="57" y="326"/>
                  </a:cubicBezTo>
                  <a:cubicBezTo>
                    <a:pt x="82" y="350"/>
                    <a:pt x="108" y="364"/>
                    <a:pt x="140" y="373"/>
                  </a:cubicBezTo>
                  <a:cubicBezTo>
                    <a:pt x="161" y="377"/>
                    <a:pt x="174" y="379"/>
                    <a:pt x="188" y="379"/>
                  </a:cubicBezTo>
                  <a:cubicBezTo>
                    <a:pt x="202" y="379"/>
                    <a:pt x="215" y="377"/>
                    <a:pt x="237" y="373"/>
                  </a:cubicBezTo>
                  <a:cubicBezTo>
                    <a:pt x="268" y="364"/>
                    <a:pt x="295" y="347"/>
                    <a:pt x="319" y="326"/>
                  </a:cubicBezTo>
                  <a:cubicBezTo>
                    <a:pt x="337" y="309"/>
                    <a:pt x="349" y="290"/>
                    <a:pt x="358" y="265"/>
                  </a:cubicBezTo>
                  <a:cubicBezTo>
                    <a:pt x="368" y="244"/>
                    <a:pt x="374" y="220"/>
                    <a:pt x="374" y="194"/>
                  </a:cubicBezTo>
                  <a:cubicBezTo>
                    <a:pt x="374" y="162"/>
                    <a:pt x="364" y="129"/>
                    <a:pt x="348" y="103"/>
                  </a:cubicBezTo>
                  <a:cubicBezTo>
                    <a:pt x="346" y="98"/>
                    <a:pt x="345" y="97"/>
                    <a:pt x="340" y="92"/>
                  </a:cubicBezTo>
                  <a:lnTo>
                    <a:pt x="343" y="89"/>
                  </a:lnTo>
                  <a:cubicBezTo>
                    <a:pt x="332" y="69"/>
                    <a:pt x="317" y="53"/>
                    <a:pt x="297" y="40"/>
                  </a:cubicBezTo>
                  <a:cubicBezTo>
                    <a:pt x="281" y="27"/>
                    <a:pt x="266" y="18"/>
                    <a:pt x="246" y="12"/>
                  </a:cubicBezTo>
                  <a:cubicBezTo>
                    <a:pt x="228" y="7"/>
                    <a:pt x="210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1"/>
            <p:cNvSpPr/>
            <p:nvPr/>
          </p:nvSpPr>
          <p:spPr>
            <a:xfrm>
              <a:off x="3673874" y="1221050"/>
              <a:ext cx="15620" cy="15479"/>
            </a:xfrm>
            <a:custGeom>
              <a:avLst/>
              <a:gdLst/>
              <a:ahLst/>
              <a:cxnLst/>
              <a:rect l="l" t="t" r="r" b="b"/>
              <a:pathLst>
                <a:path w="552" h="547" extrusionOk="0">
                  <a:moveTo>
                    <a:pt x="278" y="1"/>
                  </a:moveTo>
                  <a:cubicBezTo>
                    <a:pt x="254" y="1"/>
                    <a:pt x="230" y="4"/>
                    <a:pt x="207" y="9"/>
                  </a:cubicBezTo>
                  <a:cubicBezTo>
                    <a:pt x="161" y="23"/>
                    <a:pt x="121" y="46"/>
                    <a:pt x="87" y="79"/>
                  </a:cubicBezTo>
                  <a:cubicBezTo>
                    <a:pt x="55" y="114"/>
                    <a:pt x="30" y="153"/>
                    <a:pt x="18" y="198"/>
                  </a:cubicBezTo>
                  <a:cubicBezTo>
                    <a:pt x="15" y="203"/>
                    <a:pt x="14" y="206"/>
                    <a:pt x="14" y="210"/>
                  </a:cubicBezTo>
                  <a:cubicBezTo>
                    <a:pt x="1" y="256"/>
                    <a:pt x="1" y="304"/>
                    <a:pt x="14" y="351"/>
                  </a:cubicBezTo>
                  <a:cubicBezTo>
                    <a:pt x="27" y="397"/>
                    <a:pt x="49" y="435"/>
                    <a:pt x="84" y="467"/>
                  </a:cubicBezTo>
                  <a:cubicBezTo>
                    <a:pt x="116" y="501"/>
                    <a:pt x="156" y="524"/>
                    <a:pt x="200" y="537"/>
                  </a:cubicBezTo>
                  <a:cubicBezTo>
                    <a:pt x="223" y="543"/>
                    <a:pt x="247" y="547"/>
                    <a:pt x="270" y="547"/>
                  </a:cubicBezTo>
                  <a:cubicBezTo>
                    <a:pt x="294" y="547"/>
                    <a:pt x="318" y="543"/>
                    <a:pt x="341" y="537"/>
                  </a:cubicBezTo>
                  <a:cubicBezTo>
                    <a:pt x="342" y="535"/>
                    <a:pt x="347" y="533"/>
                    <a:pt x="350" y="531"/>
                  </a:cubicBezTo>
                  <a:cubicBezTo>
                    <a:pt x="396" y="518"/>
                    <a:pt x="435" y="495"/>
                    <a:pt x="470" y="463"/>
                  </a:cubicBezTo>
                  <a:cubicBezTo>
                    <a:pt x="502" y="428"/>
                    <a:pt x="527" y="390"/>
                    <a:pt x="538" y="342"/>
                  </a:cubicBezTo>
                  <a:cubicBezTo>
                    <a:pt x="552" y="296"/>
                    <a:pt x="552" y="246"/>
                    <a:pt x="538" y="198"/>
                  </a:cubicBezTo>
                  <a:cubicBezTo>
                    <a:pt x="527" y="153"/>
                    <a:pt x="502" y="114"/>
                    <a:pt x="470" y="79"/>
                  </a:cubicBezTo>
                  <a:cubicBezTo>
                    <a:pt x="435" y="46"/>
                    <a:pt x="398" y="23"/>
                    <a:pt x="350" y="9"/>
                  </a:cubicBezTo>
                  <a:cubicBezTo>
                    <a:pt x="326" y="4"/>
                    <a:pt x="302" y="1"/>
                    <a:pt x="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3695153" y="1203166"/>
              <a:ext cx="17007" cy="17063"/>
            </a:xfrm>
            <a:custGeom>
              <a:avLst/>
              <a:gdLst/>
              <a:ahLst/>
              <a:cxnLst/>
              <a:rect l="l" t="t" r="r" b="b"/>
              <a:pathLst>
                <a:path w="601" h="603" extrusionOk="0">
                  <a:moveTo>
                    <a:pt x="292" y="0"/>
                  </a:moveTo>
                  <a:cubicBezTo>
                    <a:pt x="253" y="0"/>
                    <a:pt x="218" y="9"/>
                    <a:pt x="185" y="27"/>
                  </a:cubicBezTo>
                  <a:cubicBezTo>
                    <a:pt x="148" y="38"/>
                    <a:pt x="116" y="59"/>
                    <a:pt x="89" y="88"/>
                  </a:cubicBezTo>
                  <a:cubicBezTo>
                    <a:pt x="60" y="115"/>
                    <a:pt x="38" y="146"/>
                    <a:pt x="26" y="184"/>
                  </a:cubicBezTo>
                  <a:cubicBezTo>
                    <a:pt x="9" y="220"/>
                    <a:pt x="0" y="259"/>
                    <a:pt x="2" y="300"/>
                  </a:cubicBezTo>
                  <a:cubicBezTo>
                    <a:pt x="4" y="328"/>
                    <a:pt x="9" y="354"/>
                    <a:pt x="12" y="380"/>
                  </a:cubicBezTo>
                  <a:cubicBezTo>
                    <a:pt x="26" y="431"/>
                    <a:pt x="52" y="474"/>
                    <a:pt x="89" y="514"/>
                  </a:cubicBezTo>
                  <a:cubicBezTo>
                    <a:pt x="109" y="530"/>
                    <a:pt x="128" y="544"/>
                    <a:pt x="148" y="560"/>
                  </a:cubicBezTo>
                  <a:cubicBezTo>
                    <a:pt x="196" y="588"/>
                    <a:pt x="247" y="601"/>
                    <a:pt x="299" y="602"/>
                  </a:cubicBezTo>
                  <a:cubicBezTo>
                    <a:pt x="302" y="602"/>
                    <a:pt x="305" y="602"/>
                    <a:pt x="308" y="602"/>
                  </a:cubicBezTo>
                  <a:cubicBezTo>
                    <a:pt x="347" y="602"/>
                    <a:pt x="382" y="594"/>
                    <a:pt x="416" y="576"/>
                  </a:cubicBezTo>
                  <a:cubicBezTo>
                    <a:pt x="452" y="564"/>
                    <a:pt x="484" y="544"/>
                    <a:pt x="512" y="515"/>
                  </a:cubicBezTo>
                  <a:cubicBezTo>
                    <a:pt x="541" y="487"/>
                    <a:pt x="561" y="455"/>
                    <a:pt x="574" y="419"/>
                  </a:cubicBezTo>
                  <a:cubicBezTo>
                    <a:pt x="592" y="383"/>
                    <a:pt x="600" y="344"/>
                    <a:pt x="599" y="303"/>
                  </a:cubicBezTo>
                  <a:cubicBezTo>
                    <a:pt x="596" y="275"/>
                    <a:pt x="592" y="249"/>
                    <a:pt x="589" y="221"/>
                  </a:cubicBezTo>
                  <a:cubicBezTo>
                    <a:pt x="574" y="171"/>
                    <a:pt x="548" y="127"/>
                    <a:pt x="512" y="89"/>
                  </a:cubicBezTo>
                  <a:cubicBezTo>
                    <a:pt x="491" y="73"/>
                    <a:pt x="472" y="59"/>
                    <a:pt x="452" y="43"/>
                  </a:cubicBezTo>
                  <a:cubicBezTo>
                    <a:pt x="404" y="15"/>
                    <a:pt x="353" y="2"/>
                    <a:pt x="301" y="1"/>
                  </a:cubicBezTo>
                  <a:cubicBezTo>
                    <a:pt x="298" y="0"/>
                    <a:pt x="295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3700898" y="1232935"/>
              <a:ext cx="14092" cy="13894"/>
            </a:xfrm>
            <a:custGeom>
              <a:avLst/>
              <a:gdLst/>
              <a:ahLst/>
              <a:cxnLst/>
              <a:rect l="l" t="t" r="r" b="b"/>
              <a:pathLst>
                <a:path w="498" h="491" extrusionOk="0">
                  <a:moveTo>
                    <a:pt x="236" y="1"/>
                  </a:moveTo>
                  <a:cubicBezTo>
                    <a:pt x="206" y="1"/>
                    <a:pt x="177" y="8"/>
                    <a:pt x="150" y="22"/>
                  </a:cubicBezTo>
                  <a:cubicBezTo>
                    <a:pt x="120" y="31"/>
                    <a:pt x="95" y="50"/>
                    <a:pt x="73" y="73"/>
                  </a:cubicBezTo>
                  <a:cubicBezTo>
                    <a:pt x="48" y="95"/>
                    <a:pt x="33" y="123"/>
                    <a:pt x="22" y="152"/>
                  </a:cubicBezTo>
                  <a:cubicBezTo>
                    <a:pt x="8" y="181"/>
                    <a:pt x="1" y="211"/>
                    <a:pt x="1" y="246"/>
                  </a:cubicBezTo>
                  <a:cubicBezTo>
                    <a:pt x="3" y="268"/>
                    <a:pt x="5" y="290"/>
                    <a:pt x="9" y="312"/>
                  </a:cubicBezTo>
                  <a:cubicBezTo>
                    <a:pt x="19" y="352"/>
                    <a:pt x="41" y="389"/>
                    <a:pt x="73" y="421"/>
                  </a:cubicBezTo>
                  <a:lnTo>
                    <a:pt x="121" y="458"/>
                  </a:lnTo>
                  <a:cubicBezTo>
                    <a:pt x="160" y="480"/>
                    <a:pt x="201" y="490"/>
                    <a:pt x="245" y="490"/>
                  </a:cubicBezTo>
                  <a:cubicBezTo>
                    <a:pt x="256" y="490"/>
                    <a:pt x="266" y="489"/>
                    <a:pt x="278" y="488"/>
                  </a:cubicBezTo>
                  <a:cubicBezTo>
                    <a:pt x="310" y="486"/>
                    <a:pt x="342" y="476"/>
                    <a:pt x="368" y="458"/>
                  </a:cubicBezTo>
                  <a:cubicBezTo>
                    <a:pt x="368" y="458"/>
                    <a:pt x="371" y="458"/>
                    <a:pt x="371" y="457"/>
                  </a:cubicBezTo>
                  <a:lnTo>
                    <a:pt x="374" y="453"/>
                  </a:lnTo>
                  <a:cubicBezTo>
                    <a:pt x="375" y="451"/>
                    <a:pt x="380" y="450"/>
                    <a:pt x="381" y="447"/>
                  </a:cubicBezTo>
                  <a:cubicBezTo>
                    <a:pt x="416" y="428"/>
                    <a:pt x="445" y="399"/>
                    <a:pt x="466" y="364"/>
                  </a:cubicBezTo>
                  <a:cubicBezTo>
                    <a:pt x="487" y="328"/>
                    <a:pt x="498" y="287"/>
                    <a:pt x="498" y="246"/>
                  </a:cubicBezTo>
                  <a:cubicBezTo>
                    <a:pt x="498" y="204"/>
                    <a:pt x="487" y="163"/>
                    <a:pt x="466" y="127"/>
                  </a:cubicBezTo>
                  <a:cubicBezTo>
                    <a:pt x="445" y="94"/>
                    <a:pt x="416" y="65"/>
                    <a:pt x="381" y="44"/>
                  </a:cubicBezTo>
                  <a:cubicBezTo>
                    <a:pt x="380" y="43"/>
                    <a:pt x="375" y="40"/>
                    <a:pt x="374" y="38"/>
                  </a:cubicBezTo>
                  <a:lnTo>
                    <a:pt x="371" y="37"/>
                  </a:lnTo>
                  <a:lnTo>
                    <a:pt x="368" y="36"/>
                  </a:lnTo>
                  <a:cubicBezTo>
                    <a:pt x="349" y="25"/>
                    <a:pt x="330" y="18"/>
                    <a:pt x="310" y="9"/>
                  </a:cubicBezTo>
                  <a:cubicBezTo>
                    <a:pt x="288" y="7"/>
                    <a:pt x="266" y="2"/>
                    <a:pt x="245" y="1"/>
                  </a:cubicBezTo>
                  <a:cubicBezTo>
                    <a:pt x="242" y="1"/>
                    <a:pt x="239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3531962" y="1304528"/>
              <a:ext cx="14064" cy="14545"/>
            </a:xfrm>
            <a:custGeom>
              <a:avLst/>
              <a:gdLst/>
              <a:ahLst/>
              <a:cxnLst/>
              <a:rect l="l" t="t" r="r" b="b"/>
              <a:pathLst>
                <a:path w="497" h="514" extrusionOk="0">
                  <a:moveTo>
                    <a:pt x="242" y="0"/>
                  </a:moveTo>
                  <a:cubicBezTo>
                    <a:pt x="229" y="0"/>
                    <a:pt x="216" y="2"/>
                    <a:pt x="203" y="5"/>
                  </a:cubicBezTo>
                  <a:cubicBezTo>
                    <a:pt x="181" y="5"/>
                    <a:pt x="162" y="9"/>
                    <a:pt x="143" y="21"/>
                  </a:cubicBezTo>
                  <a:cubicBezTo>
                    <a:pt x="114" y="30"/>
                    <a:pt x="88" y="46"/>
                    <a:pt x="68" y="70"/>
                  </a:cubicBezTo>
                  <a:cubicBezTo>
                    <a:pt x="56" y="86"/>
                    <a:pt x="44" y="101"/>
                    <a:pt x="31" y="117"/>
                  </a:cubicBezTo>
                  <a:cubicBezTo>
                    <a:pt x="24" y="136"/>
                    <a:pt x="15" y="155"/>
                    <a:pt x="8" y="174"/>
                  </a:cubicBezTo>
                  <a:cubicBezTo>
                    <a:pt x="2" y="204"/>
                    <a:pt x="1" y="235"/>
                    <a:pt x="8" y="267"/>
                  </a:cubicBezTo>
                  <a:cubicBezTo>
                    <a:pt x="9" y="288"/>
                    <a:pt x="15" y="307"/>
                    <a:pt x="23" y="326"/>
                  </a:cubicBezTo>
                  <a:cubicBezTo>
                    <a:pt x="28" y="345"/>
                    <a:pt x="36" y="364"/>
                    <a:pt x="46" y="384"/>
                  </a:cubicBezTo>
                  <a:lnTo>
                    <a:pt x="85" y="434"/>
                  </a:lnTo>
                  <a:lnTo>
                    <a:pt x="133" y="472"/>
                  </a:lnTo>
                  <a:lnTo>
                    <a:pt x="152" y="479"/>
                  </a:lnTo>
                  <a:lnTo>
                    <a:pt x="158" y="485"/>
                  </a:lnTo>
                  <a:lnTo>
                    <a:pt x="209" y="506"/>
                  </a:lnTo>
                  <a:cubicBezTo>
                    <a:pt x="223" y="511"/>
                    <a:pt x="239" y="514"/>
                    <a:pt x="255" y="514"/>
                  </a:cubicBezTo>
                  <a:cubicBezTo>
                    <a:pt x="267" y="514"/>
                    <a:pt x="279" y="512"/>
                    <a:pt x="291" y="509"/>
                  </a:cubicBezTo>
                  <a:cubicBezTo>
                    <a:pt x="310" y="509"/>
                    <a:pt x="328" y="504"/>
                    <a:pt x="344" y="495"/>
                  </a:cubicBezTo>
                  <a:cubicBezTo>
                    <a:pt x="370" y="486"/>
                    <a:pt x="393" y="472"/>
                    <a:pt x="412" y="451"/>
                  </a:cubicBezTo>
                  <a:cubicBezTo>
                    <a:pt x="412" y="451"/>
                    <a:pt x="412" y="450"/>
                    <a:pt x="413" y="450"/>
                  </a:cubicBezTo>
                  <a:lnTo>
                    <a:pt x="438" y="415"/>
                  </a:lnTo>
                  <a:cubicBezTo>
                    <a:pt x="453" y="397"/>
                    <a:pt x="466" y="379"/>
                    <a:pt x="473" y="355"/>
                  </a:cubicBezTo>
                  <a:cubicBezTo>
                    <a:pt x="485" y="336"/>
                    <a:pt x="489" y="315"/>
                    <a:pt x="489" y="293"/>
                  </a:cubicBezTo>
                  <a:cubicBezTo>
                    <a:pt x="496" y="261"/>
                    <a:pt x="495" y="230"/>
                    <a:pt x="486" y="197"/>
                  </a:cubicBezTo>
                  <a:cubicBezTo>
                    <a:pt x="479" y="153"/>
                    <a:pt x="448" y="117"/>
                    <a:pt x="421" y="86"/>
                  </a:cubicBezTo>
                  <a:cubicBezTo>
                    <a:pt x="419" y="85"/>
                    <a:pt x="416" y="81"/>
                    <a:pt x="413" y="79"/>
                  </a:cubicBezTo>
                  <a:cubicBezTo>
                    <a:pt x="405" y="70"/>
                    <a:pt x="393" y="63"/>
                    <a:pt x="383" y="56"/>
                  </a:cubicBezTo>
                  <a:cubicBezTo>
                    <a:pt x="373" y="49"/>
                    <a:pt x="363" y="38"/>
                    <a:pt x="351" y="31"/>
                  </a:cubicBezTo>
                  <a:cubicBezTo>
                    <a:pt x="334" y="24"/>
                    <a:pt x="313" y="15"/>
                    <a:pt x="296" y="8"/>
                  </a:cubicBezTo>
                  <a:cubicBezTo>
                    <a:pt x="278" y="3"/>
                    <a:pt x="260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3771698" y="1410926"/>
              <a:ext cx="16894" cy="16497"/>
            </a:xfrm>
            <a:custGeom>
              <a:avLst/>
              <a:gdLst/>
              <a:ahLst/>
              <a:cxnLst/>
              <a:rect l="l" t="t" r="r" b="b"/>
              <a:pathLst>
                <a:path w="597" h="583" extrusionOk="0">
                  <a:moveTo>
                    <a:pt x="285" y="0"/>
                  </a:moveTo>
                  <a:cubicBezTo>
                    <a:pt x="270" y="0"/>
                    <a:pt x="255" y="2"/>
                    <a:pt x="241" y="4"/>
                  </a:cubicBezTo>
                  <a:cubicBezTo>
                    <a:pt x="204" y="6"/>
                    <a:pt x="170" y="18"/>
                    <a:pt x="138" y="38"/>
                  </a:cubicBezTo>
                  <a:cubicBezTo>
                    <a:pt x="104" y="55"/>
                    <a:pt x="79" y="79"/>
                    <a:pt x="59" y="111"/>
                  </a:cubicBezTo>
                  <a:cubicBezTo>
                    <a:pt x="34" y="137"/>
                    <a:pt x="17" y="169"/>
                    <a:pt x="10" y="205"/>
                  </a:cubicBezTo>
                  <a:cubicBezTo>
                    <a:pt x="7" y="230"/>
                    <a:pt x="2" y="253"/>
                    <a:pt x="1" y="279"/>
                  </a:cubicBezTo>
                  <a:cubicBezTo>
                    <a:pt x="1" y="330"/>
                    <a:pt x="14" y="377"/>
                    <a:pt x="39" y="420"/>
                  </a:cubicBezTo>
                  <a:cubicBezTo>
                    <a:pt x="53" y="439"/>
                    <a:pt x="68" y="459"/>
                    <a:pt x="82" y="477"/>
                  </a:cubicBezTo>
                  <a:cubicBezTo>
                    <a:pt x="101" y="496"/>
                    <a:pt x="122" y="510"/>
                    <a:pt x="143" y="522"/>
                  </a:cubicBezTo>
                  <a:cubicBezTo>
                    <a:pt x="146" y="525"/>
                    <a:pt x="148" y="526"/>
                    <a:pt x="152" y="528"/>
                  </a:cubicBezTo>
                  <a:cubicBezTo>
                    <a:pt x="168" y="541"/>
                    <a:pt x="184" y="551"/>
                    <a:pt x="204" y="557"/>
                  </a:cubicBezTo>
                  <a:cubicBezTo>
                    <a:pt x="249" y="576"/>
                    <a:pt x="226" y="570"/>
                    <a:pt x="277" y="577"/>
                  </a:cubicBezTo>
                  <a:cubicBezTo>
                    <a:pt x="290" y="581"/>
                    <a:pt x="302" y="582"/>
                    <a:pt x="315" y="582"/>
                  </a:cubicBezTo>
                  <a:cubicBezTo>
                    <a:pt x="327" y="582"/>
                    <a:pt x="339" y="581"/>
                    <a:pt x="351" y="577"/>
                  </a:cubicBezTo>
                  <a:cubicBezTo>
                    <a:pt x="377" y="577"/>
                    <a:pt x="401" y="570"/>
                    <a:pt x="422" y="557"/>
                  </a:cubicBezTo>
                  <a:cubicBezTo>
                    <a:pt x="435" y="555"/>
                    <a:pt x="446" y="549"/>
                    <a:pt x="457" y="542"/>
                  </a:cubicBezTo>
                  <a:cubicBezTo>
                    <a:pt x="475" y="528"/>
                    <a:pt x="495" y="513"/>
                    <a:pt x="514" y="499"/>
                  </a:cubicBezTo>
                  <a:cubicBezTo>
                    <a:pt x="528" y="481"/>
                    <a:pt x="543" y="461"/>
                    <a:pt x="558" y="442"/>
                  </a:cubicBezTo>
                  <a:cubicBezTo>
                    <a:pt x="566" y="420"/>
                    <a:pt x="575" y="397"/>
                    <a:pt x="587" y="375"/>
                  </a:cubicBezTo>
                  <a:lnTo>
                    <a:pt x="597" y="301"/>
                  </a:lnTo>
                  <a:cubicBezTo>
                    <a:pt x="597" y="295"/>
                    <a:pt x="588" y="230"/>
                    <a:pt x="587" y="224"/>
                  </a:cubicBezTo>
                  <a:cubicBezTo>
                    <a:pt x="569" y="201"/>
                    <a:pt x="560" y="177"/>
                    <a:pt x="552" y="156"/>
                  </a:cubicBezTo>
                  <a:lnTo>
                    <a:pt x="508" y="99"/>
                  </a:lnTo>
                  <a:lnTo>
                    <a:pt x="507" y="97"/>
                  </a:lnTo>
                  <a:cubicBezTo>
                    <a:pt x="488" y="83"/>
                    <a:pt x="466" y="67"/>
                    <a:pt x="446" y="52"/>
                  </a:cubicBezTo>
                  <a:cubicBezTo>
                    <a:pt x="444" y="52"/>
                    <a:pt x="444" y="50"/>
                    <a:pt x="443" y="50"/>
                  </a:cubicBezTo>
                  <a:cubicBezTo>
                    <a:pt x="441" y="48"/>
                    <a:pt x="437" y="47"/>
                    <a:pt x="434" y="45"/>
                  </a:cubicBezTo>
                  <a:cubicBezTo>
                    <a:pt x="431" y="45"/>
                    <a:pt x="430" y="42"/>
                    <a:pt x="430" y="42"/>
                  </a:cubicBezTo>
                  <a:cubicBezTo>
                    <a:pt x="409" y="34"/>
                    <a:pt x="383" y="23"/>
                    <a:pt x="363" y="13"/>
                  </a:cubicBezTo>
                  <a:lnTo>
                    <a:pt x="361" y="13"/>
                  </a:lnTo>
                  <a:cubicBezTo>
                    <a:pt x="357" y="12"/>
                    <a:pt x="356" y="12"/>
                    <a:pt x="351" y="10"/>
                  </a:cubicBezTo>
                  <a:cubicBezTo>
                    <a:pt x="329" y="3"/>
                    <a:pt x="307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3765161" y="1391882"/>
              <a:ext cx="5660" cy="4386"/>
            </a:xfrm>
            <a:custGeom>
              <a:avLst/>
              <a:gdLst/>
              <a:ahLst/>
              <a:cxnLst/>
              <a:rect l="l" t="t" r="r" b="b"/>
              <a:pathLst>
                <a:path w="200" h="155" extrusionOk="0">
                  <a:moveTo>
                    <a:pt x="101" y="0"/>
                  </a:moveTo>
                  <a:cubicBezTo>
                    <a:pt x="1" y="0"/>
                    <a:pt x="1" y="154"/>
                    <a:pt x="101" y="154"/>
                  </a:cubicBezTo>
                  <a:cubicBezTo>
                    <a:pt x="200" y="154"/>
                    <a:pt x="200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3787743" y="1398334"/>
              <a:ext cx="11149" cy="11008"/>
            </a:xfrm>
            <a:custGeom>
              <a:avLst/>
              <a:gdLst/>
              <a:ahLst/>
              <a:cxnLst/>
              <a:rect l="l" t="t" r="r" b="b"/>
              <a:pathLst>
                <a:path w="394" h="389" extrusionOk="0">
                  <a:moveTo>
                    <a:pt x="188" y="0"/>
                  </a:moveTo>
                  <a:cubicBezTo>
                    <a:pt x="164" y="0"/>
                    <a:pt x="141" y="7"/>
                    <a:pt x="121" y="18"/>
                  </a:cubicBezTo>
                  <a:cubicBezTo>
                    <a:pt x="97" y="25"/>
                    <a:pt x="75" y="40"/>
                    <a:pt x="59" y="57"/>
                  </a:cubicBezTo>
                  <a:cubicBezTo>
                    <a:pt x="41" y="76"/>
                    <a:pt x="27" y="95"/>
                    <a:pt x="20" y="120"/>
                  </a:cubicBezTo>
                  <a:cubicBezTo>
                    <a:pt x="7" y="143"/>
                    <a:pt x="1" y="168"/>
                    <a:pt x="2" y="194"/>
                  </a:cubicBezTo>
                  <a:cubicBezTo>
                    <a:pt x="5" y="210"/>
                    <a:pt x="8" y="229"/>
                    <a:pt x="9" y="245"/>
                  </a:cubicBezTo>
                  <a:cubicBezTo>
                    <a:pt x="20" y="277"/>
                    <a:pt x="36" y="306"/>
                    <a:pt x="60" y="330"/>
                  </a:cubicBezTo>
                  <a:cubicBezTo>
                    <a:pt x="73" y="340"/>
                    <a:pt x="86" y="349"/>
                    <a:pt x="101" y="361"/>
                  </a:cubicBezTo>
                  <a:cubicBezTo>
                    <a:pt x="131" y="378"/>
                    <a:pt x="165" y="388"/>
                    <a:pt x="198" y="388"/>
                  </a:cubicBezTo>
                  <a:cubicBezTo>
                    <a:pt x="201" y="389"/>
                    <a:pt x="203" y="389"/>
                    <a:pt x="205" y="389"/>
                  </a:cubicBezTo>
                  <a:cubicBezTo>
                    <a:pt x="230" y="389"/>
                    <a:pt x="251" y="382"/>
                    <a:pt x="274" y="371"/>
                  </a:cubicBezTo>
                  <a:cubicBezTo>
                    <a:pt x="297" y="364"/>
                    <a:pt x="319" y="349"/>
                    <a:pt x="335" y="332"/>
                  </a:cubicBezTo>
                  <a:cubicBezTo>
                    <a:pt x="354" y="313"/>
                    <a:pt x="368" y="294"/>
                    <a:pt x="376" y="269"/>
                  </a:cubicBezTo>
                  <a:cubicBezTo>
                    <a:pt x="387" y="246"/>
                    <a:pt x="393" y="221"/>
                    <a:pt x="392" y="195"/>
                  </a:cubicBezTo>
                  <a:cubicBezTo>
                    <a:pt x="390" y="179"/>
                    <a:pt x="386" y="160"/>
                    <a:pt x="384" y="144"/>
                  </a:cubicBezTo>
                  <a:cubicBezTo>
                    <a:pt x="373" y="112"/>
                    <a:pt x="357" y="83"/>
                    <a:pt x="333" y="59"/>
                  </a:cubicBezTo>
                  <a:cubicBezTo>
                    <a:pt x="320" y="48"/>
                    <a:pt x="307" y="40"/>
                    <a:pt x="293" y="28"/>
                  </a:cubicBezTo>
                  <a:cubicBezTo>
                    <a:pt x="262" y="11"/>
                    <a:pt x="230" y="0"/>
                    <a:pt x="195" y="0"/>
                  </a:cubicBezTo>
                  <a:cubicBezTo>
                    <a:pt x="193" y="0"/>
                    <a:pt x="191" y="0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3902715" y="1209844"/>
              <a:ext cx="14630" cy="13668"/>
            </a:xfrm>
            <a:custGeom>
              <a:avLst/>
              <a:gdLst/>
              <a:ahLst/>
              <a:cxnLst/>
              <a:rect l="l" t="t" r="r" b="b"/>
              <a:pathLst>
                <a:path w="517" h="483" extrusionOk="0">
                  <a:moveTo>
                    <a:pt x="283" y="0"/>
                  </a:moveTo>
                  <a:cubicBezTo>
                    <a:pt x="269" y="0"/>
                    <a:pt x="255" y="2"/>
                    <a:pt x="241" y="4"/>
                  </a:cubicBezTo>
                  <a:cubicBezTo>
                    <a:pt x="230" y="4"/>
                    <a:pt x="222" y="4"/>
                    <a:pt x="210" y="3"/>
                  </a:cubicBezTo>
                  <a:cubicBezTo>
                    <a:pt x="193" y="4"/>
                    <a:pt x="174" y="9"/>
                    <a:pt x="156" y="10"/>
                  </a:cubicBezTo>
                  <a:lnTo>
                    <a:pt x="107" y="31"/>
                  </a:lnTo>
                  <a:cubicBezTo>
                    <a:pt x="92" y="41"/>
                    <a:pt x="79" y="52"/>
                    <a:pt x="65" y="62"/>
                  </a:cubicBezTo>
                  <a:cubicBezTo>
                    <a:pt x="44" y="81"/>
                    <a:pt x="30" y="103"/>
                    <a:pt x="21" y="129"/>
                  </a:cubicBezTo>
                  <a:cubicBezTo>
                    <a:pt x="13" y="147"/>
                    <a:pt x="7" y="163"/>
                    <a:pt x="7" y="183"/>
                  </a:cubicBezTo>
                  <a:cubicBezTo>
                    <a:pt x="1" y="201"/>
                    <a:pt x="1" y="219"/>
                    <a:pt x="7" y="237"/>
                  </a:cubicBezTo>
                  <a:cubicBezTo>
                    <a:pt x="7" y="256"/>
                    <a:pt x="13" y="273"/>
                    <a:pt x="21" y="289"/>
                  </a:cubicBezTo>
                  <a:cubicBezTo>
                    <a:pt x="28" y="311"/>
                    <a:pt x="42" y="331"/>
                    <a:pt x="58" y="347"/>
                  </a:cubicBezTo>
                  <a:cubicBezTo>
                    <a:pt x="59" y="353"/>
                    <a:pt x="62" y="357"/>
                    <a:pt x="65" y="362"/>
                  </a:cubicBezTo>
                  <a:cubicBezTo>
                    <a:pt x="79" y="389"/>
                    <a:pt x="101" y="413"/>
                    <a:pt x="127" y="430"/>
                  </a:cubicBezTo>
                  <a:cubicBezTo>
                    <a:pt x="151" y="452"/>
                    <a:pt x="178" y="466"/>
                    <a:pt x="209" y="474"/>
                  </a:cubicBezTo>
                  <a:cubicBezTo>
                    <a:pt x="230" y="477"/>
                    <a:pt x="252" y="478"/>
                    <a:pt x="273" y="482"/>
                  </a:cubicBezTo>
                  <a:cubicBezTo>
                    <a:pt x="275" y="483"/>
                    <a:pt x="278" y="483"/>
                    <a:pt x="281" y="483"/>
                  </a:cubicBezTo>
                  <a:cubicBezTo>
                    <a:pt x="310" y="483"/>
                    <a:pt x="338" y="475"/>
                    <a:pt x="364" y="462"/>
                  </a:cubicBezTo>
                  <a:cubicBezTo>
                    <a:pt x="393" y="453"/>
                    <a:pt x="421" y="437"/>
                    <a:pt x="443" y="413"/>
                  </a:cubicBezTo>
                  <a:cubicBezTo>
                    <a:pt x="469" y="388"/>
                    <a:pt x="485" y="362"/>
                    <a:pt x="495" y="331"/>
                  </a:cubicBezTo>
                  <a:cubicBezTo>
                    <a:pt x="509" y="302"/>
                    <a:pt x="517" y="272"/>
                    <a:pt x="515" y="238"/>
                  </a:cubicBezTo>
                  <a:cubicBezTo>
                    <a:pt x="512" y="217"/>
                    <a:pt x="509" y="195"/>
                    <a:pt x="507" y="176"/>
                  </a:cubicBezTo>
                  <a:cubicBezTo>
                    <a:pt x="499" y="144"/>
                    <a:pt x="485" y="118"/>
                    <a:pt x="463" y="93"/>
                  </a:cubicBezTo>
                  <a:cubicBezTo>
                    <a:pt x="447" y="68"/>
                    <a:pt x="422" y="46"/>
                    <a:pt x="396" y="32"/>
                  </a:cubicBezTo>
                  <a:cubicBezTo>
                    <a:pt x="376" y="25"/>
                    <a:pt x="357" y="16"/>
                    <a:pt x="338" y="9"/>
                  </a:cubicBezTo>
                  <a:cubicBezTo>
                    <a:pt x="319" y="3"/>
                    <a:pt x="301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3925665" y="1193630"/>
              <a:ext cx="16271" cy="12649"/>
            </a:xfrm>
            <a:custGeom>
              <a:avLst/>
              <a:gdLst/>
              <a:ahLst/>
              <a:cxnLst/>
              <a:rect l="l" t="t" r="r" b="b"/>
              <a:pathLst>
                <a:path w="575" h="447" extrusionOk="0">
                  <a:moveTo>
                    <a:pt x="287" y="0"/>
                  </a:moveTo>
                  <a:cubicBezTo>
                    <a:pt x="1" y="2"/>
                    <a:pt x="1" y="447"/>
                    <a:pt x="287" y="447"/>
                  </a:cubicBezTo>
                  <a:cubicBezTo>
                    <a:pt x="575" y="447"/>
                    <a:pt x="575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2"/>
          <p:cNvSpPr txBox="1">
            <a:spLocks noGrp="1"/>
          </p:cNvSpPr>
          <p:nvPr>
            <p:ph type="title"/>
          </p:nvPr>
        </p:nvSpPr>
        <p:spPr>
          <a:xfrm>
            <a:off x="319950" y="540904"/>
            <a:ext cx="1751738" cy="4572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team:</a:t>
            </a:r>
            <a:endParaRPr dirty="0"/>
          </a:p>
        </p:txBody>
      </p:sp>
      <p:sp>
        <p:nvSpPr>
          <p:cNvPr id="4" name="Google Shape;3079;p40">
            <a:extLst>
              <a:ext uri="{FF2B5EF4-FFF2-40B4-BE49-F238E27FC236}">
                <a16:creationId xmlns:a16="http://schemas.microsoft.com/office/drawing/2014/main" id="{E9BF0185-B95E-6B25-8576-4B72391ABA95}"/>
              </a:ext>
            </a:extLst>
          </p:cNvPr>
          <p:cNvSpPr txBox="1">
            <a:spLocks/>
          </p:cNvSpPr>
          <p:nvPr/>
        </p:nvSpPr>
        <p:spPr>
          <a:xfrm>
            <a:off x="319950" y="998104"/>
            <a:ext cx="2987606" cy="45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2000" dirty="0"/>
              <a:t>Sorted by names and roles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211DE7-FE53-1540-5CC4-517A093DB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294529"/>
              </p:ext>
            </p:extLst>
          </p:nvPr>
        </p:nvGraphicFramePr>
        <p:xfrm>
          <a:off x="-255811" y="1500276"/>
          <a:ext cx="2490929" cy="263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210;p17">
            <a:extLst>
              <a:ext uri="{FF2B5EF4-FFF2-40B4-BE49-F238E27FC236}">
                <a16:creationId xmlns:a16="http://schemas.microsoft.com/office/drawing/2014/main" id="{A309070B-8BFC-AAF3-4AAA-D94932FC658A}"/>
              </a:ext>
            </a:extLst>
          </p:cNvPr>
          <p:cNvSpPr txBox="1"/>
          <p:nvPr/>
        </p:nvSpPr>
        <p:spPr>
          <a:xfrm>
            <a:off x="35834" y="3637177"/>
            <a:ext cx="1893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Scrum Trainer</a:t>
            </a:r>
            <a:endParaRPr dirty="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D7B63E-FDD2-FCEC-0962-14A5DF8FD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59968"/>
              </p:ext>
            </p:extLst>
          </p:nvPr>
        </p:nvGraphicFramePr>
        <p:xfrm>
          <a:off x="1813753" y="1486076"/>
          <a:ext cx="2490929" cy="263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Google Shape;210;p17">
            <a:extLst>
              <a:ext uri="{FF2B5EF4-FFF2-40B4-BE49-F238E27FC236}">
                <a16:creationId xmlns:a16="http://schemas.microsoft.com/office/drawing/2014/main" id="{4C54B5BD-34B0-AACA-841C-58A9F4500D3E}"/>
              </a:ext>
            </a:extLst>
          </p:cNvPr>
          <p:cNvSpPr txBox="1"/>
          <p:nvPr/>
        </p:nvSpPr>
        <p:spPr>
          <a:xfrm>
            <a:off x="2192114" y="3637353"/>
            <a:ext cx="1893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Backend Developer</a:t>
            </a:r>
            <a:endParaRPr dirty="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5B10EBD-D2C8-873D-B800-FDA410AA1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096012"/>
              </p:ext>
            </p:extLst>
          </p:nvPr>
        </p:nvGraphicFramePr>
        <p:xfrm>
          <a:off x="4304682" y="1485900"/>
          <a:ext cx="2490929" cy="263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Google Shape;210;p17">
            <a:extLst>
              <a:ext uri="{FF2B5EF4-FFF2-40B4-BE49-F238E27FC236}">
                <a16:creationId xmlns:a16="http://schemas.microsoft.com/office/drawing/2014/main" id="{D1B44C24-32FB-7E84-8642-713194C21465}"/>
              </a:ext>
            </a:extLst>
          </p:cNvPr>
          <p:cNvSpPr txBox="1"/>
          <p:nvPr/>
        </p:nvSpPr>
        <p:spPr>
          <a:xfrm>
            <a:off x="4683043" y="3637177"/>
            <a:ext cx="1893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Backend Developer</a:t>
            </a:r>
            <a:endParaRPr dirty="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6FF8E96-5A80-5DA8-E848-40D29CE6F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623839"/>
              </p:ext>
            </p:extLst>
          </p:nvPr>
        </p:nvGraphicFramePr>
        <p:xfrm>
          <a:off x="6709603" y="1485988"/>
          <a:ext cx="2490929" cy="263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Google Shape;210;p17">
            <a:extLst>
              <a:ext uri="{FF2B5EF4-FFF2-40B4-BE49-F238E27FC236}">
                <a16:creationId xmlns:a16="http://schemas.microsoft.com/office/drawing/2014/main" id="{C8105174-F32D-4E95-64D8-40697066AD87}"/>
              </a:ext>
            </a:extLst>
          </p:cNvPr>
          <p:cNvSpPr txBox="1"/>
          <p:nvPr/>
        </p:nvSpPr>
        <p:spPr>
          <a:xfrm>
            <a:off x="7087964" y="3637265"/>
            <a:ext cx="1893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Backend Developer</a:t>
            </a:r>
            <a:endParaRPr dirty="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34"/>
          <p:cNvSpPr txBox="1">
            <a:spLocks noGrp="1"/>
          </p:cNvSpPr>
          <p:nvPr>
            <p:ph type="title" idx="2"/>
          </p:nvPr>
        </p:nvSpPr>
        <p:spPr>
          <a:xfrm>
            <a:off x="312756" y="1294020"/>
            <a:ext cx="1925922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52" name="Google Shape;2652;p34"/>
          <p:cNvSpPr txBox="1">
            <a:spLocks noGrp="1"/>
          </p:cNvSpPr>
          <p:nvPr>
            <p:ph type="title" idx="4"/>
          </p:nvPr>
        </p:nvSpPr>
        <p:spPr>
          <a:xfrm>
            <a:off x="2571531" y="1308076"/>
            <a:ext cx="16458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53" name="Google Shape;2653;p34"/>
          <p:cNvSpPr txBox="1">
            <a:spLocks noGrp="1"/>
          </p:cNvSpPr>
          <p:nvPr>
            <p:ph type="title" idx="7"/>
          </p:nvPr>
        </p:nvSpPr>
        <p:spPr>
          <a:xfrm>
            <a:off x="4723866" y="2570451"/>
            <a:ext cx="16458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4" name="Google Shape;2654;p34"/>
          <p:cNvSpPr txBox="1">
            <a:spLocks noGrp="1"/>
          </p:cNvSpPr>
          <p:nvPr>
            <p:ph type="title" idx="13"/>
          </p:nvPr>
        </p:nvSpPr>
        <p:spPr>
          <a:xfrm>
            <a:off x="6743266" y="2570451"/>
            <a:ext cx="16458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55" name="Google Shape;2655;p34"/>
          <p:cNvSpPr txBox="1">
            <a:spLocks noGrp="1"/>
          </p:cNvSpPr>
          <p:nvPr>
            <p:ph type="title"/>
          </p:nvPr>
        </p:nvSpPr>
        <p:spPr>
          <a:xfrm>
            <a:off x="312755" y="1900235"/>
            <a:ext cx="1919437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Brainstorm</a:t>
            </a:r>
            <a:r>
              <a:rPr lang="en-US" sz="1700" dirty="0"/>
              <a:t> the idea</a:t>
            </a:r>
          </a:p>
        </p:txBody>
      </p:sp>
      <p:sp>
        <p:nvSpPr>
          <p:cNvPr id="2656" name="Google Shape;2656;p34"/>
          <p:cNvSpPr txBox="1">
            <a:spLocks noGrp="1"/>
          </p:cNvSpPr>
          <p:nvPr>
            <p:ph type="subTitle" idx="1"/>
          </p:nvPr>
        </p:nvSpPr>
        <p:spPr>
          <a:xfrm>
            <a:off x="312755" y="2493992"/>
            <a:ext cx="1919437" cy="758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most important aspect of a project is the idea.</a:t>
            </a:r>
          </a:p>
        </p:txBody>
      </p:sp>
      <p:sp>
        <p:nvSpPr>
          <p:cNvPr id="2657" name="Google Shape;2657;p34"/>
          <p:cNvSpPr txBox="1">
            <a:spLocks noGrp="1"/>
          </p:cNvSpPr>
          <p:nvPr>
            <p:ph type="title" idx="3"/>
          </p:nvPr>
        </p:nvSpPr>
        <p:spPr>
          <a:xfrm>
            <a:off x="2571531" y="1900235"/>
            <a:ext cx="1745764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 panose="020F0502020204030204" pitchFamily="34" charset="0"/>
                <a:ea typeface="Chau Philomene One"/>
                <a:cs typeface="Calibri" panose="020F0502020204030204" pitchFamily="34" charset="0"/>
                <a:sym typeface="Chau Philomene One"/>
              </a:rPr>
              <a:t>Design creation</a:t>
            </a:r>
          </a:p>
        </p:txBody>
      </p:sp>
      <p:sp>
        <p:nvSpPr>
          <p:cNvPr id="2658" name="Google Shape;2658;p34"/>
          <p:cNvSpPr txBox="1">
            <a:spLocks noGrp="1"/>
          </p:cNvSpPr>
          <p:nvPr>
            <p:ph type="subTitle" idx="5"/>
          </p:nvPr>
        </p:nvSpPr>
        <p:spPr>
          <a:xfrm>
            <a:off x="2571531" y="2493992"/>
            <a:ext cx="1745764" cy="758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Make the design </a:t>
            </a:r>
          </a:p>
        </p:txBody>
      </p:sp>
      <p:sp>
        <p:nvSpPr>
          <p:cNvPr id="2659" name="Google Shape;2659;p34"/>
          <p:cNvSpPr txBox="1">
            <a:spLocks noGrp="1"/>
          </p:cNvSpPr>
          <p:nvPr>
            <p:ph type="title" idx="6"/>
          </p:nvPr>
        </p:nvSpPr>
        <p:spPr>
          <a:xfrm>
            <a:off x="4723866" y="3175132"/>
            <a:ext cx="1645800" cy="5808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0" name="Google Shape;2660;p34"/>
          <p:cNvSpPr txBox="1">
            <a:spLocks noGrp="1"/>
          </p:cNvSpPr>
          <p:nvPr>
            <p:ph type="subTitle" idx="8"/>
          </p:nvPr>
        </p:nvSpPr>
        <p:spPr>
          <a:xfrm>
            <a:off x="4746508" y="3767291"/>
            <a:ext cx="1645800" cy="758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the basic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C++ structure.</a:t>
            </a:r>
          </a:p>
        </p:txBody>
      </p:sp>
      <p:sp>
        <p:nvSpPr>
          <p:cNvPr id="2661" name="Google Shape;2661;p34"/>
          <p:cNvSpPr txBox="1">
            <a:spLocks noGrp="1"/>
          </p:cNvSpPr>
          <p:nvPr>
            <p:ph type="title" idx="9"/>
          </p:nvPr>
        </p:nvSpPr>
        <p:spPr>
          <a:xfrm>
            <a:off x="6743266" y="3162610"/>
            <a:ext cx="16458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Presenting</a:t>
            </a:r>
          </a:p>
        </p:txBody>
      </p:sp>
      <p:sp>
        <p:nvSpPr>
          <p:cNvPr id="2662" name="Google Shape;2662;p34"/>
          <p:cNvSpPr txBox="1">
            <a:spLocks noGrp="1"/>
          </p:cNvSpPr>
          <p:nvPr>
            <p:ph type="subTitle" idx="14"/>
          </p:nvPr>
        </p:nvSpPr>
        <p:spPr>
          <a:xfrm>
            <a:off x="6743266" y="3756010"/>
            <a:ext cx="1645800" cy="758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Stage - Presentation 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 of judges.</a:t>
            </a:r>
          </a:p>
        </p:txBody>
      </p:sp>
      <p:sp>
        <p:nvSpPr>
          <p:cNvPr id="2663" name="Google Shape;2663;p34"/>
          <p:cNvSpPr txBox="1">
            <a:spLocks noGrp="1"/>
          </p:cNvSpPr>
          <p:nvPr>
            <p:ph type="title" idx="15"/>
          </p:nvPr>
        </p:nvSpPr>
        <p:spPr>
          <a:xfrm>
            <a:off x="720000" y="469467"/>
            <a:ext cx="7704000" cy="4572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Development</a:t>
            </a:r>
            <a:endParaRPr dirty="0"/>
          </a:p>
        </p:txBody>
      </p:sp>
      <p:grpSp>
        <p:nvGrpSpPr>
          <p:cNvPr id="2664" name="Google Shape;2664;p34"/>
          <p:cNvGrpSpPr/>
          <p:nvPr/>
        </p:nvGrpSpPr>
        <p:grpSpPr>
          <a:xfrm rot="5524032">
            <a:off x="5645439" y="1048614"/>
            <a:ext cx="1052436" cy="1276010"/>
            <a:chOff x="5941975" y="1664726"/>
            <a:chExt cx="709588" cy="860329"/>
          </a:xfrm>
        </p:grpSpPr>
        <p:sp>
          <p:nvSpPr>
            <p:cNvPr id="2665" name="Google Shape;2665;p34"/>
            <p:cNvSpPr/>
            <p:nvPr/>
          </p:nvSpPr>
          <p:spPr>
            <a:xfrm>
              <a:off x="6271329" y="1827607"/>
              <a:ext cx="354822" cy="340362"/>
            </a:xfrm>
            <a:custGeom>
              <a:avLst/>
              <a:gdLst/>
              <a:ahLst/>
              <a:cxnLst/>
              <a:rect l="l" t="t" r="r" b="b"/>
              <a:pathLst>
                <a:path w="12539" h="12028" extrusionOk="0">
                  <a:moveTo>
                    <a:pt x="5954" y="316"/>
                  </a:moveTo>
                  <a:cubicBezTo>
                    <a:pt x="6208" y="316"/>
                    <a:pt x="6464" y="344"/>
                    <a:pt x="6713" y="377"/>
                  </a:cubicBezTo>
                  <a:cubicBezTo>
                    <a:pt x="7725" y="510"/>
                    <a:pt x="8756" y="660"/>
                    <a:pt x="9606" y="1272"/>
                  </a:cubicBezTo>
                  <a:cubicBezTo>
                    <a:pt x="10369" y="1818"/>
                    <a:pt x="10918" y="2620"/>
                    <a:pt x="11306" y="3463"/>
                  </a:cubicBezTo>
                  <a:cubicBezTo>
                    <a:pt x="11531" y="3952"/>
                    <a:pt x="11706" y="4462"/>
                    <a:pt x="11858" y="4976"/>
                  </a:cubicBezTo>
                  <a:cubicBezTo>
                    <a:pt x="11935" y="5230"/>
                    <a:pt x="12004" y="5485"/>
                    <a:pt x="12073" y="5741"/>
                  </a:cubicBezTo>
                  <a:cubicBezTo>
                    <a:pt x="12146" y="6014"/>
                    <a:pt x="12236" y="6285"/>
                    <a:pt x="12171" y="6567"/>
                  </a:cubicBezTo>
                  <a:cubicBezTo>
                    <a:pt x="12107" y="6836"/>
                    <a:pt x="11960" y="7072"/>
                    <a:pt x="11826" y="7310"/>
                  </a:cubicBezTo>
                  <a:cubicBezTo>
                    <a:pt x="11698" y="7540"/>
                    <a:pt x="11566" y="7768"/>
                    <a:pt x="11422" y="7987"/>
                  </a:cubicBezTo>
                  <a:cubicBezTo>
                    <a:pt x="11277" y="8212"/>
                    <a:pt x="11119" y="8430"/>
                    <a:pt x="10940" y="8631"/>
                  </a:cubicBezTo>
                  <a:cubicBezTo>
                    <a:pt x="10872" y="8706"/>
                    <a:pt x="10799" y="8778"/>
                    <a:pt x="10725" y="8849"/>
                  </a:cubicBezTo>
                  <a:cubicBezTo>
                    <a:pt x="10722" y="8791"/>
                    <a:pt x="10709" y="8734"/>
                    <a:pt x="10673" y="8680"/>
                  </a:cubicBezTo>
                  <a:cubicBezTo>
                    <a:pt x="10646" y="8638"/>
                    <a:pt x="10594" y="8610"/>
                    <a:pt x="10544" y="8610"/>
                  </a:cubicBezTo>
                  <a:cubicBezTo>
                    <a:pt x="10511" y="8610"/>
                    <a:pt x="10478" y="8623"/>
                    <a:pt x="10453" y="8651"/>
                  </a:cubicBezTo>
                  <a:cubicBezTo>
                    <a:pt x="10318" y="8807"/>
                    <a:pt x="10351" y="9051"/>
                    <a:pt x="10322" y="9247"/>
                  </a:cubicBezTo>
                  <a:cubicBezTo>
                    <a:pt x="10293" y="9437"/>
                    <a:pt x="10251" y="9634"/>
                    <a:pt x="10171" y="9809"/>
                  </a:cubicBezTo>
                  <a:cubicBezTo>
                    <a:pt x="9976" y="10238"/>
                    <a:pt x="9577" y="10399"/>
                    <a:pt x="9170" y="10578"/>
                  </a:cubicBezTo>
                  <a:cubicBezTo>
                    <a:pt x="8690" y="10787"/>
                    <a:pt x="8215" y="11001"/>
                    <a:pt x="7733" y="11205"/>
                  </a:cubicBezTo>
                  <a:cubicBezTo>
                    <a:pt x="7300" y="11388"/>
                    <a:pt x="6836" y="11561"/>
                    <a:pt x="6358" y="11561"/>
                  </a:cubicBezTo>
                  <a:cubicBezTo>
                    <a:pt x="6136" y="11561"/>
                    <a:pt x="5916" y="11526"/>
                    <a:pt x="5708" y="11452"/>
                  </a:cubicBezTo>
                  <a:cubicBezTo>
                    <a:pt x="5498" y="11377"/>
                    <a:pt x="5312" y="11239"/>
                    <a:pt x="5110" y="11136"/>
                  </a:cubicBezTo>
                  <a:cubicBezTo>
                    <a:pt x="5098" y="11130"/>
                    <a:pt x="5085" y="11128"/>
                    <a:pt x="5073" y="11128"/>
                  </a:cubicBezTo>
                  <a:cubicBezTo>
                    <a:pt x="5024" y="11128"/>
                    <a:pt x="4978" y="11169"/>
                    <a:pt x="4993" y="11225"/>
                  </a:cubicBezTo>
                  <a:cubicBezTo>
                    <a:pt x="5012" y="11283"/>
                    <a:pt x="5037" y="11335"/>
                    <a:pt x="5066" y="11385"/>
                  </a:cubicBezTo>
                  <a:cubicBezTo>
                    <a:pt x="4812" y="11473"/>
                    <a:pt x="4575" y="11591"/>
                    <a:pt x="4299" y="11616"/>
                  </a:cubicBezTo>
                  <a:cubicBezTo>
                    <a:pt x="4239" y="11621"/>
                    <a:pt x="4180" y="11623"/>
                    <a:pt x="4121" y="11623"/>
                  </a:cubicBezTo>
                  <a:cubicBezTo>
                    <a:pt x="3860" y="11623"/>
                    <a:pt x="3605" y="11577"/>
                    <a:pt x="3357" y="11495"/>
                  </a:cubicBezTo>
                  <a:cubicBezTo>
                    <a:pt x="3024" y="11385"/>
                    <a:pt x="2715" y="11216"/>
                    <a:pt x="2418" y="11030"/>
                  </a:cubicBezTo>
                  <a:cubicBezTo>
                    <a:pt x="2119" y="10843"/>
                    <a:pt x="1821" y="10645"/>
                    <a:pt x="1538" y="10433"/>
                  </a:cubicBezTo>
                  <a:cubicBezTo>
                    <a:pt x="1279" y="10238"/>
                    <a:pt x="1055" y="10006"/>
                    <a:pt x="932" y="9702"/>
                  </a:cubicBezTo>
                  <a:cubicBezTo>
                    <a:pt x="792" y="9359"/>
                    <a:pt x="740" y="8975"/>
                    <a:pt x="677" y="8611"/>
                  </a:cubicBezTo>
                  <a:cubicBezTo>
                    <a:pt x="552" y="7856"/>
                    <a:pt x="452" y="7072"/>
                    <a:pt x="480" y="6306"/>
                  </a:cubicBezTo>
                  <a:cubicBezTo>
                    <a:pt x="493" y="5929"/>
                    <a:pt x="557" y="5552"/>
                    <a:pt x="712" y="5207"/>
                  </a:cubicBezTo>
                  <a:cubicBezTo>
                    <a:pt x="783" y="5049"/>
                    <a:pt x="876" y="4898"/>
                    <a:pt x="983" y="4760"/>
                  </a:cubicBezTo>
                  <a:cubicBezTo>
                    <a:pt x="1033" y="4693"/>
                    <a:pt x="1092" y="4633"/>
                    <a:pt x="1153" y="4572"/>
                  </a:cubicBezTo>
                  <a:cubicBezTo>
                    <a:pt x="1215" y="4510"/>
                    <a:pt x="1266" y="4440"/>
                    <a:pt x="1341" y="4389"/>
                  </a:cubicBezTo>
                  <a:cubicBezTo>
                    <a:pt x="1441" y="4321"/>
                    <a:pt x="1382" y="4193"/>
                    <a:pt x="1284" y="4193"/>
                  </a:cubicBezTo>
                  <a:cubicBezTo>
                    <a:pt x="1268" y="4193"/>
                    <a:pt x="1251" y="4196"/>
                    <a:pt x="1232" y="4204"/>
                  </a:cubicBezTo>
                  <a:cubicBezTo>
                    <a:pt x="1160" y="4236"/>
                    <a:pt x="1077" y="4260"/>
                    <a:pt x="1009" y="4300"/>
                  </a:cubicBezTo>
                  <a:cubicBezTo>
                    <a:pt x="968" y="4324"/>
                    <a:pt x="930" y="4351"/>
                    <a:pt x="892" y="4380"/>
                  </a:cubicBezTo>
                  <a:cubicBezTo>
                    <a:pt x="907" y="4117"/>
                    <a:pt x="884" y="3846"/>
                    <a:pt x="906" y="3587"/>
                  </a:cubicBezTo>
                  <a:cubicBezTo>
                    <a:pt x="937" y="3221"/>
                    <a:pt x="1031" y="2856"/>
                    <a:pt x="1235" y="2549"/>
                  </a:cubicBezTo>
                  <a:cubicBezTo>
                    <a:pt x="1453" y="2224"/>
                    <a:pt x="1780" y="1988"/>
                    <a:pt x="2090" y="1756"/>
                  </a:cubicBezTo>
                  <a:cubicBezTo>
                    <a:pt x="2440" y="1491"/>
                    <a:pt x="2782" y="1208"/>
                    <a:pt x="3146" y="964"/>
                  </a:cubicBezTo>
                  <a:cubicBezTo>
                    <a:pt x="3329" y="841"/>
                    <a:pt x="3518" y="762"/>
                    <a:pt x="3739" y="762"/>
                  </a:cubicBezTo>
                  <a:cubicBezTo>
                    <a:pt x="3745" y="762"/>
                    <a:pt x="3751" y="762"/>
                    <a:pt x="3757" y="762"/>
                  </a:cubicBezTo>
                  <a:cubicBezTo>
                    <a:pt x="3906" y="765"/>
                    <a:pt x="4059" y="819"/>
                    <a:pt x="4212" y="842"/>
                  </a:cubicBezTo>
                  <a:cubicBezTo>
                    <a:pt x="4155" y="964"/>
                    <a:pt x="4127" y="1096"/>
                    <a:pt x="4148" y="1240"/>
                  </a:cubicBezTo>
                  <a:cubicBezTo>
                    <a:pt x="4152" y="1272"/>
                    <a:pt x="4177" y="1285"/>
                    <a:pt x="4203" y="1285"/>
                  </a:cubicBezTo>
                  <a:cubicBezTo>
                    <a:pt x="4227" y="1285"/>
                    <a:pt x="4253" y="1274"/>
                    <a:pt x="4267" y="1256"/>
                  </a:cubicBezTo>
                  <a:cubicBezTo>
                    <a:pt x="4387" y="1090"/>
                    <a:pt x="4498" y="913"/>
                    <a:pt x="4645" y="768"/>
                  </a:cubicBezTo>
                  <a:cubicBezTo>
                    <a:pt x="4790" y="624"/>
                    <a:pt x="4970" y="513"/>
                    <a:pt x="5161" y="442"/>
                  </a:cubicBezTo>
                  <a:cubicBezTo>
                    <a:pt x="5416" y="348"/>
                    <a:pt x="5684" y="316"/>
                    <a:pt x="5954" y="316"/>
                  </a:cubicBezTo>
                  <a:close/>
                  <a:moveTo>
                    <a:pt x="5936" y="1"/>
                  </a:moveTo>
                  <a:cubicBezTo>
                    <a:pt x="5625" y="1"/>
                    <a:pt x="5318" y="41"/>
                    <a:pt x="5028" y="160"/>
                  </a:cubicBezTo>
                  <a:cubicBezTo>
                    <a:pt x="4810" y="249"/>
                    <a:pt x="4568" y="394"/>
                    <a:pt x="4390" y="583"/>
                  </a:cubicBezTo>
                  <a:cubicBezTo>
                    <a:pt x="4242" y="506"/>
                    <a:pt x="4049" y="484"/>
                    <a:pt x="3892" y="467"/>
                  </a:cubicBezTo>
                  <a:cubicBezTo>
                    <a:pt x="3842" y="462"/>
                    <a:pt x="3792" y="459"/>
                    <a:pt x="3742" y="459"/>
                  </a:cubicBezTo>
                  <a:cubicBezTo>
                    <a:pt x="3575" y="459"/>
                    <a:pt x="3410" y="490"/>
                    <a:pt x="3254" y="557"/>
                  </a:cubicBezTo>
                  <a:cubicBezTo>
                    <a:pt x="3045" y="647"/>
                    <a:pt x="2867" y="791"/>
                    <a:pt x="2687" y="928"/>
                  </a:cubicBezTo>
                  <a:cubicBezTo>
                    <a:pt x="2488" y="1076"/>
                    <a:pt x="2292" y="1225"/>
                    <a:pt x="2094" y="1374"/>
                  </a:cubicBezTo>
                  <a:cubicBezTo>
                    <a:pt x="1753" y="1632"/>
                    <a:pt x="1384" y="1881"/>
                    <a:pt x="1112" y="2215"/>
                  </a:cubicBezTo>
                  <a:cubicBezTo>
                    <a:pt x="850" y="2535"/>
                    <a:pt x="698" y="2918"/>
                    <a:pt x="638" y="3325"/>
                  </a:cubicBezTo>
                  <a:cubicBezTo>
                    <a:pt x="605" y="3546"/>
                    <a:pt x="592" y="3771"/>
                    <a:pt x="595" y="3995"/>
                  </a:cubicBezTo>
                  <a:cubicBezTo>
                    <a:pt x="596" y="4197"/>
                    <a:pt x="602" y="4409"/>
                    <a:pt x="657" y="4604"/>
                  </a:cubicBezTo>
                  <a:cubicBezTo>
                    <a:pt x="590" y="4681"/>
                    <a:pt x="529" y="4764"/>
                    <a:pt x="474" y="4851"/>
                  </a:cubicBezTo>
                  <a:cubicBezTo>
                    <a:pt x="276" y="5165"/>
                    <a:pt x="169" y="5520"/>
                    <a:pt x="116" y="5884"/>
                  </a:cubicBezTo>
                  <a:cubicBezTo>
                    <a:pt x="0" y="6721"/>
                    <a:pt x="118" y="7601"/>
                    <a:pt x="241" y="8433"/>
                  </a:cubicBezTo>
                  <a:cubicBezTo>
                    <a:pt x="301" y="8837"/>
                    <a:pt x="359" y="9256"/>
                    <a:pt x="483" y="9647"/>
                  </a:cubicBezTo>
                  <a:cubicBezTo>
                    <a:pt x="599" y="10019"/>
                    <a:pt x="802" y="10337"/>
                    <a:pt x="1099" y="10594"/>
                  </a:cubicBezTo>
                  <a:cubicBezTo>
                    <a:pt x="1387" y="10843"/>
                    <a:pt x="1714" y="11052"/>
                    <a:pt x="2029" y="11261"/>
                  </a:cubicBezTo>
                  <a:cubicBezTo>
                    <a:pt x="2357" y="11478"/>
                    <a:pt x="2699" y="11674"/>
                    <a:pt x="3065" y="11819"/>
                  </a:cubicBezTo>
                  <a:cubicBezTo>
                    <a:pt x="3393" y="11949"/>
                    <a:pt x="3749" y="12028"/>
                    <a:pt x="4106" y="12028"/>
                  </a:cubicBezTo>
                  <a:cubicBezTo>
                    <a:pt x="4157" y="12028"/>
                    <a:pt x="4207" y="12026"/>
                    <a:pt x="4258" y="12023"/>
                  </a:cubicBezTo>
                  <a:cubicBezTo>
                    <a:pt x="4617" y="11998"/>
                    <a:pt x="5046" y="11909"/>
                    <a:pt x="5284" y="11617"/>
                  </a:cubicBezTo>
                  <a:cubicBezTo>
                    <a:pt x="5506" y="11779"/>
                    <a:pt x="5801" y="11866"/>
                    <a:pt x="6051" y="11901"/>
                  </a:cubicBezTo>
                  <a:cubicBezTo>
                    <a:pt x="6151" y="11914"/>
                    <a:pt x="6251" y="11920"/>
                    <a:pt x="6350" y="11920"/>
                  </a:cubicBezTo>
                  <a:cubicBezTo>
                    <a:pt x="6764" y="11920"/>
                    <a:pt x="7172" y="11813"/>
                    <a:pt x="7561" y="11668"/>
                  </a:cubicBezTo>
                  <a:cubicBezTo>
                    <a:pt x="8095" y="11468"/>
                    <a:pt x="8612" y="11221"/>
                    <a:pt x="9135" y="10992"/>
                  </a:cubicBezTo>
                  <a:cubicBezTo>
                    <a:pt x="9600" y="10789"/>
                    <a:pt x="10107" y="10616"/>
                    <a:pt x="10396" y="10170"/>
                  </a:cubicBezTo>
                  <a:cubicBezTo>
                    <a:pt x="10530" y="9961"/>
                    <a:pt x="10610" y="9716"/>
                    <a:pt x="10657" y="9475"/>
                  </a:cubicBezTo>
                  <a:cubicBezTo>
                    <a:pt x="10673" y="9394"/>
                    <a:pt x="10683" y="9312"/>
                    <a:pt x="10694" y="9230"/>
                  </a:cubicBezTo>
                  <a:cubicBezTo>
                    <a:pt x="11045" y="9001"/>
                    <a:pt x="11319" y="8625"/>
                    <a:pt x="11552" y="8295"/>
                  </a:cubicBezTo>
                  <a:cubicBezTo>
                    <a:pt x="11851" y="7867"/>
                    <a:pt x="12110" y="7404"/>
                    <a:pt x="12350" y="6941"/>
                  </a:cubicBezTo>
                  <a:cubicBezTo>
                    <a:pt x="12483" y="6679"/>
                    <a:pt x="12538" y="6431"/>
                    <a:pt x="12492" y="6139"/>
                  </a:cubicBezTo>
                  <a:cubicBezTo>
                    <a:pt x="12447" y="5849"/>
                    <a:pt x="12357" y="5565"/>
                    <a:pt x="12280" y="5284"/>
                  </a:cubicBezTo>
                  <a:cubicBezTo>
                    <a:pt x="12126" y="4723"/>
                    <a:pt x="11953" y="4168"/>
                    <a:pt x="11728" y="3630"/>
                  </a:cubicBezTo>
                  <a:cubicBezTo>
                    <a:pt x="11332" y="2683"/>
                    <a:pt x="10770" y="1782"/>
                    <a:pt x="9956" y="1140"/>
                  </a:cubicBezTo>
                  <a:cubicBezTo>
                    <a:pt x="9548" y="816"/>
                    <a:pt x="9090" y="574"/>
                    <a:pt x="8592" y="416"/>
                  </a:cubicBezTo>
                  <a:cubicBezTo>
                    <a:pt x="8047" y="245"/>
                    <a:pt x="7478" y="167"/>
                    <a:pt x="6916" y="89"/>
                  </a:cubicBezTo>
                  <a:cubicBezTo>
                    <a:pt x="6596" y="46"/>
                    <a:pt x="6264" y="1"/>
                    <a:pt x="59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6327075" y="1897898"/>
              <a:ext cx="80704" cy="66358"/>
            </a:xfrm>
            <a:custGeom>
              <a:avLst/>
              <a:gdLst/>
              <a:ahLst/>
              <a:cxnLst/>
              <a:rect l="l" t="t" r="r" b="b"/>
              <a:pathLst>
                <a:path w="2852" h="2345" extrusionOk="0">
                  <a:moveTo>
                    <a:pt x="921" y="0"/>
                  </a:moveTo>
                  <a:cubicBezTo>
                    <a:pt x="916" y="0"/>
                    <a:pt x="912" y="1"/>
                    <a:pt x="908" y="1"/>
                  </a:cubicBezTo>
                  <a:cubicBezTo>
                    <a:pt x="694" y="39"/>
                    <a:pt x="543" y="166"/>
                    <a:pt x="411" y="334"/>
                  </a:cubicBezTo>
                  <a:cubicBezTo>
                    <a:pt x="280" y="500"/>
                    <a:pt x="174" y="681"/>
                    <a:pt x="116" y="885"/>
                  </a:cubicBezTo>
                  <a:cubicBezTo>
                    <a:pt x="1" y="1289"/>
                    <a:pt x="92" y="1751"/>
                    <a:pt x="415" y="2034"/>
                  </a:cubicBezTo>
                  <a:cubicBezTo>
                    <a:pt x="653" y="2242"/>
                    <a:pt x="956" y="2344"/>
                    <a:pt x="1265" y="2344"/>
                  </a:cubicBezTo>
                  <a:cubicBezTo>
                    <a:pt x="1358" y="2344"/>
                    <a:pt x="1452" y="2335"/>
                    <a:pt x="1544" y="2316"/>
                  </a:cubicBezTo>
                  <a:cubicBezTo>
                    <a:pt x="1944" y="2233"/>
                    <a:pt x="2368" y="1982"/>
                    <a:pt x="2602" y="1643"/>
                  </a:cubicBezTo>
                  <a:cubicBezTo>
                    <a:pt x="2852" y="1289"/>
                    <a:pt x="2842" y="757"/>
                    <a:pt x="2518" y="456"/>
                  </a:cubicBezTo>
                  <a:cubicBezTo>
                    <a:pt x="2497" y="437"/>
                    <a:pt x="2470" y="428"/>
                    <a:pt x="2443" y="428"/>
                  </a:cubicBezTo>
                  <a:cubicBezTo>
                    <a:pt x="2373" y="428"/>
                    <a:pt x="2302" y="484"/>
                    <a:pt x="2333" y="562"/>
                  </a:cubicBezTo>
                  <a:cubicBezTo>
                    <a:pt x="2435" y="815"/>
                    <a:pt x="2467" y="1128"/>
                    <a:pt x="2326" y="1373"/>
                  </a:cubicBezTo>
                  <a:cubicBezTo>
                    <a:pt x="2179" y="1633"/>
                    <a:pt x="1852" y="1812"/>
                    <a:pt x="1573" y="1890"/>
                  </a:cubicBezTo>
                  <a:cubicBezTo>
                    <a:pt x="1470" y="1919"/>
                    <a:pt x="1365" y="1935"/>
                    <a:pt x="1260" y="1935"/>
                  </a:cubicBezTo>
                  <a:cubicBezTo>
                    <a:pt x="1079" y="1935"/>
                    <a:pt x="901" y="1888"/>
                    <a:pt x="748" y="1780"/>
                  </a:cubicBezTo>
                  <a:cubicBezTo>
                    <a:pt x="514" y="1613"/>
                    <a:pt x="434" y="1316"/>
                    <a:pt x="485" y="1040"/>
                  </a:cubicBezTo>
                  <a:cubicBezTo>
                    <a:pt x="520" y="859"/>
                    <a:pt x="601" y="693"/>
                    <a:pt x="711" y="546"/>
                  </a:cubicBezTo>
                  <a:cubicBezTo>
                    <a:pt x="764" y="475"/>
                    <a:pt x="822" y="410"/>
                    <a:pt x="877" y="341"/>
                  </a:cubicBezTo>
                  <a:cubicBezTo>
                    <a:pt x="937" y="267"/>
                    <a:pt x="967" y="184"/>
                    <a:pt x="1003" y="97"/>
                  </a:cubicBezTo>
                  <a:cubicBezTo>
                    <a:pt x="1027" y="41"/>
                    <a:pt x="970" y="0"/>
                    <a:pt x="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6362872" y="1892323"/>
              <a:ext cx="20827" cy="11404"/>
            </a:xfrm>
            <a:custGeom>
              <a:avLst/>
              <a:gdLst/>
              <a:ahLst/>
              <a:cxnLst/>
              <a:rect l="l" t="t" r="r" b="b"/>
              <a:pathLst>
                <a:path w="736" h="403" extrusionOk="0">
                  <a:moveTo>
                    <a:pt x="240" y="1"/>
                  </a:moveTo>
                  <a:cubicBezTo>
                    <a:pt x="168" y="1"/>
                    <a:pt x="96" y="17"/>
                    <a:pt x="35" y="52"/>
                  </a:cubicBezTo>
                  <a:cubicBezTo>
                    <a:pt x="12" y="63"/>
                    <a:pt x="0" y="92"/>
                    <a:pt x="7" y="118"/>
                  </a:cubicBezTo>
                  <a:cubicBezTo>
                    <a:pt x="15" y="147"/>
                    <a:pt x="39" y="161"/>
                    <a:pt x="64" y="163"/>
                  </a:cubicBezTo>
                  <a:cubicBezTo>
                    <a:pt x="87" y="168"/>
                    <a:pt x="119" y="169"/>
                    <a:pt x="144" y="174"/>
                  </a:cubicBezTo>
                  <a:lnTo>
                    <a:pt x="151" y="177"/>
                  </a:lnTo>
                  <a:cubicBezTo>
                    <a:pt x="160" y="179"/>
                    <a:pt x="173" y="179"/>
                    <a:pt x="185" y="179"/>
                  </a:cubicBezTo>
                  <a:lnTo>
                    <a:pt x="189" y="179"/>
                  </a:lnTo>
                  <a:cubicBezTo>
                    <a:pt x="195" y="182"/>
                    <a:pt x="201" y="182"/>
                    <a:pt x="206" y="184"/>
                  </a:cubicBezTo>
                  <a:cubicBezTo>
                    <a:pt x="259" y="194"/>
                    <a:pt x="311" y="211"/>
                    <a:pt x="362" y="229"/>
                  </a:cubicBezTo>
                  <a:lnTo>
                    <a:pt x="369" y="233"/>
                  </a:lnTo>
                  <a:cubicBezTo>
                    <a:pt x="373" y="235"/>
                    <a:pt x="381" y="238"/>
                    <a:pt x="382" y="238"/>
                  </a:cubicBezTo>
                  <a:cubicBezTo>
                    <a:pt x="392" y="243"/>
                    <a:pt x="405" y="249"/>
                    <a:pt x="417" y="256"/>
                  </a:cubicBezTo>
                  <a:cubicBezTo>
                    <a:pt x="440" y="270"/>
                    <a:pt x="462" y="286"/>
                    <a:pt x="485" y="300"/>
                  </a:cubicBezTo>
                  <a:cubicBezTo>
                    <a:pt x="497" y="307"/>
                    <a:pt x="509" y="310"/>
                    <a:pt x="519" y="318"/>
                  </a:cubicBezTo>
                  <a:cubicBezTo>
                    <a:pt x="523" y="322"/>
                    <a:pt x="529" y="325"/>
                    <a:pt x="532" y="329"/>
                  </a:cubicBezTo>
                  <a:cubicBezTo>
                    <a:pt x="535" y="329"/>
                    <a:pt x="535" y="331"/>
                    <a:pt x="536" y="331"/>
                  </a:cubicBezTo>
                  <a:cubicBezTo>
                    <a:pt x="560" y="351"/>
                    <a:pt x="584" y="379"/>
                    <a:pt x="610" y="393"/>
                  </a:cubicBezTo>
                  <a:cubicBezTo>
                    <a:pt x="623" y="400"/>
                    <a:pt x="636" y="403"/>
                    <a:pt x="649" y="403"/>
                  </a:cubicBezTo>
                  <a:cubicBezTo>
                    <a:pt x="697" y="403"/>
                    <a:pt x="736" y="359"/>
                    <a:pt x="725" y="306"/>
                  </a:cubicBezTo>
                  <a:cubicBezTo>
                    <a:pt x="718" y="267"/>
                    <a:pt x="689" y="236"/>
                    <a:pt x="667" y="207"/>
                  </a:cubicBezTo>
                  <a:cubicBezTo>
                    <a:pt x="648" y="184"/>
                    <a:pt x="629" y="158"/>
                    <a:pt x="609" y="140"/>
                  </a:cubicBezTo>
                  <a:cubicBezTo>
                    <a:pt x="557" y="92"/>
                    <a:pt x="487" y="60"/>
                    <a:pt x="421" y="34"/>
                  </a:cubicBezTo>
                  <a:cubicBezTo>
                    <a:pt x="365" y="13"/>
                    <a:pt x="302" y="1"/>
                    <a:pt x="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6398923" y="1875882"/>
              <a:ext cx="51275" cy="40437"/>
            </a:xfrm>
            <a:custGeom>
              <a:avLst/>
              <a:gdLst/>
              <a:ahLst/>
              <a:cxnLst/>
              <a:rect l="l" t="t" r="r" b="b"/>
              <a:pathLst>
                <a:path w="1812" h="1429" extrusionOk="0">
                  <a:moveTo>
                    <a:pt x="1235" y="0"/>
                  </a:moveTo>
                  <a:cubicBezTo>
                    <a:pt x="1189" y="0"/>
                    <a:pt x="1142" y="8"/>
                    <a:pt x="1095" y="25"/>
                  </a:cubicBezTo>
                  <a:cubicBezTo>
                    <a:pt x="1018" y="53"/>
                    <a:pt x="1018" y="156"/>
                    <a:pt x="1095" y="184"/>
                  </a:cubicBezTo>
                  <a:cubicBezTo>
                    <a:pt x="1179" y="214"/>
                    <a:pt x="1260" y="265"/>
                    <a:pt x="1332" y="320"/>
                  </a:cubicBezTo>
                  <a:cubicBezTo>
                    <a:pt x="1400" y="374"/>
                    <a:pt x="1454" y="449"/>
                    <a:pt x="1477" y="532"/>
                  </a:cubicBezTo>
                  <a:cubicBezTo>
                    <a:pt x="1528" y="714"/>
                    <a:pt x="1432" y="916"/>
                    <a:pt x="1288" y="1028"/>
                  </a:cubicBezTo>
                  <a:cubicBezTo>
                    <a:pt x="1191" y="1104"/>
                    <a:pt x="1053" y="1141"/>
                    <a:pt x="913" y="1141"/>
                  </a:cubicBezTo>
                  <a:cubicBezTo>
                    <a:pt x="632" y="1141"/>
                    <a:pt x="340" y="991"/>
                    <a:pt x="336" y="698"/>
                  </a:cubicBezTo>
                  <a:cubicBezTo>
                    <a:pt x="332" y="454"/>
                    <a:pt x="531" y="294"/>
                    <a:pt x="750" y="236"/>
                  </a:cubicBezTo>
                  <a:cubicBezTo>
                    <a:pt x="810" y="220"/>
                    <a:pt x="808" y="134"/>
                    <a:pt x="750" y="117"/>
                  </a:cubicBezTo>
                  <a:cubicBezTo>
                    <a:pt x="704" y="102"/>
                    <a:pt x="658" y="96"/>
                    <a:pt x="612" y="96"/>
                  </a:cubicBezTo>
                  <a:cubicBezTo>
                    <a:pt x="361" y="96"/>
                    <a:pt x="135" y="299"/>
                    <a:pt x="76" y="547"/>
                  </a:cubicBezTo>
                  <a:cubicBezTo>
                    <a:pt x="0" y="872"/>
                    <a:pt x="184" y="1180"/>
                    <a:pt x="474" y="1324"/>
                  </a:cubicBezTo>
                  <a:cubicBezTo>
                    <a:pt x="616" y="1392"/>
                    <a:pt x="773" y="1429"/>
                    <a:pt x="930" y="1429"/>
                  </a:cubicBezTo>
                  <a:cubicBezTo>
                    <a:pt x="1085" y="1429"/>
                    <a:pt x="1240" y="1392"/>
                    <a:pt x="1378" y="1314"/>
                  </a:cubicBezTo>
                  <a:cubicBezTo>
                    <a:pt x="1638" y="1164"/>
                    <a:pt x="1811" y="861"/>
                    <a:pt x="1775" y="561"/>
                  </a:cubicBezTo>
                  <a:cubicBezTo>
                    <a:pt x="1742" y="293"/>
                    <a:pt x="1514" y="0"/>
                    <a:pt x="1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6477760" y="2020313"/>
              <a:ext cx="59368" cy="61632"/>
            </a:xfrm>
            <a:custGeom>
              <a:avLst/>
              <a:gdLst/>
              <a:ahLst/>
              <a:cxnLst/>
              <a:rect l="l" t="t" r="r" b="b"/>
              <a:pathLst>
                <a:path w="2098" h="2178" extrusionOk="0">
                  <a:moveTo>
                    <a:pt x="1139" y="1"/>
                  </a:moveTo>
                  <a:cubicBezTo>
                    <a:pt x="953" y="1"/>
                    <a:pt x="766" y="54"/>
                    <a:pt x="603" y="142"/>
                  </a:cubicBezTo>
                  <a:cubicBezTo>
                    <a:pt x="240" y="347"/>
                    <a:pt x="0" y="748"/>
                    <a:pt x="34" y="1173"/>
                  </a:cubicBezTo>
                  <a:cubicBezTo>
                    <a:pt x="67" y="1604"/>
                    <a:pt x="332" y="1991"/>
                    <a:pt x="750" y="2128"/>
                  </a:cubicBezTo>
                  <a:cubicBezTo>
                    <a:pt x="853" y="2161"/>
                    <a:pt x="963" y="2177"/>
                    <a:pt x="1073" y="2177"/>
                  </a:cubicBezTo>
                  <a:cubicBezTo>
                    <a:pt x="1372" y="2177"/>
                    <a:pt x="1674" y="2056"/>
                    <a:pt x="1860" y="1821"/>
                  </a:cubicBezTo>
                  <a:cubicBezTo>
                    <a:pt x="2004" y="1641"/>
                    <a:pt x="2097" y="1397"/>
                    <a:pt x="2073" y="1166"/>
                  </a:cubicBezTo>
                  <a:cubicBezTo>
                    <a:pt x="2049" y="936"/>
                    <a:pt x="1940" y="740"/>
                    <a:pt x="1756" y="603"/>
                  </a:cubicBezTo>
                  <a:cubicBezTo>
                    <a:pt x="1741" y="592"/>
                    <a:pt x="1726" y="588"/>
                    <a:pt x="1712" y="588"/>
                  </a:cubicBezTo>
                  <a:cubicBezTo>
                    <a:pt x="1654" y="588"/>
                    <a:pt x="1613" y="666"/>
                    <a:pt x="1639" y="719"/>
                  </a:cubicBezTo>
                  <a:cubicBezTo>
                    <a:pt x="1699" y="846"/>
                    <a:pt x="1709" y="984"/>
                    <a:pt x="1705" y="1119"/>
                  </a:cubicBezTo>
                  <a:cubicBezTo>
                    <a:pt x="1701" y="1238"/>
                    <a:pt x="1683" y="1365"/>
                    <a:pt x="1618" y="1479"/>
                  </a:cubicBezTo>
                  <a:cubicBezTo>
                    <a:pt x="1506" y="1677"/>
                    <a:pt x="1283" y="1783"/>
                    <a:pt x="1071" y="1783"/>
                  </a:cubicBezTo>
                  <a:cubicBezTo>
                    <a:pt x="1042" y="1783"/>
                    <a:pt x="1015" y="1781"/>
                    <a:pt x="987" y="1777"/>
                  </a:cubicBezTo>
                  <a:cubicBezTo>
                    <a:pt x="714" y="1740"/>
                    <a:pt x="522" y="1552"/>
                    <a:pt x="451" y="1298"/>
                  </a:cubicBezTo>
                  <a:cubicBezTo>
                    <a:pt x="414" y="1168"/>
                    <a:pt x="413" y="1038"/>
                    <a:pt x="449" y="911"/>
                  </a:cubicBezTo>
                  <a:cubicBezTo>
                    <a:pt x="486" y="780"/>
                    <a:pt x="558" y="674"/>
                    <a:pt x="663" y="580"/>
                  </a:cubicBezTo>
                  <a:cubicBezTo>
                    <a:pt x="776" y="478"/>
                    <a:pt x="923" y="414"/>
                    <a:pt x="1077" y="385"/>
                  </a:cubicBezTo>
                  <a:cubicBezTo>
                    <a:pt x="1107" y="380"/>
                    <a:pt x="1153" y="377"/>
                    <a:pt x="1198" y="377"/>
                  </a:cubicBezTo>
                  <a:cubicBezTo>
                    <a:pt x="1230" y="377"/>
                    <a:pt x="1262" y="379"/>
                    <a:pt x="1285" y="382"/>
                  </a:cubicBezTo>
                  <a:cubicBezTo>
                    <a:pt x="1339" y="391"/>
                    <a:pt x="1395" y="432"/>
                    <a:pt x="1459" y="451"/>
                  </a:cubicBezTo>
                  <a:cubicBezTo>
                    <a:pt x="1468" y="453"/>
                    <a:pt x="1477" y="454"/>
                    <a:pt x="1486" y="454"/>
                  </a:cubicBezTo>
                  <a:cubicBezTo>
                    <a:pt x="1514" y="454"/>
                    <a:pt x="1545" y="444"/>
                    <a:pt x="1561" y="424"/>
                  </a:cubicBezTo>
                  <a:cubicBezTo>
                    <a:pt x="1744" y="196"/>
                    <a:pt x="1416" y="20"/>
                    <a:pt x="1222" y="4"/>
                  </a:cubicBezTo>
                  <a:cubicBezTo>
                    <a:pt x="1195" y="2"/>
                    <a:pt x="1167" y="1"/>
                    <a:pt x="1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6293147" y="1974273"/>
              <a:ext cx="31495" cy="143185"/>
            </a:xfrm>
            <a:custGeom>
              <a:avLst/>
              <a:gdLst/>
              <a:ahLst/>
              <a:cxnLst/>
              <a:rect l="l" t="t" r="r" b="b"/>
              <a:pathLst>
                <a:path w="1113" h="5060" extrusionOk="0">
                  <a:moveTo>
                    <a:pt x="485" y="1"/>
                  </a:moveTo>
                  <a:cubicBezTo>
                    <a:pt x="480" y="1"/>
                    <a:pt x="474" y="2"/>
                    <a:pt x="469" y="4"/>
                  </a:cubicBezTo>
                  <a:cubicBezTo>
                    <a:pt x="212" y="90"/>
                    <a:pt x="88" y="373"/>
                    <a:pt x="52" y="621"/>
                  </a:cubicBezTo>
                  <a:cubicBezTo>
                    <a:pt x="1" y="973"/>
                    <a:pt x="47" y="1336"/>
                    <a:pt x="66" y="1691"/>
                  </a:cubicBezTo>
                  <a:cubicBezTo>
                    <a:pt x="89" y="2118"/>
                    <a:pt x="113" y="2545"/>
                    <a:pt x="139" y="2974"/>
                  </a:cubicBezTo>
                  <a:cubicBezTo>
                    <a:pt x="165" y="3367"/>
                    <a:pt x="196" y="3766"/>
                    <a:pt x="319" y="4141"/>
                  </a:cubicBezTo>
                  <a:cubicBezTo>
                    <a:pt x="437" y="4501"/>
                    <a:pt x="633" y="4837"/>
                    <a:pt x="957" y="5048"/>
                  </a:cubicBezTo>
                  <a:cubicBezTo>
                    <a:pt x="970" y="5056"/>
                    <a:pt x="983" y="5060"/>
                    <a:pt x="996" y="5060"/>
                  </a:cubicBezTo>
                  <a:cubicBezTo>
                    <a:pt x="1059" y="5060"/>
                    <a:pt x="1112" y="4972"/>
                    <a:pt x="1054" y="4921"/>
                  </a:cubicBezTo>
                  <a:cubicBezTo>
                    <a:pt x="350" y="4284"/>
                    <a:pt x="374" y="3319"/>
                    <a:pt x="316" y="2444"/>
                  </a:cubicBezTo>
                  <a:cubicBezTo>
                    <a:pt x="284" y="1974"/>
                    <a:pt x="244" y="1504"/>
                    <a:pt x="225" y="1034"/>
                  </a:cubicBezTo>
                  <a:cubicBezTo>
                    <a:pt x="217" y="863"/>
                    <a:pt x="223" y="693"/>
                    <a:pt x="260" y="526"/>
                  </a:cubicBezTo>
                  <a:cubicBezTo>
                    <a:pt x="299" y="345"/>
                    <a:pt x="386" y="217"/>
                    <a:pt x="523" y="98"/>
                  </a:cubicBezTo>
                  <a:cubicBezTo>
                    <a:pt x="560" y="66"/>
                    <a:pt x="52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6330613" y="2121731"/>
              <a:ext cx="17544" cy="11460"/>
            </a:xfrm>
            <a:custGeom>
              <a:avLst/>
              <a:gdLst/>
              <a:ahLst/>
              <a:cxnLst/>
              <a:rect l="l" t="t" r="r" b="b"/>
              <a:pathLst>
                <a:path w="620" h="405" extrusionOk="0">
                  <a:moveTo>
                    <a:pt x="81" y="0"/>
                  </a:moveTo>
                  <a:cubicBezTo>
                    <a:pt x="36" y="0"/>
                    <a:pt x="0" y="56"/>
                    <a:pt x="38" y="103"/>
                  </a:cubicBezTo>
                  <a:cubicBezTo>
                    <a:pt x="101" y="177"/>
                    <a:pt x="172" y="242"/>
                    <a:pt x="256" y="293"/>
                  </a:cubicBezTo>
                  <a:cubicBezTo>
                    <a:pt x="339" y="343"/>
                    <a:pt x="431" y="379"/>
                    <a:pt x="525" y="402"/>
                  </a:cubicBezTo>
                  <a:cubicBezTo>
                    <a:pt x="530" y="404"/>
                    <a:pt x="536" y="404"/>
                    <a:pt x="541" y="404"/>
                  </a:cubicBezTo>
                  <a:cubicBezTo>
                    <a:pt x="571" y="404"/>
                    <a:pt x="602" y="385"/>
                    <a:pt x="610" y="353"/>
                  </a:cubicBezTo>
                  <a:cubicBezTo>
                    <a:pt x="620" y="315"/>
                    <a:pt x="599" y="280"/>
                    <a:pt x="563" y="267"/>
                  </a:cubicBezTo>
                  <a:cubicBezTo>
                    <a:pt x="543" y="260"/>
                    <a:pt x="521" y="252"/>
                    <a:pt x="501" y="245"/>
                  </a:cubicBezTo>
                  <a:cubicBezTo>
                    <a:pt x="496" y="244"/>
                    <a:pt x="490" y="242"/>
                    <a:pt x="485" y="238"/>
                  </a:cubicBezTo>
                  <a:cubicBezTo>
                    <a:pt x="483" y="238"/>
                    <a:pt x="482" y="237"/>
                    <a:pt x="479" y="237"/>
                  </a:cubicBezTo>
                  <a:cubicBezTo>
                    <a:pt x="470" y="234"/>
                    <a:pt x="461" y="228"/>
                    <a:pt x="453" y="223"/>
                  </a:cubicBezTo>
                  <a:cubicBezTo>
                    <a:pt x="412" y="205"/>
                    <a:pt x="373" y="186"/>
                    <a:pt x="332" y="162"/>
                  </a:cubicBezTo>
                  <a:cubicBezTo>
                    <a:pt x="258" y="119"/>
                    <a:pt x="185" y="71"/>
                    <a:pt x="123" y="17"/>
                  </a:cubicBezTo>
                  <a:cubicBezTo>
                    <a:pt x="109" y="5"/>
                    <a:pt x="95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6434917" y="2089642"/>
              <a:ext cx="111237" cy="53058"/>
            </a:xfrm>
            <a:custGeom>
              <a:avLst/>
              <a:gdLst/>
              <a:ahLst/>
              <a:cxnLst/>
              <a:rect l="l" t="t" r="r" b="b"/>
              <a:pathLst>
                <a:path w="3931" h="1875" extrusionOk="0">
                  <a:moveTo>
                    <a:pt x="3848" y="1"/>
                  </a:moveTo>
                  <a:cubicBezTo>
                    <a:pt x="3821" y="1"/>
                    <a:pt x="3794" y="16"/>
                    <a:pt x="3783" y="48"/>
                  </a:cubicBezTo>
                  <a:cubicBezTo>
                    <a:pt x="3677" y="361"/>
                    <a:pt x="3470" y="637"/>
                    <a:pt x="3197" y="823"/>
                  </a:cubicBezTo>
                  <a:cubicBezTo>
                    <a:pt x="2904" y="1019"/>
                    <a:pt x="2562" y="1137"/>
                    <a:pt x="2231" y="1241"/>
                  </a:cubicBezTo>
                  <a:cubicBezTo>
                    <a:pt x="1876" y="1355"/>
                    <a:pt x="1514" y="1448"/>
                    <a:pt x="1152" y="1536"/>
                  </a:cubicBezTo>
                  <a:cubicBezTo>
                    <a:pt x="881" y="1603"/>
                    <a:pt x="622" y="1663"/>
                    <a:pt x="351" y="1663"/>
                  </a:cubicBezTo>
                  <a:cubicBezTo>
                    <a:pt x="267" y="1663"/>
                    <a:pt x="181" y="1657"/>
                    <a:pt x="94" y="1644"/>
                  </a:cubicBezTo>
                  <a:cubicBezTo>
                    <a:pt x="90" y="1643"/>
                    <a:pt x="86" y="1643"/>
                    <a:pt x="82" y="1643"/>
                  </a:cubicBezTo>
                  <a:cubicBezTo>
                    <a:pt x="25" y="1643"/>
                    <a:pt x="1" y="1709"/>
                    <a:pt x="51" y="1747"/>
                  </a:cubicBezTo>
                  <a:cubicBezTo>
                    <a:pt x="176" y="1842"/>
                    <a:pt x="324" y="1875"/>
                    <a:pt x="477" y="1875"/>
                  </a:cubicBezTo>
                  <a:cubicBezTo>
                    <a:pt x="694" y="1875"/>
                    <a:pt x="922" y="1810"/>
                    <a:pt x="1116" y="1764"/>
                  </a:cubicBezTo>
                  <a:cubicBezTo>
                    <a:pt x="1540" y="1666"/>
                    <a:pt x="1963" y="1561"/>
                    <a:pt x="2377" y="1426"/>
                  </a:cubicBezTo>
                  <a:cubicBezTo>
                    <a:pt x="2998" y="1224"/>
                    <a:pt x="3931" y="859"/>
                    <a:pt x="3914" y="67"/>
                  </a:cubicBezTo>
                  <a:cubicBezTo>
                    <a:pt x="3913" y="24"/>
                    <a:pt x="3881" y="1"/>
                    <a:pt x="3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6548532" y="2076512"/>
              <a:ext cx="113" cy="679"/>
            </a:xfrm>
            <a:custGeom>
              <a:avLst/>
              <a:gdLst/>
              <a:ahLst/>
              <a:cxnLst/>
              <a:rect l="l" t="t" r="r" b="b"/>
              <a:pathLst>
                <a:path w="4" h="24" extrusionOk="0">
                  <a:moveTo>
                    <a:pt x="3" y="1"/>
                  </a:moveTo>
                  <a:cubicBezTo>
                    <a:pt x="3" y="9"/>
                    <a:pt x="0" y="17"/>
                    <a:pt x="0" y="24"/>
                  </a:cubicBezTo>
                  <a:cubicBezTo>
                    <a:pt x="0" y="18"/>
                    <a:pt x="3" y="12"/>
                    <a:pt x="3" y="8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6548305" y="2070796"/>
              <a:ext cx="6339" cy="1055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142" y="0"/>
                  </a:moveTo>
                  <a:cubicBezTo>
                    <a:pt x="114" y="0"/>
                    <a:pt x="84" y="14"/>
                    <a:pt x="69" y="40"/>
                  </a:cubicBezTo>
                  <a:cubicBezTo>
                    <a:pt x="56" y="65"/>
                    <a:pt x="47" y="88"/>
                    <a:pt x="36" y="112"/>
                  </a:cubicBezTo>
                  <a:cubicBezTo>
                    <a:pt x="30" y="124"/>
                    <a:pt x="26" y="137"/>
                    <a:pt x="21" y="147"/>
                  </a:cubicBezTo>
                  <a:cubicBezTo>
                    <a:pt x="20" y="155"/>
                    <a:pt x="20" y="162"/>
                    <a:pt x="18" y="168"/>
                  </a:cubicBezTo>
                  <a:cubicBezTo>
                    <a:pt x="14" y="182"/>
                    <a:pt x="14" y="197"/>
                    <a:pt x="13" y="211"/>
                  </a:cubicBezTo>
                  <a:cubicBezTo>
                    <a:pt x="8" y="236"/>
                    <a:pt x="7" y="262"/>
                    <a:pt x="11" y="287"/>
                  </a:cubicBezTo>
                  <a:cubicBezTo>
                    <a:pt x="11" y="290"/>
                    <a:pt x="8" y="293"/>
                    <a:pt x="8" y="294"/>
                  </a:cubicBezTo>
                  <a:cubicBezTo>
                    <a:pt x="1" y="328"/>
                    <a:pt x="18" y="364"/>
                    <a:pt x="52" y="371"/>
                  </a:cubicBezTo>
                  <a:cubicBezTo>
                    <a:pt x="58" y="372"/>
                    <a:pt x="65" y="373"/>
                    <a:pt x="71" y="373"/>
                  </a:cubicBezTo>
                  <a:cubicBezTo>
                    <a:pt x="81" y="373"/>
                    <a:pt x="92" y="371"/>
                    <a:pt x="100" y="365"/>
                  </a:cubicBezTo>
                  <a:cubicBezTo>
                    <a:pt x="114" y="357"/>
                    <a:pt x="122" y="344"/>
                    <a:pt x="129" y="328"/>
                  </a:cubicBezTo>
                  <a:cubicBezTo>
                    <a:pt x="129" y="326"/>
                    <a:pt x="130" y="326"/>
                    <a:pt x="130" y="323"/>
                  </a:cubicBezTo>
                  <a:cubicBezTo>
                    <a:pt x="142" y="312"/>
                    <a:pt x="152" y="297"/>
                    <a:pt x="161" y="283"/>
                  </a:cubicBezTo>
                  <a:cubicBezTo>
                    <a:pt x="172" y="265"/>
                    <a:pt x="180" y="249"/>
                    <a:pt x="187" y="230"/>
                  </a:cubicBezTo>
                  <a:cubicBezTo>
                    <a:pt x="194" y="216"/>
                    <a:pt x="202" y="203"/>
                    <a:pt x="204" y="185"/>
                  </a:cubicBezTo>
                  <a:lnTo>
                    <a:pt x="210" y="158"/>
                  </a:lnTo>
                  <a:cubicBezTo>
                    <a:pt x="215" y="133"/>
                    <a:pt x="219" y="107"/>
                    <a:pt x="223" y="82"/>
                  </a:cubicBezTo>
                  <a:cubicBezTo>
                    <a:pt x="222" y="75"/>
                    <a:pt x="222" y="67"/>
                    <a:pt x="219" y="60"/>
                  </a:cubicBezTo>
                  <a:cubicBezTo>
                    <a:pt x="216" y="47"/>
                    <a:pt x="210" y="38"/>
                    <a:pt x="203" y="31"/>
                  </a:cubicBezTo>
                  <a:cubicBezTo>
                    <a:pt x="193" y="18"/>
                    <a:pt x="178" y="6"/>
                    <a:pt x="161" y="2"/>
                  </a:cubicBezTo>
                  <a:cubicBezTo>
                    <a:pt x="155" y="1"/>
                    <a:pt x="149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6575839" y="1967793"/>
              <a:ext cx="31637" cy="86788"/>
            </a:xfrm>
            <a:custGeom>
              <a:avLst/>
              <a:gdLst/>
              <a:ahLst/>
              <a:cxnLst/>
              <a:rect l="l" t="t" r="r" b="b"/>
              <a:pathLst>
                <a:path w="1118" h="3067" extrusionOk="0">
                  <a:moveTo>
                    <a:pt x="797" y="1"/>
                  </a:moveTo>
                  <a:cubicBezTo>
                    <a:pt x="750" y="1"/>
                    <a:pt x="701" y="35"/>
                    <a:pt x="705" y="89"/>
                  </a:cubicBezTo>
                  <a:cubicBezTo>
                    <a:pt x="721" y="367"/>
                    <a:pt x="823" y="634"/>
                    <a:pt x="855" y="911"/>
                  </a:cubicBezTo>
                  <a:cubicBezTo>
                    <a:pt x="885" y="1190"/>
                    <a:pt x="874" y="1485"/>
                    <a:pt x="765" y="1747"/>
                  </a:cubicBezTo>
                  <a:cubicBezTo>
                    <a:pt x="576" y="2200"/>
                    <a:pt x="167" y="2529"/>
                    <a:pt x="15" y="2997"/>
                  </a:cubicBezTo>
                  <a:cubicBezTo>
                    <a:pt x="1" y="3041"/>
                    <a:pt x="34" y="3066"/>
                    <a:pt x="70" y="3066"/>
                  </a:cubicBezTo>
                  <a:cubicBezTo>
                    <a:pt x="91" y="3066"/>
                    <a:pt x="112" y="3058"/>
                    <a:pt x="125" y="3040"/>
                  </a:cubicBezTo>
                  <a:cubicBezTo>
                    <a:pt x="288" y="2830"/>
                    <a:pt x="448" y="2619"/>
                    <a:pt x="605" y="2407"/>
                  </a:cubicBezTo>
                  <a:cubicBezTo>
                    <a:pt x="760" y="2199"/>
                    <a:pt x="901" y="1985"/>
                    <a:pt x="994" y="1743"/>
                  </a:cubicBezTo>
                  <a:cubicBezTo>
                    <a:pt x="1096" y="1475"/>
                    <a:pt x="1118" y="1193"/>
                    <a:pt x="1087" y="910"/>
                  </a:cubicBezTo>
                  <a:cubicBezTo>
                    <a:pt x="1055" y="621"/>
                    <a:pt x="1003" y="303"/>
                    <a:pt x="871" y="44"/>
                  </a:cubicBezTo>
                  <a:cubicBezTo>
                    <a:pt x="855" y="14"/>
                    <a:pt x="826" y="1"/>
                    <a:pt x="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6584300" y="1937062"/>
              <a:ext cx="8829" cy="20035"/>
            </a:xfrm>
            <a:custGeom>
              <a:avLst/>
              <a:gdLst/>
              <a:ahLst/>
              <a:cxnLst/>
              <a:rect l="l" t="t" r="r" b="b"/>
              <a:pathLst>
                <a:path w="312" h="708" extrusionOk="0">
                  <a:moveTo>
                    <a:pt x="76" y="0"/>
                  </a:moveTo>
                  <a:cubicBezTo>
                    <a:pt x="63" y="0"/>
                    <a:pt x="49" y="3"/>
                    <a:pt x="38" y="10"/>
                  </a:cubicBezTo>
                  <a:cubicBezTo>
                    <a:pt x="9" y="25"/>
                    <a:pt x="1" y="57"/>
                    <a:pt x="6" y="89"/>
                  </a:cubicBezTo>
                  <a:cubicBezTo>
                    <a:pt x="15" y="118"/>
                    <a:pt x="28" y="149"/>
                    <a:pt x="37" y="178"/>
                  </a:cubicBezTo>
                  <a:cubicBezTo>
                    <a:pt x="47" y="207"/>
                    <a:pt x="54" y="236"/>
                    <a:pt x="62" y="265"/>
                  </a:cubicBezTo>
                  <a:cubicBezTo>
                    <a:pt x="63" y="294"/>
                    <a:pt x="70" y="323"/>
                    <a:pt x="78" y="354"/>
                  </a:cubicBezTo>
                  <a:cubicBezTo>
                    <a:pt x="80" y="370"/>
                    <a:pt x="86" y="389"/>
                    <a:pt x="88" y="406"/>
                  </a:cubicBezTo>
                  <a:cubicBezTo>
                    <a:pt x="87" y="402"/>
                    <a:pt x="86" y="400"/>
                    <a:pt x="86" y="400"/>
                  </a:cubicBezTo>
                  <a:lnTo>
                    <a:pt x="86" y="400"/>
                  </a:lnTo>
                  <a:cubicBezTo>
                    <a:pt x="85" y="400"/>
                    <a:pt x="86" y="404"/>
                    <a:pt x="88" y="413"/>
                  </a:cubicBezTo>
                  <a:cubicBezTo>
                    <a:pt x="88" y="424"/>
                    <a:pt x="91" y="431"/>
                    <a:pt x="94" y="438"/>
                  </a:cubicBezTo>
                  <a:cubicBezTo>
                    <a:pt x="95" y="447"/>
                    <a:pt x="99" y="454"/>
                    <a:pt x="101" y="463"/>
                  </a:cubicBezTo>
                  <a:cubicBezTo>
                    <a:pt x="107" y="483"/>
                    <a:pt x="111" y="504"/>
                    <a:pt x="118" y="521"/>
                  </a:cubicBezTo>
                  <a:cubicBezTo>
                    <a:pt x="118" y="521"/>
                    <a:pt x="118" y="521"/>
                    <a:pt x="118" y="521"/>
                  </a:cubicBezTo>
                  <a:cubicBezTo>
                    <a:pt x="119" y="521"/>
                    <a:pt x="124" y="534"/>
                    <a:pt x="128" y="540"/>
                  </a:cubicBezTo>
                  <a:cubicBezTo>
                    <a:pt x="131" y="547"/>
                    <a:pt x="136" y="556"/>
                    <a:pt x="137" y="563"/>
                  </a:cubicBezTo>
                  <a:cubicBezTo>
                    <a:pt x="144" y="584"/>
                    <a:pt x="152" y="602"/>
                    <a:pt x="160" y="621"/>
                  </a:cubicBezTo>
                  <a:cubicBezTo>
                    <a:pt x="168" y="636"/>
                    <a:pt x="175" y="650"/>
                    <a:pt x="179" y="666"/>
                  </a:cubicBezTo>
                  <a:cubicBezTo>
                    <a:pt x="184" y="695"/>
                    <a:pt x="206" y="707"/>
                    <a:pt x="230" y="707"/>
                  </a:cubicBezTo>
                  <a:cubicBezTo>
                    <a:pt x="259" y="707"/>
                    <a:pt x="290" y="687"/>
                    <a:pt x="290" y="652"/>
                  </a:cubicBezTo>
                  <a:lnTo>
                    <a:pt x="290" y="637"/>
                  </a:lnTo>
                  <a:cubicBezTo>
                    <a:pt x="304" y="592"/>
                    <a:pt x="307" y="543"/>
                    <a:pt x="310" y="493"/>
                  </a:cubicBezTo>
                  <a:cubicBezTo>
                    <a:pt x="312" y="461"/>
                    <a:pt x="304" y="427"/>
                    <a:pt x="298" y="392"/>
                  </a:cubicBezTo>
                  <a:cubicBezTo>
                    <a:pt x="297" y="375"/>
                    <a:pt x="292" y="364"/>
                    <a:pt x="285" y="348"/>
                  </a:cubicBezTo>
                  <a:lnTo>
                    <a:pt x="285" y="348"/>
                  </a:lnTo>
                  <a:cubicBezTo>
                    <a:pt x="283" y="342"/>
                    <a:pt x="277" y="323"/>
                    <a:pt x="277" y="322"/>
                  </a:cubicBezTo>
                  <a:cubicBezTo>
                    <a:pt x="269" y="297"/>
                    <a:pt x="261" y="274"/>
                    <a:pt x="252" y="251"/>
                  </a:cubicBezTo>
                  <a:cubicBezTo>
                    <a:pt x="248" y="239"/>
                    <a:pt x="243" y="229"/>
                    <a:pt x="237" y="217"/>
                  </a:cubicBezTo>
                  <a:cubicBezTo>
                    <a:pt x="232" y="209"/>
                    <a:pt x="224" y="198"/>
                    <a:pt x="217" y="191"/>
                  </a:cubicBezTo>
                  <a:lnTo>
                    <a:pt x="217" y="191"/>
                  </a:lnTo>
                  <a:cubicBezTo>
                    <a:pt x="219" y="192"/>
                    <a:pt x="220" y="193"/>
                    <a:pt x="221" y="193"/>
                  </a:cubicBezTo>
                  <a:cubicBezTo>
                    <a:pt x="222" y="193"/>
                    <a:pt x="221" y="190"/>
                    <a:pt x="216" y="184"/>
                  </a:cubicBezTo>
                  <a:cubicBezTo>
                    <a:pt x="211" y="177"/>
                    <a:pt x="210" y="171"/>
                    <a:pt x="207" y="164"/>
                  </a:cubicBezTo>
                  <a:cubicBezTo>
                    <a:pt x="182" y="114"/>
                    <a:pt x="159" y="62"/>
                    <a:pt x="124" y="20"/>
                  </a:cubicBezTo>
                  <a:cubicBezTo>
                    <a:pt x="113" y="6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6456650" y="1849962"/>
              <a:ext cx="114973" cy="68254"/>
            </a:xfrm>
            <a:custGeom>
              <a:avLst/>
              <a:gdLst/>
              <a:ahLst/>
              <a:cxnLst/>
              <a:rect l="l" t="t" r="r" b="b"/>
              <a:pathLst>
                <a:path w="4063" h="2412" extrusionOk="0">
                  <a:moveTo>
                    <a:pt x="73" y="1"/>
                  </a:moveTo>
                  <a:cubicBezTo>
                    <a:pt x="16" y="1"/>
                    <a:pt x="1" y="97"/>
                    <a:pt x="62" y="106"/>
                  </a:cubicBezTo>
                  <a:cubicBezTo>
                    <a:pt x="889" y="244"/>
                    <a:pt x="1749" y="385"/>
                    <a:pt x="2492" y="793"/>
                  </a:cubicBezTo>
                  <a:cubicBezTo>
                    <a:pt x="3143" y="1150"/>
                    <a:pt x="3618" y="1697"/>
                    <a:pt x="3919" y="2373"/>
                  </a:cubicBezTo>
                  <a:cubicBezTo>
                    <a:pt x="3931" y="2400"/>
                    <a:pt x="3952" y="2412"/>
                    <a:pt x="3974" y="2412"/>
                  </a:cubicBezTo>
                  <a:cubicBezTo>
                    <a:pt x="4017" y="2412"/>
                    <a:pt x="4063" y="2367"/>
                    <a:pt x="4052" y="2317"/>
                  </a:cubicBezTo>
                  <a:cubicBezTo>
                    <a:pt x="3906" y="1566"/>
                    <a:pt x="3278" y="982"/>
                    <a:pt x="2635" y="621"/>
                  </a:cubicBezTo>
                  <a:cubicBezTo>
                    <a:pt x="1855" y="188"/>
                    <a:pt x="958" y="36"/>
                    <a:pt x="76" y="1"/>
                  </a:cubicBezTo>
                  <a:cubicBezTo>
                    <a:pt x="75" y="1"/>
                    <a:pt x="74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6303985" y="1897275"/>
              <a:ext cx="16752" cy="32146"/>
            </a:xfrm>
            <a:custGeom>
              <a:avLst/>
              <a:gdLst/>
              <a:ahLst/>
              <a:cxnLst/>
              <a:rect l="l" t="t" r="r" b="b"/>
              <a:pathLst>
                <a:path w="592" h="1136" extrusionOk="0">
                  <a:moveTo>
                    <a:pt x="513" y="0"/>
                  </a:moveTo>
                  <a:cubicBezTo>
                    <a:pt x="506" y="0"/>
                    <a:pt x="498" y="1"/>
                    <a:pt x="490" y="4"/>
                  </a:cubicBezTo>
                  <a:cubicBezTo>
                    <a:pt x="394" y="45"/>
                    <a:pt x="314" y="132"/>
                    <a:pt x="253" y="214"/>
                  </a:cubicBezTo>
                  <a:cubicBezTo>
                    <a:pt x="189" y="299"/>
                    <a:pt x="138" y="394"/>
                    <a:pt x="102" y="496"/>
                  </a:cubicBezTo>
                  <a:cubicBezTo>
                    <a:pt x="35" y="683"/>
                    <a:pt x="0" y="926"/>
                    <a:pt x="96" y="1110"/>
                  </a:cubicBezTo>
                  <a:cubicBezTo>
                    <a:pt x="106" y="1128"/>
                    <a:pt x="122" y="1135"/>
                    <a:pt x="139" y="1135"/>
                  </a:cubicBezTo>
                  <a:cubicBezTo>
                    <a:pt x="166" y="1135"/>
                    <a:pt x="195" y="1114"/>
                    <a:pt x="195" y="1083"/>
                  </a:cubicBezTo>
                  <a:cubicBezTo>
                    <a:pt x="195" y="994"/>
                    <a:pt x="185" y="904"/>
                    <a:pt x="189" y="815"/>
                  </a:cubicBezTo>
                  <a:cubicBezTo>
                    <a:pt x="195" y="725"/>
                    <a:pt x="214" y="635"/>
                    <a:pt x="246" y="551"/>
                  </a:cubicBezTo>
                  <a:cubicBezTo>
                    <a:pt x="278" y="468"/>
                    <a:pt x="321" y="388"/>
                    <a:pt x="372" y="318"/>
                  </a:cubicBezTo>
                  <a:cubicBezTo>
                    <a:pt x="398" y="283"/>
                    <a:pt x="424" y="254"/>
                    <a:pt x="453" y="221"/>
                  </a:cubicBezTo>
                  <a:cubicBezTo>
                    <a:pt x="487" y="185"/>
                    <a:pt x="526" y="156"/>
                    <a:pt x="558" y="119"/>
                  </a:cubicBezTo>
                  <a:cubicBezTo>
                    <a:pt x="591" y="79"/>
                    <a:pt x="568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6327698" y="1884513"/>
              <a:ext cx="8121" cy="6848"/>
            </a:xfrm>
            <a:custGeom>
              <a:avLst/>
              <a:gdLst/>
              <a:ahLst/>
              <a:cxnLst/>
              <a:rect l="l" t="t" r="r" b="b"/>
              <a:pathLst>
                <a:path w="287" h="242" extrusionOk="0">
                  <a:moveTo>
                    <a:pt x="217" y="1"/>
                  </a:moveTo>
                  <a:cubicBezTo>
                    <a:pt x="213" y="1"/>
                    <a:pt x="208" y="1"/>
                    <a:pt x="204" y="2"/>
                  </a:cubicBezTo>
                  <a:cubicBezTo>
                    <a:pt x="165" y="15"/>
                    <a:pt x="121" y="33"/>
                    <a:pt x="88" y="62"/>
                  </a:cubicBezTo>
                  <a:cubicBezTo>
                    <a:pt x="59" y="88"/>
                    <a:pt x="35" y="118"/>
                    <a:pt x="15" y="152"/>
                  </a:cubicBezTo>
                  <a:cubicBezTo>
                    <a:pt x="1" y="176"/>
                    <a:pt x="8" y="211"/>
                    <a:pt x="31" y="229"/>
                  </a:cubicBezTo>
                  <a:cubicBezTo>
                    <a:pt x="40" y="236"/>
                    <a:pt x="54" y="242"/>
                    <a:pt x="66" y="242"/>
                  </a:cubicBezTo>
                  <a:cubicBezTo>
                    <a:pt x="80" y="242"/>
                    <a:pt x="99" y="236"/>
                    <a:pt x="108" y="224"/>
                  </a:cubicBezTo>
                  <a:cubicBezTo>
                    <a:pt x="123" y="205"/>
                    <a:pt x="139" y="190"/>
                    <a:pt x="157" y="175"/>
                  </a:cubicBezTo>
                  <a:cubicBezTo>
                    <a:pt x="168" y="168"/>
                    <a:pt x="179" y="160"/>
                    <a:pt x="189" y="152"/>
                  </a:cubicBezTo>
                  <a:lnTo>
                    <a:pt x="189" y="152"/>
                  </a:lnTo>
                  <a:cubicBezTo>
                    <a:pt x="185" y="155"/>
                    <a:pt x="181" y="159"/>
                    <a:pt x="175" y="162"/>
                  </a:cubicBezTo>
                  <a:cubicBezTo>
                    <a:pt x="195" y="147"/>
                    <a:pt x="215" y="135"/>
                    <a:pt x="238" y="125"/>
                  </a:cubicBezTo>
                  <a:lnTo>
                    <a:pt x="238" y="125"/>
                  </a:lnTo>
                  <a:cubicBezTo>
                    <a:pt x="240" y="125"/>
                    <a:pt x="241" y="124"/>
                    <a:pt x="243" y="123"/>
                  </a:cubicBezTo>
                  <a:lnTo>
                    <a:pt x="243" y="123"/>
                  </a:lnTo>
                  <a:cubicBezTo>
                    <a:pt x="243" y="123"/>
                    <a:pt x="243" y="124"/>
                    <a:pt x="242" y="124"/>
                  </a:cubicBezTo>
                  <a:lnTo>
                    <a:pt x="242" y="124"/>
                  </a:lnTo>
                  <a:cubicBezTo>
                    <a:pt x="243" y="123"/>
                    <a:pt x="243" y="123"/>
                    <a:pt x="244" y="123"/>
                  </a:cubicBezTo>
                  <a:lnTo>
                    <a:pt x="244" y="123"/>
                  </a:lnTo>
                  <a:cubicBezTo>
                    <a:pt x="244" y="123"/>
                    <a:pt x="243" y="123"/>
                    <a:pt x="243" y="123"/>
                  </a:cubicBezTo>
                  <a:lnTo>
                    <a:pt x="243" y="123"/>
                  </a:lnTo>
                  <a:cubicBezTo>
                    <a:pt x="244" y="123"/>
                    <a:pt x="244" y="123"/>
                    <a:pt x="245" y="123"/>
                  </a:cubicBezTo>
                  <a:lnTo>
                    <a:pt x="245" y="123"/>
                  </a:lnTo>
                  <a:cubicBezTo>
                    <a:pt x="244" y="123"/>
                    <a:pt x="244" y="123"/>
                    <a:pt x="244" y="123"/>
                  </a:cubicBezTo>
                  <a:lnTo>
                    <a:pt x="244" y="123"/>
                  </a:lnTo>
                  <a:cubicBezTo>
                    <a:pt x="257" y="117"/>
                    <a:pt x="268" y="109"/>
                    <a:pt x="275" y="97"/>
                  </a:cubicBezTo>
                  <a:cubicBezTo>
                    <a:pt x="282" y="82"/>
                    <a:pt x="287" y="62"/>
                    <a:pt x="282" y="47"/>
                  </a:cubicBezTo>
                  <a:cubicBezTo>
                    <a:pt x="277" y="31"/>
                    <a:pt x="268" y="17"/>
                    <a:pt x="253" y="9"/>
                  </a:cubicBezTo>
                  <a:cubicBezTo>
                    <a:pt x="243" y="4"/>
                    <a:pt x="230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6306616" y="2031886"/>
              <a:ext cx="11008" cy="55520"/>
            </a:xfrm>
            <a:custGeom>
              <a:avLst/>
              <a:gdLst/>
              <a:ahLst/>
              <a:cxnLst/>
              <a:rect l="l" t="t" r="r" b="b"/>
              <a:pathLst>
                <a:path w="389" h="1962" extrusionOk="0">
                  <a:moveTo>
                    <a:pt x="110" y="1"/>
                  </a:moveTo>
                  <a:cubicBezTo>
                    <a:pt x="85" y="1"/>
                    <a:pt x="60" y="14"/>
                    <a:pt x="55" y="40"/>
                  </a:cubicBezTo>
                  <a:cubicBezTo>
                    <a:pt x="0" y="354"/>
                    <a:pt x="10" y="674"/>
                    <a:pt x="41" y="990"/>
                  </a:cubicBezTo>
                  <a:cubicBezTo>
                    <a:pt x="73" y="1297"/>
                    <a:pt x="94" y="1640"/>
                    <a:pt x="234" y="1921"/>
                  </a:cubicBezTo>
                  <a:cubicBezTo>
                    <a:pt x="248" y="1949"/>
                    <a:pt x="273" y="1961"/>
                    <a:pt x="299" y="1961"/>
                  </a:cubicBezTo>
                  <a:cubicBezTo>
                    <a:pt x="342" y="1961"/>
                    <a:pt x="387" y="1927"/>
                    <a:pt x="387" y="1878"/>
                  </a:cubicBezTo>
                  <a:cubicBezTo>
                    <a:pt x="388" y="1727"/>
                    <a:pt x="359" y="1579"/>
                    <a:pt x="334" y="1432"/>
                  </a:cubicBezTo>
                  <a:cubicBezTo>
                    <a:pt x="307" y="1274"/>
                    <a:pt x="283" y="1114"/>
                    <a:pt x="265" y="956"/>
                  </a:cubicBezTo>
                  <a:cubicBezTo>
                    <a:pt x="230" y="650"/>
                    <a:pt x="212" y="344"/>
                    <a:pt x="163" y="40"/>
                  </a:cubicBezTo>
                  <a:cubicBezTo>
                    <a:pt x="158" y="14"/>
                    <a:pt x="134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6317511" y="2042385"/>
              <a:ext cx="7046" cy="28297"/>
            </a:xfrm>
            <a:custGeom>
              <a:avLst/>
              <a:gdLst/>
              <a:ahLst/>
              <a:cxnLst/>
              <a:rect l="l" t="t" r="r" b="b"/>
              <a:pathLst>
                <a:path w="249" h="1000" extrusionOk="0">
                  <a:moveTo>
                    <a:pt x="92" y="1"/>
                  </a:moveTo>
                  <a:cubicBezTo>
                    <a:pt x="89" y="1"/>
                    <a:pt x="85" y="1"/>
                    <a:pt x="82" y="2"/>
                  </a:cubicBezTo>
                  <a:cubicBezTo>
                    <a:pt x="44" y="8"/>
                    <a:pt x="23" y="37"/>
                    <a:pt x="19" y="73"/>
                  </a:cubicBezTo>
                  <a:cubicBezTo>
                    <a:pt x="0" y="220"/>
                    <a:pt x="10" y="368"/>
                    <a:pt x="22" y="516"/>
                  </a:cubicBezTo>
                  <a:cubicBezTo>
                    <a:pt x="26" y="589"/>
                    <a:pt x="32" y="662"/>
                    <a:pt x="41" y="731"/>
                  </a:cubicBezTo>
                  <a:cubicBezTo>
                    <a:pt x="51" y="807"/>
                    <a:pt x="60" y="894"/>
                    <a:pt x="95" y="962"/>
                  </a:cubicBezTo>
                  <a:cubicBezTo>
                    <a:pt x="107" y="988"/>
                    <a:pt x="133" y="1000"/>
                    <a:pt x="160" y="1000"/>
                  </a:cubicBezTo>
                  <a:cubicBezTo>
                    <a:pt x="194" y="1000"/>
                    <a:pt x="228" y="980"/>
                    <a:pt x="236" y="945"/>
                  </a:cubicBezTo>
                  <a:cubicBezTo>
                    <a:pt x="249" y="874"/>
                    <a:pt x="240" y="795"/>
                    <a:pt x="230" y="724"/>
                  </a:cubicBezTo>
                  <a:cubicBezTo>
                    <a:pt x="221" y="650"/>
                    <a:pt x="214" y="576"/>
                    <a:pt x="206" y="499"/>
                  </a:cubicBezTo>
                  <a:cubicBezTo>
                    <a:pt x="192" y="351"/>
                    <a:pt x="186" y="201"/>
                    <a:pt x="160" y="53"/>
                  </a:cubicBezTo>
                  <a:cubicBezTo>
                    <a:pt x="154" y="22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6327981" y="2045130"/>
              <a:ext cx="5886" cy="19044"/>
            </a:xfrm>
            <a:custGeom>
              <a:avLst/>
              <a:gdLst/>
              <a:ahLst/>
              <a:cxnLst/>
              <a:rect l="l" t="t" r="r" b="b"/>
              <a:pathLst>
                <a:path w="208" h="673" extrusionOk="0">
                  <a:moveTo>
                    <a:pt x="90" y="0"/>
                  </a:moveTo>
                  <a:cubicBezTo>
                    <a:pt x="65" y="0"/>
                    <a:pt x="44" y="16"/>
                    <a:pt x="37" y="41"/>
                  </a:cubicBezTo>
                  <a:cubicBezTo>
                    <a:pt x="9" y="139"/>
                    <a:pt x="1" y="239"/>
                    <a:pt x="4" y="341"/>
                  </a:cubicBezTo>
                  <a:cubicBezTo>
                    <a:pt x="5" y="390"/>
                    <a:pt x="9" y="438"/>
                    <a:pt x="15" y="488"/>
                  </a:cubicBezTo>
                  <a:cubicBezTo>
                    <a:pt x="20" y="538"/>
                    <a:pt x="30" y="618"/>
                    <a:pt x="69" y="655"/>
                  </a:cubicBezTo>
                  <a:cubicBezTo>
                    <a:pt x="82" y="666"/>
                    <a:pt x="102" y="673"/>
                    <a:pt x="121" y="673"/>
                  </a:cubicBezTo>
                  <a:cubicBezTo>
                    <a:pt x="146" y="673"/>
                    <a:pt x="172" y="662"/>
                    <a:pt x="184" y="637"/>
                  </a:cubicBezTo>
                  <a:cubicBezTo>
                    <a:pt x="207" y="586"/>
                    <a:pt x="194" y="517"/>
                    <a:pt x="185" y="463"/>
                  </a:cubicBezTo>
                  <a:cubicBezTo>
                    <a:pt x="178" y="419"/>
                    <a:pt x="175" y="384"/>
                    <a:pt x="169" y="339"/>
                  </a:cubicBezTo>
                  <a:lnTo>
                    <a:pt x="158" y="203"/>
                  </a:lnTo>
                  <a:cubicBezTo>
                    <a:pt x="155" y="153"/>
                    <a:pt x="149" y="104"/>
                    <a:pt x="143" y="56"/>
                  </a:cubicBezTo>
                  <a:cubicBezTo>
                    <a:pt x="140" y="28"/>
                    <a:pt x="126" y="5"/>
                    <a:pt x="97" y="1"/>
                  </a:cubicBezTo>
                  <a:cubicBezTo>
                    <a:pt x="94" y="1"/>
                    <a:pt x="92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6337489" y="2046969"/>
              <a:ext cx="5207" cy="12451"/>
            </a:xfrm>
            <a:custGeom>
              <a:avLst/>
              <a:gdLst/>
              <a:ahLst/>
              <a:cxnLst/>
              <a:rect l="l" t="t" r="r" b="b"/>
              <a:pathLst>
                <a:path w="184" h="440" extrusionOk="0">
                  <a:moveTo>
                    <a:pt x="61" y="1"/>
                  </a:moveTo>
                  <a:cubicBezTo>
                    <a:pt x="59" y="1"/>
                    <a:pt x="56" y="1"/>
                    <a:pt x="54" y="1"/>
                  </a:cubicBezTo>
                  <a:cubicBezTo>
                    <a:pt x="24" y="4"/>
                    <a:pt x="0" y="32"/>
                    <a:pt x="0" y="64"/>
                  </a:cubicBezTo>
                  <a:lnTo>
                    <a:pt x="0" y="141"/>
                  </a:lnTo>
                  <a:cubicBezTo>
                    <a:pt x="0" y="168"/>
                    <a:pt x="3" y="196"/>
                    <a:pt x="8" y="224"/>
                  </a:cubicBezTo>
                  <a:cubicBezTo>
                    <a:pt x="11" y="260"/>
                    <a:pt x="15" y="290"/>
                    <a:pt x="21" y="321"/>
                  </a:cubicBezTo>
                  <a:cubicBezTo>
                    <a:pt x="25" y="351"/>
                    <a:pt x="40" y="379"/>
                    <a:pt x="54" y="408"/>
                  </a:cubicBezTo>
                  <a:cubicBezTo>
                    <a:pt x="64" y="428"/>
                    <a:pt x="88" y="439"/>
                    <a:pt x="110" y="439"/>
                  </a:cubicBezTo>
                  <a:cubicBezTo>
                    <a:pt x="113" y="439"/>
                    <a:pt x="116" y="439"/>
                    <a:pt x="120" y="439"/>
                  </a:cubicBezTo>
                  <a:cubicBezTo>
                    <a:pt x="144" y="436"/>
                    <a:pt x="170" y="417"/>
                    <a:pt x="175" y="392"/>
                  </a:cubicBezTo>
                  <a:cubicBezTo>
                    <a:pt x="176" y="379"/>
                    <a:pt x="178" y="366"/>
                    <a:pt x="181" y="351"/>
                  </a:cubicBezTo>
                  <a:cubicBezTo>
                    <a:pt x="182" y="341"/>
                    <a:pt x="183" y="328"/>
                    <a:pt x="183" y="319"/>
                  </a:cubicBezTo>
                  <a:cubicBezTo>
                    <a:pt x="183" y="308"/>
                    <a:pt x="181" y="296"/>
                    <a:pt x="181" y="285"/>
                  </a:cubicBezTo>
                  <a:cubicBezTo>
                    <a:pt x="176" y="257"/>
                    <a:pt x="170" y="231"/>
                    <a:pt x="166" y="203"/>
                  </a:cubicBezTo>
                  <a:cubicBezTo>
                    <a:pt x="160" y="177"/>
                    <a:pt x="156" y="151"/>
                    <a:pt x="149" y="125"/>
                  </a:cubicBezTo>
                  <a:cubicBezTo>
                    <a:pt x="141" y="97"/>
                    <a:pt x="133" y="72"/>
                    <a:pt x="124" y="46"/>
                  </a:cubicBezTo>
                  <a:cubicBezTo>
                    <a:pt x="116" y="18"/>
                    <a:pt x="90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6528978" y="1882164"/>
              <a:ext cx="23742" cy="26826"/>
            </a:xfrm>
            <a:custGeom>
              <a:avLst/>
              <a:gdLst/>
              <a:ahLst/>
              <a:cxnLst/>
              <a:rect l="l" t="t" r="r" b="b"/>
              <a:pathLst>
                <a:path w="839" h="948" extrusionOk="0">
                  <a:moveTo>
                    <a:pt x="97" y="1"/>
                  </a:moveTo>
                  <a:cubicBezTo>
                    <a:pt x="44" y="1"/>
                    <a:pt x="0" y="62"/>
                    <a:pt x="47" y="114"/>
                  </a:cubicBezTo>
                  <a:cubicBezTo>
                    <a:pt x="103" y="180"/>
                    <a:pt x="156" y="249"/>
                    <a:pt x="215" y="315"/>
                  </a:cubicBezTo>
                  <a:cubicBezTo>
                    <a:pt x="273" y="380"/>
                    <a:pt x="326" y="447"/>
                    <a:pt x="382" y="515"/>
                  </a:cubicBezTo>
                  <a:cubicBezTo>
                    <a:pt x="434" y="583"/>
                    <a:pt x="485" y="650"/>
                    <a:pt x="537" y="717"/>
                  </a:cubicBezTo>
                  <a:cubicBezTo>
                    <a:pt x="565" y="754"/>
                    <a:pt x="590" y="793"/>
                    <a:pt x="623" y="828"/>
                  </a:cubicBezTo>
                  <a:cubicBezTo>
                    <a:pt x="652" y="858"/>
                    <a:pt x="677" y="902"/>
                    <a:pt x="710" y="929"/>
                  </a:cubicBezTo>
                  <a:cubicBezTo>
                    <a:pt x="726" y="942"/>
                    <a:pt x="743" y="948"/>
                    <a:pt x="760" y="948"/>
                  </a:cubicBezTo>
                  <a:cubicBezTo>
                    <a:pt x="801" y="948"/>
                    <a:pt x="838" y="913"/>
                    <a:pt x="828" y="861"/>
                  </a:cubicBezTo>
                  <a:cubicBezTo>
                    <a:pt x="819" y="817"/>
                    <a:pt x="790" y="777"/>
                    <a:pt x="774" y="735"/>
                  </a:cubicBezTo>
                  <a:cubicBezTo>
                    <a:pt x="755" y="694"/>
                    <a:pt x="732" y="658"/>
                    <a:pt x="706" y="618"/>
                  </a:cubicBezTo>
                  <a:cubicBezTo>
                    <a:pt x="653" y="538"/>
                    <a:pt x="597" y="463"/>
                    <a:pt x="536" y="390"/>
                  </a:cubicBezTo>
                  <a:cubicBezTo>
                    <a:pt x="479" y="320"/>
                    <a:pt x="418" y="258"/>
                    <a:pt x="354" y="194"/>
                  </a:cubicBezTo>
                  <a:cubicBezTo>
                    <a:pt x="290" y="129"/>
                    <a:pt x="216" y="72"/>
                    <a:pt x="143" y="18"/>
                  </a:cubicBezTo>
                  <a:cubicBezTo>
                    <a:pt x="128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6532883" y="1900982"/>
              <a:ext cx="255" cy="25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" y="3"/>
                    <a:pt x="8" y="9"/>
                  </a:cubicBezTo>
                  <a:cubicBezTo>
                    <a:pt x="7" y="5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6527648" y="1892323"/>
              <a:ext cx="11319" cy="12592"/>
            </a:xfrm>
            <a:custGeom>
              <a:avLst/>
              <a:gdLst/>
              <a:ahLst/>
              <a:cxnLst/>
              <a:rect l="l" t="t" r="r" b="b"/>
              <a:pathLst>
                <a:path w="400" h="445" extrusionOk="0">
                  <a:moveTo>
                    <a:pt x="254" y="395"/>
                  </a:moveTo>
                  <a:cubicBezTo>
                    <a:pt x="254" y="395"/>
                    <a:pt x="255" y="396"/>
                    <a:pt x="259" y="400"/>
                  </a:cubicBezTo>
                  <a:cubicBezTo>
                    <a:pt x="256" y="397"/>
                    <a:pt x="254" y="395"/>
                    <a:pt x="254" y="395"/>
                  </a:cubicBezTo>
                  <a:close/>
                  <a:moveTo>
                    <a:pt x="64" y="1"/>
                  </a:moveTo>
                  <a:cubicBezTo>
                    <a:pt x="47" y="1"/>
                    <a:pt x="30" y="8"/>
                    <a:pt x="17" y="23"/>
                  </a:cubicBezTo>
                  <a:cubicBezTo>
                    <a:pt x="0" y="46"/>
                    <a:pt x="1" y="79"/>
                    <a:pt x="23" y="101"/>
                  </a:cubicBezTo>
                  <a:cubicBezTo>
                    <a:pt x="29" y="105"/>
                    <a:pt x="33" y="113"/>
                    <a:pt x="39" y="118"/>
                  </a:cubicBezTo>
                  <a:lnTo>
                    <a:pt x="45" y="124"/>
                  </a:ln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6" y="125"/>
                    <a:pt x="47" y="126"/>
                  </a:cubicBezTo>
                  <a:cubicBezTo>
                    <a:pt x="48" y="127"/>
                    <a:pt x="48" y="130"/>
                    <a:pt x="51" y="131"/>
                  </a:cubicBezTo>
                  <a:cubicBezTo>
                    <a:pt x="63" y="152"/>
                    <a:pt x="77" y="168"/>
                    <a:pt x="92" y="184"/>
                  </a:cubicBezTo>
                  <a:cubicBezTo>
                    <a:pt x="105" y="197"/>
                    <a:pt x="115" y="210"/>
                    <a:pt x="126" y="222"/>
                  </a:cubicBezTo>
                  <a:cubicBezTo>
                    <a:pt x="132" y="227"/>
                    <a:pt x="138" y="235"/>
                    <a:pt x="142" y="242"/>
                  </a:cubicBezTo>
                  <a:cubicBezTo>
                    <a:pt x="145" y="246"/>
                    <a:pt x="148" y="249"/>
                    <a:pt x="150" y="254"/>
                  </a:cubicBezTo>
                  <a:cubicBezTo>
                    <a:pt x="163" y="271"/>
                    <a:pt x="176" y="291"/>
                    <a:pt x="190" y="307"/>
                  </a:cubicBezTo>
                  <a:cubicBezTo>
                    <a:pt x="192" y="312"/>
                    <a:pt x="195" y="315"/>
                    <a:pt x="198" y="316"/>
                  </a:cubicBezTo>
                  <a:lnTo>
                    <a:pt x="195" y="315"/>
                  </a:lnTo>
                  <a:lnTo>
                    <a:pt x="195" y="315"/>
                  </a:lnTo>
                  <a:cubicBezTo>
                    <a:pt x="201" y="322"/>
                    <a:pt x="206" y="329"/>
                    <a:pt x="209" y="335"/>
                  </a:cubicBezTo>
                  <a:cubicBezTo>
                    <a:pt x="222" y="352"/>
                    <a:pt x="235" y="371"/>
                    <a:pt x="250" y="389"/>
                  </a:cubicBezTo>
                  <a:cubicBezTo>
                    <a:pt x="254" y="393"/>
                    <a:pt x="256" y="396"/>
                    <a:pt x="259" y="400"/>
                  </a:cubicBezTo>
                  <a:lnTo>
                    <a:pt x="259" y="402"/>
                  </a:lnTo>
                  <a:cubicBezTo>
                    <a:pt x="273" y="422"/>
                    <a:pt x="285" y="432"/>
                    <a:pt x="308" y="442"/>
                  </a:cubicBezTo>
                  <a:cubicBezTo>
                    <a:pt x="313" y="444"/>
                    <a:pt x="318" y="445"/>
                    <a:pt x="323" y="445"/>
                  </a:cubicBezTo>
                  <a:cubicBezTo>
                    <a:pt x="354" y="445"/>
                    <a:pt x="381" y="419"/>
                    <a:pt x="389" y="392"/>
                  </a:cubicBezTo>
                  <a:cubicBezTo>
                    <a:pt x="400" y="365"/>
                    <a:pt x="388" y="335"/>
                    <a:pt x="381" y="312"/>
                  </a:cubicBezTo>
                  <a:cubicBezTo>
                    <a:pt x="373" y="290"/>
                    <a:pt x="363" y="268"/>
                    <a:pt x="352" y="248"/>
                  </a:cubicBezTo>
                  <a:cubicBezTo>
                    <a:pt x="331" y="210"/>
                    <a:pt x="308" y="175"/>
                    <a:pt x="279" y="145"/>
                  </a:cubicBezTo>
                  <a:cubicBezTo>
                    <a:pt x="256" y="117"/>
                    <a:pt x="228" y="94"/>
                    <a:pt x="201" y="69"/>
                  </a:cubicBezTo>
                  <a:lnTo>
                    <a:pt x="174" y="47"/>
                  </a:lnTo>
                  <a:cubicBezTo>
                    <a:pt x="161" y="37"/>
                    <a:pt x="145" y="31"/>
                    <a:pt x="131" y="25"/>
                  </a:cubicBezTo>
                  <a:cubicBezTo>
                    <a:pt x="128" y="24"/>
                    <a:pt x="125" y="24"/>
                    <a:pt x="124" y="23"/>
                  </a:cubicBezTo>
                  <a:lnTo>
                    <a:pt x="121" y="21"/>
                  </a:lnTo>
                  <a:cubicBezTo>
                    <a:pt x="112" y="15"/>
                    <a:pt x="103" y="11"/>
                    <a:pt x="94" y="8"/>
                  </a:cubicBezTo>
                  <a:cubicBezTo>
                    <a:pt x="84" y="3"/>
                    <a:pt x="74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6525215" y="1898888"/>
              <a:ext cx="7584" cy="10300"/>
            </a:xfrm>
            <a:custGeom>
              <a:avLst/>
              <a:gdLst/>
              <a:ahLst/>
              <a:cxnLst/>
              <a:rect l="l" t="t" r="r" b="b"/>
              <a:pathLst>
                <a:path w="268" h="364" extrusionOk="0">
                  <a:moveTo>
                    <a:pt x="63" y="1"/>
                  </a:moveTo>
                  <a:cubicBezTo>
                    <a:pt x="60" y="1"/>
                    <a:pt x="57" y="1"/>
                    <a:pt x="54" y="1"/>
                  </a:cubicBezTo>
                  <a:cubicBezTo>
                    <a:pt x="25" y="4"/>
                    <a:pt x="0" y="32"/>
                    <a:pt x="0" y="62"/>
                  </a:cubicBezTo>
                  <a:cubicBezTo>
                    <a:pt x="2" y="113"/>
                    <a:pt x="10" y="164"/>
                    <a:pt x="31" y="212"/>
                  </a:cubicBezTo>
                  <a:cubicBezTo>
                    <a:pt x="38" y="228"/>
                    <a:pt x="44" y="242"/>
                    <a:pt x="54" y="257"/>
                  </a:cubicBezTo>
                  <a:cubicBezTo>
                    <a:pt x="64" y="272"/>
                    <a:pt x="74" y="285"/>
                    <a:pt x="86" y="298"/>
                  </a:cubicBezTo>
                  <a:cubicBezTo>
                    <a:pt x="103" y="319"/>
                    <a:pt x="124" y="341"/>
                    <a:pt x="151" y="353"/>
                  </a:cubicBezTo>
                  <a:cubicBezTo>
                    <a:pt x="164" y="359"/>
                    <a:pt x="177" y="363"/>
                    <a:pt x="190" y="363"/>
                  </a:cubicBezTo>
                  <a:cubicBezTo>
                    <a:pt x="192" y="363"/>
                    <a:pt x="194" y="363"/>
                    <a:pt x="196" y="363"/>
                  </a:cubicBezTo>
                  <a:cubicBezTo>
                    <a:pt x="211" y="360"/>
                    <a:pt x="227" y="353"/>
                    <a:pt x="239" y="343"/>
                  </a:cubicBezTo>
                  <a:cubicBezTo>
                    <a:pt x="260" y="319"/>
                    <a:pt x="268" y="283"/>
                    <a:pt x="249" y="256"/>
                  </a:cubicBezTo>
                  <a:cubicBezTo>
                    <a:pt x="236" y="235"/>
                    <a:pt x="220" y="218"/>
                    <a:pt x="204" y="199"/>
                  </a:cubicBezTo>
                  <a:cubicBezTo>
                    <a:pt x="191" y="183"/>
                    <a:pt x="180" y="164"/>
                    <a:pt x="169" y="147"/>
                  </a:cubicBezTo>
                  <a:cubicBezTo>
                    <a:pt x="159" y="128"/>
                    <a:pt x="147" y="110"/>
                    <a:pt x="138" y="91"/>
                  </a:cubicBezTo>
                  <a:cubicBezTo>
                    <a:pt x="133" y="77"/>
                    <a:pt x="127" y="62"/>
                    <a:pt x="124" y="46"/>
                  </a:cubicBezTo>
                  <a:cubicBezTo>
                    <a:pt x="117" y="19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6519895" y="1904123"/>
              <a:ext cx="6254" cy="7103"/>
            </a:xfrm>
            <a:custGeom>
              <a:avLst/>
              <a:gdLst/>
              <a:ahLst/>
              <a:cxnLst/>
              <a:rect l="l" t="t" r="r" b="b"/>
              <a:pathLst>
                <a:path w="221" h="251" extrusionOk="0">
                  <a:moveTo>
                    <a:pt x="65" y="0"/>
                  </a:moveTo>
                  <a:cubicBezTo>
                    <a:pt x="54" y="0"/>
                    <a:pt x="43" y="2"/>
                    <a:pt x="34" y="8"/>
                  </a:cubicBezTo>
                  <a:cubicBezTo>
                    <a:pt x="24" y="14"/>
                    <a:pt x="15" y="23"/>
                    <a:pt x="10" y="33"/>
                  </a:cubicBezTo>
                  <a:cubicBezTo>
                    <a:pt x="5" y="40"/>
                    <a:pt x="2" y="49"/>
                    <a:pt x="2" y="56"/>
                  </a:cubicBezTo>
                  <a:cubicBezTo>
                    <a:pt x="1" y="65"/>
                    <a:pt x="1" y="73"/>
                    <a:pt x="5" y="81"/>
                  </a:cubicBezTo>
                  <a:cubicBezTo>
                    <a:pt x="15" y="108"/>
                    <a:pt x="27" y="137"/>
                    <a:pt x="42" y="164"/>
                  </a:cubicBezTo>
                  <a:cubicBezTo>
                    <a:pt x="46" y="174"/>
                    <a:pt x="56" y="182"/>
                    <a:pt x="63" y="193"/>
                  </a:cubicBezTo>
                  <a:cubicBezTo>
                    <a:pt x="66" y="197"/>
                    <a:pt x="71" y="201"/>
                    <a:pt x="73" y="207"/>
                  </a:cubicBezTo>
                  <a:cubicBezTo>
                    <a:pt x="78" y="211"/>
                    <a:pt x="81" y="216"/>
                    <a:pt x="85" y="222"/>
                  </a:cubicBezTo>
                  <a:cubicBezTo>
                    <a:pt x="95" y="233"/>
                    <a:pt x="111" y="243"/>
                    <a:pt x="129" y="248"/>
                  </a:cubicBezTo>
                  <a:cubicBezTo>
                    <a:pt x="136" y="250"/>
                    <a:pt x="143" y="251"/>
                    <a:pt x="149" y="251"/>
                  </a:cubicBezTo>
                  <a:cubicBezTo>
                    <a:pt x="164" y="251"/>
                    <a:pt x="178" y="246"/>
                    <a:pt x="190" y="236"/>
                  </a:cubicBezTo>
                  <a:cubicBezTo>
                    <a:pt x="197" y="230"/>
                    <a:pt x="204" y="225"/>
                    <a:pt x="209" y="216"/>
                  </a:cubicBezTo>
                  <a:cubicBezTo>
                    <a:pt x="216" y="204"/>
                    <a:pt x="217" y="193"/>
                    <a:pt x="217" y="180"/>
                  </a:cubicBezTo>
                  <a:cubicBezTo>
                    <a:pt x="220" y="153"/>
                    <a:pt x="206" y="134"/>
                    <a:pt x="196" y="114"/>
                  </a:cubicBezTo>
                  <a:cubicBezTo>
                    <a:pt x="187" y="98"/>
                    <a:pt x="177" y="84"/>
                    <a:pt x="166" y="69"/>
                  </a:cubicBezTo>
                  <a:cubicBezTo>
                    <a:pt x="150" y="52"/>
                    <a:pt x="132" y="36"/>
                    <a:pt x="114" y="20"/>
                  </a:cubicBezTo>
                  <a:cubicBezTo>
                    <a:pt x="103" y="8"/>
                    <a:pt x="89" y="4"/>
                    <a:pt x="75" y="1"/>
                  </a:cubicBezTo>
                  <a:cubicBezTo>
                    <a:pt x="72" y="0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6455546" y="2119637"/>
              <a:ext cx="31750" cy="10215"/>
            </a:xfrm>
            <a:custGeom>
              <a:avLst/>
              <a:gdLst/>
              <a:ahLst/>
              <a:cxnLst/>
              <a:rect l="l" t="t" r="r" b="b"/>
              <a:pathLst>
                <a:path w="1122" h="361" extrusionOk="0">
                  <a:moveTo>
                    <a:pt x="1020" y="0"/>
                  </a:moveTo>
                  <a:cubicBezTo>
                    <a:pt x="1014" y="0"/>
                    <a:pt x="1009" y="1"/>
                    <a:pt x="1003" y="2"/>
                  </a:cubicBezTo>
                  <a:cubicBezTo>
                    <a:pt x="695" y="85"/>
                    <a:pt x="378" y="143"/>
                    <a:pt x="72" y="235"/>
                  </a:cubicBezTo>
                  <a:cubicBezTo>
                    <a:pt x="1" y="254"/>
                    <a:pt x="15" y="358"/>
                    <a:pt x="86" y="360"/>
                  </a:cubicBezTo>
                  <a:cubicBezTo>
                    <a:pt x="95" y="360"/>
                    <a:pt x="103" y="360"/>
                    <a:pt x="112" y="360"/>
                  </a:cubicBezTo>
                  <a:cubicBezTo>
                    <a:pt x="272" y="360"/>
                    <a:pt x="429" y="335"/>
                    <a:pt x="586" y="300"/>
                  </a:cubicBezTo>
                  <a:cubicBezTo>
                    <a:pt x="750" y="264"/>
                    <a:pt x="903" y="196"/>
                    <a:pt x="1056" y="127"/>
                  </a:cubicBezTo>
                  <a:cubicBezTo>
                    <a:pt x="1121" y="97"/>
                    <a:pt x="1083" y="0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6461432" y="2116043"/>
              <a:ext cx="13017" cy="5942"/>
            </a:xfrm>
            <a:custGeom>
              <a:avLst/>
              <a:gdLst/>
              <a:ahLst/>
              <a:cxnLst/>
              <a:rect l="l" t="t" r="r" b="b"/>
              <a:pathLst>
                <a:path w="460" h="210" extrusionOk="0">
                  <a:moveTo>
                    <a:pt x="292" y="0"/>
                  </a:moveTo>
                  <a:cubicBezTo>
                    <a:pt x="272" y="0"/>
                    <a:pt x="253" y="3"/>
                    <a:pt x="234" y="7"/>
                  </a:cubicBezTo>
                  <a:cubicBezTo>
                    <a:pt x="213" y="10"/>
                    <a:pt x="191" y="16"/>
                    <a:pt x="170" y="22"/>
                  </a:cubicBezTo>
                  <a:cubicBezTo>
                    <a:pt x="147" y="29"/>
                    <a:pt x="121" y="41"/>
                    <a:pt x="99" y="54"/>
                  </a:cubicBezTo>
                  <a:cubicBezTo>
                    <a:pt x="97" y="56"/>
                    <a:pt x="90" y="58"/>
                    <a:pt x="92" y="58"/>
                  </a:cubicBezTo>
                  <a:cubicBezTo>
                    <a:pt x="92" y="58"/>
                    <a:pt x="94" y="58"/>
                    <a:pt x="99" y="57"/>
                  </a:cubicBezTo>
                  <a:lnTo>
                    <a:pt x="99" y="57"/>
                  </a:lnTo>
                  <a:cubicBezTo>
                    <a:pt x="95" y="58"/>
                    <a:pt x="90" y="60"/>
                    <a:pt x="85" y="61"/>
                  </a:cubicBezTo>
                  <a:lnTo>
                    <a:pt x="53" y="74"/>
                  </a:lnTo>
                  <a:cubicBezTo>
                    <a:pt x="22" y="86"/>
                    <a:pt x="0" y="112"/>
                    <a:pt x="5" y="147"/>
                  </a:cubicBezTo>
                  <a:cubicBezTo>
                    <a:pt x="9" y="180"/>
                    <a:pt x="38" y="205"/>
                    <a:pt x="70" y="205"/>
                  </a:cubicBezTo>
                  <a:cubicBezTo>
                    <a:pt x="85" y="205"/>
                    <a:pt x="99" y="204"/>
                    <a:pt x="114" y="204"/>
                  </a:cubicBezTo>
                  <a:cubicBezTo>
                    <a:pt x="121" y="204"/>
                    <a:pt x="128" y="205"/>
                    <a:pt x="136" y="205"/>
                  </a:cubicBezTo>
                  <a:cubicBezTo>
                    <a:pt x="154" y="206"/>
                    <a:pt x="173" y="210"/>
                    <a:pt x="192" y="210"/>
                  </a:cubicBezTo>
                  <a:cubicBezTo>
                    <a:pt x="195" y="210"/>
                    <a:pt x="198" y="210"/>
                    <a:pt x="201" y="209"/>
                  </a:cubicBezTo>
                  <a:cubicBezTo>
                    <a:pt x="229" y="206"/>
                    <a:pt x="256" y="202"/>
                    <a:pt x="284" y="196"/>
                  </a:cubicBezTo>
                  <a:cubicBezTo>
                    <a:pt x="294" y="195"/>
                    <a:pt x="306" y="190"/>
                    <a:pt x="316" y="189"/>
                  </a:cubicBezTo>
                  <a:cubicBezTo>
                    <a:pt x="330" y="185"/>
                    <a:pt x="342" y="177"/>
                    <a:pt x="352" y="173"/>
                  </a:cubicBezTo>
                  <a:cubicBezTo>
                    <a:pt x="375" y="163"/>
                    <a:pt x="401" y="154"/>
                    <a:pt x="422" y="141"/>
                  </a:cubicBezTo>
                  <a:cubicBezTo>
                    <a:pt x="446" y="125"/>
                    <a:pt x="460" y="97"/>
                    <a:pt x="455" y="68"/>
                  </a:cubicBezTo>
                  <a:cubicBezTo>
                    <a:pt x="452" y="42"/>
                    <a:pt x="432" y="15"/>
                    <a:pt x="403" y="9"/>
                  </a:cubicBezTo>
                  <a:cubicBezTo>
                    <a:pt x="375" y="3"/>
                    <a:pt x="349" y="3"/>
                    <a:pt x="320" y="3"/>
                  </a:cubicBezTo>
                  <a:cubicBezTo>
                    <a:pt x="311" y="1"/>
                    <a:pt x="301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6462734" y="2110101"/>
              <a:ext cx="8291" cy="4980"/>
            </a:xfrm>
            <a:custGeom>
              <a:avLst/>
              <a:gdLst/>
              <a:ahLst/>
              <a:cxnLst/>
              <a:rect l="l" t="t" r="r" b="b"/>
              <a:pathLst>
                <a:path w="293" h="176" extrusionOk="0">
                  <a:moveTo>
                    <a:pt x="206" y="1"/>
                  </a:moveTo>
                  <a:cubicBezTo>
                    <a:pt x="196" y="1"/>
                    <a:pt x="183" y="4"/>
                    <a:pt x="171" y="8"/>
                  </a:cubicBezTo>
                  <a:cubicBezTo>
                    <a:pt x="159" y="15"/>
                    <a:pt x="146" y="20"/>
                    <a:pt x="133" y="23"/>
                  </a:cubicBezTo>
                  <a:cubicBezTo>
                    <a:pt x="117" y="27"/>
                    <a:pt x="101" y="36"/>
                    <a:pt x="84" y="43"/>
                  </a:cubicBezTo>
                  <a:cubicBezTo>
                    <a:pt x="79" y="44"/>
                    <a:pt x="74" y="49"/>
                    <a:pt x="68" y="50"/>
                  </a:cubicBezTo>
                  <a:cubicBezTo>
                    <a:pt x="63" y="52"/>
                    <a:pt x="58" y="58"/>
                    <a:pt x="52" y="60"/>
                  </a:cubicBezTo>
                  <a:cubicBezTo>
                    <a:pt x="46" y="63"/>
                    <a:pt x="39" y="66"/>
                    <a:pt x="34" y="68"/>
                  </a:cubicBezTo>
                  <a:cubicBezTo>
                    <a:pt x="30" y="72"/>
                    <a:pt x="27" y="73"/>
                    <a:pt x="21" y="78"/>
                  </a:cubicBezTo>
                  <a:cubicBezTo>
                    <a:pt x="15" y="82"/>
                    <a:pt x="11" y="88"/>
                    <a:pt x="8" y="95"/>
                  </a:cubicBezTo>
                  <a:cubicBezTo>
                    <a:pt x="2" y="107"/>
                    <a:pt x="1" y="121"/>
                    <a:pt x="4" y="133"/>
                  </a:cubicBezTo>
                  <a:cubicBezTo>
                    <a:pt x="8" y="143"/>
                    <a:pt x="14" y="152"/>
                    <a:pt x="18" y="159"/>
                  </a:cubicBezTo>
                  <a:cubicBezTo>
                    <a:pt x="28" y="167"/>
                    <a:pt x="45" y="175"/>
                    <a:pt x="57" y="175"/>
                  </a:cubicBezTo>
                  <a:cubicBezTo>
                    <a:pt x="58" y="175"/>
                    <a:pt x="59" y="175"/>
                    <a:pt x="60" y="175"/>
                  </a:cubicBezTo>
                  <a:lnTo>
                    <a:pt x="79" y="174"/>
                  </a:lnTo>
                  <a:cubicBezTo>
                    <a:pt x="84" y="175"/>
                    <a:pt x="91" y="175"/>
                    <a:pt x="97" y="175"/>
                  </a:cubicBezTo>
                  <a:cubicBezTo>
                    <a:pt x="103" y="175"/>
                    <a:pt x="110" y="175"/>
                    <a:pt x="116" y="174"/>
                  </a:cubicBezTo>
                  <a:cubicBezTo>
                    <a:pt x="133" y="172"/>
                    <a:pt x="152" y="172"/>
                    <a:pt x="169" y="167"/>
                  </a:cubicBezTo>
                  <a:cubicBezTo>
                    <a:pt x="183" y="162"/>
                    <a:pt x="193" y="159"/>
                    <a:pt x="206" y="155"/>
                  </a:cubicBezTo>
                  <a:cubicBezTo>
                    <a:pt x="212" y="153"/>
                    <a:pt x="219" y="152"/>
                    <a:pt x="225" y="151"/>
                  </a:cubicBezTo>
                  <a:cubicBezTo>
                    <a:pt x="246" y="143"/>
                    <a:pt x="264" y="129"/>
                    <a:pt x="276" y="108"/>
                  </a:cubicBezTo>
                  <a:cubicBezTo>
                    <a:pt x="293" y="75"/>
                    <a:pt x="283" y="36"/>
                    <a:pt x="251" y="15"/>
                  </a:cubicBezTo>
                  <a:cubicBezTo>
                    <a:pt x="236" y="7"/>
                    <a:pt x="222" y="2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6462790" y="2102885"/>
              <a:ext cx="5744" cy="3933"/>
            </a:xfrm>
            <a:custGeom>
              <a:avLst/>
              <a:gdLst/>
              <a:ahLst/>
              <a:cxnLst/>
              <a:rect l="l" t="t" r="r" b="b"/>
              <a:pathLst>
                <a:path w="203" h="139" extrusionOk="0">
                  <a:moveTo>
                    <a:pt x="135" y="0"/>
                  </a:moveTo>
                  <a:cubicBezTo>
                    <a:pt x="112" y="2"/>
                    <a:pt x="86" y="6"/>
                    <a:pt x="63" y="7"/>
                  </a:cubicBezTo>
                  <a:cubicBezTo>
                    <a:pt x="54" y="7"/>
                    <a:pt x="47" y="9"/>
                    <a:pt x="40" y="13"/>
                  </a:cubicBezTo>
                  <a:cubicBezTo>
                    <a:pt x="32" y="15"/>
                    <a:pt x="25" y="20"/>
                    <a:pt x="19" y="25"/>
                  </a:cubicBezTo>
                  <a:cubicBezTo>
                    <a:pt x="13" y="31"/>
                    <a:pt x="8" y="38"/>
                    <a:pt x="6" y="45"/>
                  </a:cubicBezTo>
                  <a:cubicBezTo>
                    <a:pt x="3" y="52"/>
                    <a:pt x="0" y="60"/>
                    <a:pt x="0" y="68"/>
                  </a:cubicBezTo>
                  <a:cubicBezTo>
                    <a:pt x="0" y="86"/>
                    <a:pt x="6" y="102"/>
                    <a:pt x="19" y="112"/>
                  </a:cubicBezTo>
                  <a:lnTo>
                    <a:pt x="32" y="122"/>
                  </a:lnTo>
                  <a:cubicBezTo>
                    <a:pt x="41" y="127"/>
                    <a:pt x="51" y="131"/>
                    <a:pt x="63" y="131"/>
                  </a:cubicBezTo>
                  <a:cubicBezTo>
                    <a:pt x="86" y="132"/>
                    <a:pt x="112" y="137"/>
                    <a:pt x="135" y="138"/>
                  </a:cubicBezTo>
                  <a:cubicBezTo>
                    <a:pt x="144" y="138"/>
                    <a:pt x="153" y="137"/>
                    <a:pt x="160" y="132"/>
                  </a:cubicBezTo>
                  <a:cubicBezTo>
                    <a:pt x="170" y="129"/>
                    <a:pt x="178" y="125"/>
                    <a:pt x="182" y="118"/>
                  </a:cubicBezTo>
                  <a:cubicBezTo>
                    <a:pt x="189" y="112"/>
                    <a:pt x="194" y="105"/>
                    <a:pt x="196" y="96"/>
                  </a:cubicBezTo>
                  <a:cubicBezTo>
                    <a:pt x="201" y="89"/>
                    <a:pt x="202" y="80"/>
                    <a:pt x="202" y="71"/>
                  </a:cubicBezTo>
                  <a:cubicBezTo>
                    <a:pt x="202" y="52"/>
                    <a:pt x="195" y="35"/>
                    <a:pt x="182" y="22"/>
                  </a:cubicBezTo>
                  <a:cubicBezTo>
                    <a:pt x="179" y="16"/>
                    <a:pt x="175" y="13"/>
                    <a:pt x="170" y="9"/>
                  </a:cubicBezTo>
                  <a:cubicBezTo>
                    <a:pt x="159" y="3"/>
                    <a:pt x="149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6402149" y="1849254"/>
              <a:ext cx="45417" cy="16356"/>
            </a:xfrm>
            <a:custGeom>
              <a:avLst/>
              <a:gdLst/>
              <a:ahLst/>
              <a:cxnLst/>
              <a:rect l="l" t="t" r="r" b="b"/>
              <a:pathLst>
                <a:path w="1605" h="578" extrusionOk="0">
                  <a:moveTo>
                    <a:pt x="1162" y="0"/>
                  </a:moveTo>
                  <a:cubicBezTo>
                    <a:pt x="984" y="0"/>
                    <a:pt x="806" y="21"/>
                    <a:pt x="636" y="70"/>
                  </a:cubicBezTo>
                  <a:cubicBezTo>
                    <a:pt x="397" y="136"/>
                    <a:pt x="151" y="267"/>
                    <a:pt x="26" y="491"/>
                  </a:cubicBezTo>
                  <a:cubicBezTo>
                    <a:pt x="1" y="535"/>
                    <a:pt x="38" y="578"/>
                    <a:pt x="78" y="578"/>
                  </a:cubicBezTo>
                  <a:cubicBezTo>
                    <a:pt x="91" y="578"/>
                    <a:pt x="105" y="573"/>
                    <a:pt x="116" y="562"/>
                  </a:cubicBezTo>
                  <a:cubicBezTo>
                    <a:pt x="288" y="405"/>
                    <a:pt x="479" y="292"/>
                    <a:pt x="705" y="237"/>
                  </a:cubicBezTo>
                  <a:cubicBezTo>
                    <a:pt x="969" y="170"/>
                    <a:pt x="1242" y="186"/>
                    <a:pt x="1511" y="151"/>
                  </a:cubicBezTo>
                  <a:cubicBezTo>
                    <a:pt x="1574" y="144"/>
                    <a:pt x="1604" y="40"/>
                    <a:pt x="1529" y="29"/>
                  </a:cubicBezTo>
                  <a:cubicBezTo>
                    <a:pt x="1408" y="10"/>
                    <a:pt x="1285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6040620" y="1879533"/>
              <a:ext cx="483774" cy="457118"/>
            </a:xfrm>
            <a:custGeom>
              <a:avLst/>
              <a:gdLst/>
              <a:ahLst/>
              <a:cxnLst/>
              <a:rect l="l" t="t" r="r" b="b"/>
              <a:pathLst>
                <a:path w="17096" h="16154" extrusionOk="0">
                  <a:moveTo>
                    <a:pt x="8860" y="1"/>
                  </a:moveTo>
                  <a:cubicBezTo>
                    <a:pt x="8854" y="1"/>
                    <a:pt x="8847" y="2"/>
                    <a:pt x="8841" y="4"/>
                  </a:cubicBezTo>
                  <a:cubicBezTo>
                    <a:pt x="8150" y="207"/>
                    <a:pt x="7794" y="877"/>
                    <a:pt x="7479" y="1470"/>
                  </a:cubicBezTo>
                  <a:cubicBezTo>
                    <a:pt x="7316" y="1777"/>
                    <a:pt x="7155" y="2093"/>
                    <a:pt x="6927" y="2358"/>
                  </a:cubicBezTo>
                  <a:cubicBezTo>
                    <a:pt x="6653" y="2679"/>
                    <a:pt x="6316" y="2856"/>
                    <a:pt x="5908" y="2959"/>
                  </a:cubicBezTo>
                  <a:cubicBezTo>
                    <a:pt x="5668" y="3019"/>
                    <a:pt x="5426" y="3063"/>
                    <a:pt x="5187" y="3131"/>
                  </a:cubicBezTo>
                  <a:cubicBezTo>
                    <a:pt x="4963" y="3196"/>
                    <a:pt x="4745" y="3282"/>
                    <a:pt x="4536" y="3382"/>
                  </a:cubicBezTo>
                  <a:cubicBezTo>
                    <a:pt x="4121" y="3580"/>
                    <a:pt x="3740" y="3846"/>
                    <a:pt x="3391" y="4147"/>
                  </a:cubicBezTo>
                  <a:cubicBezTo>
                    <a:pt x="2689" y="4750"/>
                    <a:pt x="2117" y="5505"/>
                    <a:pt x="1625" y="6284"/>
                  </a:cubicBezTo>
                  <a:cubicBezTo>
                    <a:pt x="1473" y="6529"/>
                    <a:pt x="1329" y="6781"/>
                    <a:pt x="1237" y="7053"/>
                  </a:cubicBezTo>
                  <a:cubicBezTo>
                    <a:pt x="1140" y="7345"/>
                    <a:pt x="1131" y="7643"/>
                    <a:pt x="1171" y="7947"/>
                  </a:cubicBezTo>
                  <a:cubicBezTo>
                    <a:pt x="1234" y="8425"/>
                    <a:pt x="1448" y="9072"/>
                    <a:pt x="1047" y="9464"/>
                  </a:cubicBezTo>
                  <a:cubicBezTo>
                    <a:pt x="933" y="9574"/>
                    <a:pt x="1035" y="9749"/>
                    <a:pt x="1167" y="9749"/>
                  </a:cubicBezTo>
                  <a:cubicBezTo>
                    <a:pt x="1194" y="9749"/>
                    <a:pt x="1222" y="9742"/>
                    <a:pt x="1249" y="9726"/>
                  </a:cubicBezTo>
                  <a:cubicBezTo>
                    <a:pt x="1312" y="9688"/>
                    <a:pt x="1380" y="9671"/>
                    <a:pt x="1449" y="9671"/>
                  </a:cubicBezTo>
                  <a:cubicBezTo>
                    <a:pt x="1549" y="9671"/>
                    <a:pt x="1650" y="9707"/>
                    <a:pt x="1737" y="9765"/>
                  </a:cubicBezTo>
                  <a:cubicBezTo>
                    <a:pt x="1917" y="9887"/>
                    <a:pt x="1996" y="10096"/>
                    <a:pt x="1997" y="10307"/>
                  </a:cubicBezTo>
                  <a:cubicBezTo>
                    <a:pt x="2002" y="10815"/>
                    <a:pt x="1641" y="11228"/>
                    <a:pt x="1354" y="11612"/>
                  </a:cubicBezTo>
                  <a:cubicBezTo>
                    <a:pt x="758" y="12405"/>
                    <a:pt x="347" y="13335"/>
                    <a:pt x="155" y="14309"/>
                  </a:cubicBezTo>
                  <a:cubicBezTo>
                    <a:pt x="46" y="14863"/>
                    <a:pt x="1" y="15435"/>
                    <a:pt x="46" y="15999"/>
                  </a:cubicBezTo>
                  <a:cubicBezTo>
                    <a:pt x="54" y="16099"/>
                    <a:pt x="129" y="16153"/>
                    <a:pt x="205" y="16153"/>
                  </a:cubicBezTo>
                  <a:cubicBezTo>
                    <a:pt x="266" y="16153"/>
                    <a:pt x="328" y="16118"/>
                    <a:pt x="357" y="16041"/>
                  </a:cubicBezTo>
                  <a:cubicBezTo>
                    <a:pt x="492" y="15672"/>
                    <a:pt x="684" y="15328"/>
                    <a:pt x="913" y="15009"/>
                  </a:cubicBezTo>
                  <a:cubicBezTo>
                    <a:pt x="1128" y="14710"/>
                    <a:pt x="1397" y="14373"/>
                    <a:pt x="1721" y="14181"/>
                  </a:cubicBezTo>
                  <a:cubicBezTo>
                    <a:pt x="2050" y="13989"/>
                    <a:pt x="2468" y="14079"/>
                    <a:pt x="2827" y="13982"/>
                  </a:cubicBezTo>
                  <a:cubicBezTo>
                    <a:pt x="3144" y="13896"/>
                    <a:pt x="3436" y="13736"/>
                    <a:pt x="3712" y="13563"/>
                  </a:cubicBezTo>
                  <a:cubicBezTo>
                    <a:pt x="4258" y="13222"/>
                    <a:pt x="4805" y="12785"/>
                    <a:pt x="5479" y="12785"/>
                  </a:cubicBezTo>
                  <a:cubicBezTo>
                    <a:pt x="5498" y="12785"/>
                    <a:pt x="5516" y="12785"/>
                    <a:pt x="5534" y="12786"/>
                  </a:cubicBezTo>
                  <a:cubicBezTo>
                    <a:pt x="6344" y="12815"/>
                    <a:pt x="7050" y="13319"/>
                    <a:pt x="7847" y="13428"/>
                  </a:cubicBezTo>
                  <a:cubicBezTo>
                    <a:pt x="7955" y="13443"/>
                    <a:pt x="8064" y="13451"/>
                    <a:pt x="8173" y="13451"/>
                  </a:cubicBezTo>
                  <a:cubicBezTo>
                    <a:pt x="8483" y="13451"/>
                    <a:pt x="8790" y="13385"/>
                    <a:pt x="9054" y="13213"/>
                  </a:cubicBezTo>
                  <a:cubicBezTo>
                    <a:pt x="9221" y="13106"/>
                    <a:pt x="9370" y="12972"/>
                    <a:pt x="9535" y="12859"/>
                  </a:cubicBezTo>
                  <a:cubicBezTo>
                    <a:pt x="9634" y="12792"/>
                    <a:pt x="9755" y="12715"/>
                    <a:pt x="9878" y="12715"/>
                  </a:cubicBezTo>
                  <a:cubicBezTo>
                    <a:pt x="9891" y="12715"/>
                    <a:pt x="9904" y="12716"/>
                    <a:pt x="9917" y="12718"/>
                  </a:cubicBezTo>
                  <a:cubicBezTo>
                    <a:pt x="9917" y="13001"/>
                    <a:pt x="9894" y="13284"/>
                    <a:pt x="9840" y="13563"/>
                  </a:cubicBezTo>
                  <a:cubicBezTo>
                    <a:pt x="9818" y="13677"/>
                    <a:pt x="9922" y="13798"/>
                    <a:pt x="10026" y="13798"/>
                  </a:cubicBezTo>
                  <a:cubicBezTo>
                    <a:pt x="10066" y="13798"/>
                    <a:pt x="10106" y="13780"/>
                    <a:pt x="10140" y="13738"/>
                  </a:cubicBezTo>
                  <a:cubicBezTo>
                    <a:pt x="10826" y="12872"/>
                    <a:pt x="11959" y="12652"/>
                    <a:pt x="12978" y="12423"/>
                  </a:cubicBezTo>
                  <a:cubicBezTo>
                    <a:pt x="13981" y="12197"/>
                    <a:pt x="15012" y="11914"/>
                    <a:pt x="15876" y="11340"/>
                  </a:cubicBezTo>
                  <a:cubicBezTo>
                    <a:pt x="16108" y="11186"/>
                    <a:pt x="16332" y="11010"/>
                    <a:pt x="16525" y="10810"/>
                  </a:cubicBezTo>
                  <a:cubicBezTo>
                    <a:pt x="16734" y="10595"/>
                    <a:pt x="16881" y="10352"/>
                    <a:pt x="17029" y="10095"/>
                  </a:cubicBezTo>
                  <a:cubicBezTo>
                    <a:pt x="17096" y="9976"/>
                    <a:pt x="16991" y="9867"/>
                    <a:pt x="16889" y="9867"/>
                  </a:cubicBezTo>
                  <a:cubicBezTo>
                    <a:pt x="16843" y="9867"/>
                    <a:pt x="16797" y="9889"/>
                    <a:pt x="16768" y="9942"/>
                  </a:cubicBezTo>
                  <a:cubicBezTo>
                    <a:pt x="16531" y="10356"/>
                    <a:pt x="16139" y="10721"/>
                    <a:pt x="15751" y="10990"/>
                  </a:cubicBezTo>
                  <a:cubicBezTo>
                    <a:pt x="15332" y="11279"/>
                    <a:pt x="14867" y="11491"/>
                    <a:pt x="14389" y="11658"/>
                  </a:cubicBezTo>
                  <a:cubicBezTo>
                    <a:pt x="13898" y="11831"/>
                    <a:pt x="13392" y="11962"/>
                    <a:pt x="12883" y="12077"/>
                  </a:cubicBezTo>
                  <a:cubicBezTo>
                    <a:pt x="12360" y="12195"/>
                    <a:pt x="11831" y="12306"/>
                    <a:pt x="11328" y="12498"/>
                  </a:cubicBezTo>
                  <a:cubicBezTo>
                    <a:pt x="10936" y="12646"/>
                    <a:pt x="10567" y="12844"/>
                    <a:pt x="10252" y="13112"/>
                  </a:cubicBezTo>
                  <a:cubicBezTo>
                    <a:pt x="10262" y="12941"/>
                    <a:pt x="10265" y="12769"/>
                    <a:pt x="10255" y="12596"/>
                  </a:cubicBezTo>
                  <a:cubicBezTo>
                    <a:pt x="10253" y="12539"/>
                    <a:pt x="10225" y="12476"/>
                    <a:pt x="10172" y="12450"/>
                  </a:cubicBezTo>
                  <a:cubicBezTo>
                    <a:pt x="10075" y="12406"/>
                    <a:pt x="9982" y="12387"/>
                    <a:pt x="9891" y="12387"/>
                  </a:cubicBezTo>
                  <a:cubicBezTo>
                    <a:pt x="9639" y="12387"/>
                    <a:pt x="9407" y="12535"/>
                    <a:pt x="9194" y="12697"/>
                  </a:cubicBezTo>
                  <a:cubicBezTo>
                    <a:pt x="9047" y="12811"/>
                    <a:pt x="8902" y="12934"/>
                    <a:pt x="8732" y="13011"/>
                  </a:cubicBezTo>
                  <a:cubicBezTo>
                    <a:pt x="8562" y="13088"/>
                    <a:pt x="8376" y="13119"/>
                    <a:pt x="8190" y="13120"/>
                  </a:cubicBezTo>
                  <a:cubicBezTo>
                    <a:pt x="8184" y="13120"/>
                    <a:pt x="8178" y="13120"/>
                    <a:pt x="8172" y="13120"/>
                  </a:cubicBezTo>
                  <a:cubicBezTo>
                    <a:pt x="7329" y="13120"/>
                    <a:pt x="6598" y="12604"/>
                    <a:pt x="5774" y="12495"/>
                  </a:cubicBezTo>
                  <a:cubicBezTo>
                    <a:pt x="5680" y="12483"/>
                    <a:pt x="5587" y="12477"/>
                    <a:pt x="5495" y="12477"/>
                  </a:cubicBezTo>
                  <a:cubicBezTo>
                    <a:pt x="5213" y="12477"/>
                    <a:pt x="4939" y="12534"/>
                    <a:pt x="4674" y="12645"/>
                  </a:cubicBezTo>
                  <a:cubicBezTo>
                    <a:pt x="4352" y="12782"/>
                    <a:pt x="4061" y="12973"/>
                    <a:pt x="3769" y="13164"/>
                  </a:cubicBezTo>
                  <a:cubicBezTo>
                    <a:pt x="3481" y="13351"/>
                    <a:pt x="3189" y="13545"/>
                    <a:pt x="2864" y="13654"/>
                  </a:cubicBezTo>
                  <a:cubicBezTo>
                    <a:pt x="2689" y="13710"/>
                    <a:pt x="2516" y="13738"/>
                    <a:pt x="2333" y="13747"/>
                  </a:cubicBezTo>
                  <a:cubicBezTo>
                    <a:pt x="2122" y="13758"/>
                    <a:pt x="1910" y="13765"/>
                    <a:pt x="1713" y="13848"/>
                  </a:cubicBezTo>
                  <a:cubicBezTo>
                    <a:pt x="1307" y="14018"/>
                    <a:pt x="987" y="14414"/>
                    <a:pt x="727" y="14755"/>
                  </a:cubicBezTo>
                  <a:cubicBezTo>
                    <a:pt x="594" y="14931"/>
                    <a:pt x="474" y="15117"/>
                    <a:pt x="368" y="15307"/>
                  </a:cubicBezTo>
                  <a:cubicBezTo>
                    <a:pt x="412" y="14450"/>
                    <a:pt x="611" y="13611"/>
                    <a:pt x="993" y="12830"/>
                  </a:cubicBezTo>
                  <a:cubicBezTo>
                    <a:pt x="1233" y="12338"/>
                    <a:pt x="1548" y="11911"/>
                    <a:pt x="1870" y="11474"/>
                  </a:cubicBezTo>
                  <a:cubicBezTo>
                    <a:pt x="2179" y="11052"/>
                    <a:pt x="2444" y="10519"/>
                    <a:pt x="2284" y="9987"/>
                  </a:cubicBezTo>
                  <a:cubicBezTo>
                    <a:pt x="2180" y="9646"/>
                    <a:pt x="1865" y="9378"/>
                    <a:pt x="1521" y="9343"/>
                  </a:cubicBezTo>
                  <a:cubicBezTo>
                    <a:pt x="1634" y="9066"/>
                    <a:pt x="1637" y="8743"/>
                    <a:pt x="1599" y="8445"/>
                  </a:cubicBezTo>
                  <a:cubicBezTo>
                    <a:pt x="1563" y="8171"/>
                    <a:pt x="1499" y="7896"/>
                    <a:pt x="1503" y="7618"/>
                  </a:cubicBezTo>
                  <a:cubicBezTo>
                    <a:pt x="1506" y="7358"/>
                    <a:pt x="1589" y="7113"/>
                    <a:pt x="1707" y="6883"/>
                  </a:cubicBezTo>
                  <a:cubicBezTo>
                    <a:pt x="1920" y="6466"/>
                    <a:pt x="2204" y="6074"/>
                    <a:pt x="2484" y="5700"/>
                  </a:cubicBezTo>
                  <a:cubicBezTo>
                    <a:pt x="2755" y="5337"/>
                    <a:pt x="3050" y="4991"/>
                    <a:pt x="3374" y="4677"/>
                  </a:cubicBezTo>
                  <a:cubicBezTo>
                    <a:pt x="3698" y="4365"/>
                    <a:pt x="4052" y="4086"/>
                    <a:pt x="4442" y="3862"/>
                  </a:cubicBezTo>
                  <a:cubicBezTo>
                    <a:pt x="4851" y="3629"/>
                    <a:pt x="5283" y="3494"/>
                    <a:pt x="5739" y="3385"/>
                  </a:cubicBezTo>
                  <a:cubicBezTo>
                    <a:pt x="6183" y="3281"/>
                    <a:pt x="6614" y="3151"/>
                    <a:pt x="6962" y="2839"/>
                  </a:cubicBezTo>
                  <a:cubicBezTo>
                    <a:pt x="7223" y="2603"/>
                    <a:pt x="7413" y="2292"/>
                    <a:pt x="7576" y="1984"/>
                  </a:cubicBezTo>
                  <a:cubicBezTo>
                    <a:pt x="7922" y="1325"/>
                    <a:pt x="8184" y="490"/>
                    <a:pt x="8896" y="136"/>
                  </a:cubicBezTo>
                  <a:cubicBezTo>
                    <a:pt x="8965" y="103"/>
                    <a:pt x="8926" y="1"/>
                    <a:pt x="8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5941975" y="1789037"/>
              <a:ext cx="709588" cy="736018"/>
            </a:xfrm>
            <a:custGeom>
              <a:avLst/>
              <a:gdLst/>
              <a:ahLst/>
              <a:cxnLst/>
              <a:rect l="l" t="t" r="r" b="b"/>
              <a:pathLst>
                <a:path w="25076" h="26010" extrusionOk="0">
                  <a:moveTo>
                    <a:pt x="15395" y="0"/>
                  </a:moveTo>
                  <a:cubicBezTo>
                    <a:pt x="13675" y="0"/>
                    <a:pt x="12025" y="408"/>
                    <a:pt x="10876" y="1799"/>
                  </a:cubicBezTo>
                  <a:cubicBezTo>
                    <a:pt x="10709" y="2003"/>
                    <a:pt x="10551" y="2229"/>
                    <a:pt x="10309" y="2350"/>
                  </a:cubicBezTo>
                  <a:cubicBezTo>
                    <a:pt x="10119" y="2445"/>
                    <a:pt x="9898" y="2477"/>
                    <a:pt x="9692" y="2517"/>
                  </a:cubicBezTo>
                  <a:cubicBezTo>
                    <a:pt x="9256" y="2600"/>
                    <a:pt x="8814" y="2709"/>
                    <a:pt x="8632" y="3161"/>
                  </a:cubicBezTo>
                  <a:cubicBezTo>
                    <a:pt x="8590" y="3267"/>
                    <a:pt x="8680" y="3363"/>
                    <a:pt x="8768" y="3399"/>
                  </a:cubicBezTo>
                  <a:cubicBezTo>
                    <a:pt x="9044" y="3514"/>
                    <a:pt x="9150" y="3828"/>
                    <a:pt x="9070" y="4098"/>
                  </a:cubicBezTo>
                  <a:cubicBezTo>
                    <a:pt x="8997" y="4345"/>
                    <a:pt x="8834" y="4585"/>
                    <a:pt x="8670" y="4781"/>
                  </a:cubicBezTo>
                  <a:cubicBezTo>
                    <a:pt x="8369" y="5145"/>
                    <a:pt x="7992" y="5431"/>
                    <a:pt x="7588" y="5672"/>
                  </a:cubicBezTo>
                  <a:cubicBezTo>
                    <a:pt x="6727" y="6191"/>
                    <a:pt x="5770" y="6532"/>
                    <a:pt x="4927" y="7082"/>
                  </a:cubicBezTo>
                  <a:cubicBezTo>
                    <a:pt x="4518" y="7346"/>
                    <a:pt x="4142" y="7662"/>
                    <a:pt x="3846" y="8050"/>
                  </a:cubicBezTo>
                  <a:cubicBezTo>
                    <a:pt x="3450" y="8570"/>
                    <a:pt x="3264" y="9198"/>
                    <a:pt x="3174" y="9837"/>
                  </a:cubicBezTo>
                  <a:cubicBezTo>
                    <a:pt x="3067" y="10600"/>
                    <a:pt x="3013" y="11372"/>
                    <a:pt x="2934" y="12139"/>
                  </a:cubicBezTo>
                  <a:lnTo>
                    <a:pt x="2809" y="13360"/>
                  </a:lnTo>
                  <a:cubicBezTo>
                    <a:pt x="2773" y="13721"/>
                    <a:pt x="2748" y="14089"/>
                    <a:pt x="2673" y="14445"/>
                  </a:cubicBezTo>
                  <a:cubicBezTo>
                    <a:pt x="2587" y="14843"/>
                    <a:pt x="2404" y="15161"/>
                    <a:pt x="2128" y="15455"/>
                  </a:cubicBezTo>
                  <a:cubicBezTo>
                    <a:pt x="1875" y="15724"/>
                    <a:pt x="1599" y="15969"/>
                    <a:pt x="1365" y="16257"/>
                  </a:cubicBezTo>
                  <a:cubicBezTo>
                    <a:pt x="874" y="16857"/>
                    <a:pt x="516" y="17559"/>
                    <a:pt x="322" y="18311"/>
                  </a:cubicBezTo>
                  <a:cubicBezTo>
                    <a:pt x="288" y="18439"/>
                    <a:pt x="389" y="18534"/>
                    <a:pt x="498" y="18534"/>
                  </a:cubicBezTo>
                  <a:cubicBezTo>
                    <a:pt x="541" y="18534"/>
                    <a:pt x="585" y="18519"/>
                    <a:pt x="622" y="18485"/>
                  </a:cubicBezTo>
                  <a:cubicBezTo>
                    <a:pt x="858" y="18277"/>
                    <a:pt x="1146" y="18008"/>
                    <a:pt x="1480" y="18004"/>
                  </a:cubicBezTo>
                  <a:cubicBezTo>
                    <a:pt x="1481" y="18004"/>
                    <a:pt x="1482" y="18004"/>
                    <a:pt x="1483" y="18004"/>
                  </a:cubicBezTo>
                  <a:cubicBezTo>
                    <a:pt x="1724" y="18004"/>
                    <a:pt x="1996" y="18149"/>
                    <a:pt x="1964" y="18424"/>
                  </a:cubicBezTo>
                  <a:cubicBezTo>
                    <a:pt x="1945" y="18601"/>
                    <a:pt x="1853" y="18783"/>
                    <a:pt x="1785" y="18947"/>
                  </a:cubicBezTo>
                  <a:cubicBezTo>
                    <a:pt x="1714" y="19114"/>
                    <a:pt x="1640" y="19280"/>
                    <a:pt x="1560" y="19443"/>
                  </a:cubicBezTo>
                  <a:cubicBezTo>
                    <a:pt x="1396" y="19784"/>
                    <a:pt x="1218" y="20120"/>
                    <a:pt x="1045" y="20457"/>
                  </a:cubicBezTo>
                  <a:cubicBezTo>
                    <a:pt x="721" y="21083"/>
                    <a:pt x="400" y="21726"/>
                    <a:pt x="216" y="22409"/>
                  </a:cubicBezTo>
                  <a:cubicBezTo>
                    <a:pt x="56" y="23000"/>
                    <a:pt x="0" y="23622"/>
                    <a:pt x="88" y="24229"/>
                  </a:cubicBezTo>
                  <a:cubicBezTo>
                    <a:pt x="181" y="24892"/>
                    <a:pt x="465" y="25520"/>
                    <a:pt x="971" y="25960"/>
                  </a:cubicBezTo>
                  <a:cubicBezTo>
                    <a:pt x="1008" y="25993"/>
                    <a:pt x="1055" y="26010"/>
                    <a:pt x="1101" y="26010"/>
                  </a:cubicBezTo>
                  <a:cubicBezTo>
                    <a:pt x="1175" y="26010"/>
                    <a:pt x="1247" y="25966"/>
                    <a:pt x="1269" y="25882"/>
                  </a:cubicBezTo>
                  <a:cubicBezTo>
                    <a:pt x="1490" y="25058"/>
                    <a:pt x="1722" y="24206"/>
                    <a:pt x="2222" y="23501"/>
                  </a:cubicBezTo>
                  <a:cubicBezTo>
                    <a:pt x="2472" y="23145"/>
                    <a:pt x="2796" y="22859"/>
                    <a:pt x="3174" y="22641"/>
                  </a:cubicBezTo>
                  <a:cubicBezTo>
                    <a:pt x="3572" y="22413"/>
                    <a:pt x="4003" y="22249"/>
                    <a:pt x="4423" y="22064"/>
                  </a:cubicBezTo>
                  <a:cubicBezTo>
                    <a:pt x="4840" y="21878"/>
                    <a:pt x="5231" y="21660"/>
                    <a:pt x="5585" y="21370"/>
                  </a:cubicBezTo>
                  <a:cubicBezTo>
                    <a:pt x="5927" y="21091"/>
                    <a:pt x="6226" y="20765"/>
                    <a:pt x="6521" y="20437"/>
                  </a:cubicBezTo>
                  <a:cubicBezTo>
                    <a:pt x="7114" y="19774"/>
                    <a:pt x="7702" y="19117"/>
                    <a:pt x="8529" y="18744"/>
                  </a:cubicBezTo>
                  <a:cubicBezTo>
                    <a:pt x="8971" y="18543"/>
                    <a:pt x="9456" y="18425"/>
                    <a:pt x="9939" y="18393"/>
                  </a:cubicBezTo>
                  <a:cubicBezTo>
                    <a:pt x="10033" y="18387"/>
                    <a:pt x="10126" y="18384"/>
                    <a:pt x="10220" y="18384"/>
                  </a:cubicBezTo>
                  <a:cubicBezTo>
                    <a:pt x="10379" y="18384"/>
                    <a:pt x="10537" y="18393"/>
                    <a:pt x="10693" y="18412"/>
                  </a:cubicBezTo>
                  <a:cubicBezTo>
                    <a:pt x="10936" y="18441"/>
                    <a:pt x="11194" y="18470"/>
                    <a:pt x="11430" y="18543"/>
                  </a:cubicBezTo>
                  <a:cubicBezTo>
                    <a:pt x="11447" y="18548"/>
                    <a:pt x="11463" y="18551"/>
                    <a:pt x="11478" y="18551"/>
                  </a:cubicBezTo>
                  <a:cubicBezTo>
                    <a:pt x="11630" y="18551"/>
                    <a:pt x="11680" y="18304"/>
                    <a:pt x="11510" y="18251"/>
                  </a:cubicBezTo>
                  <a:cubicBezTo>
                    <a:pt x="11289" y="18183"/>
                    <a:pt x="11074" y="18103"/>
                    <a:pt x="10841" y="18071"/>
                  </a:cubicBezTo>
                  <a:cubicBezTo>
                    <a:pt x="10636" y="18044"/>
                    <a:pt x="10430" y="18029"/>
                    <a:pt x="10224" y="18029"/>
                  </a:cubicBezTo>
                  <a:cubicBezTo>
                    <a:pt x="10197" y="18029"/>
                    <a:pt x="10170" y="18030"/>
                    <a:pt x="10142" y="18030"/>
                  </a:cubicBezTo>
                  <a:cubicBezTo>
                    <a:pt x="9685" y="18039"/>
                    <a:pt x="9225" y="18114"/>
                    <a:pt x="8791" y="18263"/>
                  </a:cubicBezTo>
                  <a:cubicBezTo>
                    <a:pt x="8356" y="18408"/>
                    <a:pt x="7945" y="18619"/>
                    <a:pt x="7577" y="18895"/>
                  </a:cubicBezTo>
                  <a:cubicBezTo>
                    <a:pt x="7205" y="19174"/>
                    <a:pt x="6881" y="19507"/>
                    <a:pt x="6569" y="19849"/>
                  </a:cubicBezTo>
                  <a:cubicBezTo>
                    <a:pt x="6268" y="20182"/>
                    <a:pt x="5976" y="20525"/>
                    <a:pt x="5651" y="20836"/>
                  </a:cubicBezTo>
                  <a:cubicBezTo>
                    <a:pt x="5310" y="21162"/>
                    <a:pt x="4937" y="21426"/>
                    <a:pt x="4511" y="21631"/>
                  </a:cubicBezTo>
                  <a:cubicBezTo>
                    <a:pt x="3673" y="22041"/>
                    <a:pt x="2762" y="22304"/>
                    <a:pt x="2134" y="23038"/>
                  </a:cubicBezTo>
                  <a:cubicBezTo>
                    <a:pt x="1539" y="23734"/>
                    <a:pt x="1247" y="24615"/>
                    <a:pt x="1006" y="25485"/>
                  </a:cubicBezTo>
                  <a:cubicBezTo>
                    <a:pt x="269" y="24631"/>
                    <a:pt x="291" y="23330"/>
                    <a:pt x="622" y="22298"/>
                  </a:cubicBezTo>
                  <a:cubicBezTo>
                    <a:pt x="858" y="21563"/>
                    <a:pt x="1231" y="20881"/>
                    <a:pt x="1583" y="20197"/>
                  </a:cubicBezTo>
                  <a:cubicBezTo>
                    <a:pt x="1763" y="19847"/>
                    <a:pt x="1939" y="19493"/>
                    <a:pt x="2093" y="19130"/>
                  </a:cubicBezTo>
                  <a:cubicBezTo>
                    <a:pt x="2234" y="18802"/>
                    <a:pt x="2433" y="18411"/>
                    <a:pt x="2249" y="18061"/>
                  </a:cubicBezTo>
                  <a:cubicBezTo>
                    <a:pt x="2109" y="17794"/>
                    <a:pt x="1789" y="17647"/>
                    <a:pt x="1492" y="17647"/>
                  </a:cubicBezTo>
                  <a:cubicBezTo>
                    <a:pt x="1466" y="17647"/>
                    <a:pt x="1439" y="17648"/>
                    <a:pt x="1413" y="17651"/>
                  </a:cubicBezTo>
                  <a:cubicBezTo>
                    <a:pt x="1204" y="17670"/>
                    <a:pt x="1016" y="17750"/>
                    <a:pt x="843" y="17859"/>
                  </a:cubicBezTo>
                  <a:cubicBezTo>
                    <a:pt x="1023" y="17386"/>
                    <a:pt x="1275" y="16942"/>
                    <a:pt x="1590" y="16545"/>
                  </a:cubicBezTo>
                  <a:cubicBezTo>
                    <a:pt x="2025" y="16004"/>
                    <a:pt x="2638" y="15596"/>
                    <a:pt x="2902" y="14932"/>
                  </a:cubicBezTo>
                  <a:cubicBezTo>
                    <a:pt x="3036" y="14593"/>
                    <a:pt x="3077" y="14226"/>
                    <a:pt x="3115" y="13864"/>
                  </a:cubicBezTo>
                  <a:lnTo>
                    <a:pt x="3240" y="12649"/>
                  </a:lnTo>
                  <a:cubicBezTo>
                    <a:pt x="3324" y="11834"/>
                    <a:pt x="3401" y="11018"/>
                    <a:pt x="3500" y="10205"/>
                  </a:cubicBezTo>
                  <a:cubicBezTo>
                    <a:pt x="3580" y="9548"/>
                    <a:pt x="3713" y="8889"/>
                    <a:pt x="4104" y="8340"/>
                  </a:cubicBezTo>
                  <a:cubicBezTo>
                    <a:pt x="4385" y="7948"/>
                    <a:pt x="4770" y="7640"/>
                    <a:pt x="5174" y="7385"/>
                  </a:cubicBezTo>
                  <a:cubicBezTo>
                    <a:pt x="6043" y="6836"/>
                    <a:pt x="7019" y="6489"/>
                    <a:pt x="7890" y="5942"/>
                  </a:cubicBezTo>
                  <a:cubicBezTo>
                    <a:pt x="8362" y="5644"/>
                    <a:pt x="8798" y="5286"/>
                    <a:pt x="9119" y="4825"/>
                  </a:cubicBezTo>
                  <a:cubicBezTo>
                    <a:pt x="9315" y="4547"/>
                    <a:pt x="9509" y="4204"/>
                    <a:pt x="9486" y="3854"/>
                  </a:cubicBezTo>
                  <a:cubicBezTo>
                    <a:pt x="9465" y="3558"/>
                    <a:pt x="9308" y="3309"/>
                    <a:pt x="9080" y="3144"/>
                  </a:cubicBezTo>
                  <a:cubicBezTo>
                    <a:pt x="9256" y="2953"/>
                    <a:pt x="9610" y="2921"/>
                    <a:pt x="9839" y="2878"/>
                  </a:cubicBezTo>
                  <a:cubicBezTo>
                    <a:pt x="10026" y="2841"/>
                    <a:pt x="10212" y="2803"/>
                    <a:pt x="10388" y="2731"/>
                  </a:cubicBezTo>
                  <a:cubicBezTo>
                    <a:pt x="10606" y="2642"/>
                    <a:pt x="10783" y="2498"/>
                    <a:pt x="10939" y="2321"/>
                  </a:cubicBezTo>
                  <a:cubicBezTo>
                    <a:pt x="11096" y="2139"/>
                    <a:pt x="11240" y="1945"/>
                    <a:pt x="11412" y="1773"/>
                  </a:cubicBezTo>
                  <a:cubicBezTo>
                    <a:pt x="11578" y="1609"/>
                    <a:pt x="11755" y="1458"/>
                    <a:pt x="11946" y="1323"/>
                  </a:cubicBezTo>
                  <a:cubicBezTo>
                    <a:pt x="12334" y="1052"/>
                    <a:pt x="12760" y="842"/>
                    <a:pt x="13207" y="689"/>
                  </a:cubicBezTo>
                  <a:cubicBezTo>
                    <a:pt x="13877" y="464"/>
                    <a:pt x="14575" y="379"/>
                    <a:pt x="15276" y="379"/>
                  </a:cubicBezTo>
                  <a:cubicBezTo>
                    <a:pt x="15574" y="379"/>
                    <a:pt x="15871" y="394"/>
                    <a:pt x="16167" y="420"/>
                  </a:cubicBezTo>
                  <a:cubicBezTo>
                    <a:pt x="17327" y="522"/>
                    <a:pt x="18446" y="618"/>
                    <a:pt x="19574" y="920"/>
                  </a:cubicBezTo>
                  <a:cubicBezTo>
                    <a:pt x="20123" y="1067"/>
                    <a:pt x="20648" y="1265"/>
                    <a:pt x="21143" y="1541"/>
                  </a:cubicBezTo>
                  <a:cubicBezTo>
                    <a:pt x="23106" y="2635"/>
                    <a:pt x="24253" y="4604"/>
                    <a:pt x="24669" y="6771"/>
                  </a:cubicBezTo>
                  <a:cubicBezTo>
                    <a:pt x="24674" y="6814"/>
                    <a:pt x="24680" y="6856"/>
                    <a:pt x="24686" y="6900"/>
                  </a:cubicBezTo>
                  <a:cubicBezTo>
                    <a:pt x="24802" y="7942"/>
                    <a:pt x="24791" y="9202"/>
                    <a:pt x="23991" y="9991"/>
                  </a:cubicBezTo>
                  <a:cubicBezTo>
                    <a:pt x="23797" y="10184"/>
                    <a:pt x="23579" y="10354"/>
                    <a:pt x="23410" y="10571"/>
                  </a:cubicBezTo>
                  <a:cubicBezTo>
                    <a:pt x="23242" y="10786"/>
                    <a:pt x="23134" y="11034"/>
                    <a:pt x="23045" y="11292"/>
                  </a:cubicBezTo>
                  <a:cubicBezTo>
                    <a:pt x="22957" y="11549"/>
                    <a:pt x="22891" y="11813"/>
                    <a:pt x="22778" y="12059"/>
                  </a:cubicBezTo>
                  <a:cubicBezTo>
                    <a:pt x="22665" y="12304"/>
                    <a:pt x="22508" y="12509"/>
                    <a:pt x="22312" y="12692"/>
                  </a:cubicBezTo>
                  <a:cubicBezTo>
                    <a:pt x="22107" y="12887"/>
                    <a:pt x="21876" y="13053"/>
                    <a:pt x="21653" y="13224"/>
                  </a:cubicBezTo>
                  <a:cubicBezTo>
                    <a:pt x="21427" y="13399"/>
                    <a:pt x="21210" y="13585"/>
                    <a:pt x="21004" y="13782"/>
                  </a:cubicBezTo>
                  <a:cubicBezTo>
                    <a:pt x="20571" y="14195"/>
                    <a:pt x="20178" y="14646"/>
                    <a:pt x="19768" y="15080"/>
                  </a:cubicBezTo>
                  <a:cubicBezTo>
                    <a:pt x="18917" y="15975"/>
                    <a:pt x="17839" y="16884"/>
                    <a:pt x="16538" y="16929"/>
                  </a:cubicBezTo>
                  <a:cubicBezTo>
                    <a:pt x="16410" y="16934"/>
                    <a:pt x="16412" y="17119"/>
                    <a:pt x="16538" y="17129"/>
                  </a:cubicBezTo>
                  <a:cubicBezTo>
                    <a:pt x="16603" y="17134"/>
                    <a:pt x="16667" y="17136"/>
                    <a:pt x="16731" y="17136"/>
                  </a:cubicBezTo>
                  <a:cubicBezTo>
                    <a:pt x="17848" y="17136"/>
                    <a:pt x="18813" y="16468"/>
                    <a:pt x="19595" y="15712"/>
                  </a:cubicBezTo>
                  <a:cubicBezTo>
                    <a:pt x="20040" y="15281"/>
                    <a:pt x="20446" y="14811"/>
                    <a:pt x="20876" y="14365"/>
                  </a:cubicBezTo>
                  <a:cubicBezTo>
                    <a:pt x="21094" y="14140"/>
                    <a:pt x="21318" y="13922"/>
                    <a:pt x="21553" y="13718"/>
                  </a:cubicBezTo>
                  <a:cubicBezTo>
                    <a:pt x="21774" y="13532"/>
                    <a:pt x="22008" y="13362"/>
                    <a:pt x="22233" y="13184"/>
                  </a:cubicBezTo>
                  <a:cubicBezTo>
                    <a:pt x="22452" y="13009"/>
                    <a:pt x="22662" y="12820"/>
                    <a:pt x="22832" y="12597"/>
                  </a:cubicBezTo>
                  <a:cubicBezTo>
                    <a:pt x="23002" y="12373"/>
                    <a:pt x="23111" y="12116"/>
                    <a:pt x="23201" y="11851"/>
                  </a:cubicBezTo>
                  <a:cubicBezTo>
                    <a:pt x="23292" y="11585"/>
                    <a:pt x="23361" y="11306"/>
                    <a:pt x="23489" y="11052"/>
                  </a:cubicBezTo>
                  <a:cubicBezTo>
                    <a:pt x="23621" y="10786"/>
                    <a:pt x="23823" y="10587"/>
                    <a:pt x="24041" y="10389"/>
                  </a:cubicBezTo>
                  <a:cubicBezTo>
                    <a:pt x="24249" y="10199"/>
                    <a:pt x="24442" y="9998"/>
                    <a:pt x="24590" y="9757"/>
                  </a:cubicBezTo>
                  <a:cubicBezTo>
                    <a:pt x="24733" y="9526"/>
                    <a:pt x="24836" y="9270"/>
                    <a:pt x="24907" y="9009"/>
                  </a:cubicBezTo>
                  <a:cubicBezTo>
                    <a:pt x="25058" y="8458"/>
                    <a:pt x="25076" y="7875"/>
                    <a:pt x="25030" y="7308"/>
                  </a:cubicBezTo>
                  <a:cubicBezTo>
                    <a:pt x="24971" y="6572"/>
                    <a:pt x="24798" y="5849"/>
                    <a:pt x="24525" y="5166"/>
                  </a:cubicBezTo>
                  <a:cubicBezTo>
                    <a:pt x="24518" y="5147"/>
                    <a:pt x="24513" y="5126"/>
                    <a:pt x="24506" y="5105"/>
                  </a:cubicBezTo>
                  <a:cubicBezTo>
                    <a:pt x="24240" y="4360"/>
                    <a:pt x="23864" y="3648"/>
                    <a:pt x="23394" y="3013"/>
                  </a:cubicBezTo>
                  <a:cubicBezTo>
                    <a:pt x="22471" y="1766"/>
                    <a:pt x="21132" y="798"/>
                    <a:pt x="19590" y="516"/>
                  </a:cubicBezTo>
                  <a:cubicBezTo>
                    <a:pt x="18309" y="283"/>
                    <a:pt x="16828" y="0"/>
                    <a:pt x="15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6256020" y="2275386"/>
              <a:ext cx="136875" cy="81751"/>
            </a:xfrm>
            <a:custGeom>
              <a:avLst/>
              <a:gdLst/>
              <a:ahLst/>
              <a:cxnLst/>
              <a:rect l="l" t="t" r="r" b="b"/>
              <a:pathLst>
                <a:path w="4837" h="2889" extrusionOk="0">
                  <a:moveTo>
                    <a:pt x="4758" y="0"/>
                  </a:moveTo>
                  <a:cubicBezTo>
                    <a:pt x="4752" y="0"/>
                    <a:pt x="4746" y="1"/>
                    <a:pt x="4739" y="3"/>
                  </a:cubicBezTo>
                  <a:cubicBezTo>
                    <a:pt x="4539" y="66"/>
                    <a:pt x="4336" y="111"/>
                    <a:pt x="4136" y="175"/>
                  </a:cubicBezTo>
                  <a:cubicBezTo>
                    <a:pt x="3929" y="241"/>
                    <a:pt x="3724" y="308"/>
                    <a:pt x="3517" y="377"/>
                  </a:cubicBezTo>
                  <a:cubicBezTo>
                    <a:pt x="3137" y="500"/>
                    <a:pt x="2763" y="627"/>
                    <a:pt x="2365" y="672"/>
                  </a:cubicBezTo>
                  <a:cubicBezTo>
                    <a:pt x="2013" y="712"/>
                    <a:pt x="1638" y="737"/>
                    <a:pt x="1340" y="958"/>
                  </a:cubicBezTo>
                  <a:cubicBezTo>
                    <a:pt x="1079" y="1150"/>
                    <a:pt x="913" y="1437"/>
                    <a:pt x="803" y="1737"/>
                  </a:cubicBezTo>
                  <a:cubicBezTo>
                    <a:pt x="716" y="1971"/>
                    <a:pt x="649" y="2382"/>
                    <a:pt x="418" y="2542"/>
                  </a:cubicBezTo>
                  <a:cubicBezTo>
                    <a:pt x="444" y="2469"/>
                    <a:pt x="466" y="2397"/>
                    <a:pt x="482" y="2321"/>
                  </a:cubicBezTo>
                  <a:cubicBezTo>
                    <a:pt x="496" y="2240"/>
                    <a:pt x="506" y="2158"/>
                    <a:pt x="506" y="2071"/>
                  </a:cubicBezTo>
                  <a:cubicBezTo>
                    <a:pt x="506" y="1972"/>
                    <a:pt x="477" y="1900"/>
                    <a:pt x="461" y="1805"/>
                  </a:cubicBezTo>
                  <a:cubicBezTo>
                    <a:pt x="452" y="1753"/>
                    <a:pt x="411" y="1730"/>
                    <a:pt x="369" y="1730"/>
                  </a:cubicBezTo>
                  <a:cubicBezTo>
                    <a:pt x="314" y="1730"/>
                    <a:pt x="256" y="1768"/>
                    <a:pt x="256" y="1833"/>
                  </a:cubicBezTo>
                  <a:cubicBezTo>
                    <a:pt x="256" y="1902"/>
                    <a:pt x="236" y="1978"/>
                    <a:pt x="229" y="2049"/>
                  </a:cubicBezTo>
                  <a:cubicBezTo>
                    <a:pt x="221" y="2122"/>
                    <a:pt x="211" y="2196"/>
                    <a:pt x="198" y="2267"/>
                  </a:cubicBezTo>
                  <a:cubicBezTo>
                    <a:pt x="169" y="2413"/>
                    <a:pt x="120" y="2549"/>
                    <a:pt x="51" y="2677"/>
                  </a:cubicBezTo>
                  <a:cubicBezTo>
                    <a:pt x="1" y="2774"/>
                    <a:pt x="63" y="2883"/>
                    <a:pt x="172" y="2888"/>
                  </a:cubicBezTo>
                  <a:cubicBezTo>
                    <a:pt x="183" y="2888"/>
                    <a:pt x="194" y="2889"/>
                    <a:pt x="206" y="2889"/>
                  </a:cubicBezTo>
                  <a:cubicBezTo>
                    <a:pt x="540" y="2889"/>
                    <a:pt x="778" y="2617"/>
                    <a:pt x="896" y="2327"/>
                  </a:cubicBezTo>
                  <a:cubicBezTo>
                    <a:pt x="1029" y="2000"/>
                    <a:pt x="1083" y="1647"/>
                    <a:pt x="1308" y="1362"/>
                  </a:cubicBezTo>
                  <a:cubicBezTo>
                    <a:pt x="1548" y="1060"/>
                    <a:pt x="1897" y="993"/>
                    <a:pt x="2262" y="952"/>
                  </a:cubicBezTo>
                  <a:cubicBezTo>
                    <a:pt x="2452" y="930"/>
                    <a:pt x="2641" y="904"/>
                    <a:pt x="2824" y="852"/>
                  </a:cubicBezTo>
                  <a:cubicBezTo>
                    <a:pt x="3019" y="798"/>
                    <a:pt x="3205" y="721"/>
                    <a:pt x="3394" y="650"/>
                  </a:cubicBezTo>
                  <a:cubicBezTo>
                    <a:pt x="3619" y="566"/>
                    <a:pt x="3847" y="486"/>
                    <a:pt x="4074" y="401"/>
                  </a:cubicBezTo>
                  <a:cubicBezTo>
                    <a:pt x="4311" y="314"/>
                    <a:pt x="4537" y="209"/>
                    <a:pt x="4771" y="119"/>
                  </a:cubicBezTo>
                  <a:cubicBezTo>
                    <a:pt x="4836" y="96"/>
                    <a:pt x="4819" y="0"/>
                    <a:pt x="4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6154206" y="1970905"/>
              <a:ext cx="119472" cy="192168"/>
            </a:xfrm>
            <a:custGeom>
              <a:avLst/>
              <a:gdLst/>
              <a:ahLst/>
              <a:cxnLst/>
              <a:rect l="l" t="t" r="r" b="b"/>
              <a:pathLst>
                <a:path w="4222" h="6791" extrusionOk="0">
                  <a:moveTo>
                    <a:pt x="4143" y="0"/>
                  </a:moveTo>
                  <a:cubicBezTo>
                    <a:pt x="4113" y="0"/>
                    <a:pt x="4083" y="16"/>
                    <a:pt x="4078" y="52"/>
                  </a:cubicBezTo>
                  <a:cubicBezTo>
                    <a:pt x="3914" y="1179"/>
                    <a:pt x="2618" y="1604"/>
                    <a:pt x="1829" y="2211"/>
                  </a:cubicBezTo>
                  <a:cubicBezTo>
                    <a:pt x="1400" y="2544"/>
                    <a:pt x="1092" y="2964"/>
                    <a:pt x="961" y="3496"/>
                  </a:cubicBezTo>
                  <a:cubicBezTo>
                    <a:pt x="824" y="4055"/>
                    <a:pt x="868" y="4635"/>
                    <a:pt x="794" y="5202"/>
                  </a:cubicBezTo>
                  <a:cubicBezTo>
                    <a:pt x="723" y="5741"/>
                    <a:pt x="528" y="6299"/>
                    <a:pt x="76" y="6633"/>
                  </a:cubicBezTo>
                  <a:cubicBezTo>
                    <a:pt x="1" y="6689"/>
                    <a:pt x="43" y="6790"/>
                    <a:pt x="120" y="6790"/>
                  </a:cubicBezTo>
                  <a:cubicBezTo>
                    <a:pt x="133" y="6790"/>
                    <a:pt x="148" y="6787"/>
                    <a:pt x="163" y="6780"/>
                  </a:cubicBezTo>
                  <a:cubicBezTo>
                    <a:pt x="624" y="6568"/>
                    <a:pt x="859" y="6091"/>
                    <a:pt x="971" y="5619"/>
                  </a:cubicBezTo>
                  <a:cubicBezTo>
                    <a:pt x="1103" y="5067"/>
                    <a:pt x="1070" y="4498"/>
                    <a:pt x="1135" y="3937"/>
                  </a:cubicBezTo>
                  <a:cubicBezTo>
                    <a:pt x="1172" y="3631"/>
                    <a:pt x="1244" y="3320"/>
                    <a:pt x="1397" y="3047"/>
                  </a:cubicBezTo>
                  <a:cubicBezTo>
                    <a:pt x="1529" y="2814"/>
                    <a:pt x="1714" y="2621"/>
                    <a:pt x="1920" y="2449"/>
                  </a:cubicBezTo>
                  <a:cubicBezTo>
                    <a:pt x="2349" y="2095"/>
                    <a:pt x="2857" y="1859"/>
                    <a:pt x="3301" y="1525"/>
                  </a:cubicBezTo>
                  <a:cubicBezTo>
                    <a:pt x="3774" y="1168"/>
                    <a:pt x="4189" y="685"/>
                    <a:pt x="4219" y="66"/>
                  </a:cubicBezTo>
                  <a:cubicBezTo>
                    <a:pt x="4222" y="25"/>
                    <a:pt x="4181" y="0"/>
                    <a:pt x="4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6118296" y="2167828"/>
              <a:ext cx="35287" cy="68989"/>
            </a:xfrm>
            <a:custGeom>
              <a:avLst/>
              <a:gdLst/>
              <a:ahLst/>
              <a:cxnLst/>
              <a:rect l="l" t="t" r="r" b="b"/>
              <a:pathLst>
                <a:path w="1247" h="2438" extrusionOk="0">
                  <a:moveTo>
                    <a:pt x="1124" y="0"/>
                  </a:moveTo>
                  <a:cubicBezTo>
                    <a:pt x="1109" y="0"/>
                    <a:pt x="1094" y="4"/>
                    <a:pt x="1078" y="11"/>
                  </a:cubicBezTo>
                  <a:cubicBezTo>
                    <a:pt x="926" y="87"/>
                    <a:pt x="793" y="197"/>
                    <a:pt x="661" y="299"/>
                  </a:cubicBezTo>
                  <a:cubicBezTo>
                    <a:pt x="528" y="401"/>
                    <a:pt x="393" y="497"/>
                    <a:pt x="267" y="604"/>
                  </a:cubicBezTo>
                  <a:cubicBezTo>
                    <a:pt x="172" y="684"/>
                    <a:pt x="92" y="808"/>
                    <a:pt x="146" y="934"/>
                  </a:cubicBezTo>
                  <a:cubicBezTo>
                    <a:pt x="194" y="1051"/>
                    <a:pt x="306" y="1080"/>
                    <a:pt x="422" y="1080"/>
                  </a:cubicBezTo>
                  <a:cubicBezTo>
                    <a:pt x="428" y="1080"/>
                    <a:pt x="434" y="1080"/>
                    <a:pt x="440" y="1079"/>
                  </a:cubicBezTo>
                  <a:cubicBezTo>
                    <a:pt x="460" y="1079"/>
                    <a:pt x="480" y="1076"/>
                    <a:pt x="498" y="1076"/>
                  </a:cubicBezTo>
                  <a:cubicBezTo>
                    <a:pt x="527" y="1076"/>
                    <a:pt x="554" y="1082"/>
                    <a:pt x="576" y="1108"/>
                  </a:cubicBezTo>
                  <a:cubicBezTo>
                    <a:pt x="605" y="1143"/>
                    <a:pt x="611" y="1200"/>
                    <a:pt x="604" y="1242"/>
                  </a:cubicBezTo>
                  <a:cubicBezTo>
                    <a:pt x="588" y="1377"/>
                    <a:pt x="461" y="1496"/>
                    <a:pt x="382" y="1601"/>
                  </a:cubicBezTo>
                  <a:cubicBezTo>
                    <a:pt x="290" y="1725"/>
                    <a:pt x="212" y="1860"/>
                    <a:pt x="148" y="2001"/>
                  </a:cubicBezTo>
                  <a:cubicBezTo>
                    <a:pt x="97" y="2116"/>
                    <a:pt x="1" y="2277"/>
                    <a:pt x="81" y="2397"/>
                  </a:cubicBezTo>
                  <a:cubicBezTo>
                    <a:pt x="99" y="2424"/>
                    <a:pt x="126" y="2438"/>
                    <a:pt x="155" y="2438"/>
                  </a:cubicBezTo>
                  <a:cubicBezTo>
                    <a:pt x="168" y="2438"/>
                    <a:pt x="183" y="2435"/>
                    <a:pt x="197" y="2428"/>
                  </a:cubicBezTo>
                  <a:cubicBezTo>
                    <a:pt x="316" y="2370"/>
                    <a:pt x="335" y="2184"/>
                    <a:pt x="386" y="2073"/>
                  </a:cubicBezTo>
                  <a:cubicBezTo>
                    <a:pt x="445" y="1944"/>
                    <a:pt x="518" y="1819"/>
                    <a:pt x="604" y="1707"/>
                  </a:cubicBezTo>
                  <a:cubicBezTo>
                    <a:pt x="752" y="1508"/>
                    <a:pt x="932" y="1294"/>
                    <a:pt x="816" y="1033"/>
                  </a:cubicBezTo>
                  <a:cubicBezTo>
                    <a:pt x="774" y="938"/>
                    <a:pt x="697" y="860"/>
                    <a:pt x="592" y="837"/>
                  </a:cubicBezTo>
                  <a:cubicBezTo>
                    <a:pt x="563" y="830"/>
                    <a:pt x="534" y="828"/>
                    <a:pt x="504" y="828"/>
                  </a:cubicBezTo>
                  <a:cubicBezTo>
                    <a:pt x="478" y="828"/>
                    <a:pt x="452" y="829"/>
                    <a:pt x="425" y="829"/>
                  </a:cubicBezTo>
                  <a:lnTo>
                    <a:pt x="402" y="829"/>
                  </a:lnTo>
                  <a:cubicBezTo>
                    <a:pt x="403" y="825"/>
                    <a:pt x="406" y="822"/>
                    <a:pt x="408" y="816"/>
                  </a:cubicBezTo>
                  <a:lnTo>
                    <a:pt x="432" y="792"/>
                  </a:lnTo>
                  <a:cubicBezTo>
                    <a:pt x="672" y="566"/>
                    <a:pt x="977" y="409"/>
                    <a:pt x="1191" y="157"/>
                  </a:cubicBezTo>
                  <a:cubicBezTo>
                    <a:pt x="1247" y="90"/>
                    <a:pt x="1199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6133039" y="2189362"/>
              <a:ext cx="217014" cy="47115"/>
            </a:xfrm>
            <a:custGeom>
              <a:avLst/>
              <a:gdLst/>
              <a:ahLst/>
              <a:cxnLst/>
              <a:rect l="l" t="t" r="r" b="b"/>
              <a:pathLst>
                <a:path w="7669" h="1665" extrusionOk="0">
                  <a:moveTo>
                    <a:pt x="7567" y="0"/>
                  </a:moveTo>
                  <a:cubicBezTo>
                    <a:pt x="7555" y="0"/>
                    <a:pt x="7543" y="3"/>
                    <a:pt x="7531" y="10"/>
                  </a:cubicBezTo>
                  <a:cubicBezTo>
                    <a:pt x="7325" y="128"/>
                    <a:pt x="7092" y="165"/>
                    <a:pt x="6855" y="165"/>
                  </a:cubicBezTo>
                  <a:cubicBezTo>
                    <a:pt x="6622" y="165"/>
                    <a:pt x="6385" y="129"/>
                    <a:pt x="6167" y="98"/>
                  </a:cubicBezTo>
                  <a:cubicBezTo>
                    <a:pt x="5937" y="64"/>
                    <a:pt x="5698" y="29"/>
                    <a:pt x="5463" y="29"/>
                  </a:cubicBezTo>
                  <a:cubicBezTo>
                    <a:pt x="5222" y="29"/>
                    <a:pt x="4985" y="66"/>
                    <a:pt x="4765" y="179"/>
                  </a:cubicBezTo>
                  <a:cubicBezTo>
                    <a:pt x="4365" y="385"/>
                    <a:pt x="4094" y="899"/>
                    <a:pt x="3619" y="899"/>
                  </a:cubicBezTo>
                  <a:cubicBezTo>
                    <a:pt x="3575" y="899"/>
                    <a:pt x="3529" y="895"/>
                    <a:pt x="3480" y="885"/>
                  </a:cubicBezTo>
                  <a:cubicBezTo>
                    <a:pt x="3203" y="830"/>
                    <a:pt x="2954" y="680"/>
                    <a:pt x="2691" y="583"/>
                  </a:cubicBezTo>
                  <a:cubicBezTo>
                    <a:pt x="2506" y="514"/>
                    <a:pt x="2312" y="483"/>
                    <a:pt x="2118" y="483"/>
                  </a:cubicBezTo>
                  <a:cubicBezTo>
                    <a:pt x="2018" y="483"/>
                    <a:pt x="1919" y="491"/>
                    <a:pt x="1819" y="506"/>
                  </a:cubicBezTo>
                  <a:cubicBezTo>
                    <a:pt x="1139" y="609"/>
                    <a:pt x="507" y="1052"/>
                    <a:pt x="44" y="1543"/>
                  </a:cubicBezTo>
                  <a:cubicBezTo>
                    <a:pt x="0" y="1593"/>
                    <a:pt x="37" y="1664"/>
                    <a:pt x="88" y="1664"/>
                  </a:cubicBezTo>
                  <a:cubicBezTo>
                    <a:pt x="99" y="1664"/>
                    <a:pt x="111" y="1661"/>
                    <a:pt x="122" y="1654"/>
                  </a:cubicBezTo>
                  <a:cubicBezTo>
                    <a:pt x="663" y="1318"/>
                    <a:pt x="1129" y="881"/>
                    <a:pt x="1771" y="751"/>
                  </a:cubicBezTo>
                  <a:cubicBezTo>
                    <a:pt x="1879" y="730"/>
                    <a:pt x="1987" y="719"/>
                    <a:pt x="2094" y="719"/>
                  </a:cubicBezTo>
                  <a:cubicBezTo>
                    <a:pt x="2297" y="719"/>
                    <a:pt x="2496" y="758"/>
                    <a:pt x="2687" y="839"/>
                  </a:cubicBezTo>
                  <a:cubicBezTo>
                    <a:pt x="2950" y="949"/>
                    <a:pt x="3200" y="1109"/>
                    <a:pt x="3486" y="1154"/>
                  </a:cubicBezTo>
                  <a:cubicBezTo>
                    <a:pt x="3534" y="1162"/>
                    <a:pt x="3582" y="1165"/>
                    <a:pt x="3630" y="1165"/>
                  </a:cubicBezTo>
                  <a:cubicBezTo>
                    <a:pt x="3832" y="1165"/>
                    <a:pt x="4024" y="1097"/>
                    <a:pt x="4191" y="977"/>
                  </a:cubicBezTo>
                  <a:cubicBezTo>
                    <a:pt x="4400" y="826"/>
                    <a:pt x="4566" y="622"/>
                    <a:pt x="4780" y="478"/>
                  </a:cubicBezTo>
                  <a:cubicBezTo>
                    <a:pt x="4990" y="338"/>
                    <a:pt x="5228" y="294"/>
                    <a:pt x="5471" y="294"/>
                  </a:cubicBezTo>
                  <a:cubicBezTo>
                    <a:pt x="5697" y="294"/>
                    <a:pt x="5928" y="332"/>
                    <a:pt x="6146" y="365"/>
                  </a:cubicBezTo>
                  <a:cubicBezTo>
                    <a:pt x="6357" y="395"/>
                    <a:pt x="6575" y="428"/>
                    <a:pt x="6787" y="428"/>
                  </a:cubicBezTo>
                  <a:cubicBezTo>
                    <a:pt x="7090" y="428"/>
                    <a:pt x="7380" y="361"/>
                    <a:pt x="7619" y="127"/>
                  </a:cubicBezTo>
                  <a:cubicBezTo>
                    <a:pt x="7669" y="77"/>
                    <a:pt x="7625" y="0"/>
                    <a:pt x="7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6356363" y="2171818"/>
              <a:ext cx="26005" cy="17290"/>
            </a:xfrm>
            <a:custGeom>
              <a:avLst/>
              <a:gdLst/>
              <a:ahLst/>
              <a:cxnLst/>
              <a:rect l="l" t="t" r="r" b="b"/>
              <a:pathLst>
                <a:path w="919" h="611" extrusionOk="0">
                  <a:moveTo>
                    <a:pt x="805" y="1"/>
                  </a:moveTo>
                  <a:cubicBezTo>
                    <a:pt x="804" y="1"/>
                    <a:pt x="802" y="1"/>
                    <a:pt x="800" y="1"/>
                  </a:cubicBezTo>
                  <a:cubicBezTo>
                    <a:pt x="768" y="3"/>
                    <a:pt x="742" y="7"/>
                    <a:pt x="712" y="21"/>
                  </a:cubicBezTo>
                  <a:cubicBezTo>
                    <a:pt x="695" y="29"/>
                    <a:pt x="679" y="39"/>
                    <a:pt x="663" y="49"/>
                  </a:cubicBezTo>
                  <a:lnTo>
                    <a:pt x="560" y="103"/>
                  </a:lnTo>
                  <a:cubicBezTo>
                    <a:pt x="494" y="139"/>
                    <a:pt x="431" y="183"/>
                    <a:pt x="367" y="225"/>
                  </a:cubicBezTo>
                  <a:cubicBezTo>
                    <a:pt x="336" y="245"/>
                    <a:pt x="307" y="267"/>
                    <a:pt x="277" y="286"/>
                  </a:cubicBezTo>
                  <a:cubicBezTo>
                    <a:pt x="262" y="298"/>
                    <a:pt x="245" y="306"/>
                    <a:pt x="230" y="318"/>
                  </a:cubicBezTo>
                  <a:lnTo>
                    <a:pt x="198" y="344"/>
                  </a:lnTo>
                  <a:cubicBezTo>
                    <a:pt x="198" y="347"/>
                    <a:pt x="189" y="351"/>
                    <a:pt x="189" y="354"/>
                  </a:cubicBezTo>
                  <a:cubicBezTo>
                    <a:pt x="156" y="379"/>
                    <a:pt x="120" y="405"/>
                    <a:pt x="91" y="436"/>
                  </a:cubicBezTo>
                  <a:cubicBezTo>
                    <a:pt x="77" y="450"/>
                    <a:pt x="67" y="462"/>
                    <a:pt x="54" y="473"/>
                  </a:cubicBezTo>
                  <a:cubicBezTo>
                    <a:pt x="38" y="488"/>
                    <a:pt x="25" y="501"/>
                    <a:pt x="15" y="521"/>
                  </a:cubicBezTo>
                  <a:cubicBezTo>
                    <a:pt x="0" y="552"/>
                    <a:pt x="9" y="600"/>
                    <a:pt x="48" y="609"/>
                  </a:cubicBezTo>
                  <a:cubicBezTo>
                    <a:pt x="57" y="610"/>
                    <a:pt x="66" y="611"/>
                    <a:pt x="74" y="611"/>
                  </a:cubicBezTo>
                  <a:cubicBezTo>
                    <a:pt x="102" y="611"/>
                    <a:pt x="128" y="603"/>
                    <a:pt x="156" y="600"/>
                  </a:cubicBezTo>
                  <a:cubicBezTo>
                    <a:pt x="197" y="594"/>
                    <a:pt x="234" y="584"/>
                    <a:pt x="272" y="572"/>
                  </a:cubicBezTo>
                  <a:cubicBezTo>
                    <a:pt x="352" y="543"/>
                    <a:pt x="426" y="508"/>
                    <a:pt x="503" y="470"/>
                  </a:cubicBezTo>
                  <a:cubicBezTo>
                    <a:pt x="570" y="437"/>
                    <a:pt x="637" y="398"/>
                    <a:pt x="699" y="354"/>
                  </a:cubicBezTo>
                  <a:cubicBezTo>
                    <a:pt x="736" y="330"/>
                    <a:pt x="768" y="299"/>
                    <a:pt x="803" y="273"/>
                  </a:cubicBezTo>
                  <a:cubicBezTo>
                    <a:pt x="839" y="244"/>
                    <a:pt x="875" y="218"/>
                    <a:pt x="897" y="173"/>
                  </a:cubicBezTo>
                  <a:cubicBezTo>
                    <a:pt x="916" y="135"/>
                    <a:pt x="919" y="94"/>
                    <a:pt x="897" y="58"/>
                  </a:cubicBezTo>
                  <a:cubicBezTo>
                    <a:pt x="880" y="26"/>
                    <a:pt x="842" y="1"/>
                    <a:pt x="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6096507" y="2024246"/>
              <a:ext cx="42531" cy="56736"/>
            </a:xfrm>
            <a:custGeom>
              <a:avLst/>
              <a:gdLst/>
              <a:ahLst/>
              <a:cxnLst/>
              <a:rect l="l" t="t" r="r" b="b"/>
              <a:pathLst>
                <a:path w="1503" h="2005" extrusionOk="0">
                  <a:moveTo>
                    <a:pt x="1417" y="0"/>
                  </a:moveTo>
                  <a:cubicBezTo>
                    <a:pt x="1403" y="0"/>
                    <a:pt x="1388" y="6"/>
                    <a:pt x="1374" y="19"/>
                  </a:cubicBezTo>
                  <a:cubicBezTo>
                    <a:pt x="1092" y="288"/>
                    <a:pt x="845" y="586"/>
                    <a:pt x="620" y="904"/>
                  </a:cubicBezTo>
                  <a:cubicBezTo>
                    <a:pt x="394" y="1224"/>
                    <a:pt x="175" y="1557"/>
                    <a:pt x="21" y="1916"/>
                  </a:cubicBezTo>
                  <a:cubicBezTo>
                    <a:pt x="1" y="1963"/>
                    <a:pt x="37" y="2004"/>
                    <a:pt x="75" y="2004"/>
                  </a:cubicBezTo>
                  <a:cubicBezTo>
                    <a:pt x="92" y="2004"/>
                    <a:pt x="110" y="1996"/>
                    <a:pt x="123" y="1975"/>
                  </a:cubicBezTo>
                  <a:cubicBezTo>
                    <a:pt x="329" y="1654"/>
                    <a:pt x="519" y="1326"/>
                    <a:pt x="743" y="1016"/>
                  </a:cubicBezTo>
                  <a:cubicBezTo>
                    <a:pt x="970" y="704"/>
                    <a:pt x="1214" y="405"/>
                    <a:pt x="1463" y="110"/>
                  </a:cubicBezTo>
                  <a:cubicBezTo>
                    <a:pt x="1503" y="62"/>
                    <a:pt x="1464" y="0"/>
                    <a:pt x="1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6112297" y="2048922"/>
              <a:ext cx="19327" cy="23628"/>
            </a:xfrm>
            <a:custGeom>
              <a:avLst/>
              <a:gdLst/>
              <a:ahLst/>
              <a:cxnLst/>
              <a:rect l="l" t="t" r="r" b="b"/>
              <a:pathLst>
                <a:path w="683" h="835" extrusionOk="0">
                  <a:moveTo>
                    <a:pt x="582" y="0"/>
                  </a:moveTo>
                  <a:cubicBezTo>
                    <a:pt x="569" y="0"/>
                    <a:pt x="556" y="3"/>
                    <a:pt x="543" y="9"/>
                  </a:cubicBezTo>
                  <a:cubicBezTo>
                    <a:pt x="506" y="25"/>
                    <a:pt x="477" y="60"/>
                    <a:pt x="448" y="89"/>
                  </a:cubicBezTo>
                  <a:cubicBezTo>
                    <a:pt x="424" y="114"/>
                    <a:pt x="397" y="140"/>
                    <a:pt x="374" y="166"/>
                  </a:cubicBezTo>
                  <a:cubicBezTo>
                    <a:pt x="319" y="224"/>
                    <a:pt x="272" y="290"/>
                    <a:pt x="227" y="355"/>
                  </a:cubicBezTo>
                  <a:cubicBezTo>
                    <a:pt x="137" y="481"/>
                    <a:pt x="57" y="609"/>
                    <a:pt x="12" y="758"/>
                  </a:cubicBezTo>
                  <a:cubicBezTo>
                    <a:pt x="1" y="784"/>
                    <a:pt x="18" y="817"/>
                    <a:pt x="47" y="830"/>
                  </a:cubicBezTo>
                  <a:cubicBezTo>
                    <a:pt x="56" y="833"/>
                    <a:pt x="64" y="835"/>
                    <a:pt x="71" y="835"/>
                  </a:cubicBezTo>
                  <a:cubicBezTo>
                    <a:pt x="93" y="835"/>
                    <a:pt x="112" y="823"/>
                    <a:pt x="127" y="804"/>
                  </a:cubicBezTo>
                  <a:cubicBezTo>
                    <a:pt x="216" y="689"/>
                    <a:pt x="291" y="566"/>
                    <a:pt x="380" y="452"/>
                  </a:cubicBezTo>
                  <a:cubicBezTo>
                    <a:pt x="419" y="399"/>
                    <a:pt x="466" y="351"/>
                    <a:pt x="506" y="300"/>
                  </a:cubicBezTo>
                  <a:cubicBezTo>
                    <a:pt x="528" y="272"/>
                    <a:pt x="551" y="243"/>
                    <a:pt x="576" y="216"/>
                  </a:cubicBezTo>
                  <a:cubicBezTo>
                    <a:pt x="602" y="185"/>
                    <a:pt x="636" y="156"/>
                    <a:pt x="653" y="120"/>
                  </a:cubicBezTo>
                  <a:cubicBezTo>
                    <a:pt x="683" y="59"/>
                    <a:pt x="639" y="0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6122371" y="2056703"/>
              <a:ext cx="12960" cy="14884"/>
            </a:xfrm>
            <a:custGeom>
              <a:avLst/>
              <a:gdLst/>
              <a:ahLst/>
              <a:cxnLst/>
              <a:rect l="l" t="t" r="r" b="b"/>
              <a:pathLst>
                <a:path w="458" h="526" extrusionOk="0">
                  <a:moveTo>
                    <a:pt x="376" y="0"/>
                  </a:moveTo>
                  <a:cubicBezTo>
                    <a:pt x="365" y="0"/>
                    <a:pt x="353" y="3"/>
                    <a:pt x="342" y="10"/>
                  </a:cubicBezTo>
                  <a:cubicBezTo>
                    <a:pt x="320" y="22"/>
                    <a:pt x="301" y="41"/>
                    <a:pt x="284" y="57"/>
                  </a:cubicBezTo>
                  <a:cubicBezTo>
                    <a:pt x="280" y="58"/>
                    <a:pt x="278" y="63"/>
                    <a:pt x="274" y="64"/>
                  </a:cubicBezTo>
                  <a:cubicBezTo>
                    <a:pt x="272" y="64"/>
                    <a:pt x="271" y="67"/>
                    <a:pt x="265" y="71"/>
                  </a:cubicBezTo>
                  <a:cubicBezTo>
                    <a:pt x="255" y="79"/>
                    <a:pt x="248" y="87"/>
                    <a:pt x="238" y="99"/>
                  </a:cubicBezTo>
                  <a:cubicBezTo>
                    <a:pt x="204" y="135"/>
                    <a:pt x="175" y="175"/>
                    <a:pt x="146" y="215"/>
                  </a:cubicBezTo>
                  <a:cubicBezTo>
                    <a:pt x="120" y="250"/>
                    <a:pt x="95" y="282"/>
                    <a:pt x="73" y="320"/>
                  </a:cubicBezTo>
                  <a:cubicBezTo>
                    <a:pt x="63" y="339"/>
                    <a:pt x="53" y="356"/>
                    <a:pt x="44" y="375"/>
                  </a:cubicBezTo>
                  <a:cubicBezTo>
                    <a:pt x="33" y="398"/>
                    <a:pt x="24" y="424"/>
                    <a:pt x="14" y="448"/>
                  </a:cubicBezTo>
                  <a:cubicBezTo>
                    <a:pt x="0" y="486"/>
                    <a:pt x="37" y="526"/>
                    <a:pt x="74" y="526"/>
                  </a:cubicBezTo>
                  <a:cubicBezTo>
                    <a:pt x="84" y="526"/>
                    <a:pt x="95" y="523"/>
                    <a:pt x="104" y="516"/>
                  </a:cubicBezTo>
                  <a:cubicBezTo>
                    <a:pt x="123" y="501"/>
                    <a:pt x="145" y="490"/>
                    <a:pt x="163" y="472"/>
                  </a:cubicBezTo>
                  <a:cubicBezTo>
                    <a:pt x="179" y="461"/>
                    <a:pt x="192" y="443"/>
                    <a:pt x="208" y="432"/>
                  </a:cubicBezTo>
                  <a:cubicBezTo>
                    <a:pt x="224" y="417"/>
                    <a:pt x="242" y="403"/>
                    <a:pt x="254" y="384"/>
                  </a:cubicBezTo>
                  <a:cubicBezTo>
                    <a:pt x="267" y="366"/>
                    <a:pt x="281" y="349"/>
                    <a:pt x="294" y="331"/>
                  </a:cubicBezTo>
                  <a:cubicBezTo>
                    <a:pt x="323" y="294"/>
                    <a:pt x="354" y="257"/>
                    <a:pt x="380" y="215"/>
                  </a:cubicBezTo>
                  <a:cubicBezTo>
                    <a:pt x="384" y="206"/>
                    <a:pt x="390" y="199"/>
                    <a:pt x="396" y="189"/>
                  </a:cubicBezTo>
                  <a:cubicBezTo>
                    <a:pt x="397" y="187"/>
                    <a:pt x="405" y="169"/>
                    <a:pt x="405" y="169"/>
                  </a:cubicBezTo>
                  <a:lnTo>
                    <a:pt x="405" y="169"/>
                  </a:lnTo>
                  <a:cubicBezTo>
                    <a:pt x="405" y="169"/>
                    <a:pt x="404" y="171"/>
                    <a:pt x="402" y="175"/>
                  </a:cubicBezTo>
                  <a:cubicBezTo>
                    <a:pt x="403" y="169"/>
                    <a:pt x="406" y="166"/>
                    <a:pt x="409" y="160"/>
                  </a:cubicBezTo>
                  <a:cubicBezTo>
                    <a:pt x="422" y="137"/>
                    <a:pt x="437" y="113"/>
                    <a:pt x="444" y="87"/>
                  </a:cubicBezTo>
                  <a:cubicBezTo>
                    <a:pt x="458" y="42"/>
                    <a:pt x="418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6131002" y="2068985"/>
              <a:ext cx="7442" cy="7244"/>
            </a:xfrm>
            <a:custGeom>
              <a:avLst/>
              <a:gdLst/>
              <a:ahLst/>
              <a:cxnLst/>
              <a:rect l="l" t="t" r="r" b="b"/>
              <a:pathLst>
                <a:path w="263" h="256" extrusionOk="0">
                  <a:moveTo>
                    <a:pt x="192" y="1"/>
                  </a:moveTo>
                  <a:cubicBezTo>
                    <a:pt x="187" y="1"/>
                    <a:pt x="182" y="1"/>
                    <a:pt x="177" y="2"/>
                  </a:cubicBezTo>
                  <a:cubicBezTo>
                    <a:pt x="175" y="2"/>
                    <a:pt x="172" y="5"/>
                    <a:pt x="171" y="5"/>
                  </a:cubicBezTo>
                  <a:cubicBezTo>
                    <a:pt x="156" y="8"/>
                    <a:pt x="149" y="15"/>
                    <a:pt x="139" y="24"/>
                  </a:cubicBezTo>
                  <a:cubicBezTo>
                    <a:pt x="135" y="28"/>
                    <a:pt x="132" y="30"/>
                    <a:pt x="127" y="34"/>
                  </a:cubicBezTo>
                  <a:cubicBezTo>
                    <a:pt x="120" y="38"/>
                    <a:pt x="113" y="46"/>
                    <a:pt x="105" y="52"/>
                  </a:cubicBezTo>
                  <a:cubicBezTo>
                    <a:pt x="97" y="59"/>
                    <a:pt x="89" y="66"/>
                    <a:pt x="81" y="72"/>
                  </a:cubicBezTo>
                  <a:cubicBezTo>
                    <a:pt x="75" y="73"/>
                    <a:pt x="69" y="78"/>
                    <a:pt x="63" y="81"/>
                  </a:cubicBezTo>
                  <a:cubicBezTo>
                    <a:pt x="55" y="86"/>
                    <a:pt x="47" y="95"/>
                    <a:pt x="42" y="104"/>
                  </a:cubicBezTo>
                  <a:cubicBezTo>
                    <a:pt x="33" y="117"/>
                    <a:pt x="23" y="131"/>
                    <a:pt x="11" y="145"/>
                  </a:cubicBezTo>
                  <a:cubicBezTo>
                    <a:pt x="10" y="150"/>
                    <a:pt x="5" y="158"/>
                    <a:pt x="4" y="162"/>
                  </a:cubicBezTo>
                  <a:cubicBezTo>
                    <a:pt x="1" y="174"/>
                    <a:pt x="1" y="182"/>
                    <a:pt x="2" y="194"/>
                  </a:cubicBezTo>
                  <a:cubicBezTo>
                    <a:pt x="2" y="201"/>
                    <a:pt x="4" y="206"/>
                    <a:pt x="8" y="213"/>
                  </a:cubicBezTo>
                  <a:cubicBezTo>
                    <a:pt x="5" y="219"/>
                    <a:pt x="11" y="226"/>
                    <a:pt x="18" y="233"/>
                  </a:cubicBezTo>
                  <a:cubicBezTo>
                    <a:pt x="27" y="242"/>
                    <a:pt x="40" y="249"/>
                    <a:pt x="53" y="253"/>
                  </a:cubicBezTo>
                  <a:cubicBezTo>
                    <a:pt x="59" y="255"/>
                    <a:pt x="65" y="256"/>
                    <a:pt x="71" y="256"/>
                  </a:cubicBezTo>
                  <a:cubicBezTo>
                    <a:pt x="75" y="256"/>
                    <a:pt x="79" y="256"/>
                    <a:pt x="84" y="255"/>
                  </a:cubicBezTo>
                  <a:cubicBezTo>
                    <a:pt x="95" y="255"/>
                    <a:pt x="104" y="252"/>
                    <a:pt x="113" y="246"/>
                  </a:cubicBezTo>
                  <a:cubicBezTo>
                    <a:pt x="126" y="235"/>
                    <a:pt x="140" y="226"/>
                    <a:pt x="153" y="216"/>
                  </a:cubicBezTo>
                  <a:cubicBezTo>
                    <a:pt x="158" y="211"/>
                    <a:pt x="164" y="206"/>
                    <a:pt x="169" y="203"/>
                  </a:cubicBezTo>
                  <a:cubicBezTo>
                    <a:pt x="177" y="195"/>
                    <a:pt x="182" y="188"/>
                    <a:pt x="185" y="179"/>
                  </a:cubicBezTo>
                  <a:lnTo>
                    <a:pt x="207" y="153"/>
                  </a:lnTo>
                  <a:cubicBezTo>
                    <a:pt x="213" y="146"/>
                    <a:pt x="220" y="139"/>
                    <a:pt x="226" y="131"/>
                  </a:cubicBezTo>
                  <a:cubicBezTo>
                    <a:pt x="229" y="129"/>
                    <a:pt x="230" y="124"/>
                    <a:pt x="235" y="121"/>
                  </a:cubicBezTo>
                  <a:lnTo>
                    <a:pt x="236" y="118"/>
                  </a:lnTo>
                  <a:cubicBezTo>
                    <a:pt x="244" y="114"/>
                    <a:pt x="248" y="104"/>
                    <a:pt x="251" y="97"/>
                  </a:cubicBezTo>
                  <a:cubicBezTo>
                    <a:pt x="252" y="92"/>
                    <a:pt x="255" y="88"/>
                    <a:pt x="257" y="82"/>
                  </a:cubicBezTo>
                  <a:cubicBezTo>
                    <a:pt x="262" y="59"/>
                    <a:pt x="257" y="36"/>
                    <a:pt x="241" y="20"/>
                  </a:cubicBezTo>
                  <a:cubicBezTo>
                    <a:pt x="227" y="6"/>
                    <a:pt x="210" y="1"/>
                    <a:pt x="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6370201" y="2202549"/>
              <a:ext cx="64150" cy="21732"/>
            </a:xfrm>
            <a:custGeom>
              <a:avLst/>
              <a:gdLst/>
              <a:ahLst/>
              <a:cxnLst/>
              <a:rect l="l" t="t" r="r" b="b"/>
              <a:pathLst>
                <a:path w="2267" h="768" extrusionOk="0">
                  <a:moveTo>
                    <a:pt x="2177" y="0"/>
                  </a:moveTo>
                  <a:cubicBezTo>
                    <a:pt x="2170" y="0"/>
                    <a:pt x="2162" y="1"/>
                    <a:pt x="2153" y="4"/>
                  </a:cubicBezTo>
                  <a:cubicBezTo>
                    <a:pt x="1976" y="54"/>
                    <a:pt x="1805" y="126"/>
                    <a:pt x="1626" y="172"/>
                  </a:cubicBezTo>
                  <a:cubicBezTo>
                    <a:pt x="1444" y="222"/>
                    <a:pt x="1263" y="262"/>
                    <a:pt x="1078" y="301"/>
                  </a:cubicBezTo>
                  <a:cubicBezTo>
                    <a:pt x="726" y="380"/>
                    <a:pt x="348" y="453"/>
                    <a:pt x="45" y="662"/>
                  </a:cubicBezTo>
                  <a:cubicBezTo>
                    <a:pt x="1" y="690"/>
                    <a:pt x="19" y="768"/>
                    <a:pt x="68" y="768"/>
                  </a:cubicBezTo>
                  <a:cubicBezTo>
                    <a:pt x="74" y="768"/>
                    <a:pt x="81" y="766"/>
                    <a:pt x="88" y="764"/>
                  </a:cubicBezTo>
                  <a:cubicBezTo>
                    <a:pt x="439" y="627"/>
                    <a:pt x="793" y="540"/>
                    <a:pt x="1162" y="470"/>
                  </a:cubicBezTo>
                  <a:cubicBezTo>
                    <a:pt x="1345" y="437"/>
                    <a:pt x="1531" y="403"/>
                    <a:pt x="1710" y="352"/>
                  </a:cubicBezTo>
                  <a:cubicBezTo>
                    <a:pt x="1877" y="307"/>
                    <a:pt x="2071" y="242"/>
                    <a:pt x="2210" y="139"/>
                  </a:cubicBezTo>
                  <a:cubicBezTo>
                    <a:pt x="2266" y="95"/>
                    <a:pt x="2246" y="0"/>
                    <a:pt x="2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6387660" y="2197399"/>
              <a:ext cx="33476" cy="9932"/>
            </a:xfrm>
            <a:custGeom>
              <a:avLst/>
              <a:gdLst/>
              <a:ahLst/>
              <a:cxnLst/>
              <a:rect l="l" t="t" r="r" b="b"/>
              <a:pathLst>
                <a:path w="1183" h="351" extrusionOk="0">
                  <a:moveTo>
                    <a:pt x="1089" y="0"/>
                  </a:moveTo>
                  <a:cubicBezTo>
                    <a:pt x="1083" y="0"/>
                    <a:pt x="1077" y="1"/>
                    <a:pt x="1071" y="2"/>
                  </a:cubicBezTo>
                  <a:cubicBezTo>
                    <a:pt x="907" y="40"/>
                    <a:pt x="747" y="98"/>
                    <a:pt x="582" y="139"/>
                  </a:cubicBezTo>
                  <a:cubicBezTo>
                    <a:pt x="416" y="178"/>
                    <a:pt x="249" y="209"/>
                    <a:pt x="80" y="229"/>
                  </a:cubicBezTo>
                  <a:cubicBezTo>
                    <a:pt x="6" y="236"/>
                    <a:pt x="0" y="347"/>
                    <a:pt x="80" y="350"/>
                  </a:cubicBezTo>
                  <a:cubicBezTo>
                    <a:pt x="92" y="350"/>
                    <a:pt x="105" y="350"/>
                    <a:pt x="117" y="350"/>
                  </a:cubicBezTo>
                  <a:cubicBezTo>
                    <a:pt x="286" y="350"/>
                    <a:pt x="451" y="332"/>
                    <a:pt x="616" y="300"/>
                  </a:cubicBezTo>
                  <a:cubicBezTo>
                    <a:pt x="788" y="267"/>
                    <a:pt x="972" y="213"/>
                    <a:pt x="1122" y="122"/>
                  </a:cubicBezTo>
                  <a:cubicBezTo>
                    <a:pt x="1182" y="87"/>
                    <a:pt x="1151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6399460" y="2195616"/>
              <a:ext cx="6197" cy="2886"/>
            </a:xfrm>
            <a:custGeom>
              <a:avLst/>
              <a:gdLst/>
              <a:ahLst/>
              <a:cxnLst/>
              <a:rect l="l" t="t" r="r" b="b"/>
              <a:pathLst>
                <a:path w="219" h="102" extrusionOk="0">
                  <a:moveTo>
                    <a:pt x="51" y="0"/>
                  </a:moveTo>
                  <a:cubicBezTo>
                    <a:pt x="40" y="0"/>
                    <a:pt x="25" y="6"/>
                    <a:pt x="15" y="15"/>
                  </a:cubicBezTo>
                  <a:cubicBezTo>
                    <a:pt x="6" y="23"/>
                    <a:pt x="0" y="38"/>
                    <a:pt x="0" y="51"/>
                  </a:cubicBezTo>
                  <a:cubicBezTo>
                    <a:pt x="3" y="79"/>
                    <a:pt x="22" y="102"/>
                    <a:pt x="51" y="102"/>
                  </a:cubicBezTo>
                  <a:lnTo>
                    <a:pt x="167" y="102"/>
                  </a:lnTo>
                  <a:cubicBezTo>
                    <a:pt x="181" y="102"/>
                    <a:pt x="195" y="96"/>
                    <a:pt x="204" y="87"/>
                  </a:cubicBezTo>
                  <a:cubicBezTo>
                    <a:pt x="214" y="79"/>
                    <a:pt x="218" y="64"/>
                    <a:pt x="218" y="51"/>
                  </a:cubicBezTo>
                  <a:cubicBezTo>
                    <a:pt x="217" y="22"/>
                    <a:pt x="19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6397989" y="2186674"/>
              <a:ext cx="8150" cy="5688"/>
            </a:xfrm>
            <a:custGeom>
              <a:avLst/>
              <a:gdLst/>
              <a:ahLst/>
              <a:cxnLst/>
              <a:rect l="l" t="t" r="r" b="b"/>
              <a:pathLst>
                <a:path w="288" h="201" extrusionOk="0">
                  <a:moveTo>
                    <a:pt x="222" y="1"/>
                  </a:moveTo>
                  <a:cubicBezTo>
                    <a:pt x="212" y="1"/>
                    <a:pt x="202" y="3"/>
                    <a:pt x="193" y="9"/>
                  </a:cubicBezTo>
                  <a:cubicBezTo>
                    <a:pt x="142" y="36"/>
                    <a:pt x="92" y="62"/>
                    <a:pt x="38" y="89"/>
                  </a:cubicBezTo>
                  <a:cubicBezTo>
                    <a:pt x="12" y="104"/>
                    <a:pt x="0" y="145"/>
                    <a:pt x="16" y="171"/>
                  </a:cubicBezTo>
                  <a:cubicBezTo>
                    <a:pt x="29" y="189"/>
                    <a:pt x="49" y="200"/>
                    <a:pt x="70" y="200"/>
                  </a:cubicBezTo>
                  <a:cubicBezTo>
                    <a:pt x="79" y="200"/>
                    <a:pt x="89" y="198"/>
                    <a:pt x="99" y="193"/>
                  </a:cubicBezTo>
                  <a:cubicBezTo>
                    <a:pt x="150" y="165"/>
                    <a:pt x="201" y="136"/>
                    <a:pt x="249" y="108"/>
                  </a:cubicBezTo>
                  <a:cubicBezTo>
                    <a:pt x="276" y="92"/>
                    <a:pt x="288" y="54"/>
                    <a:pt x="270" y="28"/>
                  </a:cubicBezTo>
                  <a:cubicBezTo>
                    <a:pt x="259" y="11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6059438" y="2353374"/>
              <a:ext cx="54841" cy="43154"/>
            </a:xfrm>
            <a:custGeom>
              <a:avLst/>
              <a:gdLst/>
              <a:ahLst/>
              <a:cxnLst/>
              <a:rect l="l" t="t" r="r" b="b"/>
              <a:pathLst>
                <a:path w="1938" h="1525" extrusionOk="0">
                  <a:moveTo>
                    <a:pt x="1836" y="0"/>
                  </a:moveTo>
                  <a:cubicBezTo>
                    <a:pt x="1819" y="0"/>
                    <a:pt x="1800" y="6"/>
                    <a:pt x="1784" y="20"/>
                  </a:cubicBezTo>
                  <a:cubicBezTo>
                    <a:pt x="1645" y="139"/>
                    <a:pt x="1523" y="283"/>
                    <a:pt x="1389" y="411"/>
                  </a:cubicBezTo>
                  <a:cubicBezTo>
                    <a:pt x="1251" y="542"/>
                    <a:pt x="1109" y="669"/>
                    <a:pt x="960" y="789"/>
                  </a:cubicBezTo>
                  <a:cubicBezTo>
                    <a:pt x="815" y="905"/>
                    <a:pt x="662" y="1014"/>
                    <a:pt x="506" y="1116"/>
                  </a:cubicBezTo>
                  <a:cubicBezTo>
                    <a:pt x="354" y="1213"/>
                    <a:pt x="171" y="1300"/>
                    <a:pt x="42" y="1425"/>
                  </a:cubicBezTo>
                  <a:cubicBezTo>
                    <a:pt x="1" y="1469"/>
                    <a:pt x="41" y="1525"/>
                    <a:pt x="90" y="1525"/>
                  </a:cubicBezTo>
                  <a:cubicBezTo>
                    <a:pt x="93" y="1525"/>
                    <a:pt x="96" y="1524"/>
                    <a:pt x="99" y="1524"/>
                  </a:cubicBezTo>
                  <a:cubicBezTo>
                    <a:pt x="279" y="1496"/>
                    <a:pt x="468" y="1377"/>
                    <a:pt x="620" y="1284"/>
                  </a:cubicBezTo>
                  <a:cubicBezTo>
                    <a:pt x="787" y="1182"/>
                    <a:pt x="947" y="1072"/>
                    <a:pt x="1100" y="950"/>
                  </a:cubicBezTo>
                  <a:cubicBezTo>
                    <a:pt x="1248" y="832"/>
                    <a:pt x="1393" y="706"/>
                    <a:pt x="1529" y="571"/>
                  </a:cubicBezTo>
                  <a:cubicBezTo>
                    <a:pt x="1665" y="433"/>
                    <a:pt x="1810" y="281"/>
                    <a:pt x="1905" y="113"/>
                  </a:cubicBezTo>
                  <a:cubicBezTo>
                    <a:pt x="1938" y="54"/>
                    <a:pt x="1889" y="0"/>
                    <a:pt x="1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6065890" y="2360109"/>
              <a:ext cx="26911" cy="20742"/>
            </a:xfrm>
            <a:custGeom>
              <a:avLst/>
              <a:gdLst/>
              <a:ahLst/>
              <a:cxnLst/>
              <a:rect l="l" t="t" r="r" b="b"/>
              <a:pathLst>
                <a:path w="951" h="733" extrusionOk="0">
                  <a:moveTo>
                    <a:pt x="865" y="0"/>
                  </a:moveTo>
                  <a:cubicBezTo>
                    <a:pt x="851" y="0"/>
                    <a:pt x="836" y="5"/>
                    <a:pt x="822" y="17"/>
                  </a:cubicBezTo>
                  <a:cubicBezTo>
                    <a:pt x="759" y="72"/>
                    <a:pt x="692" y="122"/>
                    <a:pt x="626" y="174"/>
                  </a:cubicBezTo>
                  <a:cubicBezTo>
                    <a:pt x="561" y="227"/>
                    <a:pt x="500" y="282"/>
                    <a:pt x="434" y="333"/>
                  </a:cubicBezTo>
                  <a:cubicBezTo>
                    <a:pt x="372" y="381"/>
                    <a:pt x="308" y="424"/>
                    <a:pt x="246" y="472"/>
                  </a:cubicBezTo>
                  <a:cubicBezTo>
                    <a:pt x="174" y="523"/>
                    <a:pt x="107" y="575"/>
                    <a:pt x="39" y="629"/>
                  </a:cubicBezTo>
                  <a:cubicBezTo>
                    <a:pt x="1" y="664"/>
                    <a:pt x="34" y="733"/>
                    <a:pt x="79" y="733"/>
                  </a:cubicBezTo>
                  <a:cubicBezTo>
                    <a:pt x="85" y="733"/>
                    <a:pt x="91" y="732"/>
                    <a:pt x="97" y="729"/>
                  </a:cubicBezTo>
                  <a:cubicBezTo>
                    <a:pt x="180" y="699"/>
                    <a:pt x="256" y="662"/>
                    <a:pt x="330" y="617"/>
                  </a:cubicBezTo>
                  <a:cubicBezTo>
                    <a:pt x="402" y="574"/>
                    <a:pt x="472" y="523"/>
                    <a:pt x="539" y="471"/>
                  </a:cubicBezTo>
                  <a:cubicBezTo>
                    <a:pt x="607" y="417"/>
                    <a:pt x="676" y="365"/>
                    <a:pt x="737" y="305"/>
                  </a:cubicBezTo>
                  <a:cubicBezTo>
                    <a:pt x="801" y="243"/>
                    <a:pt x="854" y="176"/>
                    <a:pt x="911" y="107"/>
                  </a:cubicBezTo>
                  <a:cubicBezTo>
                    <a:pt x="950" y="59"/>
                    <a:pt x="912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6068578" y="2360024"/>
              <a:ext cx="12592" cy="10102"/>
            </a:xfrm>
            <a:custGeom>
              <a:avLst/>
              <a:gdLst/>
              <a:ahLst/>
              <a:cxnLst/>
              <a:rect l="l" t="t" r="r" b="b"/>
              <a:pathLst>
                <a:path w="445" h="357" extrusionOk="0">
                  <a:moveTo>
                    <a:pt x="375" y="0"/>
                  </a:moveTo>
                  <a:cubicBezTo>
                    <a:pt x="365" y="0"/>
                    <a:pt x="356" y="3"/>
                    <a:pt x="348" y="9"/>
                  </a:cubicBezTo>
                  <a:cubicBezTo>
                    <a:pt x="239" y="86"/>
                    <a:pt x="133" y="170"/>
                    <a:pt x="26" y="251"/>
                  </a:cubicBezTo>
                  <a:cubicBezTo>
                    <a:pt x="1" y="270"/>
                    <a:pt x="5" y="309"/>
                    <a:pt x="21" y="331"/>
                  </a:cubicBezTo>
                  <a:cubicBezTo>
                    <a:pt x="32" y="346"/>
                    <a:pt x="52" y="356"/>
                    <a:pt x="71" y="356"/>
                  </a:cubicBezTo>
                  <a:cubicBezTo>
                    <a:pt x="81" y="356"/>
                    <a:pt x="90" y="354"/>
                    <a:pt x="98" y="347"/>
                  </a:cubicBezTo>
                  <a:cubicBezTo>
                    <a:pt x="207" y="267"/>
                    <a:pt x="315" y="187"/>
                    <a:pt x="421" y="105"/>
                  </a:cubicBezTo>
                  <a:cubicBezTo>
                    <a:pt x="444" y="84"/>
                    <a:pt x="443" y="46"/>
                    <a:pt x="425" y="25"/>
                  </a:cubicBezTo>
                  <a:cubicBezTo>
                    <a:pt x="415" y="10"/>
                    <a:pt x="394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6067361" y="2355242"/>
              <a:ext cx="9932" cy="8376"/>
            </a:xfrm>
            <a:custGeom>
              <a:avLst/>
              <a:gdLst/>
              <a:ahLst/>
              <a:cxnLst/>
              <a:rect l="l" t="t" r="r" b="b"/>
              <a:pathLst>
                <a:path w="351" h="296" extrusionOk="0">
                  <a:moveTo>
                    <a:pt x="268" y="0"/>
                  </a:moveTo>
                  <a:cubicBezTo>
                    <a:pt x="255" y="0"/>
                    <a:pt x="242" y="3"/>
                    <a:pt x="230" y="11"/>
                  </a:cubicBezTo>
                  <a:cubicBezTo>
                    <a:pt x="220" y="15"/>
                    <a:pt x="211" y="19"/>
                    <a:pt x="202" y="25"/>
                  </a:cubicBezTo>
                  <a:cubicBezTo>
                    <a:pt x="194" y="29"/>
                    <a:pt x="186" y="37"/>
                    <a:pt x="176" y="42"/>
                  </a:cubicBezTo>
                  <a:cubicBezTo>
                    <a:pt x="154" y="58"/>
                    <a:pt x="133" y="76"/>
                    <a:pt x="114" y="92"/>
                  </a:cubicBezTo>
                  <a:cubicBezTo>
                    <a:pt x="96" y="105"/>
                    <a:pt x="82" y="120"/>
                    <a:pt x="67" y="134"/>
                  </a:cubicBezTo>
                  <a:cubicBezTo>
                    <a:pt x="53" y="150"/>
                    <a:pt x="41" y="166"/>
                    <a:pt x="26" y="182"/>
                  </a:cubicBezTo>
                  <a:cubicBezTo>
                    <a:pt x="5" y="208"/>
                    <a:pt x="0" y="243"/>
                    <a:pt x="21" y="269"/>
                  </a:cubicBezTo>
                  <a:cubicBezTo>
                    <a:pt x="33" y="287"/>
                    <a:pt x="53" y="295"/>
                    <a:pt x="73" y="295"/>
                  </a:cubicBezTo>
                  <a:cubicBezTo>
                    <a:pt x="84" y="295"/>
                    <a:pt x="96" y="292"/>
                    <a:pt x="106" y="287"/>
                  </a:cubicBezTo>
                  <a:cubicBezTo>
                    <a:pt x="124" y="276"/>
                    <a:pt x="143" y="266"/>
                    <a:pt x="160" y="258"/>
                  </a:cubicBezTo>
                  <a:cubicBezTo>
                    <a:pt x="179" y="246"/>
                    <a:pt x="196" y="236"/>
                    <a:pt x="212" y="223"/>
                  </a:cubicBezTo>
                  <a:cubicBezTo>
                    <a:pt x="252" y="195"/>
                    <a:pt x="289" y="165"/>
                    <a:pt x="320" y="128"/>
                  </a:cubicBezTo>
                  <a:cubicBezTo>
                    <a:pt x="346" y="99"/>
                    <a:pt x="350" y="58"/>
                    <a:pt x="326" y="28"/>
                  </a:cubicBezTo>
                  <a:cubicBezTo>
                    <a:pt x="312" y="10"/>
                    <a:pt x="290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6262812" y="1815863"/>
              <a:ext cx="56199" cy="37551"/>
            </a:xfrm>
            <a:custGeom>
              <a:avLst/>
              <a:gdLst/>
              <a:ahLst/>
              <a:cxnLst/>
              <a:rect l="l" t="t" r="r" b="b"/>
              <a:pathLst>
                <a:path w="1986" h="1327" extrusionOk="0">
                  <a:moveTo>
                    <a:pt x="1895" y="1"/>
                  </a:moveTo>
                  <a:cubicBezTo>
                    <a:pt x="1893" y="1"/>
                    <a:pt x="1891" y="1"/>
                    <a:pt x="1890" y="1"/>
                  </a:cubicBezTo>
                  <a:cubicBezTo>
                    <a:pt x="1509" y="36"/>
                    <a:pt x="1150" y="216"/>
                    <a:pt x="836" y="427"/>
                  </a:cubicBezTo>
                  <a:cubicBezTo>
                    <a:pt x="513" y="641"/>
                    <a:pt x="234" y="901"/>
                    <a:pt x="29" y="1229"/>
                  </a:cubicBezTo>
                  <a:cubicBezTo>
                    <a:pt x="0" y="1276"/>
                    <a:pt x="43" y="1327"/>
                    <a:pt x="88" y="1327"/>
                  </a:cubicBezTo>
                  <a:cubicBezTo>
                    <a:pt x="103" y="1327"/>
                    <a:pt x="118" y="1321"/>
                    <a:pt x="131" y="1308"/>
                  </a:cubicBezTo>
                  <a:cubicBezTo>
                    <a:pt x="378" y="1045"/>
                    <a:pt x="647" y="790"/>
                    <a:pt x="949" y="594"/>
                  </a:cubicBezTo>
                  <a:cubicBezTo>
                    <a:pt x="1254" y="395"/>
                    <a:pt x="1593" y="274"/>
                    <a:pt x="1923" y="131"/>
                  </a:cubicBezTo>
                  <a:cubicBezTo>
                    <a:pt x="1985" y="104"/>
                    <a:pt x="1958" y="1"/>
                    <a:pt x="1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6279224" y="1831116"/>
              <a:ext cx="29797" cy="20742"/>
            </a:xfrm>
            <a:custGeom>
              <a:avLst/>
              <a:gdLst/>
              <a:ahLst/>
              <a:cxnLst/>
              <a:rect l="l" t="t" r="r" b="b"/>
              <a:pathLst>
                <a:path w="1053" h="733" extrusionOk="0">
                  <a:moveTo>
                    <a:pt x="927" y="1"/>
                  </a:moveTo>
                  <a:cubicBezTo>
                    <a:pt x="918" y="1"/>
                    <a:pt x="909" y="1"/>
                    <a:pt x="900" y="1"/>
                  </a:cubicBezTo>
                  <a:cubicBezTo>
                    <a:pt x="874" y="4"/>
                    <a:pt x="853" y="4"/>
                    <a:pt x="827" y="4"/>
                  </a:cubicBezTo>
                  <a:cubicBezTo>
                    <a:pt x="776" y="4"/>
                    <a:pt x="718" y="25"/>
                    <a:pt x="670" y="41"/>
                  </a:cubicBezTo>
                  <a:cubicBezTo>
                    <a:pt x="571" y="71"/>
                    <a:pt x="477" y="123"/>
                    <a:pt x="394" y="182"/>
                  </a:cubicBezTo>
                  <a:cubicBezTo>
                    <a:pt x="308" y="240"/>
                    <a:pt x="227" y="305"/>
                    <a:pt x="161" y="386"/>
                  </a:cubicBezTo>
                  <a:cubicBezTo>
                    <a:pt x="128" y="426"/>
                    <a:pt x="96" y="466"/>
                    <a:pt x="70" y="509"/>
                  </a:cubicBezTo>
                  <a:cubicBezTo>
                    <a:pt x="42" y="554"/>
                    <a:pt x="34" y="609"/>
                    <a:pt x="16" y="658"/>
                  </a:cubicBezTo>
                  <a:cubicBezTo>
                    <a:pt x="0" y="697"/>
                    <a:pt x="39" y="732"/>
                    <a:pt x="76" y="732"/>
                  </a:cubicBezTo>
                  <a:cubicBezTo>
                    <a:pt x="90" y="732"/>
                    <a:pt x="103" y="727"/>
                    <a:pt x="114" y="715"/>
                  </a:cubicBezTo>
                  <a:cubicBezTo>
                    <a:pt x="141" y="683"/>
                    <a:pt x="172" y="663"/>
                    <a:pt x="202" y="635"/>
                  </a:cubicBezTo>
                  <a:cubicBezTo>
                    <a:pt x="234" y="610"/>
                    <a:pt x="257" y="577"/>
                    <a:pt x="286" y="548"/>
                  </a:cubicBezTo>
                  <a:cubicBezTo>
                    <a:pt x="343" y="494"/>
                    <a:pt x="404" y="442"/>
                    <a:pt x="467" y="395"/>
                  </a:cubicBezTo>
                  <a:cubicBezTo>
                    <a:pt x="534" y="350"/>
                    <a:pt x="605" y="309"/>
                    <a:pt x="677" y="276"/>
                  </a:cubicBezTo>
                  <a:cubicBezTo>
                    <a:pt x="708" y="261"/>
                    <a:pt x="746" y="245"/>
                    <a:pt x="781" y="231"/>
                  </a:cubicBezTo>
                  <a:cubicBezTo>
                    <a:pt x="813" y="216"/>
                    <a:pt x="853" y="206"/>
                    <a:pt x="884" y="187"/>
                  </a:cubicBezTo>
                  <a:cubicBezTo>
                    <a:pt x="922" y="174"/>
                    <a:pt x="964" y="166"/>
                    <a:pt x="999" y="145"/>
                  </a:cubicBezTo>
                  <a:cubicBezTo>
                    <a:pt x="1052" y="115"/>
                    <a:pt x="1045" y="20"/>
                    <a:pt x="980" y="6"/>
                  </a:cubicBezTo>
                  <a:cubicBezTo>
                    <a:pt x="962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6288053" y="1841218"/>
              <a:ext cx="17261" cy="12875"/>
            </a:xfrm>
            <a:custGeom>
              <a:avLst/>
              <a:gdLst/>
              <a:ahLst/>
              <a:cxnLst/>
              <a:rect l="l" t="t" r="r" b="b"/>
              <a:pathLst>
                <a:path w="610" h="455" extrusionOk="0">
                  <a:moveTo>
                    <a:pt x="512" y="152"/>
                  </a:moveTo>
                  <a:cubicBezTo>
                    <a:pt x="511" y="153"/>
                    <a:pt x="511" y="153"/>
                    <a:pt x="511" y="153"/>
                  </a:cubicBezTo>
                  <a:cubicBezTo>
                    <a:pt x="511" y="153"/>
                    <a:pt x="511" y="153"/>
                    <a:pt x="512" y="152"/>
                  </a:cubicBezTo>
                  <a:close/>
                  <a:moveTo>
                    <a:pt x="265" y="304"/>
                  </a:moveTo>
                  <a:cubicBezTo>
                    <a:pt x="264" y="305"/>
                    <a:pt x="264" y="305"/>
                    <a:pt x="263" y="306"/>
                  </a:cubicBezTo>
                  <a:lnTo>
                    <a:pt x="263" y="306"/>
                  </a:lnTo>
                  <a:cubicBezTo>
                    <a:pt x="265" y="305"/>
                    <a:pt x="265" y="304"/>
                    <a:pt x="265" y="304"/>
                  </a:cubicBezTo>
                  <a:close/>
                  <a:moveTo>
                    <a:pt x="506" y="0"/>
                  </a:moveTo>
                  <a:cubicBezTo>
                    <a:pt x="493" y="0"/>
                    <a:pt x="480" y="2"/>
                    <a:pt x="467" y="3"/>
                  </a:cubicBezTo>
                  <a:cubicBezTo>
                    <a:pt x="454" y="5"/>
                    <a:pt x="455" y="3"/>
                    <a:pt x="467" y="6"/>
                  </a:cubicBezTo>
                  <a:cubicBezTo>
                    <a:pt x="458" y="5"/>
                    <a:pt x="449" y="4"/>
                    <a:pt x="440" y="4"/>
                  </a:cubicBezTo>
                  <a:cubicBezTo>
                    <a:pt x="430" y="4"/>
                    <a:pt x="421" y="5"/>
                    <a:pt x="412" y="6"/>
                  </a:cubicBezTo>
                  <a:cubicBezTo>
                    <a:pt x="399" y="8"/>
                    <a:pt x="384" y="13"/>
                    <a:pt x="373" y="18"/>
                  </a:cubicBezTo>
                  <a:cubicBezTo>
                    <a:pt x="316" y="34"/>
                    <a:pt x="264" y="57"/>
                    <a:pt x="214" y="90"/>
                  </a:cubicBezTo>
                  <a:cubicBezTo>
                    <a:pt x="159" y="128"/>
                    <a:pt x="118" y="170"/>
                    <a:pt x="76" y="223"/>
                  </a:cubicBezTo>
                  <a:cubicBezTo>
                    <a:pt x="60" y="243"/>
                    <a:pt x="49" y="265"/>
                    <a:pt x="38" y="288"/>
                  </a:cubicBezTo>
                  <a:cubicBezTo>
                    <a:pt x="31" y="304"/>
                    <a:pt x="24" y="317"/>
                    <a:pt x="24" y="335"/>
                  </a:cubicBezTo>
                  <a:lnTo>
                    <a:pt x="24" y="340"/>
                  </a:lnTo>
                  <a:lnTo>
                    <a:pt x="12" y="378"/>
                  </a:lnTo>
                  <a:cubicBezTo>
                    <a:pt x="1" y="418"/>
                    <a:pt x="37" y="455"/>
                    <a:pt x="73" y="455"/>
                  </a:cubicBezTo>
                  <a:cubicBezTo>
                    <a:pt x="86" y="455"/>
                    <a:pt x="100" y="449"/>
                    <a:pt x="111" y="436"/>
                  </a:cubicBezTo>
                  <a:cubicBezTo>
                    <a:pt x="114" y="431"/>
                    <a:pt x="120" y="426"/>
                    <a:pt x="123" y="422"/>
                  </a:cubicBezTo>
                  <a:cubicBezTo>
                    <a:pt x="125" y="421"/>
                    <a:pt x="131" y="412"/>
                    <a:pt x="131" y="412"/>
                  </a:cubicBezTo>
                  <a:lnTo>
                    <a:pt x="131" y="412"/>
                  </a:lnTo>
                  <a:cubicBezTo>
                    <a:pt x="131" y="412"/>
                    <a:pt x="131" y="413"/>
                    <a:pt x="130" y="415"/>
                  </a:cubicBezTo>
                  <a:cubicBezTo>
                    <a:pt x="131" y="415"/>
                    <a:pt x="132" y="415"/>
                    <a:pt x="133" y="415"/>
                  </a:cubicBezTo>
                  <a:cubicBezTo>
                    <a:pt x="136" y="415"/>
                    <a:pt x="140" y="411"/>
                    <a:pt x="140" y="410"/>
                  </a:cubicBezTo>
                  <a:lnTo>
                    <a:pt x="150" y="404"/>
                  </a:lnTo>
                  <a:cubicBezTo>
                    <a:pt x="158" y="400"/>
                    <a:pt x="163" y="394"/>
                    <a:pt x="169" y="390"/>
                  </a:cubicBezTo>
                  <a:cubicBezTo>
                    <a:pt x="187" y="372"/>
                    <a:pt x="206" y="358"/>
                    <a:pt x="223" y="340"/>
                  </a:cubicBezTo>
                  <a:cubicBezTo>
                    <a:pt x="232" y="333"/>
                    <a:pt x="239" y="324"/>
                    <a:pt x="249" y="317"/>
                  </a:cubicBezTo>
                  <a:cubicBezTo>
                    <a:pt x="253" y="313"/>
                    <a:pt x="259" y="309"/>
                    <a:pt x="263" y="306"/>
                  </a:cubicBezTo>
                  <a:lnTo>
                    <a:pt x="263" y="306"/>
                  </a:lnTo>
                  <a:cubicBezTo>
                    <a:pt x="263" y="306"/>
                    <a:pt x="263" y="306"/>
                    <a:pt x="262" y="306"/>
                  </a:cubicBezTo>
                  <a:cubicBezTo>
                    <a:pt x="275" y="297"/>
                    <a:pt x="290" y="285"/>
                    <a:pt x="303" y="275"/>
                  </a:cubicBezTo>
                  <a:lnTo>
                    <a:pt x="304" y="274"/>
                  </a:lnTo>
                  <a:cubicBezTo>
                    <a:pt x="310" y="269"/>
                    <a:pt x="316" y="266"/>
                    <a:pt x="322" y="261"/>
                  </a:cubicBezTo>
                  <a:cubicBezTo>
                    <a:pt x="360" y="233"/>
                    <a:pt x="402" y="208"/>
                    <a:pt x="442" y="188"/>
                  </a:cubicBezTo>
                  <a:cubicBezTo>
                    <a:pt x="448" y="186"/>
                    <a:pt x="454" y="182"/>
                    <a:pt x="457" y="181"/>
                  </a:cubicBezTo>
                  <a:cubicBezTo>
                    <a:pt x="459" y="180"/>
                    <a:pt x="463" y="178"/>
                    <a:pt x="466" y="177"/>
                  </a:cubicBezTo>
                  <a:lnTo>
                    <a:pt x="466" y="177"/>
                  </a:lnTo>
                  <a:cubicBezTo>
                    <a:pt x="465" y="178"/>
                    <a:pt x="463" y="178"/>
                    <a:pt x="461" y="179"/>
                  </a:cubicBezTo>
                  <a:cubicBezTo>
                    <a:pt x="468" y="176"/>
                    <a:pt x="471" y="175"/>
                    <a:pt x="471" y="175"/>
                  </a:cubicBezTo>
                  <a:lnTo>
                    <a:pt x="471" y="175"/>
                  </a:lnTo>
                  <a:cubicBezTo>
                    <a:pt x="471" y="175"/>
                    <a:pt x="469" y="176"/>
                    <a:pt x="466" y="177"/>
                  </a:cubicBezTo>
                  <a:lnTo>
                    <a:pt x="466" y="177"/>
                  </a:lnTo>
                  <a:cubicBezTo>
                    <a:pt x="478" y="172"/>
                    <a:pt x="487" y="167"/>
                    <a:pt x="498" y="159"/>
                  </a:cubicBezTo>
                  <a:cubicBezTo>
                    <a:pt x="501" y="157"/>
                    <a:pt x="501" y="157"/>
                    <a:pt x="501" y="156"/>
                  </a:cubicBezTo>
                  <a:lnTo>
                    <a:pt x="505" y="156"/>
                  </a:lnTo>
                  <a:cubicBezTo>
                    <a:pt x="506" y="156"/>
                    <a:pt x="512" y="153"/>
                    <a:pt x="515" y="151"/>
                  </a:cubicBezTo>
                  <a:lnTo>
                    <a:pt x="515" y="151"/>
                  </a:lnTo>
                  <a:cubicBezTo>
                    <a:pt x="518" y="150"/>
                    <a:pt x="521" y="149"/>
                    <a:pt x="522" y="149"/>
                  </a:cubicBezTo>
                  <a:cubicBezTo>
                    <a:pt x="543" y="141"/>
                    <a:pt x="562" y="134"/>
                    <a:pt x="579" y="120"/>
                  </a:cubicBezTo>
                  <a:cubicBezTo>
                    <a:pt x="610" y="93"/>
                    <a:pt x="605" y="28"/>
                    <a:pt x="564" y="12"/>
                  </a:cubicBezTo>
                  <a:cubicBezTo>
                    <a:pt x="545" y="3"/>
                    <a:pt x="526" y="0"/>
                    <a:pt x="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6294873" y="1853471"/>
              <a:ext cx="7244" cy="6084"/>
            </a:xfrm>
            <a:custGeom>
              <a:avLst/>
              <a:gdLst/>
              <a:ahLst/>
              <a:cxnLst/>
              <a:rect l="l" t="t" r="r" b="b"/>
              <a:pathLst>
                <a:path w="256" h="215" extrusionOk="0">
                  <a:moveTo>
                    <a:pt x="153" y="0"/>
                  </a:moveTo>
                  <a:cubicBezTo>
                    <a:pt x="146" y="0"/>
                    <a:pt x="133" y="2"/>
                    <a:pt x="124" y="3"/>
                  </a:cubicBezTo>
                  <a:lnTo>
                    <a:pt x="107" y="9"/>
                  </a:lnTo>
                  <a:cubicBezTo>
                    <a:pt x="98" y="14"/>
                    <a:pt x="90" y="16"/>
                    <a:pt x="82" y="21"/>
                  </a:cubicBezTo>
                  <a:cubicBezTo>
                    <a:pt x="74" y="24"/>
                    <a:pt x="66" y="31"/>
                    <a:pt x="60" y="37"/>
                  </a:cubicBezTo>
                  <a:cubicBezTo>
                    <a:pt x="56" y="40"/>
                    <a:pt x="52" y="44"/>
                    <a:pt x="47" y="47"/>
                  </a:cubicBezTo>
                  <a:cubicBezTo>
                    <a:pt x="34" y="60"/>
                    <a:pt x="26" y="73"/>
                    <a:pt x="18" y="89"/>
                  </a:cubicBezTo>
                  <a:cubicBezTo>
                    <a:pt x="11" y="104"/>
                    <a:pt x="4" y="120"/>
                    <a:pt x="2" y="137"/>
                  </a:cubicBezTo>
                  <a:cubicBezTo>
                    <a:pt x="1" y="152"/>
                    <a:pt x="1" y="163"/>
                    <a:pt x="5" y="176"/>
                  </a:cubicBezTo>
                  <a:cubicBezTo>
                    <a:pt x="11" y="188"/>
                    <a:pt x="18" y="200"/>
                    <a:pt x="31" y="205"/>
                  </a:cubicBezTo>
                  <a:cubicBezTo>
                    <a:pt x="40" y="211"/>
                    <a:pt x="52" y="213"/>
                    <a:pt x="62" y="214"/>
                  </a:cubicBezTo>
                  <a:cubicBezTo>
                    <a:pt x="76" y="214"/>
                    <a:pt x="95" y="207"/>
                    <a:pt x="105" y="197"/>
                  </a:cubicBezTo>
                  <a:lnTo>
                    <a:pt x="113" y="189"/>
                  </a:lnTo>
                  <a:cubicBezTo>
                    <a:pt x="121" y="182"/>
                    <a:pt x="133" y="176"/>
                    <a:pt x="143" y="172"/>
                  </a:cubicBezTo>
                  <a:lnTo>
                    <a:pt x="146" y="172"/>
                  </a:lnTo>
                  <a:cubicBezTo>
                    <a:pt x="151" y="170"/>
                    <a:pt x="156" y="168"/>
                    <a:pt x="164" y="165"/>
                  </a:cubicBezTo>
                  <a:cubicBezTo>
                    <a:pt x="168" y="163"/>
                    <a:pt x="169" y="163"/>
                    <a:pt x="172" y="162"/>
                  </a:cubicBezTo>
                  <a:cubicBezTo>
                    <a:pt x="178" y="160"/>
                    <a:pt x="183" y="159"/>
                    <a:pt x="190" y="156"/>
                  </a:cubicBezTo>
                  <a:cubicBezTo>
                    <a:pt x="194" y="154"/>
                    <a:pt x="200" y="150"/>
                    <a:pt x="206" y="147"/>
                  </a:cubicBezTo>
                  <a:cubicBezTo>
                    <a:pt x="209" y="146"/>
                    <a:pt x="214" y="143"/>
                    <a:pt x="219" y="141"/>
                  </a:cubicBezTo>
                  <a:cubicBezTo>
                    <a:pt x="228" y="138"/>
                    <a:pt x="233" y="131"/>
                    <a:pt x="238" y="124"/>
                  </a:cubicBezTo>
                  <a:cubicBezTo>
                    <a:pt x="248" y="111"/>
                    <a:pt x="255" y="96"/>
                    <a:pt x="252" y="80"/>
                  </a:cubicBezTo>
                  <a:cubicBezTo>
                    <a:pt x="252" y="67"/>
                    <a:pt x="249" y="54"/>
                    <a:pt x="244" y="44"/>
                  </a:cubicBezTo>
                  <a:cubicBezTo>
                    <a:pt x="241" y="34"/>
                    <a:pt x="233" y="29"/>
                    <a:pt x="226" y="24"/>
                  </a:cubicBezTo>
                  <a:cubicBezTo>
                    <a:pt x="214" y="15"/>
                    <a:pt x="206" y="11"/>
                    <a:pt x="197" y="9"/>
                  </a:cubicBezTo>
                  <a:cubicBezTo>
                    <a:pt x="193" y="9"/>
                    <a:pt x="190" y="8"/>
                    <a:pt x="185" y="8"/>
                  </a:cubicBezTo>
                  <a:cubicBezTo>
                    <a:pt x="175" y="3"/>
                    <a:pt x="16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6028226" y="2164573"/>
              <a:ext cx="14658" cy="52011"/>
            </a:xfrm>
            <a:custGeom>
              <a:avLst/>
              <a:gdLst/>
              <a:ahLst/>
              <a:cxnLst/>
              <a:rect l="l" t="t" r="r" b="b"/>
              <a:pathLst>
                <a:path w="518" h="1838" extrusionOk="0">
                  <a:moveTo>
                    <a:pt x="435" y="1"/>
                  </a:moveTo>
                  <a:cubicBezTo>
                    <a:pt x="406" y="1"/>
                    <a:pt x="377" y="20"/>
                    <a:pt x="375" y="59"/>
                  </a:cubicBezTo>
                  <a:cubicBezTo>
                    <a:pt x="353" y="648"/>
                    <a:pt x="205" y="1205"/>
                    <a:pt x="16" y="1758"/>
                  </a:cubicBezTo>
                  <a:cubicBezTo>
                    <a:pt x="0" y="1803"/>
                    <a:pt x="41" y="1838"/>
                    <a:pt x="80" y="1838"/>
                  </a:cubicBezTo>
                  <a:cubicBezTo>
                    <a:pt x="100" y="1838"/>
                    <a:pt x="120" y="1829"/>
                    <a:pt x="132" y="1808"/>
                  </a:cubicBezTo>
                  <a:cubicBezTo>
                    <a:pt x="417" y="1279"/>
                    <a:pt x="517" y="657"/>
                    <a:pt x="495" y="59"/>
                  </a:cubicBezTo>
                  <a:cubicBezTo>
                    <a:pt x="493" y="20"/>
                    <a:pt x="464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6040818" y="2178892"/>
              <a:ext cx="10046" cy="27788"/>
            </a:xfrm>
            <a:custGeom>
              <a:avLst/>
              <a:gdLst/>
              <a:ahLst/>
              <a:cxnLst/>
              <a:rect l="l" t="t" r="r" b="b"/>
              <a:pathLst>
                <a:path w="355" h="982" extrusionOk="0">
                  <a:moveTo>
                    <a:pt x="276" y="1"/>
                  </a:moveTo>
                  <a:cubicBezTo>
                    <a:pt x="248" y="1"/>
                    <a:pt x="220" y="20"/>
                    <a:pt x="216" y="59"/>
                  </a:cubicBezTo>
                  <a:cubicBezTo>
                    <a:pt x="199" y="200"/>
                    <a:pt x="170" y="343"/>
                    <a:pt x="136" y="479"/>
                  </a:cubicBezTo>
                  <a:cubicBezTo>
                    <a:pt x="119" y="550"/>
                    <a:pt x="97" y="620"/>
                    <a:pt x="74" y="687"/>
                  </a:cubicBezTo>
                  <a:cubicBezTo>
                    <a:pt x="50" y="754"/>
                    <a:pt x="21" y="822"/>
                    <a:pt x="8" y="892"/>
                  </a:cubicBezTo>
                  <a:cubicBezTo>
                    <a:pt x="1" y="938"/>
                    <a:pt x="38" y="982"/>
                    <a:pt x="79" y="982"/>
                  </a:cubicBezTo>
                  <a:cubicBezTo>
                    <a:pt x="94" y="982"/>
                    <a:pt x="110" y="975"/>
                    <a:pt x="124" y="960"/>
                  </a:cubicBezTo>
                  <a:cubicBezTo>
                    <a:pt x="231" y="845"/>
                    <a:pt x="276" y="674"/>
                    <a:pt x="310" y="527"/>
                  </a:cubicBezTo>
                  <a:cubicBezTo>
                    <a:pt x="347" y="373"/>
                    <a:pt x="354" y="215"/>
                    <a:pt x="335" y="59"/>
                  </a:cubicBezTo>
                  <a:cubicBezTo>
                    <a:pt x="331" y="20"/>
                    <a:pt x="303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6051062" y="2186674"/>
              <a:ext cx="7272" cy="17573"/>
            </a:xfrm>
            <a:custGeom>
              <a:avLst/>
              <a:gdLst/>
              <a:ahLst/>
              <a:cxnLst/>
              <a:rect l="l" t="t" r="r" b="b"/>
              <a:pathLst>
                <a:path w="257" h="621" extrusionOk="0">
                  <a:moveTo>
                    <a:pt x="182" y="1"/>
                  </a:moveTo>
                  <a:cubicBezTo>
                    <a:pt x="154" y="1"/>
                    <a:pt x="125" y="20"/>
                    <a:pt x="126" y="54"/>
                  </a:cubicBezTo>
                  <a:cubicBezTo>
                    <a:pt x="133" y="220"/>
                    <a:pt x="91" y="383"/>
                    <a:pt x="15" y="528"/>
                  </a:cubicBezTo>
                  <a:cubicBezTo>
                    <a:pt x="1" y="556"/>
                    <a:pt x="7" y="588"/>
                    <a:pt x="31" y="607"/>
                  </a:cubicBezTo>
                  <a:cubicBezTo>
                    <a:pt x="41" y="615"/>
                    <a:pt x="56" y="621"/>
                    <a:pt x="71" y="621"/>
                  </a:cubicBezTo>
                  <a:cubicBezTo>
                    <a:pt x="85" y="621"/>
                    <a:pt x="100" y="615"/>
                    <a:pt x="110" y="602"/>
                  </a:cubicBezTo>
                  <a:cubicBezTo>
                    <a:pt x="171" y="525"/>
                    <a:pt x="220" y="435"/>
                    <a:pt x="239" y="336"/>
                  </a:cubicBezTo>
                  <a:cubicBezTo>
                    <a:pt x="257" y="236"/>
                    <a:pt x="257" y="137"/>
                    <a:pt x="235" y="40"/>
                  </a:cubicBezTo>
                  <a:cubicBezTo>
                    <a:pt x="228" y="13"/>
                    <a:pt x="206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6058730" y="2196606"/>
              <a:ext cx="6848" cy="10781"/>
            </a:xfrm>
            <a:custGeom>
              <a:avLst/>
              <a:gdLst/>
              <a:ahLst/>
              <a:cxnLst/>
              <a:rect l="l" t="t" r="r" b="b"/>
              <a:pathLst>
                <a:path w="242" h="381" extrusionOk="0">
                  <a:moveTo>
                    <a:pt x="181" y="0"/>
                  </a:moveTo>
                  <a:cubicBezTo>
                    <a:pt x="163" y="0"/>
                    <a:pt x="144" y="9"/>
                    <a:pt x="135" y="26"/>
                  </a:cubicBezTo>
                  <a:cubicBezTo>
                    <a:pt x="122" y="48"/>
                    <a:pt x="111" y="70"/>
                    <a:pt x="99" y="91"/>
                  </a:cubicBezTo>
                  <a:cubicBezTo>
                    <a:pt x="84" y="118"/>
                    <a:pt x="73" y="142"/>
                    <a:pt x="63" y="170"/>
                  </a:cubicBezTo>
                  <a:cubicBezTo>
                    <a:pt x="44" y="215"/>
                    <a:pt x="28" y="263"/>
                    <a:pt x="9" y="309"/>
                  </a:cubicBezTo>
                  <a:cubicBezTo>
                    <a:pt x="0" y="337"/>
                    <a:pt x="19" y="366"/>
                    <a:pt x="42" y="376"/>
                  </a:cubicBezTo>
                  <a:cubicBezTo>
                    <a:pt x="49" y="379"/>
                    <a:pt x="57" y="381"/>
                    <a:pt x="65" y="381"/>
                  </a:cubicBezTo>
                  <a:cubicBezTo>
                    <a:pt x="85" y="381"/>
                    <a:pt x="106" y="372"/>
                    <a:pt x="115" y="353"/>
                  </a:cubicBezTo>
                  <a:cubicBezTo>
                    <a:pt x="138" y="308"/>
                    <a:pt x="160" y="264"/>
                    <a:pt x="180" y="219"/>
                  </a:cubicBezTo>
                  <a:cubicBezTo>
                    <a:pt x="190" y="192"/>
                    <a:pt x="204" y="167"/>
                    <a:pt x="211" y="139"/>
                  </a:cubicBezTo>
                  <a:lnTo>
                    <a:pt x="233" y="68"/>
                  </a:lnTo>
                  <a:cubicBezTo>
                    <a:pt x="241" y="44"/>
                    <a:pt x="225" y="14"/>
                    <a:pt x="202" y="4"/>
                  </a:cubicBez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6251266" y="2182542"/>
              <a:ext cx="31976" cy="14403"/>
            </a:xfrm>
            <a:custGeom>
              <a:avLst/>
              <a:gdLst/>
              <a:ahLst/>
              <a:cxnLst/>
              <a:rect l="l" t="t" r="r" b="b"/>
              <a:pathLst>
                <a:path w="1130" h="509" extrusionOk="0">
                  <a:moveTo>
                    <a:pt x="842" y="0"/>
                  </a:moveTo>
                  <a:cubicBezTo>
                    <a:pt x="814" y="0"/>
                    <a:pt x="787" y="2"/>
                    <a:pt x="759" y="6"/>
                  </a:cubicBezTo>
                  <a:cubicBezTo>
                    <a:pt x="663" y="19"/>
                    <a:pt x="568" y="39"/>
                    <a:pt x="478" y="75"/>
                  </a:cubicBezTo>
                  <a:cubicBezTo>
                    <a:pt x="391" y="109"/>
                    <a:pt x="310" y="155"/>
                    <a:pt x="234" y="211"/>
                  </a:cubicBezTo>
                  <a:cubicBezTo>
                    <a:pt x="156" y="269"/>
                    <a:pt x="90" y="346"/>
                    <a:pt x="33" y="424"/>
                  </a:cubicBezTo>
                  <a:cubicBezTo>
                    <a:pt x="0" y="466"/>
                    <a:pt x="42" y="509"/>
                    <a:pt x="85" y="509"/>
                  </a:cubicBezTo>
                  <a:cubicBezTo>
                    <a:pt x="99" y="509"/>
                    <a:pt x="113" y="504"/>
                    <a:pt x="125" y="494"/>
                  </a:cubicBezTo>
                  <a:cubicBezTo>
                    <a:pt x="372" y="280"/>
                    <a:pt x="699" y="182"/>
                    <a:pt x="1020" y="180"/>
                  </a:cubicBezTo>
                  <a:cubicBezTo>
                    <a:pt x="1107" y="180"/>
                    <a:pt x="1129" y="46"/>
                    <a:pt x="1042" y="26"/>
                  </a:cubicBezTo>
                  <a:cubicBezTo>
                    <a:pt x="974" y="11"/>
                    <a:pt x="909" y="0"/>
                    <a:pt x="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6265557" y="2181099"/>
              <a:ext cx="57" cy="8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6253360" y="2176402"/>
              <a:ext cx="14686" cy="9253"/>
            </a:xfrm>
            <a:custGeom>
              <a:avLst/>
              <a:gdLst/>
              <a:ahLst/>
              <a:cxnLst/>
              <a:rect l="l" t="t" r="r" b="b"/>
              <a:pathLst>
                <a:path w="519" h="327" extrusionOk="0">
                  <a:moveTo>
                    <a:pt x="390" y="0"/>
                  </a:moveTo>
                  <a:cubicBezTo>
                    <a:pt x="371" y="0"/>
                    <a:pt x="352" y="2"/>
                    <a:pt x="334" y="5"/>
                  </a:cubicBezTo>
                  <a:cubicBezTo>
                    <a:pt x="308" y="9"/>
                    <a:pt x="285" y="12"/>
                    <a:pt x="262" y="21"/>
                  </a:cubicBezTo>
                  <a:cubicBezTo>
                    <a:pt x="236" y="28"/>
                    <a:pt x="212" y="38"/>
                    <a:pt x="189" y="48"/>
                  </a:cubicBezTo>
                  <a:cubicBezTo>
                    <a:pt x="150" y="67"/>
                    <a:pt x="112" y="90"/>
                    <a:pt x="83" y="120"/>
                  </a:cubicBezTo>
                  <a:cubicBezTo>
                    <a:pt x="54" y="150"/>
                    <a:pt x="19" y="188"/>
                    <a:pt x="15" y="231"/>
                  </a:cubicBezTo>
                  <a:cubicBezTo>
                    <a:pt x="2" y="253"/>
                    <a:pt x="0" y="279"/>
                    <a:pt x="18" y="301"/>
                  </a:cubicBezTo>
                  <a:cubicBezTo>
                    <a:pt x="28" y="316"/>
                    <a:pt x="49" y="327"/>
                    <a:pt x="69" y="327"/>
                  </a:cubicBezTo>
                  <a:cubicBezTo>
                    <a:pt x="79" y="327"/>
                    <a:pt x="89" y="324"/>
                    <a:pt x="97" y="319"/>
                  </a:cubicBezTo>
                  <a:cubicBezTo>
                    <a:pt x="134" y="317"/>
                    <a:pt x="170" y="295"/>
                    <a:pt x="201" y="281"/>
                  </a:cubicBezTo>
                  <a:cubicBezTo>
                    <a:pt x="204" y="279"/>
                    <a:pt x="208" y="278"/>
                    <a:pt x="211" y="278"/>
                  </a:cubicBezTo>
                  <a:cubicBezTo>
                    <a:pt x="218" y="274"/>
                    <a:pt x="225" y="272"/>
                    <a:pt x="225" y="272"/>
                  </a:cubicBezTo>
                  <a:cubicBezTo>
                    <a:pt x="233" y="268"/>
                    <a:pt x="240" y="265"/>
                    <a:pt x="244" y="259"/>
                  </a:cubicBezTo>
                  <a:cubicBezTo>
                    <a:pt x="262" y="250"/>
                    <a:pt x="276" y="243"/>
                    <a:pt x="292" y="234"/>
                  </a:cubicBezTo>
                  <a:cubicBezTo>
                    <a:pt x="305" y="229"/>
                    <a:pt x="317" y="221"/>
                    <a:pt x="331" y="215"/>
                  </a:cubicBezTo>
                  <a:cubicBezTo>
                    <a:pt x="336" y="214"/>
                    <a:pt x="337" y="214"/>
                    <a:pt x="342" y="213"/>
                  </a:cubicBezTo>
                  <a:cubicBezTo>
                    <a:pt x="356" y="207"/>
                    <a:pt x="371" y="199"/>
                    <a:pt x="385" y="192"/>
                  </a:cubicBezTo>
                  <a:lnTo>
                    <a:pt x="429" y="170"/>
                  </a:lnTo>
                  <a:cubicBezTo>
                    <a:pt x="430" y="170"/>
                    <a:pt x="430" y="169"/>
                    <a:pt x="431" y="169"/>
                  </a:cubicBezTo>
                  <a:lnTo>
                    <a:pt x="431" y="169"/>
                  </a:lnTo>
                  <a:cubicBezTo>
                    <a:pt x="431" y="169"/>
                    <a:pt x="431" y="170"/>
                    <a:pt x="431" y="170"/>
                  </a:cubicBezTo>
                  <a:cubicBezTo>
                    <a:pt x="432" y="170"/>
                    <a:pt x="432" y="169"/>
                    <a:pt x="433" y="169"/>
                  </a:cubicBezTo>
                  <a:lnTo>
                    <a:pt x="436" y="169"/>
                  </a:lnTo>
                  <a:cubicBezTo>
                    <a:pt x="438" y="169"/>
                    <a:pt x="439" y="166"/>
                    <a:pt x="439" y="166"/>
                  </a:cubicBezTo>
                  <a:cubicBezTo>
                    <a:pt x="458" y="159"/>
                    <a:pt x="472" y="152"/>
                    <a:pt x="484" y="140"/>
                  </a:cubicBezTo>
                  <a:cubicBezTo>
                    <a:pt x="519" y="106"/>
                    <a:pt x="513" y="38"/>
                    <a:pt x="468" y="16"/>
                  </a:cubicBezTo>
                  <a:cubicBezTo>
                    <a:pt x="443" y="4"/>
                    <a:pt x="416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6250389" y="2169356"/>
              <a:ext cx="10725" cy="7301"/>
            </a:xfrm>
            <a:custGeom>
              <a:avLst/>
              <a:gdLst/>
              <a:ahLst/>
              <a:cxnLst/>
              <a:rect l="l" t="t" r="r" b="b"/>
              <a:pathLst>
                <a:path w="379" h="258" extrusionOk="0">
                  <a:moveTo>
                    <a:pt x="295" y="0"/>
                  </a:moveTo>
                  <a:cubicBezTo>
                    <a:pt x="286" y="0"/>
                    <a:pt x="279" y="2"/>
                    <a:pt x="268" y="4"/>
                  </a:cubicBezTo>
                  <a:cubicBezTo>
                    <a:pt x="259" y="5"/>
                    <a:pt x="250" y="5"/>
                    <a:pt x="240" y="7"/>
                  </a:cubicBezTo>
                  <a:cubicBezTo>
                    <a:pt x="216" y="10"/>
                    <a:pt x="194" y="15"/>
                    <a:pt x="171" y="27"/>
                  </a:cubicBezTo>
                  <a:cubicBezTo>
                    <a:pt x="153" y="34"/>
                    <a:pt x="139" y="43"/>
                    <a:pt x="123" y="52"/>
                  </a:cubicBezTo>
                  <a:cubicBezTo>
                    <a:pt x="101" y="65"/>
                    <a:pt x="80" y="78"/>
                    <a:pt x="63" y="95"/>
                  </a:cubicBezTo>
                  <a:cubicBezTo>
                    <a:pt x="48" y="113"/>
                    <a:pt x="32" y="129"/>
                    <a:pt x="22" y="149"/>
                  </a:cubicBezTo>
                  <a:cubicBezTo>
                    <a:pt x="19" y="153"/>
                    <a:pt x="14" y="159"/>
                    <a:pt x="11" y="165"/>
                  </a:cubicBezTo>
                  <a:cubicBezTo>
                    <a:pt x="5" y="172"/>
                    <a:pt x="0" y="187"/>
                    <a:pt x="0" y="196"/>
                  </a:cubicBezTo>
                  <a:cubicBezTo>
                    <a:pt x="0" y="210"/>
                    <a:pt x="6" y="223"/>
                    <a:pt x="14" y="233"/>
                  </a:cubicBezTo>
                  <a:cubicBezTo>
                    <a:pt x="25" y="249"/>
                    <a:pt x="43" y="258"/>
                    <a:pt x="62" y="258"/>
                  </a:cubicBezTo>
                  <a:cubicBezTo>
                    <a:pt x="68" y="258"/>
                    <a:pt x="74" y="257"/>
                    <a:pt x="79" y="255"/>
                  </a:cubicBezTo>
                  <a:cubicBezTo>
                    <a:pt x="85" y="254"/>
                    <a:pt x="91" y="252"/>
                    <a:pt x="93" y="252"/>
                  </a:cubicBezTo>
                  <a:cubicBezTo>
                    <a:pt x="99" y="252"/>
                    <a:pt x="105" y="252"/>
                    <a:pt x="109" y="251"/>
                  </a:cubicBezTo>
                  <a:cubicBezTo>
                    <a:pt x="115" y="248"/>
                    <a:pt x="121" y="246"/>
                    <a:pt x="127" y="246"/>
                  </a:cubicBezTo>
                  <a:cubicBezTo>
                    <a:pt x="136" y="244"/>
                    <a:pt x="146" y="241"/>
                    <a:pt x="156" y="239"/>
                  </a:cubicBezTo>
                  <a:cubicBezTo>
                    <a:pt x="172" y="236"/>
                    <a:pt x="187" y="226"/>
                    <a:pt x="202" y="219"/>
                  </a:cubicBezTo>
                  <a:cubicBezTo>
                    <a:pt x="210" y="216"/>
                    <a:pt x="217" y="212"/>
                    <a:pt x="224" y="210"/>
                  </a:cubicBezTo>
                  <a:cubicBezTo>
                    <a:pt x="243" y="203"/>
                    <a:pt x="262" y="196"/>
                    <a:pt x="280" y="185"/>
                  </a:cubicBezTo>
                  <a:cubicBezTo>
                    <a:pt x="294" y="175"/>
                    <a:pt x="309" y="167"/>
                    <a:pt x="325" y="158"/>
                  </a:cubicBezTo>
                  <a:cubicBezTo>
                    <a:pt x="346" y="145"/>
                    <a:pt x="364" y="129"/>
                    <a:pt x="371" y="103"/>
                  </a:cubicBezTo>
                  <a:cubicBezTo>
                    <a:pt x="378" y="76"/>
                    <a:pt x="371" y="49"/>
                    <a:pt x="352" y="29"/>
                  </a:cubicBezTo>
                  <a:cubicBezTo>
                    <a:pt x="339" y="11"/>
                    <a:pt x="325" y="4"/>
                    <a:pt x="306" y="1"/>
                  </a:cubicBezTo>
                  <a:cubicBezTo>
                    <a:pt x="302" y="1"/>
                    <a:pt x="298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6518055" y="1977159"/>
              <a:ext cx="16894" cy="15903"/>
            </a:xfrm>
            <a:custGeom>
              <a:avLst/>
              <a:gdLst/>
              <a:ahLst/>
              <a:cxnLst/>
              <a:rect l="l" t="t" r="r" b="b"/>
              <a:pathLst>
                <a:path w="597" h="562" extrusionOk="0">
                  <a:moveTo>
                    <a:pt x="279" y="1"/>
                  </a:moveTo>
                  <a:cubicBezTo>
                    <a:pt x="264" y="1"/>
                    <a:pt x="250" y="2"/>
                    <a:pt x="236" y="5"/>
                  </a:cubicBezTo>
                  <a:cubicBezTo>
                    <a:pt x="202" y="6"/>
                    <a:pt x="168" y="18"/>
                    <a:pt x="138" y="36"/>
                  </a:cubicBezTo>
                  <a:cubicBezTo>
                    <a:pt x="121" y="50"/>
                    <a:pt x="102" y="63"/>
                    <a:pt x="85" y="78"/>
                  </a:cubicBezTo>
                  <a:cubicBezTo>
                    <a:pt x="59" y="101"/>
                    <a:pt x="41" y="130"/>
                    <a:pt x="29" y="163"/>
                  </a:cubicBezTo>
                  <a:cubicBezTo>
                    <a:pt x="13" y="188"/>
                    <a:pt x="8" y="210"/>
                    <a:pt x="8" y="236"/>
                  </a:cubicBezTo>
                  <a:cubicBezTo>
                    <a:pt x="0" y="271"/>
                    <a:pt x="2" y="307"/>
                    <a:pt x="13" y="341"/>
                  </a:cubicBezTo>
                  <a:cubicBezTo>
                    <a:pt x="22" y="362"/>
                    <a:pt x="31" y="383"/>
                    <a:pt x="41" y="405"/>
                  </a:cubicBezTo>
                  <a:cubicBezTo>
                    <a:pt x="64" y="445"/>
                    <a:pt x="96" y="477"/>
                    <a:pt x="137" y="501"/>
                  </a:cubicBezTo>
                  <a:cubicBezTo>
                    <a:pt x="166" y="519"/>
                    <a:pt x="194" y="534"/>
                    <a:pt x="230" y="544"/>
                  </a:cubicBezTo>
                  <a:cubicBezTo>
                    <a:pt x="262" y="554"/>
                    <a:pt x="300" y="562"/>
                    <a:pt x="332" y="562"/>
                  </a:cubicBezTo>
                  <a:lnTo>
                    <a:pt x="402" y="551"/>
                  </a:lnTo>
                  <a:cubicBezTo>
                    <a:pt x="423" y="543"/>
                    <a:pt x="444" y="534"/>
                    <a:pt x="465" y="525"/>
                  </a:cubicBezTo>
                  <a:cubicBezTo>
                    <a:pt x="484" y="511"/>
                    <a:pt x="502" y="498"/>
                    <a:pt x="518" y="483"/>
                  </a:cubicBezTo>
                  <a:cubicBezTo>
                    <a:pt x="544" y="460"/>
                    <a:pt x="561" y="431"/>
                    <a:pt x="573" y="397"/>
                  </a:cubicBezTo>
                  <a:cubicBezTo>
                    <a:pt x="586" y="377"/>
                    <a:pt x="590" y="354"/>
                    <a:pt x="590" y="331"/>
                  </a:cubicBezTo>
                  <a:cubicBezTo>
                    <a:pt x="596" y="307"/>
                    <a:pt x="596" y="283"/>
                    <a:pt x="590" y="259"/>
                  </a:cubicBezTo>
                  <a:cubicBezTo>
                    <a:pt x="590" y="236"/>
                    <a:pt x="586" y="214"/>
                    <a:pt x="573" y="192"/>
                  </a:cubicBezTo>
                  <a:cubicBezTo>
                    <a:pt x="561" y="159"/>
                    <a:pt x="544" y="130"/>
                    <a:pt x="518" y="107"/>
                  </a:cubicBezTo>
                  <a:cubicBezTo>
                    <a:pt x="510" y="98"/>
                    <a:pt x="500" y="91"/>
                    <a:pt x="489" y="83"/>
                  </a:cubicBezTo>
                  <a:cubicBezTo>
                    <a:pt x="480" y="75"/>
                    <a:pt x="471" y="67"/>
                    <a:pt x="460" y="62"/>
                  </a:cubicBezTo>
                  <a:cubicBezTo>
                    <a:pt x="458" y="60"/>
                    <a:pt x="454" y="57"/>
                    <a:pt x="452" y="56"/>
                  </a:cubicBezTo>
                  <a:cubicBezTo>
                    <a:pt x="448" y="53"/>
                    <a:pt x="444" y="49"/>
                    <a:pt x="438" y="47"/>
                  </a:cubicBezTo>
                  <a:cubicBezTo>
                    <a:pt x="436" y="47"/>
                    <a:pt x="436" y="46"/>
                    <a:pt x="435" y="46"/>
                  </a:cubicBezTo>
                  <a:lnTo>
                    <a:pt x="370" y="18"/>
                  </a:lnTo>
                  <a:cubicBezTo>
                    <a:pt x="365" y="18"/>
                    <a:pt x="364" y="17"/>
                    <a:pt x="359" y="17"/>
                  </a:cubicBezTo>
                  <a:cubicBezTo>
                    <a:pt x="355" y="14"/>
                    <a:pt x="348" y="12"/>
                    <a:pt x="342" y="11"/>
                  </a:cubicBezTo>
                  <a:cubicBezTo>
                    <a:pt x="321" y="4"/>
                    <a:pt x="300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6538656" y="1945947"/>
              <a:ext cx="16441" cy="17007"/>
            </a:xfrm>
            <a:custGeom>
              <a:avLst/>
              <a:gdLst/>
              <a:ahLst/>
              <a:cxnLst/>
              <a:rect l="l" t="t" r="r" b="b"/>
              <a:pathLst>
                <a:path w="581" h="601" extrusionOk="0">
                  <a:moveTo>
                    <a:pt x="322" y="1"/>
                  </a:moveTo>
                  <a:cubicBezTo>
                    <a:pt x="301" y="1"/>
                    <a:pt x="281" y="4"/>
                    <a:pt x="261" y="9"/>
                  </a:cubicBezTo>
                  <a:cubicBezTo>
                    <a:pt x="232" y="18"/>
                    <a:pt x="204" y="31"/>
                    <a:pt x="178" y="46"/>
                  </a:cubicBezTo>
                  <a:cubicBezTo>
                    <a:pt x="165" y="52"/>
                    <a:pt x="152" y="54"/>
                    <a:pt x="139" y="62"/>
                  </a:cubicBezTo>
                  <a:cubicBezTo>
                    <a:pt x="107" y="78"/>
                    <a:pt x="80" y="102"/>
                    <a:pt x="63" y="133"/>
                  </a:cubicBezTo>
                  <a:cubicBezTo>
                    <a:pt x="40" y="161"/>
                    <a:pt x="22" y="191"/>
                    <a:pt x="14" y="226"/>
                  </a:cubicBezTo>
                  <a:cubicBezTo>
                    <a:pt x="0" y="274"/>
                    <a:pt x="0" y="322"/>
                    <a:pt x="14" y="371"/>
                  </a:cubicBezTo>
                  <a:cubicBezTo>
                    <a:pt x="22" y="418"/>
                    <a:pt x="37" y="437"/>
                    <a:pt x="63" y="467"/>
                  </a:cubicBezTo>
                  <a:cubicBezTo>
                    <a:pt x="76" y="487"/>
                    <a:pt x="92" y="503"/>
                    <a:pt x="112" y="517"/>
                  </a:cubicBezTo>
                  <a:cubicBezTo>
                    <a:pt x="121" y="525"/>
                    <a:pt x="130" y="533"/>
                    <a:pt x="141" y="537"/>
                  </a:cubicBezTo>
                  <a:cubicBezTo>
                    <a:pt x="144" y="541"/>
                    <a:pt x="146" y="546"/>
                    <a:pt x="150" y="549"/>
                  </a:cubicBezTo>
                  <a:cubicBezTo>
                    <a:pt x="179" y="579"/>
                    <a:pt x="216" y="601"/>
                    <a:pt x="258" y="601"/>
                  </a:cubicBezTo>
                  <a:cubicBezTo>
                    <a:pt x="291" y="601"/>
                    <a:pt x="320" y="589"/>
                    <a:pt x="342" y="565"/>
                  </a:cubicBezTo>
                  <a:cubicBezTo>
                    <a:pt x="346" y="565"/>
                    <a:pt x="348" y="565"/>
                    <a:pt x="352" y="563"/>
                  </a:cubicBezTo>
                  <a:cubicBezTo>
                    <a:pt x="388" y="554"/>
                    <a:pt x="419" y="537"/>
                    <a:pt x="444" y="514"/>
                  </a:cubicBezTo>
                  <a:cubicBezTo>
                    <a:pt x="473" y="495"/>
                    <a:pt x="497" y="469"/>
                    <a:pt x="515" y="438"/>
                  </a:cubicBezTo>
                  <a:lnTo>
                    <a:pt x="531" y="400"/>
                  </a:lnTo>
                  <a:cubicBezTo>
                    <a:pt x="537" y="394"/>
                    <a:pt x="541" y="387"/>
                    <a:pt x="545" y="381"/>
                  </a:cubicBezTo>
                  <a:cubicBezTo>
                    <a:pt x="564" y="352"/>
                    <a:pt x="574" y="322"/>
                    <a:pt x="574" y="287"/>
                  </a:cubicBezTo>
                  <a:cubicBezTo>
                    <a:pt x="580" y="265"/>
                    <a:pt x="580" y="242"/>
                    <a:pt x="574" y="220"/>
                  </a:cubicBezTo>
                  <a:cubicBezTo>
                    <a:pt x="573" y="187"/>
                    <a:pt x="564" y="155"/>
                    <a:pt x="545" y="126"/>
                  </a:cubicBezTo>
                  <a:cubicBezTo>
                    <a:pt x="534" y="110"/>
                    <a:pt x="521" y="91"/>
                    <a:pt x="506" y="75"/>
                  </a:cubicBezTo>
                  <a:cubicBezTo>
                    <a:pt x="490" y="62"/>
                    <a:pt x="471" y="49"/>
                    <a:pt x="455" y="34"/>
                  </a:cubicBezTo>
                  <a:cubicBezTo>
                    <a:pt x="426" y="17"/>
                    <a:pt x="396" y="5"/>
                    <a:pt x="361" y="5"/>
                  </a:cubicBezTo>
                  <a:cubicBezTo>
                    <a:pt x="348" y="2"/>
                    <a:pt x="335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6539844" y="2001976"/>
              <a:ext cx="16384" cy="16186"/>
            </a:xfrm>
            <a:custGeom>
              <a:avLst/>
              <a:gdLst/>
              <a:ahLst/>
              <a:cxnLst/>
              <a:rect l="l" t="t" r="r" b="b"/>
              <a:pathLst>
                <a:path w="579" h="572" extrusionOk="0">
                  <a:moveTo>
                    <a:pt x="289" y="1"/>
                  </a:moveTo>
                  <a:cubicBezTo>
                    <a:pt x="169" y="1"/>
                    <a:pt x="49" y="75"/>
                    <a:pt x="27" y="225"/>
                  </a:cubicBezTo>
                  <a:cubicBezTo>
                    <a:pt x="1" y="398"/>
                    <a:pt x="99" y="571"/>
                    <a:pt x="290" y="571"/>
                  </a:cubicBezTo>
                  <a:cubicBezTo>
                    <a:pt x="479" y="571"/>
                    <a:pt x="579" y="398"/>
                    <a:pt x="553" y="225"/>
                  </a:cubicBezTo>
                  <a:cubicBezTo>
                    <a:pt x="530" y="75"/>
                    <a:pt x="409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6542363" y="2035310"/>
              <a:ext cx="12734" cy="11517"/>
            </a:xfrm>
            <a:custGeom>
              <a:avLst/>
              <a:gdLst/>
              <a:ahLst/>
              <a:cxnLst/>
              <a:rect l="l" t="t" r="r" b="b"/>
              <a:pathLst>
                <a:path w="450" h="407" extrusionOk="0">
                  <a:moveTo>
                    <a:pt x="204" y="0"/>
                  </a:moveTo>
                  <a:cubicBezTo>
                    <a:pt x="195" y="0"/>
                    <a:pt x="186" y="2"/>
                    <a:pt x="178" y="5"/>
                  </a:cubicBezTo>
                  <a:cubicBezTo>
                    <a:pt x="163" y="5"/>
                    <a:pt x="150" y="8"/>
                    <a:pt x="137" y="14"/>
                  </a:cubicBezTo>
                  <a:cubicBezTo>
                    <a:pt x="135" y="14"/>
                    <a:pt x="131" y="14"/>
                    <a:pt x="130" y="12"/>
                  </a:cubicBezTo>
                  <a:cubicBezTo>
                    <a:pt x="114" y="12"/>
                    <a:pt x="98" y="15"/>
                    <a:pt x="83" y="22"/>
                  </a:cubicBezTo>
                  <a:cubicBezTo>
                    <a:pt x="71" y="27"/>
                    <a:pt x="63" y="30"/>
                    <a:pt x="55" y="38"/>
                  </a:cubicBezTo>
                  <a:cubicBezTo>
                    <a:pt x="42" y="48"/>
                    <a:pt x="32" y="59"/>
                    <a:pt x="25" y="73"/>
                  </a:cubicBezTo>
                  <a:cubicBezTo>
                    <a:pt x="25" y="75"/>
                    <a:pt x="22" y="75"/>
                    <a:pt x="22" y="77"/>
                  </a:cubicBezTo>
                  <a:cubicBezTo>
                    <a:pt x="18" y="86"/>
                    <a:pt x="12" y="101"/>
                    <a:pt x="8" y="109"/>
                  </a:cubicBezTo>
                  <a:cubicBezTo>
                    <a:pt x="3" y="124"/>
                    <a:pt x="3" y="140"/>
                    <a:pt x="5" y="155"/>
                  </a:cubicBezTo>
                  <a:cubicBezTo>
                    <a:pt x="5" y="160"/>
                    <a:pt x="6" y="166"/>
                    <a:pt x="6" y="172"/>
                  </a:cubicBezTo>
                  <a:cubicBezTo>
                    <a:pt x="5" y="182"/>
                    <a:pt x="3" y="191"/>
                    <a:pt x="3" y="202"/>
                  </a:cubicBezTo>
                  <a:cubicBezTo>
                    <a:pt x="0" y="230"/>
                    <a:pt x="8" y="256"/>
                    <a:pt x="21" y="281"/>
                  </a:cubicBezTo>
                  <a:cubicBezTo>
                    <a:pt x="26" y="297"/>
                    <a:pt x="34" y="313"/>
                    <a:pt x="47" y="326"/>
                  </a:cubicBezTo>
                  <a:cubicBezTo>
                    <a:pt x="61" y="348"/>
                    <a:pt x="79" y="365"/>
                    <a:pt x="102" y="378"/>
                  </a:cubicBezTo>
                  <a:lnTo>
                    <a:pt x="151" y="399"/>
                  </a:lnTo>
                  <a:lnTo>
                    <a:pt x="207" y="406"/>
                  </a:lnTo>
                  <a:cubicBezTo>
                    <a:pt x="209" y="406"/>
                    <a:pt x="211" y="406"/>
                    <a:pt x="213" y="406"/>
                  </a:cubicBezTo>
                  <a:cubicBezTo>
                    <a:pt x="237" y="406"/>
                    <a:pt x="262" y="399"/>
                    <a:pt x="284" y="387"/>
                  </a:cubicBezTo>
                  <a:cubicBezTo>
                    <a:pt x="294" y="384"/>
                    <a:pt x="303" y="380"/>
                    <a:pt x="311" y="375"/>
                  </a:cubicBezTo>
                  <a:cubicBezTo>
                    <a:pt x="313" y="375"/>
                    <a:pt x="313" y="374"/>
                    <a:pt x="316" y="374"/>
                  </a:cubicBezTo>
                  <a:cubicBezTo>
                    <a:pt x="317" y="371"/>
                    <a:pt x="320" y="371"/>
                    <a:pt x="323" y="371"/>
                  </a:cubicBezTo>
                  <a:cubicBezTo>
                    <a:pt x="337" y="367"/>
                    <a:pt x="352" y="361"/>
                    <a:pt x="364" y="349"/>
                  </a:cubicBezTo>
                  <a:cubicBezTo>
                    <a:pt x="375" y="341"/>
                    <a:pt x="388" y="332"/>
                    <a:pt x="398" y="323"/>
                  </a:cubicBezTo>
                  <a:cubicBezTo>
                    <a:pt x="414" y="306"/>
                    <a:pt x="428" y="288"/>
                    <a:pt x="433" y="268"/>
                  </a:cubicBezTo>
                  <a:cubicBezTo>
                    <a:pt x="441" y="255"/>
                    <a:pt x="443" y="240"/>
                    <a:pt x="443" y="224"/>
                  </a:cubicBezTo>
                  <a:cubicBezTo>
                    <a:pt x="449" y="202"/>
                    <a:pt x="448" y="179"/>
                    <a:pt x="441" y="157"/>
                  </a:cubicBezTo>
                  <a:cubicBezTo>
                    <a:pt x="435" y="146"/>
                    <a:pt x="429" y="131"/>
                    <a:pt x="425" y="120"/>
                  </a:cubicBezTo>
                  <a:cubicBezTo>
                    <a:pt x="414" y="108"/>
                    <a:pt x="406" y="95"/>
                    <a:pt x="397" y="85"/>
                  </a:cubicBezTo>
                  <a:cubicBezTo>
                    <a:pt x="382" y="67"/>
                    <a:pt x="362" y="56"/>
                    <a:pt x="342" y="50"/>
                  </a:cubicBezTo>
                  <a:cubicBezTo>
                    <a:pt x="337" y="48"/>
                    <a:pt x="333" y="47"/>
                    <a:pt x="327" y="44"/>
                  </a:cubicBezTo>
                  <a:cubicBezTo>
                    <a:pt x="313" y="34"/>
                    <a:pt x="298" y="24"/>
                    <a:pt x="282" y="19"/>
                  </a:cubicBezTo>
                  <a:cubicBezTo>
                    <a:pt x="266" y="9"/>
                    <a:pt x="250" y="5"/>
                    <a:pt x="231" y="5"/>
                  </a:cubicBezTo>
                  <a:cubicBezTo>
                    <a:pt x="223" y="2"/>
                    <a:pt x="214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6509057" y="1996118"/>
              <a:ext cx="11857" cy="11517"/>
            </a:xfrm>
            <a:custGeom>
              <a:avLst/>
              <a:gdLst/>
              <a:ahLst/>
              <a:cxnLst/>
              <a:rect l="l" t="t" r="r" b="b"/>
              <a:pathLst>
                <a:path w="419" h="407" extrusionOk="0">
                  <a:moveTo>
                    <a:pt x="213" y="0"/>
                  </a:moveTo>
                  <a:cubicBezTo>
                    <a:pt x="195" y="0"/>
                    <a:pt x="178" y="3"/>
                    <a:pt x="160" y="8"/>
                  </a:cubicBezTo>
                  <a:cubicBezTo>
                    <a:pt x="128" y="17"/>
                    <a:pt x="99" y="33"/>
                    <a:pt x="76" y="59"/>
                  </a:cubicBezTo>
                  <a:cubicBezTo>
                    <a:pt x="51" y="82"/>
                    <a:pt x="35" y="111"/>
                    <a:pt x="25" y="143"/>
                  </a:cubicBezTo>
                  <a:cubicBezTo>
                    <a:pt x="21" y="150"/>
                    <a:pt x="19" y="158"/>
                    <a:pt x="15" y="168"/>
                  </a:cubicBezTo>
                  <a:cubicBezTo>
                    <a:pt x="13" y="171"/>
                    <a:pt x="13" y="175"/>
                    <a:pt x="12" y="178"/>
                  </a:cubicBezTo>
                  <a:cubicBezTo>
                    <a:pt x="12" y="179"/>
                    <a:pt x="9" y="182"/>
                    <a:pt x="9" y="184"/>
                  </a:cubicBezTo>
                  <a:cubicBezTo>
                    <a:pt x="0" y="213"/>
                    <a:pt x="3" y="227"/>
                    <a:pt x="6" y="255"/>
                  </a:cubicBezTo>
                  <a:cubicBezTo>
                    <a:pt x="6" y="271"/>
                    <a:pt x="9" y="285"/>
                    <a:pt x="19" y="298"/>
                  </a:cubicBezTo>
                  <a:cubicBezTo>
                    <a:pt x="19" y="300"/>
                    <a:pt x="21" y="301"/>
                    <a:pt x="21" y="303"/>
                  </a:cubicBezTo>
                  <a:cubicBezTo>
                    <a:pt x="22" y="307"/>
                    <a:pt x="22" y="310"/>
                    <a:pt x="25" y="314"/>
                  </a:cubicBezTo>
                  <a:cubicBezTo>
                    <a:pt x="26" y="317"/>
                    <a:pt x="29" y="322"/>
                    <a:pt x="32" y="325"/>
                  </a:cubicBezTo>
                  <a:lnTo>
                    <a:pt x="32" y="328"/>
                  </a:lnTo>
                  <a:cubicBezTo>
                    <a:pt x="36" y="338"/>
                    <a:pt x="42" y="349"/>
                    <a:pt x="51" y="358"/>
                  </a:cubicBezTo>
                  <a:cubicBezTo>
                    <a:pt x="61" y="365"/>
                    <a:pt x="70" y="371"/>
                    <a:pt x="79" y="378"/>
                  </a:cubicBezTo>
                  <a:cubicBezTo>
                    <a:pt x="90" y="383"/>
                    <a:pt x="99" y="389"/>
                    <a:pt x="112" y="390"/>
                  </a:cubicBezTo>
                  <a:cubicBezTo>
                    <a:pt x="118" y="394"/>
                    <a:pt x="125" y="396"/>
                    <a:pt x="131" y="400"/>
                  </a:cubicBezTo>
                  <a:cubicBezTo>
                    <a:pt x="145" y="404"/>
                    <a:pt x="158" y="407"/>
                    <a:pt x="172" y="407"/>
                  </a:cubicBezTo>
                  <a:cubicBezTo>
                    <a:pt x="181" y="407"/>
                    <a:pt x="191" y="406"/>
                    <a:pt x="201" y="403"/>
                  </a:cubicBezTo>
                  <a:cubicBezTo>
                    <a:pt x="208" y="403"/>
                    <a:pt x="217" y="402"/>
                    <a:pt x="224" y="400"/>
                  </a:cubicBezTo>
                  <a:cubicBezTo>
                    <a:pt x="225" y="400"/>
                    <a:pt x="227" y="397"/>
                    <a:pt x="230" y="397"/>
                  </a:cubicBezTo>
                  <a:lnTo>
                    <a:pt x="240" y="394"/>
                  </a:lnTo>
                  <a:cubicBezTo>
                    <a:pt x="247" y="390"/>
                    <a:pt x="254" y="389"/>
                    <a:pt x="263" y="386"/>
                  </a:cubicBezTo>
                  <a:cubicBezTo>
                    <a:pt x="297" y="376"/>
                    <a:pt x="326" y="360"/>
                    <a:pt x="349" y="335"/>
                  </a:cubicBezTo>
                  <a:cubicBezTo>
                    <a:pt x="372" y="310"/>
                    <a:pt x="390" y="281"/>
                    <a:pt x="400" y="249"/>
                  </a:cubicBezTo>
                  <a:cubicBezTo>
                    <a:pt x="419" y="182"/>
                    <a:pt x="398" y="110"/>
                    <a:pt x="349" y="60"/>
                  </a:cubicBezTo>
                  <a:cubicBezTo>
                    <a:pt x="313" y="21"/>
                    <a:pt x="264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6399177" y="1964878"/>
              <a:ext cx="16497" cy="16526"/>
            </a:xfrm>
            <a:custGeom>
              <a:avLst/>
              <a:gdLst/>
              <a:ahLst/>
              <a:cxnLst/>
              <a:rect l="l" t="t" r="r" b="b"/>
              <a:pathLst>
                <a:path w="583" h="584" extrusionOk="0">
                  <a:moveTo>
                    <a:pt x="338" y="1"/>
                  </a:moveTo>
                  <a:cubicBezTo>
                    <a:pt x="333" y="1"/>
                    <a:pt x="328" y="1"/>
                    <a:pt x="323" y="2"/>
                  </a:cubicBezTo>
                  <a:cubicBezTo>
                    <a:pt x="320" y="1"/>
                    <a:pt x="318" y="1"/>
                    <a:pt x="315" y="1"/>
                  </a:cubicBezTo>
                  <a:cubicBezTo>
                    <a:pt x="289" y="1"/>
                    <a:pt x="262" y="8"/>
                    <a:pt x="234" y="12"/>
                  </a:cubicBezTo>
                  <a:cubicBezTo>
                    <a:pt x="227" y="13"/>
                    <a:pt x="220" y="13"/>
                    <a:pt x="212" y="16"/>
                  </a:cubicBezTo>
                  <a:cubicBezTo>
                    <a:pt x="189" y="25"/>
                    <a:pt x="167" y="35"/>
                    <a:pt x="144" y="45"/>
                  </a:cubicBezTo>
                  <a:cubicBezTo>
                    <a:pt x="124" y="60"/>
                    <a:pt x="103" y="76"/>
                    <a:pt x="84" y="90"/>
                  </a:cubicBezTo>
                  <a:cubicBezTo>
                    <a:pt x="71" y="111"/>
                    <a:pt x="54" y="129"/>
                    <a:pt x="39" y="148"/>
                  </a:cubicBezTo>
                  <a:cubicBezTo>
                    <a:pt x="31" y="172"/>
                    <a:pt x="19" y="193"/>
                    <a:pt x="10" y="217"/>
                  </a:cubicBezTo>
                  <a:lnTo>
                    <a:pt x="0" y="294"/>
                  </a:lnTo>
                  <a:lnTo>
                    <a:pt x="10" y="369"/>
                  </a:lnTo>
                  <a:cubicBezTo>
                    <a:pt x="19" y="394"/>
                    <a:pt x="31" y="416"/>
                    <a:pt x="39" y="439"/>
                  </a:cubicBezTo>
                  <a:cubicBezTo>
                    <a:pt x="58" y="474"/>
                    <a:pt x="83" y="500"/>
                    <a:pt x="114" y="520"/>
                  </a:cubicBezTo>
                  <a:cubicBezTo>
                    <a:pt x="132" y="539"/>
                    <a:pt x="154" y="551"/>
                    <a:pt x="177" y="558"/>
                  </a:cubicBezTo>
                  <a:cubicBezTo>
                    <a:pt x="199" y="571"/>
                    <a:pt x="225" y="579"/>
                    <a:pt x="250" y="579"/>
                  </a:cubicBezTo>
                  <a:cubicBezTo>
                    <a:pt x="263" y="582"/>
                    <a:pt x="276" y="584"/>
                    <a:pt x="289" y="584"/>
                  </a:cubicBezTo>
                  <a:cubicBezTo>
                    <a:pt x="301" y="584"/>
                    <a:pt x="314" y="582"/>
                    <a:pt x="327" y="579"/>
                  </a:cubicBezTo>
                  <a:cubicBezTo>
                    <a:pt x="352" y="579"/>
                    <a:pt x="378" y="571"/>
                    <a:pt x="400" y="558"/>
                  </a:cubicBezTo>
                  <a:cubicBezTo>
                    <a:pt x="425" y="551"/>
                    <a:pt x="445" y="539"/>
                    <a:pt x="464" y="520"/>
                  </a:cubicBezTo>
                  <a:cubicBezTo>
                    <a:pt x="486" y="507"/>
                    <a:pt x="503" y="490"/>
                    <a:pt x="516" y="468"/>
                  </a:cubicBezTo>
                  <a:cubicBezTo>
                    <a:pt x="534" y="449"/>
                    <a:pt x="547" y="427"/>
                    <a:pt x="554" y="404"/>
                  </a:cubicBezTo>
                  <a:cubicBezTo>
                    <a:pt x="573" y="369"/>
                    <a:pt x="581" y="331"/>
                    <a:pt x="580" y="292"/>
                  </a:cubicBezTo>
                  <a:cubicBezTo>
                    <a:pt x="580" y="286"/>
                    <a:pt x="581" y="279"/>
                    <a:pt x="581" y="273"/>
                  </a:cubicBezTo>
                  <a:cubicBezTo>
                    <a:pt x="583" y="244"/>
                    <a:pt x="577" y="217"/>
                    <a:pt x="573" y="188"/>
                  </a:cubicBezTo>
                  <a:cubicBezTo>
                    <a:pt x="567" y="170"/>
                    <a:pt x="558" y="150"/>
                    <a:pt x="548" y="128"/>
                  </a:cubicBezTo>
                  <a:cubicBezTo>
                    <a:pt x="532" y="98"/>
                    <a:pt x="510" y="74"/>
                    <a:pt x="481" y="55"/>
                  </a:cubicBezTo>
                  <a:cubicBezTo>
                    <a:pt x="465" y="39"/>
                    <a:pt x="446" y="29"/>
                    <a:pt x="423" y="23"/>
                  </a:cubicBezTo>
                  <a:cubicBezTo>
                    <a:pt x="397" y="8"/>
                    <a:pt x="369" y="1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6417882" y="1927440"/>
              <a:ext cx="14290" cy="14856"/>
            </a:xfrm>
            <a:custGeom>
              <a:avLst/>
              <a:gdLst/>
              <a:ahLst/>
              <a:cxnLst/>
              <a:rect l="l" t="t" r="r" b="b"/>
              <a:pathLst>
                <a:path w="505" h="525" extrusionOk="0">
                  <a:moveTo>
                    <a:pt x="220" y="1"/>
                  </a:moveTo>
                  <a:cubicBezTo>
                    <a:pt x="207" y="2"/>
                    <a:pt x="197" y="5"/>
                    <a:pt x="185" y="9"/>
                  </a:cubicBezTo>
                  <a:lnTo>
                    <a:pt x="182" y="9"/>
                  </a:lnTo>
                  <a:cubicBezTo>
                    <a:pt x="166" y="15"/>
                    <a:pt x="149" y="20"/>
                    <a:pt x="134" y="30"/>
                  </a:cubicBezTo>
                  <a:cubicBezTo>
                    <a:pt x="124" y="34"/>
                    <a:pt x="112" y="41"/>
                    <a:pt x="104" y="49"/>
                  </a:cubicBezTo>
                  <a:cubicBezTo>
                    <a:pt x="96" y="55"/>
                    <a:pt x="88" y="62"/>
                    <a:pt x="80" y="68"/>
                  </a:cubicBezTo>
                  <a:cubicBezTo>
                    <a:pt x="31" y="111"/>
                    <a:pt x="0" y="171"/>
                    <a:pt x="6" y="242"/>
                  </a:cubicBezTo>
                  <a:cubicBezTo>
                    <a:pt x="6" y="245"/>
                    <a:pt x="6" y="249"/>
                    <a:pt x="8" y="255"/>
                  </a:cubicBezTo>
                  <a:lnTo>
                    <a:pt x="13" y="287"/>
                  </a:lnTo>
                  <a:cubicBezTo>
                    <a:pt x="15" y="294"/>
                    <a:pt x="13" y="302"/>
                    <a:pt x="15" y="309"/>
                  </a:cubicBezTo>
                  <a:cubicBezTo>
                    <a:pt x="18" y="323"/>
                    <a:pt x="22" y="339"/>
                    <a:pt x="25" y="354"/>
                  </a:cubicBezTo>
                  <a:cubicBezTo>
                    <a:pt x="54" y="467"/>
                    <a:pt x="155" y="524"/>
                    <a:pt x="254" y="524"/>
                  </a:cubicBezTo>
                  <a:cubicBezTo>
                    <a:pt x="353" y="524"/>
                    <a:pt x="451" y="469"/>
                    <a:pt x="480" y="357"/>
                  </a:cubicBezTo>
                  <a:cubicBezTo>
                    <a:pt x="483" y="342"/>
                    <a:pt x="489" y="328"/>
                    <a:pt x="490" y="310"/>
                  </a:cubicBezTo>
                  <a:cubicBezTo>
                    <a:pt x="493" y="303"/>
                    <a:pt x="493" y="296"/>
                    <a:pt x="493" y="288"/>
                  </a:cubicBezTo>
                  <a:cubicBezTo>
                    <a:pt x="494" y="278"/>
                    <a:pt x="497" y="267"/>
                    <a:pt x="497" y="256"/>
                  </a:cubicBezTo>
                  <a:cubicBezTo>
                    <a:pt x="497" y="252"/>
                    <a:pt x="497" y="249"/>
                    <a:pt x="500" y="243"/>
                  </a:cubicBezTo>
                  <a:cubicBezTo>
                    <a:pt x="505" y="177"/>
                    <a:pt x="474" y="117"/>
                    <a:pt x="429" y="73"/>
                  </a:cubicBezTo>
                  <a:lnTo>
                    <a:pt x="422" y="66"/>
                  </a:lnTo>
                  <a:cubicBezTo>
                    <a:pt x="416" y="62"/>
                    <a:pt x="413" y="56"/>
                    <a:pt x="407" y="53"/>
                  </a:cubicBezTo>
                  <a:cubicBezTo>
                    <a:pt x="374" y="25"/>
                    <a:pt x="335" y="8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6423428" y="1956728"/>
              <a:ext cx="12196" cy="12083"/>
            </a:xfrm>
            <a:custGeom>
              <a:avLst/>
              <a:gdLst/>
              <a:ahLst/>
              <a:cxnLst/>
              <a:rect l="l" t="t" r="r" b="b"/>
              <a:pathLst>
                <a:path w="431" h="427" extrusionOk="0">
                  <a:moveTo>
                    <a:pt x="214" y="0"/>
                  </a:moveTo>
                  <a:cubicBezTo>
                    <a:pt x="197" y="2"/>
                    <a:pt x="178" y="6"/>
                    <a:pt x="160" y="8"/>
                  </a:cubicBezTo>
                  <a:cubicBezTo>
                    <a:pt x="126" y="16"/>
                    <a:pt x="95" y="35"/>
                    <a:pt x="69" y="60"/>
                  </a:cubicBezTo>
                  <a:cubicBezTo>
                    <a:pt x="67" y="63"/>
                    <a:pt x="66" y="64"/>
                    <a:pt x="66" y="66"/>
                  </a:cubicBezTo>
                  <a:cubicBezTo>
                    <a:pt x="54" y="80"/>
                    <a:pt x="44" y="95"/>
                    <a:pt x="33" y="108"/>
                  </a:cubicBezTo>
                  <a:cubicBezTo>
                    <a:pt x="25" y="124"/>
                    <a:pt x="18" y="140"/>
                    <a:pt x="11" y="159"/>
                  </a:cubicBezTo>
                  <a:cubicBezTo>
                    <a:pt x="2" y="186"/>
                    <a:pt x="1" y="215"/>
                    <a:pt x="8" y="242"/>
                  </a:cubicBezTo>
                  <a:cubicBezTo>
                    <a:pt x="8" y="261"/>
                    <a:pt x="12" y="278"/>
                    <a:pt x="22" y="295"/>
                  </a:cubicBezTo>
                  <a:cubicBezTo>
                    <a:pt x="27" y="313"/>
                    <a:pt x="37" y="327"/>
                    <a:pt x="49" y="342"/>
                  </a:cubicBezTo>
                  <a:cubicBezTo>
                    <a:pt x="59" y="358"/>
                    <a:pt x="70" y="371"/>
                    <a:pt x="88" y="380"/>
                  </a:cubicBezTo>
                  <a:cubicBezTo>
                    <a:pt x="99" y="393"/>
                    <a:pt x="117" y="401"/>
                    <a:pt x="134" y="407"/>
                  </a:cubicBezTo>
                  <a:cubicBezTo>
                    <a:pt x="158" y="419"/>
                    <a:pt x="182" y="426"/>
                    <a:pt x="208" y="426"/>
                  </a:cubicBezTo>
                  <a:cubicBezTo>
                    <a:pt x="211" y="426"/>
                    <a:pt x="213" y="426"/>
                    <a:pt x="216" y="426"/>
                  </a:cubicBezTo>
                  <a:cubicBezTo>
                    <a:pt x="235" y="423"/>
                    <a:pt x="255" y="420"/>
                    <a:pt x="272" y="419"/>
                  </a:cubicBezTo>
                  <a:cubicBezTo>
                    <a:pt x="288" y="412"/>
                    <a:pt x="306" y="404"/>
                    <a:pt x="323" y="397"/>
                  </a:cubicBezTo>
                  <a:cubicBezTo>
                    <a:pt x="338" y="386"/>
                    <a:pt x="352" y="375"/>
                    <a:pt x="365" y="364"/>
                  </a:cubicBezTo>
                  <a:cubicBezTo>
                    <a:pt x="376" y="349"/>
                    <a:pt x="387" y="335"/>
                    <a:pt x="397" y="322"/>
                  </a:cubicBezTo>
                  <a:cubicBezTo>
                    <a:pt x="405" y="306"/>
                    <a:pt x="412" y="290"/>
                    <a:pt x="419" y="271"/>
                  </a:cubicBezTo>
                  <a:cubicBezTo>
                    <a:pt x="429" y="245"/>
                    <a:pt x="431" y="215"/>
                    <a:pt x="423" y="188"/>
                  </a:cubicBezTo>
                  <a:cubicBezTo>
                    <a:pt x="421" y="168"/>
                    <a:pt x="415" y="150"/>
                    <a:pt x="406" y="133"/>
                  </a:cubicBezTo>
                  <a:cubicBezTo>
                    <a:pt x="396" y="108"/>
                    <a:pt x="381" y="85"/>
                    <a:pt x="362" y="66"/>
                  </a:cubicBezTo>
                  <a:cubicBezTo>
                    <a:pt x="360" y="64"/>
                    <a:pt x="358" y="63"/>
                    <a:pt x="358" y="60"/>
                  </a:cubicBezTo>
                  <a:cubicBezTo>
                    <a:pt x="341" y="41"/>
                    <a:pt x="317" y="27"/>
                    <a:pt x="293" y="19"/>
                  </a:cubicBezTo>
                  <a:cubicBezTo>
                    <a:pt x="269" y="6"/>
                    <a:pt x="242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6372408" y="1980696"/>
              <a:ext cx="10215" cy="10159"/>
            </a:xfrm>
            <a:custGeom>
              <a:avLst/>
              <a:gdLst/>
              <a:ahLst/>
              <a:cxnLst/>
              <a:rect l="l" t="t" r="r" b="b"/>
              <a:pathLst>
                <a:path w="361" h="359" extrusionOk="0">
                  <a:moveTo>
                    <a:pt x="186" y="1"/>
                  </a:moveTo>
                  <a:cubicBezTo>
                    <a:pt x="172" y="1"/>
                    <a:pt x="157" y="2"/>
                    <a:pt x="145" y="8"/>
                  </a:cubicBezTo>
                  <a:lnTo>
                    <a:pt x="141" y="8"/>
                  </a:lnTo>
                  <a:cubicBezTo>
                    <a:pt x="127" y="12"/>
                    <a:pt x="114" y="18"/>
                    <a:pt x="99" y="25"/>
                  </a:cubicBezTo>
                  <a:cubicBezTo>
                    <a:pt x="82" y="37"/>
                    <a:pt x="66" y="49"/>
                    <a:pt x="54" y="67"/>
                  </a:cubicBezTo>
                  <a:cubicBezTo>
                    <a:pt x="41" y="78"/>
                    <a:pt x="29" y="91"/>
                    <a:pt x="22" y="105"/>
                  </a:cubicBezTo>
                  <a:cubicBezTo>
                    <a:pt x="16" y="118"/>
                    <a:pt x="10" y="131"/>
                    <a:pt x="5" y="146"/>
                  </a:cubicBezTo>
                  <a:lnTo>
                    <a:pt x="0" y="190"/>
                  </a:lnTo>
                  <a:cubicBezTo>
                    <a:pt x="0" y="211"/>
                    <a:pt x="3" y="233"/>
                    <a:pt x="15" y="252"/>
                  </a:cubicBezTo>
                  <a:cubicBezTo>
                    <a:pt x="22" y="272"/>
                    <a:pt x="32" y="291"/>
                    <a:pt x="48" y="306"/>
                  </a:cubicBezTo>
                  <a:cubicBezTo>
                    <a:pt x="74" y="329"/>
                    <a:pt x="96" y="344"/>
                    <a:pt x="128" y="352"/>
                  </a:cubicBezTo>
                  <a:cubicBezTo>
                    <a:pt x="144" y="357"/>
                    <a:pt x="160" y="359"/>
                    <a:pt x="176" y="359"/>
                  </a:cubicBezTo>
                  <a:cubicBezTo>
                    <a:pt x="192" y="359"/>
                    <a:pt x="208" y="357"/>
                    <a:pt x="224" y="352"/>
                  </a:cubicBezTo>
                  <a:cubicBezTo>
                    <a:pt x="238" y="349"/>
                    <a:pt x="254" y="342"/>
                    <a:pt x="268" y="335"/>
                  </a:cubicBezTo>
                  <a:cubicBezTo>
                    <a:pt x="268" y="335"/>
                    <a:pt x="270" y="335"/>
                    <a:pt x="270" y="332"/>
                  </a:cubicBezTo>
                  <a:cubicBezTo>
                    <a:pt x="275" y="329"/>
                    <a:pt x="300" y="310"/>
                    <a:pt x="304" y="306"/>
                  </a:cubicBezTo>
                  <a:cubicBezTo>
                    <a:pt x="307" y="306"/>
                    <a:pt x="307" y="303"/>
                    <a:pt x="308" y="301"/>
                  </a:cubicBezTo>
                  <a:lnTo>
                    <a:pt x="310" y="300"/>
                  </a:lnTo>
                  <a:cubicBezTo>
                    <a:pt x="317" y="291"/>
                    <a:pt x="331" y="272"/>
                    <a:pt x="337" y="264"/>
                  </a:cubicBezTo>
                  <a:lnTo>
                    <a:pt x="337" y="262"/>
                  </a:lnTo>
                  <a:cubicBezTo>
                    <a:pt x="353" y="235"/>
                    <a:pt x="361" y="206"/>
                    <a:pt x="361" y="175"/>
                  </a:cubicBezTo>
                  <a:cubicBezTo>
                    <a:pt x="361" y="143"/>
                    <a:pt x="353" y="114"/>
                    <a:pt x="337" y="88"/>
                  </a:cubicBezTo>
                  <a:cubicBezTo>
                    <a:pt x="313" y="51"/>
                    <a:pt x="320" y="59"/>
                    <a:pt x="292" y="38"/>
                  </a:cubicBezTo>
                  <a:cubicBezTo>
                    <a:pt x="281" y="27"/>
                    <a:pt x="269" y="20"/>
                    <a:pt x="254" y="17"/>
                  </a:cubicBezTo>
                  <a:cubicBezTo>
                    <a:pt x="250" y="15"/>
                    <a:pt x="247" y="15"/>
                    <a:pt x="243" y="12"/>
                  </a:cubicBezTo>
                  <a:cubicBezTo>
                    <a:pt x="224" y="5"/>
                    <a:pt x="207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6059551" y="1747100"/>
              <a:ext cx="44172" cy="43239"/>
            </a:xfrm>
            <a:custGeom>
              <a:avLst/>
              <a:gdLst/>
              <a:ahLst/>
              <a:cxnLst/>
              <a:rect l="l" t="t" r="r" b="b"/>
              <a:pathLst>
                <a:path w="1561" h="1528" extrusionOk="0">
                  <a:moveTo>
                    <a:pt x="863" y="1"/>
                  </a:moveTo>
                  <a:cubicBezTo>
                    <a:pt x="855" y="1"/>
                    <a:pt x="846" y="1"/>
                    <a:pt x="837" y="1"/>
                  </a:cubicBezTo>
                  <a:lnTo>
                    <a:pt x="648" y="26"/>
                  </a:lnTo>
                  <a:cubicBezTo>
                    <a:pt x="542" y="55"/>
                    <a:pt x="449" y="108"/>
                    <a:pt x="368" y="180"/>
                  </a:cubicBezTo>
                  <a:cubicBezTo>
                    <a:pt x="289" y="227"/>
                    <a:pt x="224" y="285"/>
                    <a:pt x="176" y="360"/>
                  </a:cubicBezTo>
                  <a:cubicBezTo>
                    <a:pt x="138" y="398"/>
                    <a:pt x="114" y="445"/>
                    <a:pt x="95" y="496"/>
                  </a:cubicBezTo>
                  <a:cubicBezTo>
                    <a:pt x="93" y="497"/>
                    <a:pt x="90" y="500"/>
                    <a:pt x="89" y="503"/>
                  </a:cubicBezTo>
                  <a:cubicBezTo>
                    <a:pt x="42" y="575"/>
                    <a:pt x="19" y="652"/>
                    <a:pt x="15" y="738"/>
                  </a:cubicBezTo>
                  <a:cubicBezTo>
                    <a:pt x="0" y="795"/>
                    <a:pt x="0" y="852"/>
                    <a:pt x="15" y="907"/>
                  </a:cubicBezTo>
                  <a:cubicBezTo>
                    <a:pt x="15" y="965"/>
                    <a:pt x="29" y="1019"/>
                    <a:pt x="58" y="1067"/>
                  </a:cubicBezTo>
                  <a:cubicBezTo>
                    <a:pt x="73" y="1122"/>
                    <a:pt x="100" y="1167"/>
                    <a:pt x="140" y="1208"/>
                  </a:cubicBezTo>
                  <a:cubicBezTo>
                    <a:pt x="145" y="1216"/>
                    <a:pt x="154" y="1224"/>
                    <a:pt x="160" y="1231"/>
                  </a:cubicBezTo>
                  <a:cubicBezTo>
                    <a:pt x="176" y="1253"/>
                    <a:pt x="193" y="1273"/>
                    <a:pt x="211" y="1292"/>
                  </a:cubicBezTo>
                  <a:cubicBezTo>
                    <a:pt x="215" y="1296"/>
                    <a:pt x="218" y="1299"/>
                    <a:pt x="224" y="1304"/>
                  </a:cubicBezTo>
                  <a:cubicBezTo>
                    <a:pt x="249" y="1328"/>
                    <a:pt x="278" y="1353"/>
                    <a:pt x="310" y="1372"/>
                  </a:cubicBezTo>
                  <a:cubicBezTo>
                    <a:pt x="379" y="1436"/>
                    <a:pt x="462" y="1479"/>
                    <a:pt x="557" y="1503"/>
                  </a:cubicBezTo>
                  <a:cubicBezTo>
                    <a:pt x="624" y="1518"/>
                    <a:pt x="696" y="1528"/>
                    <a:pt x="769" y="1528"/>
                  </a:cubicBezTo>
                  <a:cubicBezTo>
                    <a:pt x="893" y="1528"/>
                    <a:pt x="1017" y="1500"/>
                    <a:pt x="1118" y="1430"/>
                  </a:cubicBezTo>
                  <a:cubicBezTo>
                    <a:pt x="1254" y="1334"/>
                    <a:pt x="1382" y="1231"/>
                    <a:pt x="1459" y="1077"/>
                  </a:cubicBezTo>
                  <a:cubicBezTo>
                    <a:pt x="1511" y="994"/>
                    <a:pt x="1539" y="905"/>
                    <a:pt x="1545" y="811"/>
                  </a:cubicBezTo>
                  <a:cubicBezTo>
                    <a:pt x="1561" y="715"/>
                    <a:pt x="1555" y="621"/>
                    <a:pt x="1526" y="526"/>
                  </a:cubicBezTo>
                  <a:cubicBezTo>
                    <a:pt x="1503" y="469"/>
                    <a:pt x="1480" y="411"/>
                    <a:pt x="1453" y="355"/>
                  </a:cubicBezTo>
                  <a:cubicBezTo>
                    <a:pt x="1408" y="272"/>
                    <a:pt x="1349" y="203"/>
                    <a:pt x="1270" y="156"/>
                  </a:cubicBezTo>
                  <a:cubicBezTo>
                    <a:pt x="1225" y="112"/>
                    <a:pt x="1174" y="81"/>
                    <a:pt x="1112" y="63"/>
                  </a:cubicBezTo>
                  <a:cubicBezTo>
                    <a:pt x="1034" y="21"/>
                    <a:pt x="952" y="1"/>
                    <a:pt x="8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6063824" y="1664726"/>
              <a:ext cx="37268" cy="37041"/>
            </a:xfrm>
            <a:custGeom>
              <a:avLst/>
              <a:gdLst/>
              <a:ahLst/>
              <a:cxnLst/>
              <a:rect l="l" t="t" r="r" b="b"/>
              <a:pathLst>
                <a:path w="1317" h="1309" extrusionOk="0">
                  <a:moveTo>
                    <a:pt x="660" y="0"/>
                  </a:moveTo>
                  <a:cubicBezTo>
                    <a:pt x="602" y="8"/>
                    <a:pt x="544" y="16"/>
                    <a:pt x="486" y="24"/>
                  </a:cubicBezTo>
                  <a:cubicBezTo>
                    <a:pt x="432" y="45"/>
                    <a:pt x="381" y="67"/>
                    <a:pt x="329" y="89"/>
                  </a:cubicBezTo>
                  <a:cubicBezTo>
                    <a:pt x="253" y="131"/>
                    <a:pt x="192" y="185"/>
                    <a:pt x="146" y="257"/>
                  </a:cubicBezTo>
                  <a:cubicBezTo>
                    <a:pt x="105" y="298"/>
                    <a:pt x="76" y="348"/>
                    <a:pt x="61" y="401"/>
                  </a:cubicBezTo>
                  <a:cubicBezTo>
                    <a:pt x="32" y="452"/>
                    <a:pt x="18" y="507"/>
                    <a:pt x="16" y="567"/>
                  </a:cubicBezTo>
                  <a:cubicBezTo>
                    <a:pt x="0" y="625"/>
                    <a:pt x="0" y="683"/>
                    <a:pt x="16" y="741"/>
                  </a:cubicBezTo>
                  <a:cubicBezTo>
                    <a:pt x="16" y="800"/>
                    <a:pt x="31" y="856"/>
                    <a:pt x="61" y="907"/>
                  </a:cubicBezTo>
                  <a:cubicBezTo>
                    <a:pt x="87" y="988"/>
                    <a:pt x="133" y="1057"/>
                    <a:pt x="196" y="1116"/>
                  </a:cubicBezTo>
                  <a:cubicBezTo>
                    <a:pt x="240" y="1151"/>
                    <a:pt x="284" y="1185"/>
                    <a:pt x="329" y="1218"/>
                  </a:cubicBezTo>
                  <a:cubicBezTo>
                    <a:pt x="381" y="1240"/>
                    <a:pt x="432" y="1262"/>
                    <a:pt x="484" y="1283"/>
                  </a:cubicBezTo>
                  <a:cubicBezTo>
                    <a:pt x="544" y="1291"/>
                    <a:pt x="600" y="1301"/>
                    <a:pt x="660" y="1308"/>
                  </a:cubicBezTo>
                  <a:cubicBezTo>
                    <a:pt x="718" y="1301"/>
                    <a:pt x="775" y="1291"/>
                    <a:pt x="834" y="1283"/>
                  </a:cubicBezTo>
                  <a:lnTo>
                    <a:pt x="990" y="1218"/>
                  </a:lnTo>
                  <a:cubicBezTo>
                    <a:pt x="1067" y="1177"/>
                    <a:pt x="1127" y="1122"/>
                    <a:pt x="1173" y="1049"/>
                  </a:cubicBezTo>
                  <a:cubicBezTo>
                    <a:pt x="1214" y="1010"/>
                    <a:pt x="1243" y="961"/>
                    <a:pt x="1257" y="906"/>
                  </a:cubicBezTo>
                  <a:cubicBezTo>
                    <a:pt x="1297" y="829"/>
                    <a:pt x="1317" y="744"/>
                    <a:pt x="1314" y="656"/>
                  </a:cubicBezTo>
                  <a:cubicBezTo>
                    <a:pt x="1311" y="644"/>
                    <a:pt x="1311" y="635"/>
                    <a:pt x="1311" y="627"/>
                  </a:cubicBezTo>
                  <a:cubicBezTo>
                    <a:pt x="1315" y="539"/>
                    <a:pt x="1297" y="459"/>
                    <a:pt x="1257" y="385"/>
                  </a:cubicBezTo>
                  <a:cubicBezTo>
                    <a:pt x="1231" y="307"/>
                    <a:pt x="1188" y="240"/>
                    <a:pt x="1128" y="183"/>
                  </a:cubicBezTo>
                  <a:lnTo>
                    <a:pt x="1002" y="85"/>
                  </a:lnTo>
                  <a:cubicBezTo>
                    <a:pt x="903" y="29"/>
                    <a:pt x="798" y="0"/>
                    <a:pt x="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6121551" y="1712464"/>
              <a:ext cx="30590" cy="30476"/>
            </a:xfrm>
            <a:custGeom>
              <a:avLst/>
              <a:gdLst/>
              <a:ahLst/>
              <a:cxnLst/>
              <a:rect l="l" t="t" r="r" b="b"/>
              <a:pathLst>
                <a:path w="1081" h="1077" extrusionOk="0">
                  <a:moveTo>
                    <a:pt x="523" y="0"/>
                  </a:moveTo>
                  <a:cubicBezTo>
                    <a:pt x="455" y="0"/>
                    <a:pt x="391" y="16"/>
                    <a:pt x="332" y="48"/>
                  </a:cubicBezTo>
                  <a:cubicBezTo>
                    <a:pt x="265" y="70"/>
                    <a:pt x="207" y="107"/>
                    <a:pt x="160" y="159"/>
                  </a:cubicBezTo>
                  <a:cubicBezTo>
                    <a:pt x="107" y="208"/>
                    <a:pt x="70" y="266"/>
                    <a:pt x="49" y="332"/>
                  </a:cubicBezTo>
                  <a:cubicBezTo>
                    <a:pt x="15" y="394"/>
                    <a:pt x="1" y="464"/>
                    <a:pt x="2" y="538"/>
                  </a:cubicBezTo>
                  <a:lnTo>
                    <a:pt x="22" y="682"/>
                  </a:lnTo>
                  <a:cubicBezTo>
                    <a:pt x="47" y="772"/>
                    <a:pt x="92" y="852"/>
                    <a:pt x="160" y="920"/>
                  </a:cubicBezTo>
                  <a:cubicBezTo>
                    <a:pt x="197" y="946"/>
                    <a:pt x="233" y="976"/>
                    <a:pt x="269" y="1003"/>
                  </a:cubicBezTo>
                  <a:cubicBezTo>
                    <a:pt x="352" y="1053"/>
                    <a:pt x="444" y="1076"/>
                    <a:pt x="541" y="1076"/>
                  </a:cubicBezTo>
                  <a:cubicBezTo>
                    <a:pt x="549" y="1076"/>
                    <a:pt x="556" y="1076"/>
                    <a:pt x="564" y="1076"/>
                  </a:cubicBezTo>
                  <a:cubicBezTo>
                    <a:pt x="629" y="1076"/>
                    <a:pt x="692" y="1059"/>
                    <a:pt x="749" y="1029"/>
                  </a:cubicBezTo>
                  <a:cubicBezTo>
                    <a:pt x="816" y="1007"/>
                    <a:pt x="874" y="971"/>
                    <a:pt x="920" y="917"/>
                  </a:cubicBezTo>
                  <a:cubicBezTo>
                    <a:pt x="974" y="869"/>
                    <a:pt x="1011" y="811"/>
                    <a:pt x="1032" y="746"/>
                  </a:cubicBezTo>
                  <a:cubicBezTo>
                    <a:pt x="1066" y="682"/>
                    <a:pt x="1080" y="612"/>
                    <a:pt x="1079" y="538"/>
                  </a:cubicBezTo>
                  <a:cubicBezTo>
                    <a:pt x="1072" y="489"/>
                    <a:pt x="1064" y="442"/>
                    <a:pt x="1059" y="394"/>
                  </a:cubicBezTo>
                  <a:cubicBezTo>
                    <a:pt x="1034" y="304"/>
                    <a:pt x="989" y="224"/>
                    <a:pt x="920" y="157"/>
                  </a:cubicBezTo>
                  <a:cubicBezTo>
                    <a:pt x="884" y="130"/>
                    <a:pt x="848" y="101"/>
                    <a:pt x="811" y="73"/>
                  </a:cubicBezTo>
                  <a:cubicBezTo>
                    <a:pt x="729" y="24"/>
                    <a:pt x="637" y="0"/>
                    <a:pt x="540" y="0"/>
                  </a:cubicBezTo>
                  <a:cubicBezTo>
                    <a:pt x="534" y="0"/>
                    <a:pt x="528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6225063" y="1720274"/>
              <a:ext cx="21082" cy="20827"/>
            </a:xfrm>
            <a:custGeom>
              <a:avLst/>
              <a:gdLst/>
              <a:ahLst/>
              <a:cxnLst/>
              <a:rect l="l" t="t" r="r" b="b"/>
              <a:pathLst>
                <a:path w="745" h="736" extrusionOk="0">
                  <a:moveTo>
                    <a:pt x="372" y="1"/>
                  </a:moveTo>
                  <a:cubicBezTo>
                    <a:pt x="278" y="1"/>
                    <a:pt x="179" y="43"/>
                    <a:pt x="111" y="108"/>
                  </a:cubicBezTo>
                  <a:cubicBezTo>
                    <a:pt x="74" y="140"/>
                    <a:pt x="50" y="181"/>
                    <a:pt x="35" y="226"/>
                  </a:cubicBezTo>
                  <a:cubicBezTo>
                    <a:pt x="12" y="269"/>
                    <a:pt x="0" y="316"/>
                    <a:pt x="5" y="368"/>
                  </a:cubicBezTo>
                  <a:cubicBezTo>
                    <a:pt x="8" y="464"/>
                    <a:pt x="41" y="561"/>
                    <a:pt x="111" y="630"/>
                  </a:cubicBezTo>
                  <a:cubicBezTo>
                    <a:pt x="183" y="695"/>
                    <a:pt x="272" y="736"/>
                    <a:pt x="372" y="736"/>
                  </a:cubicBezTo>
                  <a:cubicBezTo>
                    <a:pt x="467" y="736"/>
                    <a:pt x="567" y="695"/>
                    <a:pt x="634" y="630"/>
                  </a:cubicBezTo>
                  <a:cubicBezTo>
                    <a:pt x="670" y="596"/>
                    <a:pt x="696" y="557"/>
                    <a:pt x="711" y="511"/>
                  </a:cubicBezTo>
                  <a:cubicBezTo>
                    <a:pt x="734" y="467"/>
                    <a:pt x="744" y="421"/>
                    <a:pt x="743" y="370"/>
                  </a:cubicBezTo>
                  <a:cubicBezTo>
                    <a:pt x="739" y="274"/>
                    <a:pt x="707" y="173"/>
                    <a:pt x="634" y="108"/>
                  </a:cubicBezTo>
                  <a:cubicBezTo>
                    <a:pt x="561" y="43"/>
                    <a:pt x="473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9C700-48CC-1B1A-82C4-D2771D81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73" y="1575551"/>
            <a:ext cx="838969" cy="779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034D4-255E-593B-C6DD-8C706EAB2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50" y="1511424"/>
            <a:ext cx="1448656" cy="905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4A27C-30CB-13B5-6E46-FE59007D69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5172075" y="1309462"/>
            <a:ext cx="1275494" cy="126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CEA0C-A7ED-EF04-7F5C-40EFB2D8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367" y="1333120"/>
            <a:ext cx="1262017" cy="1262017"/>
          </a:xfrm>
          <a:prstGeom prst="rect">
            <a:avLst/>
          </a:prstGeom>
        </p:spPr>
      </p:pic>
      <p:pic>
        <p:nvPicPr>
          <p:cNvPr id="8" name="Picture 6" descr="Pin on My saves">
            <a:extLst>
              <a:ext uri="{FF2B5EF4-FFF2-40B4-BE49-F238E27FC236}">
                <a16:creationId xmlns:a16="http://schemas.microsoft.com/office/drawing/2014/main" id="{CFCC598D-610E-7F5E-7FAD-3224B8FFC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3873403" y="2728317"/>
            <a:ext cx="1165568" cy="1150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223FDF-CE0F-A703-FDD9-3B1A16F2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03" y="1444484"/>
            <a:ext cx="1150653" cy="11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663;p34">
            <a:extLst>
              <a:ext uri="{FF2B5EF4-FFF2-40B4-BE49-F238E27FC236}">
                <a16:creationId xmlns:a16="http://schemas.microsoft.com/office/drawing/2014/main" id="{D20B7473-1B9F-FB25-0E2F-8C1B3FE3CF69}"/>
              </a:ext>
            </a:extLst>
          </p:cNvPr>
          <p:cNvSpPr txBox="1">
            <a:spLocks/>
          </p:cNvSpPr>
          <p:nvPr/>
        </p:nvSpPr>
        <p:spPr>
          <a:xfrm>
            <a:off x="720000" y="469467"/>
            <a:ext cx="7704000" cy="45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35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/>
              <a:t>The technology we used</a:t>
            </a:r>
          </a:p>
        </p:txBody>
      </p:sp>
      <p:pic>
        <p:nvPicPr>
          <p:cNvPr id="1028" name="Picture 4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3264211B-6E71-4D7A-5EE6-65CB5143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370" b="92391" l="10000" r="90000">
                        <a14:foregroundMark x1="56304" y1="30652" x2="56304" y2="30652"/>
                        <a14:foregroundMark x1="55435" y1="30000" x2="55435" y2="30000"/>
                        <a14:foregroundMark x1="55435" y1="30000" x2="38804" y2="35652"/>
                        <a14:foregroundMark x1="38804" y1="35652" x2="31304" y2="54130"/>
                        <a14:foregroundMark x1="31304" y1="54130" x2="33370" y2="64674"/>
                        <a14:foregroundMark x1="33370" y1="64674" x2="57717" y2="69130"/>
                        <a14:foregroundMark x1="57717" y1="69130" x2="59130" y2="69022"/>
                        <a14:foregroundMark x1="66196" y1="64674" x2="52609" y2="78261"/>
                        <a14:foregroundMark x1="52609" y1="78261" x2="41739" y2="75000"/>
                        <a14:foregroundMark x1="41739" y1="75000" x2="30978" y2="61413"/>
                        <a14:foregroundMark x1="30978" y1="61413" x2="26522" y2="49239"/>
                        <a14:foregroundMark x1="26522" y1="49239" x2="33587" y2="30326"/>
                        <a14:foregroundMark x1="33587" y1="30326" x2="47391" y2="28370"/>
                        <a14:foregroundMark x1="47391" y1="28370" x2="60652" y2="28478"/>
                        <a14:foregroundMark x1="60652" y1="28478" x2="64783" y2="28043"/>
                        <a14:foregroundMark x1="53261" y1="8696" x2="46739" y2="8370"/>
                        <a14:foregroundMark x1="52826" y1="92391" x2="46304" y2="89674"/>
                        <a14:foregroundMark x1="67826" y1="34130" x2="66630" y2="30870"/>
                        <a14:foregroundMark x1="65435" y1="50435" x2="67935" y2="53152"/>
                        <a14:foregroundMark x1="80000" y1="53696" x2="86196" y2="51413"/>
                        <a14:foregroundMark x1="82500" y1="51848" x2="86957" y2="49457"/>
                        <a14:foregroundMark x1="81630" y1="50543" x2="76957" y2="50543"/>
                        <a14:foregroundMark x1="68152" y1="50435" x2="71196" y2="50435"/>
                        <a14:foregroundMark x1="67935" y1="37391" x2="62935" y2="38913"/>
                        <a14:foregroundMark x1="66630" y1="66087" x2="61630" y2="73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57" y="2728317"/>
            <a:ext cx="1410036" cy="141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ple and Fast Multimedia Library · GitHub">
            <a:extLst>
              <a:ext uri="{FF2B5EF4-FFF2-40B4-BE49-F238E27FC236}">
                <a16:creationId xmlns:a16="http://schemas.microsoft.com/office/drawing/2014/main" id="{E761226D-CD09-94D0-D9E1-B2A0683C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9" y="2863841"/>
            <a:ext cx="1150654" cy="115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5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745;p35">
            <a:extLst>
              <a:ext uri="{FF2B5EF4-FFF2-40B4-BE49-F238E27FC236}">
                <a16:creationId xmlns:a16="http://schemas.microsoft.com/office/drawing/2014/main" id="{5DAFD8A9-D5E4-94F7-C307-C0A5EC4361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796" t="45176" r="40796" b="45176"/>
          <a:stretch/>
        </p:blipFill>
        <p:spPr>
          <a:xfrm>
            <a:off x="7372581" y="1242675"/>
            <a:ext cx="804998" cy="4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2746;p35">
            <a:extLst>
              <a:ext uri="{FF2B5EF4-FFF2-40B4-BE49-F238E27FC236}">
                <a16:creationId xmlns:a16="http://schemas.microsoft.com/office/drawing/2014/main" id="{8302C0F9-0008-2EC3-D17A-4A49A7E577FF}"/>
              </a:ext>
            </a:extLst>
          </p:cNvPr>
          <p:cNvGrpSpPr/>
          <p:nvPr/>
        </p:nvGrpSpPr>
        <p:grpSpPr>
          <a:xfrm>
            <a:off x="6401089" y="-57841"/>
            <a:ext cx="1463069" cy="1147950"/>
            <a:chOff x="703428" y="980068"/>
            <a:chExt cx="714738" cy="562583"/>
          </a:xfrm>
        </p:grpSpPr>
        <p:sp>
          <p:nvSpPr>
            <p:cNvPr id="8" name="Google Shape;2747;p35">
              <a:extLst>
                <a:ext uri="{FF2B5EF4-FFF2-40B4-BE49-F238E27FC236}">
                  <a16:creationId xmlns:a16="http://schemas.microsoft.com/office/drawing/2014/main" id="{D2A60461-79DC-278C-C0BA-B6F0609B67EB}"/>
                </a:ext>
              </a:extLst>
            </p:cNvPr>
            <p:cNvSpPr/>
            <p:nvPr/>
          </p:nvSpPr>
          <p:spPr>
            <a:xfrm>
              <a:off x="1001288" y="1456542"/>
              <a:ext cx="210930" cy="55265"/>
            </a:xfrm>
            <a:custGeom>
              <a:avLst/>
              <a:gdLst/>
              <a:ahLst/>
              <a:cxnLst/>
              <a:rect l="l" t="t" r="r" b="b"/>
              <a:pathLst>
                <a:path w="7454" h="1953" extrusionOk="0">
                  <a:moveTo>
                    <a:pt x="7342" y="1"/>
                  </a:moveTo>
                  <a:cubicBezTo>
                    <a:pt x="7329" y="1"/>
                    <a:pt x="7316" y="4"/>
                    <a:pt x="7302" y="11"/>
                  </a:cubicBezTo>
                  <a:cubicBezTo>
                    <a:pt x="7086" y="123"/>
                    <a:pt x="6879" y="260"/>
                    <a:pt x="6666" y="380"/>
                  </a:cubicBezTo>
                  <a:cubicBezTo>
                    <a:pt x="6452" y="500"/>
                    <a:pt x="6228" y="607"/>
                    <a:pt x="6010" y="719"/>
                  </a:cubicBezTo>
                  <a:cubicBezTo>
                    <a:pt x="5574" y="943"/>
                    <a:pt x="5117" y="1129"/>
                    <a:pt x="4650" y="1276"/>
                  </a:cubicBezTo>
                  <a:cubicBezTo>
                    <a:pt x="3776" y="1551"/>
                    <a:pt x="2858" y="1696"/>
                    <a:pt x="1942" y="1696"/>
                  </a:cubicBezTo>
                  <a:cubicBezTo>
                    <a:pt x="1882" y="1696"/>
                    <a:pt x="1821" y="1695"/>
                    <a:pt x="1761" y="1694"/>
                  </a:cubicBezTo>
                  <a:cubicBezTo>
                    <a:pt x="1203" y="1684"/>
                    <a:pt x="642" y="1626"/>
                    <a:pt x="97" y="1511"/>
                  </a:cubicBezTo>
                  <a:cubicBezTo>
                    <a:pt x="93" y="1510"/>
                    <a:pt x="88" y="1510"/>
                    <a:pt x="84" y="1510"/>
                  </a:cubicBezTo>
                  <a:cubicBezTo>
                    <a:pt x="23" y="1510"/>
                    <a:pt x="0" y="1602"/>
                    <a:pt x="67" y="1620"/>
                  </a:cubicBezTo>
                  <a:cubicBezTo>
                    <a:pt x="811" y="1844"/>
                    <a:pt x="1583" y="1953"/>
                    <a:pt x="2354" y="1953"/>
                  </a:cubicBezTo>
                  <a:cubicBezTo>
                    <a:pt x="3611" y="1953"/>
                    <a:pt x="4868" y="1664"/>
                    <a:pt x="6005" y="1113"/>
                  </a:cubicBezTo>
                  <a:cubicBezTo>
                    <a:pt x="6263" y="988"/>
                    <a:pt x="6515" y="848"/>
                    <a:pt x="6746" y="677"/>
                  </a:cubicBezTo>
                  <a:cubicBezTo>
                    <a:pt x="6971" y="510"/>
                    <a:pt x="7211" y="348"/>
                    <a:pt x="7404" y="142"/>
                  </a:cubicBezTo>
                  <a:cubicBezTo>
                    <a:pt x="7454" y="83"/>
                    <a:pt x="7406" y="1"/>
                    <a:pt x="7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8;p35">
              <a:extLst>
                <a:ext uri="{FF2B5EF4-FFF2-40B4-BE49-F238E27FC236}">
                  <a16:creationId xmlns:a16="http://schemas.microsoft.com/office/drawing/2014/main" id="{28B88FC9-2CA1-F78A-6A38-389B54259952}"/>
                </a:ext>
              </a:extLst>
            </p:cNvPr>
            <p:cNvSpPr/>
            <p:nvPr/>
          </p:nvSpPr>
          <p:spPr>
            <a:xfrm>
              <a:off x="884193" y="1431187"/>
              <a:ext cx="29005" cy="25213"/>
            </a:xfrm>
            <a:custGeom>
              <a:avLst/>
              <a:gdLst/>
              <a:ahLst/>
              <a:cxnLst/>
              <a:rect l="l" t="t" r="r" b="b"/>
              <a:pathLst>
                <a:path w="1025" h="891" extrusionOk="0">
                  <a:moveTo>
                    <a:pt x="70" y="0"/>
                  </a:moveTo>
                  <a:cubicBezTo>
                    <a:pt x="31" y="0"/>
                    <a:pt x="1" y="50"/>
                    <a:pt x="20" y="88"/>
                  </a:cubicBezTo>
                  <a:cubicBezTo>
                    <a:pt x="67" y="176"/>
                    <a:pt x="130" y="255"/>
                    <a:pt x="195" y="333"/>
                  </a:cubicBezTo>
                  <a:cubicBezTo>
                    <a:pt x="258" y="407"/>
                    <a:pt x="322" y="482"/>
                    <a:pt x="390" y="550"/>
                  </a:cubicBezTo>
                  <a:cubicBezTo>
                    <a:pt x="463" y="620"/>
                    <a:pt x="543" y="688"/>
                    <a:pt x="624" y="749"/>
                  </a:cubicBezTo>
                  <a:cubicBezTo>
                    <a:pt x="704" y="811"/>
                    <a:pt x="794" y="871"/>
                    <a:pt x="896" y="888"/>
                  </a:cubicBezTo>
                  <a:cubicBezTo>
                    <a:pt x="901" y="890"/>
                    <a:pt x="907" y="890"/>
                    <a:pt x="913" y="890"/>
                  </a:cubicBezTo>
                  <a:cubicBezTo>
                    <a:pt x="973" y="890"/>
                    <a:pt x="1025" y="828"/>
                    <a:pt x="987" y="769"/>
                  </a:cubicBezTo>
                  <a:cubicBezTo>
                    <a:pt x="934" y="682"/>
                    <a:pt x="855" y="623"/>
                    <a:pt x="781" y="560"/>
                  </a:cubicBezTo>
                  <a:cubicBezTo>
                    <a:pt x="704" y="500"/>
                    <a:pt x="631" y="441"/>
                    <a:pt x="554" y="377"/>
                  </a:cubicBezTo>
                  <a:cubicBezTo>
                    <a:pt x="479" y="317"/>
                    <a:pt x="403" y="259"/>
                    <a:pt x="331" y="198"/>
                  </a:cubicBezTo>
                  <a:cubicBezTo>
                    <a:pt x="253" y="133"/>
                    <a:pt x="179" y="66"/>
                    <a:pt x="98" y="9"/>
                  </a:cubicBezTo>
                  <a:cubicBezTo>
                    <a:pt x="89" y="3"/>
                    <a:pt x="79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9;p35">
              <a:extLst>
                <a:ext uri="{FF2B5EF4-FFF2-40B4-BE49-F238E27FC236}">
                  <a16:creationId xmlns:a16="http://schemas.microsoft.com/office/drawing/2014/main" id="{3C42B437-139F-B95F-D2AA-BF273158E39B}"/>
                </a:ext>
              </a:extLst>
            </p:cNvPr>
            <p:cNvSpPr/>
            <p:nvPr/>
          </p:nvSpPr>
          <p:spPr>
            <a:xfrm>
              <a:off x="836002" y="1014789"/>
              <a:ext cx="203742" cy="148703"/>
            </a:xfrm>
            <a:custGeom>
              <a:avLst/>
              <a:gdLst/>
              <a:ahLst/>
              <a:cxnLst/>
              <a:rect l="l" t="t" r="r" b="b"/>
              <a:pathLst>
                <a:path w="7200" h="5255" extrusionOk="0">
                  <a:moveTo>
                    <a:pt x="7070" y="0"/>
                  </a:moveTo>
                  <a:cubicBezTo>
                    <a:pt x="7068" y="0"/>
                    <a:pt x="7066" y="0"/>
                    <a:pt x="7065" y="0"/>
                  </a:cubicBezTo>
                  <a:cubicBezTo>
                    <a:pt x="6431" y="28"/>
                    <a:pt x="5800" y="188"/>
                    <a:pt x="5200" y="377"/>
                  </a:cubicBezTo>
                  <a:cubicBezTo>
                    <a:pt x="4593" y="567"/>
                    <a:pt x="4001" y="810"/>
                    <a:pt x="3443" y="1115"/>
                  </a:cubicBezTo>
                  <a:cubicBezTo>
                    <a:pt x="2419" y="1677"/>
                    <a:pt x="1497" y="2455"/>
                    <a:pt x="829" y="3417"/>
                  </a:cubicBezTo>
                  <a:cubicBezTo>
                    <a:pt x="470" y="3934"/>
                    <a:pt x="137" y="4534"/>
                    <a:pt x="12" y="5159"/>
                  </a:cubicBezTo>
                  <a:cubicBezTo>
                    <a:pt x="0" y="5210"/>
                    <a:pt x="48" y="5254"/>
                    <a:pt x="92" y="5254"/>
                  </a:cubicBezTo>
                  <a:cubicBezTo>
                    <a:pt x="113" y="5254"/>
                    <a:pt x="135" y="5243"/>
                    <a:pt x="147" y="5216"/>
                  </a:cubicBezTo>
                  <a:cubicBezTo>
                    <a:pt x="383" y="4710"/>
                    <a:pt x="608" y="4213"/>
                    <a:pt x="920" y="3750"/>
                  </a:cubicBezTo>
                  <a:cubicBezTo>
                    <a:pt x="1233" y="3286"/>
                    <a:pt x="1603" y="2862"/>
                    <a:pt x="2013" y="2481"/>
                  </a:cubicBezTo>
                  <a:cubicBezTo>
                    <a:pt x="2885" y="1680"/>
                    <a:pt x="3944" y="1103"/>
                    <a:pt x="5063" y="723"/>
                  </a:cubicBezTo>
                  <a:cubicBezTo>
                    <a:pt x="5728" y="497"/>
                    <a:pt x="6415" y="372"/>
                    <a:pt x="7092" y="198"/>
                  </a:cubicBezTo>
                  <a:cubicBezTo>
                    <a:pt x="7199" y="171"/>
                    <a:pt x="7181" y="0"/>
                    <a:pt x="7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0;p35">
              <a:extLst>
                <a:ext uri="{FF2B5EF4-FFF2-40B4-BE49-F238E27FC236}">
                  <a16:creationId xmlns:a16="http://schemas.microsoft.com/office/drawing/2014/main" id="{0DA874BF-DBDA-E76E-E4F5-6C739E7C3958}"/>
                </a:ext>
              </a:extLst>
            </p:cNvPr>
            <p:cNvSpPr/>
            <p:nvPr/>
          </p:nvSpPr>
          <p:spPr>
            <a:xfrm>
              <a:off x="1065297" y="1010149"/>
              <a:ext cx="40154" cy="9027"/>
            </a:xfrm>
            <a:custGeom>
              <a:avLst/>
              <a:gdLst/>
              <a:ahLst/>
              <a:cxnLst/>
              <a:rect l="l" t="t" r="r" b="b"/>
              <a:pathLst>
                <a:path w="1419" h="319" extrusionOk="0">
                  <a:moveTo>
                    <a:pt x="536" y="0"/>
                  </a:moveTo>
                  <a:cubicBezTo>
                    <a:pt x="384" y="0"/>
                    <a:pt x="233" y="19"/>
                    <a:pt x="86" y="51"/>
                  </a:cubicBezTo>
                  <a:cubicBezTo>
                    <a:pt x="1" y="70"/>
                    <a:pt x="22" y="196"/>
                    <a:pt x="107" y="199"/>
                  </a:cubicBezTo>
                  <a:cubicBezTo>
                    <a:pt x="313" y="204"/>
                    <a:pt x="521" y="218"/>
                    <a:pt x="726" y="239"/>
                  </a:cubicBezTo>
                  <a:cubicBezTo>
                    <a:pt x="929" y="259"/>
                    <a:pt x="1130" y="298"/>
                    <a:pt x="1333" y="319"/>
                  </a:cubicBezTo>
                  <a:cubicBezTo>
                    <a:pt x="1335" y="319"/>
                    <a:pt x="1338" y="319"/>
                    <a:pt x="1340" y="319"/>
                  </a:cubicBezTo>
                  <a:cubicBezTo>
                    <a:pt x="1401" y="319"/>
                    <a:pt x="1418" y="224"/>
                    <a:pt x="1365" y="195"/>
                  </a:cubicBezTo>
                  <a:cubicBezTo>
                    <a:pt x="1178" y="87"/>
                    <a:pt x="949" y="37"/>
                    <a:pt x="737" y="12"/>
                  </a:cubicBezTo>
                  <a:cubicBezTo>
                    <a:pt x="670" y="4"/>
                    <a:pt x="603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51;p35">
              <a:extLst>
                <a:ext uri="{FF2B5EF4-FFF2-40B4-BE49-F238E27FC236}">
                  <a16:creationId xmlns:a16="http://schemas.microsoft.com/office/drawing/2014/main" id="{DD9F55C3-C7A5-4311-528A-6FD72451BE46}"/>
                </a:ext>
              </a:extLst>
            </p:cNvPr>
            <p:cNvSpPr/>
            <p:nvPr/>
          </p:nvSpPr>
          <p:spPr>
            <a:xfrm>
              <a:off x="847349" y="1324138"/>
              <a:ext cx="14347" cy="29939"/>
            </a:xfrm>
            <a:custGeom>
              <a:avLst/>
              <a:gdLst/>
              <a:ahLst/>
              <a:cxnLst/>
              <a:rect l="l" t="t" r="r" b="b"/>
              <a:pathLst>
                <a:path w="507" h="1058" extrusionOk="0">
                  <a:moveTo>
                    <a:pt x="85" y="0"/>
                  </a:moveTo>
                  <a:cubicBezTo>
                    <a:pt x="53" y="0"/>
                    <a:pt x="21" y="23"/>
                    <a:pt x="19" y="62"/>
                  </a:cubicBezTo>
                  <a:cubicBezTo>
                    <a:pt x="18" y="84"/>
                    <a:pt x="6" y="104"/>
                    <a:pt x="3" y="126"/>
                  </a:cubicBezTo>
                  <a:cubicBezTo>
                    <a:pt x="1" y="148"/>
                    <a:pt x="1" y="167"/>
                    <a:pt x="3" y="188"/>
                  </a:cubicBezTo>
                  <a:cubicBezTo>
                    <a:pt x="8" y="238"/>
                    <a:pt x="18" y="286"/>
                    <a:pt x="27" y="332"/>
                  </a:cubicBezTo>
                  <a:cubicBezTo>
                    <a:pt x="44" y="418"/>
                    <a:pt x="66" y="505"/>
                    <a:pt x="98" y="587"/>
                  </a:cubicBezTo>
                  <a:cubicBezTo>
                    <a:pt x="159" y="755"/>
                    <a:pt x="239" y="935"/>
                    <a:pt x="389" y="1046"/>
                  </a:cubicBezTo>
                  <a:cubicBezTo>
                    <a:pt x="400" y="1054"/>
                    <a:pt x="412" y="1058"/>
                    <a:pt x="424" y="1058"/>
                  </a:cubicBezTo>
                  <a:cubicBezTo>
                    <a:pt x="466" y="1058"/>
                    <a:pt x="506" y="1009"/>
                    <a:pt x="495" y="964"/>
                  </a:cubicBezTo>
                  <a:cubicBezTo>
                    <a:pt x="448" y="805"/>
                    <a:pt x="354" y="664"/>
                    <a:pt x="293" y="508"/>
                  </a:cubicBezTo>
                  <a:cubicBezTo>
                    <a:pt x="262" y="431"/>
                    <a:pt x="237" y="353"/>
                    <a:pt x="216" y="273"/>
                  </a:cubicBezTo>
                  <a:cubicBezTo>
                    <a:pt x="204" y="230"/>
                    <a:pt x="197" y="188"/>
                    <a:pt x="187" y="146"/>
                  </a:cubicBezTo>
                  <a:cubicBezTo>
                    <a:pt x="181" y="124"/>
                    <a:pt x="173" y="101"/>
                    <a:pt x="163" y="82"/>
                  </a:cubicBezTo>
                  <a:cubicBezTo>
                    <a:pt x="158" y="71"/>
                    <a:pt x="152" y="62"/>
                    <a:pt x="144" y="55"/>
                  </a:cubicBezTo>
                  <a:cubicBezTo>
                    <a:pt x="144" y="53"/>
                    <a:pt x="143" y="50"/>
                    <a:pt x="143" y="46"/>
                  </a:cubicBezTo>
                  <a:cubicBezTo>
                    <a:pt x="134" y="14"/>
                    <a:pt x="109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2;p35">
              <a:extLst>
                <a:ext uri="{FF2B5EF4-FFF2-40B4-BE49-F238E27FC236}">
                  <a16:creationId xmlns:a16="http://schemas.microsoft.com/office/drawing/2014/main" id="{1F3421C0-402C-0B67-D874-B93987B30EF1}"/>
                </a:ext>
              </a:extLst>
            </p:cNvPr>
            <p:cNvSpPr/>
            <p:nvPr/>
          </p:nvSpPr>
          <p:spPr>
            <a:xfrm>
              <a:off x="857140" y="1325920"/>
              <a:ext cx="10102" cy="20204"/>
            </a:xfrm>
            <a:custGeom>
              <a:avLst/>
              <a:gdLst/>
              <a:ahLst/>
              <a:cxnLst/>
              <a:rect l="l" t="t" r="r" b="b"/>
              <a:pathLst>
                <a:path w="357" h="714" extrusionOk="0">
                  <a:moveTo>
                    <a:pt x="88" y="1"/>
                  </a:moveTo>
                  <a:cubicBezTo>
                    <a:pt x="84" y="1"/>
                    <a:pt x="79" y="1"/>
                    <a:pt x="75" y="2"/>
                  </a:cubicBezTo>
                  <a:cubicBezTo>
                    <a:pt x="40" y="8"/>
                    <a:pt x="0" y="41"/>
                    <a:pt x="6" y="80"/>
                  </a:cubicBezTo>
                  <a:cubicBezTo>
                    <a:pt x="18" y="189"/>
                    <a:pt x="50" y="295"/>
                    <a:pt x="86" y="399"/>
                  </a:cubicBezTo>
                  <a:cubicBezTo>
                    <a:pt x="104" y="451"/>
                    <a:pt x="122" y="506"/>
                    <a:pt x="147" y="557"/>
                  </a:cubicBezTo>
                  <a:cubicBezTo>
                    <a:pt x="170" y="605"/>
                    <a:pt x="200" y="670"/>
                    <a:pt x="247" y="702"/>
                  </a:cubicBezTo>
                  <a:cubicBezTo>
                    <a:pt x="259" y="710"/>
                    <a:pt x="271" y="713"/>
                    <a:pt x="283" y="713"/>
                  </a:cubicBezTo>
                  <a:cubicBezTo>
                    <a:pt x="320" y="713"/>
                    <a:pt x="352" y="679"/>
                    <a:pt x="355" y="640"/>
                  </a:cubicBezTo>
                  <a:cubicBezTo>
                    <a:pt x="356" y="611"/>
                    <a:pt x="343" y="583"/>
                    <a:pt x="336" y="557"/>
                  </a:cubicBezTo>
                  <a:cubicBezTo>
                    <a:pt x="327" y="529"/>
                    <a:pt x="316" y="506"/>
                    <a:pt x="307" y="481"/>
                  </a:cubicBezTo>
                  <a:cubicBezTo>
                    <a:pt x="291" y="436"/>
                    <a:pt x="271" y="391"/>
                    <a:pt x="255" y="346"/>
                  </a:cubicBezTo>
                  <a:cubicBezTo>
                    <a:pt x="220" y="252"/>
                    <a:pt x="195" y="153"/>
                    <a:pt x="162" y="58"/>
                  </a:cubicBezTo>
                  <a:cubicBezTo>
                    <a:pt x="150" y="25"/>
                    <a:pt x="123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3;p35">
              <a:extLst>
                <a:ext uri="{FF2B5EF4-FFF2-40B4-BE49-F238E27FC236}">
                  <a16:creationId xmlns:a16="http://schemas.microsoft.com/office/drawing/2014/main" id="{14ADD759-F34D-86CC-D38C-D14B40A818C4}"/>
                </a:ext>
              </a:extLst>
            </p:cNvPr>
            <p:cNvSpPr/>
            <p:nvPr/>
          </p:nvSpPr>
          <p:spPr>
            <a:xfrm>
              <a:off x="868148" y="1326232"/>
              <a:ext cx="8348" cy="12875"/>
            </a:xfrm>
            <a:custGeom>
              <a:avLst/>
              <a:gdLst/>
              <a:ahLst/>
              <a:cxnLst/>
              <a:rect l="l" t="t" r="r" b="b"/>
              <a:pathLst>
                <a:path w="295" h="455" extrusionOk="0">
                  <a:moveTo>
                    <a:pt x="252" y="300"/>
                  </a:moveTo>
                  <a:cubicBezTo>
                    <a:pt x="252" y="301"/>
                    <a:pt x="253" y="301"/>
                    <a:pt x="253" y="302"/>
                  </a:cubicBezTo>
                  <a:lnTo>
                    <a:pt x="253" y="302"/>
                  </a:lnTo>
                  <a:cubicBezTo>
                    <a:pt x="252" y="301"/>
                    <a:pt x="252" y="301"/>
                    <a:pt x="252" y="300"/>
                  </a:cubicBezTo>
                  <a:close/>
                  <a:moveTo>
                    <a:pt x="96" y="1"/>
                  </a:moveTo>
                  <a:cubicBezTo>
                    <a:pt x="94" y="1"/>
                    <a:pt x="93" y="1"/>
                    <a:pt x="91" y="1"/>
                  </a:cubicBezTo>
                  <a:cubicBezTo>
                    <a:pt x="59" y="2"/>
                    <a:pt x="33" y="20"/>
                    <a:pt x="23" y="52"/>
                  </a:cubicBezTo>
                  <a:cubicBezTo>
                    <a:pt x="4" y="126"/>
                    <a:pt x="1" y="207"/>
                    <a:pt x="33" y="280"/>
                  </a:cubicBezTo>
                  <a:cubicBezTo>
                    <a:pt x="49" y="316"/>
                    <a:pt x="66" y="357"/>
                    <a:pt x="94" y="386"/>
                  </a:cubicBezTo>
                  <a:cubicBezTo>
                    <a:pt x="107" y="399"/>
                    <a:pt x="124" y="412"/>
                    <a:pt x="142" y="424"/>
                  </a:cubicBezTo>
                  <a:cubicBezTo>
                    <a:pt x="158" y="436"/>
                    <a:pt x="175" y="447"/>
                    <a:pt x="196" y="453"/>
                  </a:cubicBezTo>
                  <a:cubicBezTo>
                    <a:pt x="201" y="454"/>
                    <a:pt x="207" y="455"/>
                    <a:pt x="212" y="455"/>
                  </a:cubicBezTo>
                  <a:cubicBezTo>
                    <a:pt x="257" y="455"/>
                    <a:pt x="294" y="413"/>
                    <a:pt x="281" y="367"/>
                  </a:cubicBezTo>
                  <a:cubicBezTo>
                    <a:pt x="277" y="348"/>
                    <a:pt x="267" y="334"/>
                    <a:pt x="260" y="318"/>
                  </a:cubicBezTo>
                  <a:cubicBezTo>
                    <a:pt x="258" y="314"/>
                    <a:pt x="254" y="307"/>
                    <a:pt x="253" y="302"/>
                  </a:cubicBezTo>
                  <a:lnTo>
                    <a:pt x="253" y="302"/>
                  </a:lnTo>
                  <a:cubicBezTo>
                    <a:pt x="253" y="303"/>
                    <a:pt x="255" y="304"/>
                    <a:pt x="257" y="306"/>
                  </a:cubicBezTo>
                  <a:lnTo>
                    <a:pt x="257" y="306"/>
                  </a:lnTo>
                  <a:cubicBezTo>
                    <a:pt x="254" y="303"/>
                    <a:pt x="254" y="303"/>
                    <a:pt x="252" y="300"/>
                  </a:cubicBezTo>
                  <a:lnTo>
                    <a:pt x="252" y="300"/>
                  </a:lnTo>
                  <a:cubicBezTo>
                    <a:pt x="252" y="300"/>
                    <a:pt x="252" y="300"/>
                    <a:pt x="252" y="300"/>
                  </a:cubicBezTo>
                  <a:lnTo>
                    <a:pt x="252" y="300"/>
                  </a:lnTo>
                  <a:cubicBezTo>
                    <a:pt x="252" y="300"/>
                    <a:pt x="252" y="300"/>
                    <a:pt x="252" y="300"/>
                  </a:cubicBezTo>
                  <a:cubicBezTo>
                    <a:pt x="242" y="271"/>
                    <a:pt x="225" y="245"/>
                    <a:pt x="213" y="216"/>
                  </a:cubicBezTo>
                  <a:cubicBezTo>
                    <a:pt x="209" y="209"/>
                    <a:pt x="207" y="202"/>
                    <a:pt x="203" y="194"/>
                  </a:cubicBezTo>
                  <a:cubicBezTo>
                    <a:pt x="201" y="191"/>
                    <a:pt x="199" y="183"/>
                    <a:pt x="196" y="178"/>
                  </a:cubicBezTo>
                  <a:cubicBezTo>
                    <a:pt x="193" y="168"/>
                    <a:pt x="187" y="155"/>
                    <a:pt x="184" y="143"/>
                  </a:cubicBezTo>
                  <a:cubicBezTo>
                    <a:pt x="174" y="113"/>
                    <a:pt x="164" y="84"/>
                    <a:pt x="158" y="52"/>
                  </a:cubicBezTo>
                  <a:cubicBezTo>
                    <a:pt x="152" y="24"/>
                    <a:pt x="123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4;p35">
              <a:extLst>
                <a:ext uri="{FF2B5EF4-FFF2-40B4-BE49-F238E27FC236}">
                  <a16:creationId xmlns:a16="http://schemas.microsoft.com/office/drawing/2014/main" id="{5261487E-5B32-B0A6-C4B9-7FB307D007ED}"/>
                </a:ext>
              </a:extLst>
            </p:cNvPr>
            <p:cNvSpPr/>
            <p:nvPr/>
          </p:nvSpPr>
          <p:spPr>
            <a:xfrm>
              <a:off x="1291762" y="1201836"/>
              <a:ext cx="12026" cy="66556"/>
            </a:xfrm>
            <a:custGeom>
              <a:avLst/>
              <a:gdLst/>
              <a:ahLst/>
              <a:cxnLst/>
              <a:rect l="l" t="t" r="r" b="b"/>
              <a:pathLst>
                <a:path w="425" h="2352" extrusionOk="0">
                  <a:moveTo>
                    <a:pt x="111" y="1"/>
                  </a:moveTo>
                  <a:cubicBezTo>
                    <a:pt x="75" y="1"/>
                    <a:pt x="38" y="24"/>
                    <a:pt x="32" y="59"/>
                  </a:cubicBezTo>
                  <a:cubicBezTo>
                    <a:pt x="0" y="241"/>
                    <a:pt x="54" y="430"/>
                    <a:pt x="74" y="611"/>
                  </a:cubicBezTo>
                  <a:cubicBezTo>
                    <a:pt x="92" y="790"/>
                    <a:pt x="111" y="970"/>
                    <a:pt x="118" y="1152"/>
                  </a:cubicBezTo>
                  <a:cubicBezTo>
                    <a:pt x="131" y="1525"/>
                    <a:pt x="95" y="1900"/>
                    <a:pt x="102" y="2272"/>
                  </a:cubicBezTo>
                  <a:cubicBezTo>
                    <a:pt x="103" y="2325"/>
                    <a:pt x="140" y="2352"/>
                    <a:pt x="180" y="2352"/>
                  </a:cubicBezTo>
                  <a:cubicBezTo>
                    <a:pt x="213" y="2352"/>
                    <a:pt x="248" y="2333"/>
                    <a:pt x="263" y="2294"/>
                  </a:cubicBezTo>
                  <a:cubicBezTo>
                    <a:pt x="407" y="1924"/>
                    <a:pt x="425" y="1524"/>
                    <a:pt x="407" y="1130"/>
                  </a:cubicBezTo>
                  <a:cubicBezTo>
                    <a:pt x="397" y="938"/>
                    <a:pt x="380" y="744"/>
                    <a:pt x="343" y="555"/>
                  </a:cubicBezTo>
                  <a:cubicBezTo>
                    <a:pt x="308" y="372"/>
                    <a:pt x="281" y="173"/>
                    <a:pt x="163" y="24"/>
                  </a:cubicBezTo>
                  <a:cubicBezTo>
                    <a:pt x="150" y="8"/>
                    <a:pt x="131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5;p35">
              <a:extLst>
                <a:ext uri="{FF2B5EF4-FFF2-40B4-BE49-F238E27FC236}">
                  <a16:creationId xmlns:a16="http://schemas.microsoft.com/office/drawing/2014/main" id="{F358C642-FE4B-563B-33A1-FABD4406E8AA}"/>
                </a:ext>
              </a:extLst>
            </p:cNvPr>
            <p:cNvSpPr/>
            <p:nvPr/>
          </p:nvSpPr>
          <p:spPr>
            <a:xfrm>
              <a:off x="1284631" y="1220173"/>
              <a:ext cx="7074" cy="27901"/>
            </a:xfrm>
            <a:custGeom>
              <a:avLst/>
              <a:gdLst/>
              <a:ahLst/>
              <a:cxnLst/>
              <a:rect l="l" t="t" r="r" b="b"/>
              <a:pathLst>
                <a:path w="250" h="986" extrusionOk="0">
                  <a:moveTo>
                    <a:pt x="72" y="1"/>
                  </a:moveTo>
                  <a:cubicBezTo>
                    <a:pt x="40" y="1"/>
                    <a:pt x="7" y="25"/>
                    <a:pt x="5" y="62"/>
                  </a:cubicBezTo>
                  <a:cubicBezTo>
                    <a:pt x="1" y="205"/>
                    <a:pt x="24" y="346"/>
                    <a:pt x="36" y="488"/>
                  </a:cubicBezTo>
                  <a:cubicBezTo>
                    <a:pt x="42" y="556"/>
                    <a:pt x="42" y="626"/>
                    <a:pt x="42" y="694"/>
                  </a:cubicBezTo>
                  <a:cubicBezTo>
                    <a:pt x="42" y="734"/>
                    <a:pt x="45" y="770"/>
                    <a:pt x="45" y="808"/>
                  </a:cubicBezTo>
                  <a:cubicBezTo>
                    <a:pt x="46" y="847"/>
                    <a:pt x="43" y="888"/>
                    <a:pt x="53" y="925"/>
                  </a:cubicBezTo>
                  <a:cubicBezTo>
                    <a:pt x="64" y="963"/>
                    <a:pt x="103" y="986"/>
                    <a:pt x="140" y="986"/>
                  </a:cubicBezTo>
                  <a:cubicBezTo>
                    <a:pt x="167" y="986"/>
                    <a:pt x="192" y="974"/>
                    <a:pt x="206" y="946"/>
                  </a:cubicBezTo>
                  <a:cubicBezTo>
                    <a:pt x="238" y="879"/>
                    <a:pt x="242" y="786"/>
                    <a:pt x="247" y="712"/>
                  </a:cubicBezTo>
                  <a:cubicBezTo>
                    <a:pt x="249" y="635"/>
                    <a:pt x="242" y="556"/>
                    <a:pt x="238" y="481"/>
                  </a:cubicBezTo>
                  <a:cubicBezTo>
                    <a:pt x="225" y="327"/>
                    <a:pt x="199" y="168"/>
                    <a:pt x="123" y="32"/>
                  </a:cubicBezTo>
                  <a:cubicBezTo>
                    <a:pt x="111" y="10"/>
                    <a:pt x="9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6;p35">
              <a:extLst>
                <a:ext uri="{FF2B5EF4-FFF2-40B4-BE49-F238E27FC236}">
                  <a16:creationId xmlns:a16="http://schemas.microsoft.com/office/drawing/2014/main" id="{9FCEC17B-0484-2DCC-0C78-0AD02F8813C8}"/>
                </a:ext>
              </a:extLst>
            </p:cNvPr>
            <p:cNvSpPr/>
            <p:nvPr/>
          </p:nvSpPr>
          <p:spPr>
            <a:xfrm>
              <a:off x="1275179" y="1226625"/>
              <a:ext cx="7103" cy="17827"/>
            </a:xfrm>
            <a:custGeom>
              <a:avLst/>
              <a:gdLst/>
              <a:ahLst/>
              <a:cxnLst/>
              <a:rect l="l" t="t" r="r" b="b"/>
              <a:pathLst>
                <a:path w="251" h="630" extrusionOk="0">
                  <a:moveTo>
                    <a:pt x="78" y="1"/>
                  </a:moveTo>
                  <a:cubicBezTo>
                    <a:pt x="65" y="1"/>
                    <a:pt x="51" y="4"/>
                    <a:pt x="40" y="12"/>
                  </a:cubicBezTo>
                  <a:cubicBezTo>
                    <a:pt x="12" y="29"/>
                    <a:pt x="1" y="62"/>
                    <a:pt x="7" y="94"/>
                  </a:cubicBezTo>
                  <a:cubicBezTo>
                    <a:pt x="7" y="98"/>
                    <a:pt x="8" y="116"/>
                    <a:pt x="9" y="116"/>
                  </a:cubicBezTo>
                  <a:cubicBezTo>
                    <a:pt x="9" y="116"/>
                    <a:pt x="9" y="115"/>
                    <a:pt x="9" y="110"/>
                  </a:cubicBezTo>
                  <a:cubicBezTo>
                    <a:pt x="9" y="122"/>
                    <a:pt x="9" y="131"/>
                    <a:pt x="11" y="142"/>
                  </a:cubicBezTo>
                  <a:cubicBezTo>
                    <a:pt x="11" y="167"/>
                    <a:pt x="21" y="190"/>
                    <a:pt x="21" y="216"/>
                  </a:cubicBezTo>
                  <a:lnTo>
                    <a:pt x="21" y="230"/>
                  </a:lnTo>
                  <a:cubicBezTo>
                    <a:pt x="21" y="240"/>
                    <a:pt x="23" y="251"/>
                    <a:pt x="23" y="261"/>
                  </a:cubicBezTo>
                  <a:lnTo>
                    <a:pt x="23" y="318"/>
                  </a:lnTo>
                  <a:cubicBezTo>
                    <a:pt x="23" y="336"/>
                    <a:pt x="21" y="356"/>
                    <a:pt x="18" y="375"/>
                  </a:cubicBezTo>
                  <a:cubicBezTo>
                    <a:pt x="18" y="378"/>
                    <a:pt x="17" y="382"/>
                    <a:pt x="17" y="385"/>
                  </a:cubicBezTo>
                  <a:cubicBezTo>
                    <a:pt x="14" y="404"/>
                    <a:pt x="14" y="421"/>
                    <a:pt x="11" y="440"/>
                  </a:cubicBezTo>
                  <a:cubicBezTo>
                    <a:pt x="11" y="445"/>
                    <a:pt x="9" y="450"/>
                    <a:pt x="9" y="458"/>
                  </a:cubicBezTo>
                  <a:lnTo>
                    <a:pt x="9" y="459"/>
                  </a:lnTo>
                  <a:cubicBezTo>
                    <a:pt x="8" y="471"/>
                    <a:pt x="7" y="482"/>
                    <a:pt x="7" y="494"/>
                  </a:cubicBezTo>
                  <a:cubicBezTo>
                    <a:pt x="4" y="503"/>
                    <a:pt x="2" y="514"/>
                    <a:pt x="2" y="525"/>
                  </a:cubicBezTo>
                  <a:cubicBezTo>
                    <a:pt x="2" y="536"/>
                    <a:pt x="7" y="545"/>
                    <a:pt x="8" y="552"/>
                  </a:cubicBezTo>
                  <a:cubicBezTo>
                    <a:pt x="8" y="561"/>
                    <a:pt x="8" y="571"/>
                    <a:pt x="11" y="580"/>
                  </a:cubicBezTo>
                  <a:cubicBezTo>
                    <a:pt x="18" y="613"/>
                    <a:pt x="49" y="630"/>
                    <a:pt x="80" y="630"/>
                  </a:cubicBezTo>
                  <a:cubicBezTo>
                    <a:pt x="93" y="630"/>
                    <a:pt x="105" y="627"/>
                    <a:pt x="117" y="622"/>
                  </a:cubicBezTo>
                  <a:cubicBezTo>
                    <a:pt x="127" y="616"/>
                    <a:pt x="134" y="609"/>
                    <a:pt x="145" y="602"/>
                  </a:cubicBezTo>
                  <a:cubicBezTo>
                    <a:pt x="152" y="597"/>
                    <a:pt x="156" y="596"/>
                    <a:pt x="163" y="588"/>
                  </a:cubicBezTo>
                  <a:cubicBezTo>
                    <a:pt x="175" y="578"/>
                    <a:pt x="185" y="561"/>
                    <a:pt x="195" y="546"/>
                  </a:cubicBezTo>
                  <a:cubicBezTo>
                    <a:pt x="210" y="523"/>
                    <a:pt x="219" y="495"/>
                    <a:pt x="229" y="471"/>
                  </a:cubicBezTo>
                  <a:cubicBezTo>
                    <a:pt x="248" y="421"/>
                    <a:pt x="251" y="365"/>
                    <a:pt x="249" y="312"/>
                  </a:cubicBezTo>
                  <a:cubicBezTo>
                    <a:pt x="248" y="261"/>
                    <a:pt x="236" y="209"/>
                    <a:pt x="220" y="161"/>
                  </a:cubicBezTo>
                  <a:cubicBezTo>
                    <a:pt x="209" y="136"/>
                    <a:pt x="198" y="109"/>
                    <a:pt x="182" y="87"/>
                  </a:cubicBezTo>
                  <a:cubicBezTo>
                    <a:pt x="166" y="65"/>
                    <a:pt x="148" y="43"/>
                    <a:pt x="130" y="22"/>
                  </a:cubicBezTo>
                  <a:cubicBezTo>
                    <a:pt x="117" y="8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7;p35">
              <a:extLst>
                <a:ext uri="{FF2B5EF4-FFF2-40B4-BE49-F238E27FC236}">
                  <a16:creationId xmlns:a16="http://schemas.microsoft.com/office/drawing/2014/main" id="{15CCCC6A-3636-415A-526B-837F3418E432}"/>
                </a:ext>
              </a:extLst>
            </p:cNvPr>
            <p:cNvSpPr/>
            <p:nvPr/>
          </p:nvSpPr>
          <p:spPr>
            <a:xfrm>
              <a:off x="1267171" y="1231322"/>
              <a:ext cx="4471" cy="10583"/>
            </a:xfrm>
            <a:custGeom>
              <a:avLst/>
              <a:gdLst/>
              <a:ahLst/>
              <a:cxnLst/>
              <a:rect l="l" t="t" r="r" b="b"/>
              <a:pathLst>
                <a:path w="158" h="374" extrusionOk="0">
                  <a:moveTo>
                    <a:pt x="81" y="1"/>
                  </a:moveTo>
                  <a:cubicBezTo>
                    <a:pt x="81" y="1"/>
                    <a:pt x="80" y="1"/>
                    <a:pt x="79" y="1"/>
                  </a:cubicBezTo>
                  <a:cubicBezTo>
                    <a:pt x="50" y="2"/>
                    <a:pt x="19" y="21"/>
                    <a:pt x="12" y="52"/>
                  </a:cubicBezTo>
                  <a:cubicBezTo>
                    <a:pt x="6" y="78"/>
                    <a:pt x="0" y="101"/>
                    <a:pt x="0" y="129"/>
                  </a:cubicBezTo>
                  <a:lnTo>
                    <a:pt x="0" y="190"/>
                  </a:lnTo>
                  <a:lnTo>
                    <a:pt x="0" y="252"/>
                  </a:lnTo>
                  <a:cubicBezTo>
                    <a:pt x="0" y="279"/>
                    <a:pt x="9" y="300"/>
                    <a:pt x="19" y="327"/>
                  </a:cubicBezTo>
                  <a:cubicBezTo>
                    <a:pt x="23" y="352"/>
                    <a:pt x="45" y="373"/>
                    <a:pt x="72" y="373"/>
                  </a:cubicBezTo>
                  <a:cubicBezTo>
                    <a:pt x="74" y="373"/>
                    <a:pt x="76" y="373"/>
                    <a:pt x="77" y="373"/>
                  </a:cubicBezTo>
                  <a:cubicBezTo>
                    <a:pt x="105" y="372"/>
                    <a:pt x="130" y="354"/>
                    <a:pt x="138" y="327"/>
                  </a:cubicBezTo>
                  <a:cubicBezTo>
                    <a:pt x="147" y="300"/>
                    <a:pt x="157" y="279"/>
                    <a:pt x="157" y="252"/>
                  </a:cubicBezTo>
                  <a:lnTo>
                    <a:pt x="157" y="190"/>
                  </a:lnTo>
                  <a:lnTo>
                    <a:pt x="157" y="129"/>
                  </a:lnTo>
                  <a:cubicBezTo>
                    <a:pt x="157" y="103"/>
                    <a:pt x="151" y="78"/>
                    <a:pt x="146" y="52"/>
                  </a:cubicBezTo>
                  <a:cubicBezTo>
                    <a:pt x="139" y="24"/>
                    <a:pt x="110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8;p35">
              <a:extLst>
                <a:ext uri="{FF2B5EF4-FFF2-40B4-BE49-F238E27FC236}">
                  <a16:creationId xmlns:a16="http://schemas.microsoft.com/office/drawing/2014/main" id="{C0A2D73E-9927-61AC-7F22-4E382D6F0C47}"/>
                </a:ext>
              </a:extLst>
            </p:cNvPr>
            <p:cNvSpPr/>
            <p:nvPr/>
          </p:nvSpPr>
          <p:spPr>
            <a:xfrm>
              <a:off x="957568" y="1036352"/>
              <a:ext cx="60755" cy="22553"/>
            </a:xfrm>
            <a:custGeom>
              <a:avLst/>
              <a:gdLst/>
              <a:ahLst/>
              <a:cxnLst/>
              <a:rect l="l" t="t" r="r" b="b"/>
              <a:pathLst>
                <a:path w="2147" h="797" extrusionOk="0">
                  <a:moveTo>
                    <a:pt x="1864" y="1"/>
                  </a:moveTo>
                  <a:cubicBezTo>
                    <a:pt x="1556" y="1"/>
                    <a:pt x="1246" y="84"/>
                    <a:pt x="956" y="185"/>
                  </a:cubicBezTo>
                  <a:cubicBezTo>
                    <a:pt x="785" y="244"/>
                    <a:pt x="618" y="311"/>
                    <a:pt x="458" y="397"/>
                  </a:cubicBezTo>
                  <a:cubicBezTo>
                    <a:pt x="300" y="481"/>
                    <a:pt x="141" y="562"/>
                    <a:pt x="32" y="706"/>
                  </a:cubicBezTo>
                  <a:cubicBezTo>
                    <a:pt x="0" y="747"/>
                    <a:pt x="45" y="796"/>
                    <a:pt x="89" y="796"/>
                  </a:cubicBezTo>
                  <a:cubicBezTo>
                    <a:pt x="93" y="796"/>
                    <a:pt x="97" y="796"/>
                    <a:pt x="100" y="795"/>
                  </a:cubicBezTo>
                  <a:cubicBezTo>
                    <a:pt x="262" y="756"/>
                    <a:pt x="403" y="660"/>
                    <a:pt x="552" y="590"/>
                  </a:cubicBezTo>
                  <a:cubicBezTo>
                    <a:pt x="714" y="513"/>
                    <a:pt x="879" y="446"/>
                    <a:pt x="1048" y="389"/>
                  </a:cubicBezTo>
                  <a:cubicBezTo>
                    <a:pt x="1379" y="280"/>
                    <a:pt x="1722" y="235"/>
                    <a:pt x="2058" y="155"/>
                  </a:cubicBezTo>
                  <a:cubicBezTo>
                    <a:pt x="2147" y="134"/>
                    <a:pt x="2117" y="19"/>
                    <a:pt x="2039" y="10"/>
                  </a:cubicBezTo>
                  <a:cubicBezTo>
                    <a:pt x="1981" y="4"/>
                    <a:pt x="1922" y="1"/>
                    <a:pt x="1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9;p35">
              <a:extLst>
                <a:ext uri="{FF2B5EF4-FFF2-40B4-BE49-F238E27FC236}">
                  <a16:creationId xmlns:a16="http://schemas.microsoft.com/office/drawing/2014/main" id="{36A075D9-ABC6-FC5E-90A9-287BA6C16A43}"/>
                </a:ext>
              </a:extLst>
            </p:cNvPr>
            <p:cNvSpPr/>
            <p:nvPr/>
          </p:nvSpPr>
          <p:spPr>
            <a:xfrm>
              <a:off x="979272" y="1048888"/>
              <a:ext cx="30901" cy="12649"/>
            </a:xfrm>
            <a:custGeom>
              <a:avLst/>
              <a:gdLst/>
              <a:ahLst/>
              <a:cxnLst/>
              <a:rect l="l" t="t" r="r" b="b"/>
              <a:pathLst>
                <a:path w="1092" h="447" extrusionOk="0">
                  <a:moveTo>
                    <a:pt x="923" y="0"/>
                  </a:moveTo>
                  <a:cubicBezTo>
                    <a:pt x="864" y="0"/>
                    <a:pt x="802" y="11"/>
                    <a:pt x="749" y="23"/>
                  </a:cubicBezTo>
                  <a:cubicBezTo>
                    <a:pt x="672" y="39"/>
                    <a:pt x="595" y="60"/>
                    <a:pt x="522" y="84"/>
                  </a:cubicBezTo>
                  <a:cubicBezTo>
                    <a:pt x="365" y="141"/>
                    <a:pt x="214" y="208"/>
                    <a:pt x="76" y="301"/>
                  </a:cubicBezTo>
                  <a:cubicBezTo>
                    <a:pt x="0" y="351"/>
                    <a:pt x="47" y="446"/>
                    <a:pt x="120" y="446"/>
                  </a:cubicBezTo>
                  <a:cubicBezTo>
                    <a:pt x="132" y="446"/>
                    <a:pt x="144" y="444"/>
                    <a:pt x="156" y="439"/>
                  </a:cubicBezTo>
                  <a:cubicBezTo>
                    <a:pt x="297" y="379"/>
                    <a:pt x="438" y="324"/>
                    <a:pt x="585" y="284"/>
                  </a:cubicBezTo>
                  <a:cubicBezTo>
                    <a:pt x="657" y="263"/>
                    <a:pt x="730" y="241"/>
                    <a:pt x="806" y="225"/>
                  </a:cubicBezTo>
                  <a:cubicBezTo>
                    <a:pt x="880" y="208"/>
                    <a:pt x="967" y="192"/>
                    <a:pt x="1034" y="154"/>
                  </a:cubicBezTo>
                  <a:cubicBezTo>
                    <a:pt x="1092" y="124"/>
                    <a:pt x="1079" y="26"/>
                    <a:pt x="1013" y="10"/>
                  </a:cubicBezTo>
                  <a:cubicBezTo>
                    <a:pt x="985" y="3"/>
                    <a:pt x="954" y="0"/>
                    <a:pt x="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60;p35">
              <a:extLst>
                <a:ext uri="{FF2B5EF4-FFF2-40B4-BE49-F238E27FC236}">
                  <a16:creationId xmlns:a16="http://schemas.microsoft.com/office/drawing/2014/main" id="{DDA3BD4B-7CBC-4E31-A7A2-3A2FE141C328}"/>
                </a:ext>
              </a:extLst>
            </p:cNvPr>
            <p:cNvSpPr/>
            <p:nvPr/>
          </p:nvSpPr>
          <p:spPr>
            <a:xfrm>
              <a:off x="991610" y="1060207"/>
              <a:ext cx="15649" cy="8036"/>
            </a:xfrm>
            <a:custGeom>
              <a:avLst/>
              <a:gdLst/>
              <a:ahLst/>
              <a:cxnLst/>
              <a:rect l="l" t="t" r="r" b="b"/>
              <a:pathLst>
                <a:path w="553" h="284" extrusionOk="0">
                  <a:moveTo>
                    <a:pt x="468" y="1"/>
                  </a:moveTo>
                  <a:cubicBezTo>
                    <a:pt x="450" y="1"/>
                    <a:pt x="433" y="7"/>
                    <a:pt x="415" y="11"/>
                  </a:cubicBezTo>
                  <a:cubicBezTo>
                    <a:pt x="396" y="16"/>
                    <a:pt x="378" y="20"/>
                    <a:pt x="362" y="25"/>
                  </a:cubicBezTo>
                  <a:cubicBezTo>
                    <a:pt x="326" y="33"/>
                    <a:pt x="293" y="48"/>
                    <a:pt x="258" y="59"/>
                  </a:cubicBezTo>
                  <a:cubicBezTo>
                    <a:pt x="185" y="84"/>
                    <a:pt x="108" y="106"/>
                    <a:pt x="44" y="149"/>
                  </a:cubicBezTo>
                  <a:cubicBezTo>
                    <a:pt x="18" y="168"/>
                    <a:pt x="0" y="199"/>
                    <a:pt x="11" y="229"/>
                  </a:cubicBezTo>
                  <a:cubicBezTo>
                    <a:pt x="21" y="258"/>
                    <a:pt x="47" y="283"/>
                    <a:pt x="80" y="283"/>
                  </a:cubicBezTo>
                  <a:cubicBezTo>
                    <a:pt x="160" y="280"/>
                    <a:pt x="233" y="251"/>
                    <a:pt x="308" y="228"/>
                  </a:cubicBezTo>
                  <a:cubicBezTo>
                    <a:pt x="348" y="216"/>
                    <a:pt x="387" y="205"/>
                    <a:pt x="425" y="189"/>
                  </a:cubicBezTo>
                  <a:cubicBezTo>
                    <a:pt x="465" y="170"/>
                    <a:pt x="516" y="157"/>
                    <a:pt x="540" y="118"/>
                  </a:cubicBezTo>
                  <a:cubicBezTo>
                    <a:pt x="553" y="96"/>
                    <a:pt x="553" y="71"/>
                    <a:pt x="544" y="49"/>
                  </a:cubicBezTo>
                  <a:cubicBezTo>
                    <a:pt x="534" y="26"/>
                    <a:pt x="516" y="16"/>
                    <a:pt x="494" y="6"/>
                  </a:cubicBezTo>
                  <a:cubicBezTo>
                    <a:pt x="485" y="2"/>
                    <a:pt x="47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61;p35">
              <a:extLst>
                <a:ext uri="{FF2B5EF4-FFF2-40B4-BE49-F238E27FC236}">
                  <a16:creationId xmlns:a16="http://schemas.microsoft.com/office/drawing/2014/main" id="{44F5F065-D567-03A1-F889-E1085CC66D23}"/>
                </a:ext>
              </a:extLst>
            </p:cNvPr>
            <p:cNvSpPr/>
            <p:nvPr/>
          </p:nvSpPr>
          <p:spPr>
            <a:xfrm>
              <a:off x="997722" y="1069687"/>
              <a:ext cx="11178" cy="6452"/>
            </a:xfrm>
            <a:custGeom>
              <a:avLst/>
              <a:gdLst/>
              <a:ahLst/>
              <a:cxnLst/>
              <a:rect l="l" t="t" r="r" b="b"/>
              <a:pathLst>
                <a:path w="395" h="228" extrusionOk="0">
                  <a:moveTo>
                    <a:pt x="307" y="0"/>
                  </a:moveTo>
                  <a:cubicBezTo>
                    <a:pt x="306" y="0"/>
                    <a:pt x="304" y="0"/>
                    <a:pt x="303" y="0"/>
                  </a:cubicBezTo>
                  <a:cubicBezTo>
                    <a:pt x="287" y="2"/>
                    <a:pt x="270" y="2"/>
                    <a:pt x="255" y="8"/>
                  </a:cubicBezTo>
                  <a:cubicBezTo>
                    <a:pt x="244" y="11"/>
                    <a:pt x="235" y="15"/>
                    <a:pt x="223" y="18"/>
                  </a:cubicBezTo>
                  <a:cubicBezTo>
                    <a:pt x="196" y="28"/>
                    <a:pt x="170" y="35"/>
                    <a:pt x="146" y="46"/>
                  </a:cubicBezTo>
                  <a:cubicBezTo>
                    <a:pt x="126" y="54"/>
                    <a:pt x="106" y="64"/>
                    <a:pt x="90" y="76"/>
                  </a:cubicBezTo>
                  <a:cubicBezTo>
                    <a:pt x="71" y="89"/>
                    <a:pt x="55" y="102"/>
                    <a:pt x="37" y="112"/>
                  </a:cubicBezTo>
                  <a:cubicBezTo>
                    <a:pt x="14" y="127"/>
                    <a:pt x="1" y="155"/>
                    <a:pt x="7" y="182"/>
                  </a:cubicBezTo>
                  <a:cubicBezTo>
                    <a:pt x="14" y="206"/>
                    <a:pt x="39" y="227"/>
                    <a:pt x="65" y="227"/>
                  </a:cubicBezTo>
                  <a:cubicBezTo>
                    <a:pt x="66" y="227"/>
                    <a:pt x="67" y="227"/>
                    <a:pt x="68" y="227"/>
                  </a:cubicBezTo>
                  <a:cubicBezTo>
                    <a:pt x="114" y="224"/>
                    <a:pt x="164" y="221"/>
                    <a:pt x="209" y="210"/>
                  </a:cubicBezTo>
                  <a:cubicBezTo>
                    <a:pt x="229" y="204"/>
                    <a:pt x="251" y="195"/>
                    <a:pt x="271" y="185"/>
                  </a:cubicBezTo>
                  <a:cubicBezTo>
                    <a:pt x="281" y="182"/>
                    <a:pt x="290" y="178"/>
                    <a:pt x="302" y="175"/>
                  </a:cubicBezTo>
                  <a:cubicBezTo>
                    <a:pt x="318" y="168"/>
                    <a:pt x="331" y="162"/>
                    <a:pt x="345" y="152"/>
                  </a:cubicBezTo>
                  <a:cubicBezTo>
                    <a:pt x="374" y="131"/>
                    <a:pt x="395" y="95"/>
                    <a:pt x="382" y="60"/>
                  </a:cubicBezTo>
                  <a:cubicBezTo>
                    <a:pt x="376" y="46"/>
                    <a:pt x="369" y="32"/>
                    <a:pt x="360" y="24"/>
                  </a:cubicBezTo>
                  <a:cubicBezTo>
                    <a:pt x="348" y="10"/>
                    <a:pt x="325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2;p35">
              <a:extLst>
                <a:ext uri="{FF2B5EF4-FFF2-40B4-BE49-F238E27FC236}">
                  <a16:creationId xmlns:a16="http://schemas.microsoft.com/office/drawing/2014/main" id="{A9460B60-8B0F-45B2-20D0-818F3EA01FC9}"/>
                </a:ext>
              </a:extLst>
            </p:cNvPr>
            <p:cNvSpPr/>
            <p:nvPr/>
          </p:nvSpPr>
          <p:spPr>
            <a:xfrm>
              <a:off x="822731" y="1177359"/>
              <a:ext cx="10046" cy="28524"/>
            </a:xfrm>
            <a:custGeom>
              <a:avLst/>
              <a:gdLst/>
              <a:ahLst/>
              <a:cxnLst/>
              <a:rect l="l" t="t" r="r" b="b"/>
              <a:pathLst>
                <a:path w="355" h="1008" extrusionOk="0">
                  <a:moveTo>
                    <a:pt x="291" y="1"/>
                  </a:moveTo>
                  <a:cubicBezTo>
                    <a:pt x="272" y="1"/>
                    <a:pt x="254" y="9"/>
                    <a:pt x="243" y="29"/>
                  </a:cubicBezTo>
                  <a:cubicBezTo>
                    <a:pt x="204" y="99"/>
                    <a:pt x="180" y="182"/>
                    <a:pt x="156" y="259"/>
                  </a:cubicBezTo>
                  <a:cubicBezTo>
                    <a:pt x="132" y="331"/>
                    <a:pt x="115" y="405"/>
                    <a:pt x="97" y="478"/>
                  </a:cubicBezTo>
                  <a:cubicBezTo>
                    <a:pt x="57" y="629"/>
                    <a:pt x="22" y="788"/>
                    <a:pt x="4" y="943"/>
                  </a:cubicBezTo>
                  <a:cubicBezTo>
                    <a:pt x="0" y="975"/>
                    <a:pt x="32" y="1004"/>
                    <a:pt x="63" y="1007"/>
                  </a:cubicBezTo>
                  <a:cubicBezTo>
                    <a:pt x="66" y="1007"/>
                    <a:pt x="69" y="1008"/>
                    <a:pt x="72" y="1008"/>
                  </a:cubicBezTo>
                  <a:cubicBezTo>
                    <a:pt x="102" y="1008"/>
                    <a:pt x="123" y="988"/>
                    <a:pt x="135" y="961"/>
                  </a:cubicBezTo>
                  <a:cubicBezTo>
                    <a:pt x="163" y="889"/>
                    <a:pt x="180" y="815"/>
                    <a:pt x="205" y="744"/>
                  </a:cubicBezTo>
                  <a:cubicBezTo>
                    <a:pt x="230" y="670"/>
                    <a:pt x="250" y="593"/>
                    <a:pt x="270" y="517"/>
                  </a:cubicBezTo>
                  <a:cubicBezTo>
                    <a:pt x="288" y="445"/>
                    <a:pt x="310" y="369"/>
                    <a:pt x="323" y="295"/>
                  </a:cubicBezTo>
                  <a:cubicBezTo>
                    <a:pt x="336" y="218"/>
                    <a:pt x="355" y="139"/>
                    <a:pt x="355" y="61"/>
                  </a:cubicBezTo>
                  <a:cubicBezTo>
                    <a:pt x="354" y="25"/>
                    <a:pt x="322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3;p35">
              <a:extLst>
                <a:ext uri="{FF2B5EF4-FFF2-40B4-BE49-F238E27FC236}">
                  <a16:creationId xmlns:a16="http://schemas.microsoft.com/office/drawing/2014/main" id="{F723BD93-B7E3-01DE-66C7-05D1825C3450}"/>
                </a:ext>
              </a:extLst>
            </p:cNvPr>
            <p:cNvSpPr/>
            <p:nvPr/>
          </p:nvSpPr>
          <p:spPr>
            <a:xfrm>
              <a:off x="1274076" y="1125348"/>
              <a:ext cx="14432" cy="19723"/>
            </a:xfrm>
            <a:custGeom>
              <a:avLst/>
              <a:gdLst/>
              <a:ahLst/>
              <a:cxnLst/>
              <a:rect l="l" t="t" r="r" b="b"/>
              <a:pathLst>
                <a:path w="510" h="697" extrusionOk="0">
                  <a:moveTo>
                    <a:pt x="72" y="1"/>
                  </a:moveTo>
                  <a:cubicBezTo>
                    <a:pt x="58" y="1"/>
                    <a:pt x="44" y="5"/>
                    <a:pt x="32" y="16"/>
                  </a:cubicBezTo>
                  <a:cubicBezTo>
                    <a:pt x="12" y="32"/>
                    <a:pt x="0" y="61"/>
                    <a:pt x="9" y="85"/>
                  </a:cubicBezTo>
                  <a:cubicBezTo>
                    <a:pt x="15" y="107"/>
                    <a:pt x="19" y="133"/>
                    <a:pt x="32" y="155"/>
                  </a:cubicBezTo>
                  <a:cubicBezTo>
                    <a:pt x="41" y="171"/>
                    <a:pt x="54" y="187"/>
                    <a:pt x="66" y="205"/>
                  </a:cubicBezTo>
                  <a:cubicBezTo>
                    <a:pt x="89" y="238"/>
                    <a:pt x="112" y="274"/>
                    <a:pt x="136" y="309"/>
                  </a:cubicBezTo>
                  <a:cubicBezTo>
                    <a:pt x="160" y="344"/>
                    <a:pt x="184" y="380"/>
                    <a:pt x="205" y="417"/>
                  </a:cubicBezTo>
                  <a:cubicBezTo>
                    <a:pt x="227" y="452"/>
                    <a:pt x="243" y="488"/>
                    <a:pt x="271" y="517"/>
                  </a:cubicBezTo>
                  <a:cubicBezTo>
                    <a:pt x="307" y="569"/>
                    <a:pt x="338" y="629"/>
                    <a:pt x="381" y="677"/>
                  </a:cubicBezTo>
                  <a:cubicBezTo>
                    <a:pt x="394" y="691"/>
                    <a:pt x="412" y="697"/>
                    <a:pt x="430" y="697"/>
                  </a:cubicBezTo>
                  <a:cubicBezTo>
                    <a:pt x="469" y="697"/>
                    <a:pt x="510" y="669"/>
                    <a:pt x="505" y="626"/>
                  </a:cubicBezTo>
                  <a:cubicBezTo>
                    <a:pt x="497" y="556"/>
                    <a:pt x="467" y="491"/>
                    <a:pt x="439" y="427"/>
                  </a:cubicBezTo>
                  <a:cubicBezTo>
                    <a:pt x="429" y="388"/>
                    <a:pt x="404" y="351"/>
                    <a:pt x="383" y="315"/>
                  </a:cubicBezTo>
                  <a:cubicBezTo>
                    <a:pt x="359" y="279"/>
                    <a:pt x="333" y="241"/>
                    <a:pt x="309" y="206"/>
                  </a:cubicBezTo>
                  <a:cubicBezTo>
                    <a:pt x="280" y="168"/>
                    <a:pt x="250" y="132"/>
                    <a:pt x="218" y="96"/>
                  </a:cubicBezTo>
                  <a:cubicBezTo>
                    <a:pt x="204" y="81"/>
                    <a:pt x="189" y="64"/>
                    <a:pt x="175" y="49"/>
                  </a:cubicBezTo>
                  <a:cubicBezTo>
                    <a:pt x="155" y="32"/>
                    <a:pt x="130" y="20"/>
                    <a:pt x="107" y="10"/>
                  </a:cubicBezTo>
                  <a:cubicBezTo>
                    <a:pt x="95" y="4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4;p35">
              <a:extLst>
                <a:ext uri="{FF2B5EF4-FFF2-40B4-BE49-F238E27FC236}">
                  <a16:creationId xmlns:a16="http://schemas.microsoft.com/office/drawing/2014/main" id="{62FD6584-5D30-DD0B-CE9D-C2BF710356B8}"/>
                </a:ext>
              </a:extLst>
            </p:cNvPr>
            <p:cNvSpPr/>
            <p:nvPr/>
          </p:nvSpPr>
          <p:spPr>
            <a:xfrm>
              <a:off x="876100" y="1173652"/>
              <a:ext cx="62707" cy="57982"/>
            </a:xfrm>
            <a:custGeom>
              <a:avLst/>
              <a:gdLst/>
              <a:ahLst/>
              <a:cxnLst/>
              <a:rect l="l" t="t" r="r" b="b"/>
              <a:pathLst>
                <a:path w="2216" h="2049" extrusionOk="0">
                  <a:moveTo>
                    <a:pt x="992" y="1"/>
                  </a:moveTo>
                  <a:cubicBezTo>
                    <a:pt x="638" y="1"/>
                    <a:pt x="316" y="322"/>
                    <a:pt x="176" y="624"/>
                  </a:cubicBezTo>
                  <a:cubicBezTo>
                    <a:pt x="0" y="1006"/>
                    <a:pt x="44" y="1478"/>
                    <a:pt x="342" y="1789"/>
                  </a:cubicBezTo>
                  <a:cubicBezTo>
                    <a:pt x="517" y="1973"/>
                    <a:pt x="758" y="2049"/>
                    <a:pt x="1004" y="2049"/>
                  </a:cubicBezTo>
                  <a:cubicBezTo>
                    <a:pt x="1195" y="2049"/>
                    <a:pt x="1388" y="2003"/>
                    <a:pt x="1557" y="1927"/>
                  </a:cubicBezTo>
                  <a:cubicBezTo>
                    <a:pt x="1916" y="1767"/>
                    <a:pt x="2192" y="1405"/>
                    <a:pt x="2208" y="1009"/>
                  </a:cubicBezTo>
                  <a:cubicBezTo>
                    <a:pt x="2215" y="804"/>
                    <a:pt x="2158" y="592"/>
                    <a:pt x="2048" y="419"/>
                  </a:cubicBezTo>
                  <a:cubicBezTo>
                    <a:pt x="1991" y="332"/>
                    <a:pt x="1924" y="253"/>
                    <a:pt x="1843" y="191"/>
                  </a:cubicBezTo>
                  <a:cubicBezTo>
                    <a:pt x="1750" y="119"/>
                    <a:pt x="1661" y="90"/>
                    <a:pt x="1545" y="84"/>
                  </a:cubicBezTo>
                  <a:cubicBezTo>
                    <a:pt x="1543" y="84"/>
                    <a:pt x="1541" y="84"/>
                    <a:pt x="1539" y="84"/>
                  </a:cubicBezTo>
                  <a:cubicBezTo>
                    <a:pt x="1440" y="84"/>
                    <a:pt x="1423" y="216"/>
                    <a:pt x="1496" y="266"/>
                  </a:cubicBezTo>
                  <a:cubicBezTo>
                    <a:pt x="1722" y="420"/>
                    <a:pt x="1908" y="615"/>
                    <a:pt x="1926" y="904"/>
                  </a:cubicBezTo>
                  <a:cubicBezTo>
                    <a:pt x="1945" y="1208"/>
                    <a:pt x="1767" y="1452"/>
                    <a:pt x="1512" y="1596"/>
                  </a:cubicBezTo>
                  <a:cubicBezTo>
                    <a:pt x="1365" y="1678"/>
                    <a:pt x="1177" y="1738"/>
                    <a:pt x="996" y="1738"/>
                  </a:cubicBezTo>
                  <a:cubicBezTo>
                    <a:pt x="863" y="1738"/>
                    <a:pt x="734" y="1706"/>
                    <a:pt x="627" y="1626"/>
                  </a:cubicBezTo>
                  <a:cubicBezTo>
                    <a:pt x="385" y="1448"/>
                    <a:pt x="336" y="1108"/>
                    <a:pt x="419" y="834"/>
                  </a:cubicBezTo>
                  <a:cubicBezTo>
                    <a:pt x="470" y="670"/>
                    <a:pt x="567" y="526"/>
                    <a:pt x="692" y="409"/>
                  </a:cubicBezTo>
                  <a:cubicBezTo>
                    <a:pt x="820" y="288"/>
                    <a:pt x="978" y="214"/>
                    <a:pt x="1127" y="127"/>
                  </a:cubicBezTo>
                  <a:cubicBezTo>
                    <a:pt x="1170" y="100"/>
                    <a:pt x="1164" y="25"/>
                    <a:pt x="1112" y="13"/>
                  </a:cubicBezTo>
                  <a:cubicBezTo>
                    <a:pt x="1072" y="5"/>
                    <a:pt x="1032" y="1"/>
                    <a:pt x="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5;p35">
              <a:extLst>
                <a:ext uri="{FF2B5EF4-FFF2-40B4-BE49-F238E27FC236}">
                  <a16:creationId xmlns:a16="http://schemas.microsoft.com/office/drawing/2014/main" id="{E5E9035E-EB4E-0D2C-1DCC-27AC9DE6D273}"/>
                </a:ext>
              </a:extLst>
            </p:cNvPr>
            <p:cNvSpPr/>
            <p:nvPr/>
          </p:nvSpPr>
          <p:spPr>
            <a:xfrm>
              <a:off x="913226" y="1119518"/>
              <a:ext cx="44031" cy="46351"/>
            </a:xfrm>
            <a:custGeom>
              <a:avLst/>
              <a:gdLst/>
              <a:ahLst/>
              <a:cxnLst/>
              <a:rect l="l" t="t" r="r" b="b"/>
              <a:pathLst>
                <a:path w="1556" h="1638" extrusionOk="0">
                  <a:moveTo>
                    <a:pt x="714" y="1"/>
                  </a:moveTo>
                  <a:cubicBezTo>
                    <a:pt x="606" y="1"/>
                    <a:pt x="497" y="25"/>
                    <a:pt x="396" y="76"/>
                  </a:cubicBezTo>
                  <a:cubicBezTo>
                    <a:pt x="245" y="152"/>
                    <a:pt x="134" y="287"/>
                    <a:pt x="70" y="441"/>
                  </a:cubicBezTo>
                  <a:cubicBezTo>
                    <a:pt x="37" y="522"/>
                    <a:pt x="1" y="636"/>
                    <a:pt x="40" y="717"/>
                  </a:cubicBezTo>
                  <a:cubicBezTo>
                    <a:pt x="53" y="742"/>
                    <a:pt x="63" y="761"/>
                    <a:pt x="70" y="790"/>
                  </a:cubicBezTo>
                  <a:cubicBezTo>
                    <a:pt x="81" y="829"/>
                    <a:pt x="97" y="868"/>
                    <a:pt x="114" y="906"/>
                  </a:cubicBezTo>
                  <a:cubicBezTo>
                    <a:pt x="127" y="933"/>
                    <a:pt x="148" y="945"/>
                    <a:pt x="170" y="945"/>
                  </a:cubicBezTo>
                  <a:cubicBezTo>
                    <a:pt x="213" y="945"/>
                    <a:pt x="258" y="901"/>
                    <a:pt x="249" y="849"/>
                  </a:cubicBezTo>
                  <a:cubicBezTo>
                    <a:pt x="243" y="822"/>
                    <a:pt x="248" y="796"/>
                    <a:pt x="243" y="768"/>
                  </a:cubicBezTo>
                  <a:cubicBezTo>
                    <a:pt x="243" y="765"/>
                    <a:pt x="245" y="753"/>
                    <a:pt x="245" y="753"/>
                  </a:cubicBezTo>
                  <a:cubicBezTo>
                    <a:pt x="244" y="753"/>
                    <a:pt x="244" y="755"/>
                    <a:pt x="242" y="759"/>
                  </a:cubicBezTo>
                  <a:lnTo>
                    <a:pt x="242" y="759"/>
                  </a:lnTo>
                  <a:cubicBezTo>
                    <a:pt x="244" y="752"/>
                    <a:pt x="245" y="751"/>
                    <a:pt x="245" y="751"/>
                  </a:cubicBezTo>
                  <a:lnTo>
                    <a:pt x="245" y="751"/>
                  </a:lnTo>
                  <a:cubicBezTo>
                    <a:pt x="245" y="751"/>
                    <a:pt x="245" y="753"/>
                    <a:pt x="246" y="753"/>
                  </a:cubicBezTo>
                  <a:cubicBezTo>
                    <a:pt x="247" y="753"/>
                    <a:pt x="249" y="751"/>
                    <a:pt x="252" y="746"/>
                  </a:cubicBezTo>
                  <a:cubicBezTo>
                    <a:pt x="294" y="691"/>
                    <a:pt x="296" y="624"/>
                    <a:pt x="322" y="563"/>
                  </a:cubicBezTo>
                  <a:cubicBezTo>
                    <a:pt x="323" y="558"/>
                    <a:pt x="334" y="537"/>
                    <a:pt x="335" y="537"/>
                  </a:cubicBezTo>
                  <a:cubicBezTo>
                    <a:pt x="335" y="537"/>
                    <a:pt x="335" y="537"/>
                    <a:pt x="335" y="537"/>
                  </a:cubicBezTo>
                  <a:cubicBezTo>
                    <a:pt x="339" y="528"/>
                    <a:pt x="344" y="520"/>
                    <a:pt x="349" y="512"/>
                  </a:cubicBezTo>
                  <a:cubicBezTo>
                    <a:pt x="360" y="492"/>
                    <a:pt x="380" y="463"/>
                    <a:pt x="383" y="461"/>
                  </a:cubicBezTo>
                  <a:cubicBezTo>
                    <a:pt x="419" y="418"/>
                    <a:pt x="460" y="379"/>
                    <a:pt x="490" y="357"/>
                  </a:cubicBezTo>
                  <a:cubicBezTo>
                    <a:pt x="540" y="326"/>
                    <a:pt x="553" y="319"/>
                    <a:pt x="607" y="304"/>
                  </a:cubicBezTo>
                  <a:cubicBezTo>
                    <a:pt x="621" y="302"/>
                    <a:pt x="634" y="297"/>
                    <a:pt x="649" y="296"/>
                  </a:cubicBezTo>
                  <a:cubicBezTo>
                    <a:pt x="652" y="296"/>
                    <a:pt x="657" y="294"/>
                    <a:pt x="659" y="294"/>
                  </a:cubicBezTo>
                  <a:cubicBezTo>
                    <a:pt x="677" y="293"/>
                    <a:pt x="696" y="292"/>
                    <a:pt x="714" y="292"/>
                  </a:cubicBezTo>
                  <a:cubicBezTo>
                    <a:pt x="730" y="292"/>
                    <a:pt x="745" y="292"/>
                    <a:pt x="759" y="294"/>
                  </a:cubicBezTo>
                  <a:cubicBezTo>
                    <a:pt x="764" y="294"/>
                    <a:pt x="775" y="296"/>
                    <a:pt x="780" y="296"/>
                  </a:cubicBezTo>
                  <a:cubicBezTo>
                    <a:pt x="793" y="297"/>
                    <a:pt x="807" y="302"/>
                    <a:pt x="819" y="304"/>
                  </a:cubicBezTo>
                  <a:cubicBezTo>
                    <a:pt x="845" y="310"/>
                    <a:pt x="868" y="319"/>
                    <a:pt x="894" y="328"/>
                  </a:cubicBezTo>
                  <a:cubicBezTo>
                    <a:pt x="897" y="331"/>
                    <a:pt x="899" y="331"/>
                    <a:pt x="903" y="332"/>
                  </a:cubicBezTo>
                  <a:cubicBezTo>
                    <a:pt x="903" y="332"/>
                    <a:pt x="904" y="334"/>
                    <a:pt x="909" y="335"/>
                  </a:cubicBezTo>
                  <a:cubicBezTo>
                    <a:pt x="919" y="341"/>
                    <a:pt x="932" y="347"/>
                    <a:pt x="942" y="354"/>
                  </a:cubicBezTo>
                  <a:cubicBezTo>
                    <a:pt x="968" y="368"/>
                    <a:pt x="993" y="384"/>
                    <a:pt x="1018" y="400"/>
                  </a:cubicBezTo>
                  <a:cubicBezTo>
                    <a:pt x="1021" y="405"/>
                    <a:pt x="1039" y="419"/>
                    <a:pt x="1040" y="419"/>
                  </a:cubicBezTo>
                  <a:cubicBezTo>
                    <a:pt x="1040" y="419"/>
                    <a:pt x="1040" y="419"/>
                    <a:pt x="1040" y="419"/>
                  </a:cubicBezTo>
                  <a:lnTo>
                    <a:pt x="1040" y="419"/>
                  </a:lnTo>
                  <a:lnTo>
                    <a:pt x="1061" y="441"/>
                  </a:lnTo>
                  <a:cubicBezTo>
                    <a:pt x="1072" y="451"/>
                    <a:pt x="1083" y="463"/>
                    <a:pt x="1092" y="476"/>
                  </a:cubicBezTo>
                  <a:lnTo>
                    <a:pt x="1099" y="483"/>
                  </a:lnTo>
                  <a:cubicBezTo>
                    <a:pt x="1099" y="485"/>
                    <a:pt x="1101" y="485"/>
                    <a:pt x="1102" y="488"/>
                  </a:cubicBezTo>
                  <a:cubicBezTo>
                    <a:pt x="1141" y="538"/>
                    <a:pt x="1160" y="582"/>
                    <a:pt x="1175" y="631"/>
                  </a:cubicBezTo>
                  <a:cubicBezTo>
                    <a:pt x="1204" y="730"/>
                    <a:pt x="1204" y="833"/>
                    <a:pt x="1181" y="931"/>
                  </a:cubicBezTo>
                  <a:cubicBezTo>
                    <a:pt x="1153" y="1027"/>
                    <a:pt x="1105" y="1120"/>
                    <a:pt x="1034" y="1192"/>
                  </a:cubicBezTo>
                  <a:cubicBezTo>
                    <a:pt x="968" y="1261"/>
                    <a:pt x="896" y="1298"/>
                    <a:pt x="807" y="1323"/>
                  </a:cubicBezTo>
                  <a:cubicBezTo>
                    <a:pt x="781" y="1330"/>
                    <a:pt x="756" y="1336"/>
                    <a:pt x="730" y="1341"/>
                  </a:cubicBezTo>
                  <a:cubicBezTo>
                    <a:pt x="723" y="1341"/>
                    <a:pt x="707" y="1344"/>
                    <a:pt x="705" y="1344"/>
                  </a:cubicBezTo>
                  <a:cubicBezTo>
                    <a:pt x="691" y="1345"/>
                    <a:pt x="676" y="1345"/>
                    <a:pt x="663" y="1345"/>
                  </a:cubicBezTo>
                  <a:cubicBezTo>
                    <a:pt x="650" y="1346"/>
                    <a:pt x="638" y="1346"/>
                    <a:pt x="628" y="1346"/>
                  </a:cubicBezTo>
                  <a:cubicBezTo>
                    <a:pt x="585" y="1346"/>
                    <a:pt x="565" y="1341"/>
                    <a:pt x="519" y="1330"/>
                  </a:cubicBezTo>
                  <a:cubicBezTo>
                    <a:pt x="416" y="1307"/>
                    <a:pt x="306" y="1272"/>
                    <a:pt x="220" y="1213"/>
                  </a:cubicBezTo>
                  <a:cubicBezTo>
                    <a:pt x="206" y="1203"/>
                    <a:pt x="192" y="1198"/>
                    <a:pt x="179" y="1198"/>
                  </a:cubicBezTo>
                  <a:cubicBezTo>
                    <a:pt x="127" y="1198"/>
                    <a:pt x="89" y="1270"/>
                    <a:pt x="112" y="1320"/>
                  </a:cubicBezTo>
                  <a:cubicBezTo>
                    <a:pt x="139" y="1378"/>
                    <a:pt x="175" y="1435"/>
                    <a:pt x="216" y="1482"/>
                  </a:cubicBezTo>
                  <a:cubicBezTo>
                    <a:pt x="265" y="1538"/>
                    <a:pt x="336" y="1570"/>
                    <a:pt x="403" y="1596"/>
                  </a:cubicBezTo>
                  <a:cubicBezTo>
                    <a:pt x="481" y="1625"/>
                    <a:pt x="564" y="1637"/>
                    <a:pt x="648" y="1637"/>
                  </a:cubicBezTo>
                  <a:cubicBezTo>
                    <a:pt x="707" y="1637"/>
                    <a:pt x="766" y="1631"/>
                    <a:pt x="823" y="1621"/>
                  </a:cubicBezTo>
                  <a:cubicBezTo>
                    <a:pt x="1121" y="1569"/>
                    <a:pt x="1355" y="1352"/>
                    <a:pt x="1454" y="1072"/>
                  </a:cubicBezTo>
                  <a:cubicBezTo>
                    <a:pt x="1556" y="775"/>
                    <a:pt x="1486" y="421"/>
                    <a:pt x="1247" y="209"/>
                  </a:cubicBezTo>
                  <a:cubicBezTo>
                    <a:pt x="1100" y="77"/>
                    <a:pt x="908" y="1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6;p35">
              <a:extLst>
                <a:ext uri="{FF2B5EF4-FFF2-40B4-BE49-F238E27FC236}">
                  <a16:creationId xmlns:a16="http://schemas.microsoft.com/office/drawing/2014/main" id="{A0B657DD-DC28-651A-26B5-F7C413916A8F}"/>
                </a:ext>
              </a:extLst>
            </p:cNvPr>
            <p:cNvSpPr/>
            <p:nvPr/>
          </p:nvSpPr>
          <p:spPr>
            <a:xfrm>
              <a:off x="861498" y="1130328"/>
              <a:ext cx="32429" cy="38796"/>
            </a:xfrm>
            <a:custGeom>
              <a:avLst/>
              <a:gdLst/>
              <a:ahLst/>
              <a:cxnLst/>
              <a:rect l="l" t="t" r="r" b="b"/>
              <a:pathLst>
                <a:path w="1146" h="1371" extrusionOk="0">
                  <a:moveTo>
                    <a:pt x="528" y="1021"/>
                  </a:moveTo>
                  <a:lnTo>
                    <a:pt x="528" y="1021"/>
                  </a:lnTo>
                  <a:cubicBezTo>
                    <a:pt x="529" y="1021"/>
                    <a:pt x="530" y="1022"/>
                    <a:pt x="531" y="1022"/>
                  </a:cubicBezTo>
                  <a:lnTo>
                    <a:pt x="531" y="1022"/>
                  </a:lnTo>
                  <a:cubicBezTo>
                    <a:pt x="530" y="1022"/>
                    <a:pt x="529" y="1021"/>
                    <a:pt x="528" y="1021"/>
                  </a:cubicBezTo>
                  <a:close/>
                  <a:moveTo>
                    <a:pt x="691" y="0"/>
                  </a:moveTo>
                  <a:cubicBezTo>
                    <a:pt x="684" y="0"/>
                    <a:pt x="676" y="1"/>
                    <a:pt x="669" y="1"/>
                  </a:cubicBezTo>
                  <a:cubicBezTo>
                    <a:pt x="551" y="8"/>
                    <a:pt x="436" y="50"/>
                    <a:pt x="342" y="120"/>
                  </a:cubicBezTo>
                  <a:cubicBezTo>
                    <a:pt x="146" y="268"/>
                    <a:pt x="28" y="495"/>
                    <a:pt x="14" y="741"/>
                  </a:cubicBezTo>
                  <a:cubicBezTo>
                    <a:pt x="0" y="960"/>
                    <a:pt x="99" y="1209"/>
                    <a:pt x="306" y="1310"/>
                  </a:cubicBezTo>
                  <a:cubicBezTo>
                    <a:pt x="376" y="1345"/>
                    <a:pt x="464" y="1370"/>
                    <a:pt x="549" y="1370"/>
                  </a:cubicBezTo>
                  <a:cubicBezTo>
                    <a:pt x="588" y="1370"/>
                    <a:pt x="626" y="1365"/>
                    <a:pt x="662" y="1352"/>
                  </a:cubicBezTo>
                  <a:cubicBezTo>
                    <a:pt x="750" y="1322"/>
                    <a:pt x="894" y="1232"/>
                    <a:pt x="901" y="1121"/>
                  </a:cubicBezTo>
                  <a:cubicBezTo>
                    <a:pt x="920" y="1079"/>
                    <a:pt x="925" y="1036"/>
                    <a:pt x="916" y="991"/>
                  </a:cubicBezTo>
                  <a:cubicBezTo>
                    <a:pt x="907" y="951"/>
                    <a:pt x="875" y="933"/>
                    <a:pt x="842" y="933"/>
                  </a:cubicBezTo>
                  <a:cubicBezTo>
                    <a:pt x="821" y="933"/>
                    <a:pt x="799" y="940"/>
                    <a:pt x="782" y="954"/>
                  </a:cubicBezTo>
                  <a:cubicBezTo>
                    <a:pt x="768" y="967"/>
                    <a:pt x="755" y="980"/>
                    <a:pt x="742" y="992"/>
                  </a:cubicBezTo>
                  <a:lnTo>
                    <a:pt x="736" y="992"/>
                  </a:lnTo>
                  <a:cubicBezTo>
                    <a:pt x="721" y="996"/>
                    <a:pt x="710" y="1004"/>
                    <a:pt x="697" y="1011"/>
                  </a:cubicBezTo>
                  <a:cubicBezTo>
                    <a:pt x="695" y="1011"/>
                    <a:pt x="692" y="1012"/>
                    <a:pt x="689" y="1014"/>
                  </a:cubicBezTo>
                  <a:cubicBezTo>
                    <a:pt x="673" y="1015"/>
                    <a:pt x="654" y="1018"/>
                    <a:pt x="638" y="1021"/>
                  </a:cubicBezTo>
                  <a:cubicBezTo>
                    <a:pt x="611" y="1021"/>
                    <a:pt x="582" y="1025"/>
                    <a:pt x="554" y="1025"/>
                  </a:cubicBezTo>
                  <a:cubicBezTo>
                    <a:pt x="550" y="1025"/>
                    <a:pt x="540" y="1024"/>
                    <a:pt x="531" y="1022"/>
                  </a:cubicBezTo>
                  <a:lnTo>
                    <a:pt x="531" y="1022"/>
                  </a:lnTo>
                  <a:cubicBezTo>
                    <a:pt x="534" y="1023"/>
                    <a:pt x="535" y="1024"/>
                    <a:pt x="533" y="1024"/>
                  </a:cubicBezTo>
                  <a:cubicBezTo>
                    <a:pt x="532" y="1024"/>
                    <a:pt x="529" y="1024"/>
                    <a:pt x="525" y="1023"/>
                  </a:cubicBezTo>
                  <a:cubicBezTo>
                    <a:pt x="522" y="1023"/>
                    <a:pt x="521" y="1021"/>
                    <a:pt x="516" y="1021"/>
                  </a:cubicBezTo>
                  <a:lnTo>
                    <a:pt x="495" y="1017"/>
                  </a:lnTo>
                  <a:cubicBezTo>
                    <a:pt x="489" y="1014"/>
                    <a:pt x="486" y="1012"/>
                    <a:pt x="481" y="1012"/>
                  </a:cubicBezTo>
                  <a:cubicBezTo>
                    <a:pt x="473" y="1007"/>
                    <a:pt x="448" y="995"/>
                    <a:pt x="444" y="992"/>
                  </a:cubicBezTo>
                  <a:cubicBezTo>
                    <a:pt x="442" y="991"/>
                    <a:pt x="442" y="991"/>
                    <a:pt x="439" y="991"/>
                  </a:cubicBezTo>
                  <a:cubicBezTo>
                    <a:pt x="438" y="989"/>
                    <a:pt x="438" y="989"/>
                    <a:pt x="436" y="985"/>
                  </a:cubicBezTo>
                  <a:lnTo>
                    <a:pt x="418" y="967"/>
                  </a:lnTo>
                  <a:cubicBezTo>
                    <a:pt x="416" y="966"/>
                    <a:pt x="415" y="962"/>
                    <a:pt x="410" y="960"/>
                  </a:cubicBezTo>
                  <a:lnTo>
                    <a:pt x="384" y="916"/>
                  </a:lnTo>
                  <a:cubicBezTo>
                    <a:pt x="381" y="911"/>
                    <a:pt x="378" y="903"/>
                    <a:pt x="377" y="899"/>
                  </a:cubicBezTo>
                  <a:cubicBezTo>
                    <a:pt x="374" y="896"/>
                    <a:pt x="374" y="895"/>
                    <a:pt x="372" y="890"/>
                  </a:cubicBezTo>
                  <a:cubicBezTo>
                    <a:pt x="367" y="874"/>
                    <a:pt x="364" y="855"/>
                    <a:pt x="359" y="839"/>
                  </a:cubicBezTo>
                  <a:cubicBezTo>
                    <a:pt x="358" y="835"/>
                    <a:pt x="356" y="823"/>
                    <a:pt x="356" y="816"/>
                  </a:cubicBezTo>
                  <a:lnTo>
                    <a:pt x="356" y="806"/>
                  </a:lnTo>
                  <a:cubicBezTo>
                    <a:pt x="355" y="774"/>
                    <a:pt x="356" y="742"/>
                    <a:pt x="358" y="712"/>
                  </a:cubicBezTo>
                  <a:cubicBezTo>
                    <a:pt x="358" y="712"/>
                    <a:pt x="358" y="712"/>
                    <a:pt x="358" y="712"/>
                  </a:cubicBezTo>
                  <a:cubicBezTo>
                    <a:pt x="359" y="712"/>
                    <a:pt x="364" y="677"/>
                    <a:pt x="365" y="669"/>
                  </a:cubicBezTo>
                  <a:lnTo>
                    <a:pt x="381" y="610"/>
                  </a:lnTo>
                  <a:lnTo>
                    <a:pt x="393" y="576"/>
                  </a:lnTo>
                  <a:cubicBezTo>
                    <a:pt x="400" y="562"/>
                    <a:pt x="407" y="546"/>
                    <a:pt x="416" y="531"/>
                  </a:cubicBezTo>
                  <a:cubicBezTo>
                    <a:pt x="428" y="512"/>
                    <a:pt x="438" y="495"/>
                    <a:pt x="450" y="479"/>
                  </a:cubicBezTo>
                  <a:cubicBezTo>
                    <a:pt x="452" y="475"/>
                    <a:pt x="454" y="469"/>
                    <a:pt x="458" y="466"/>
                  </a:cubicBezTo>
                  <a:cubicBezTo>
                    <a:pt x="458" y="466"/>
                    <a:pt x="467" y="454"/>
                    <a:pt x="474" y="447"/>
                  </a:cubicBezTo>
                  <a:cubicBezTo>
                    <a:pt x="487" y="433"/>
                    <a:pt x="500" y="421"/>
                    <a:pt x="512" y="408"/>
                  </a:cubicBezTo>
                  <a:cubicBezTo>
                    <a:pt x="520" y="402"/>
                    <a:pt x="545" y="383"/>
                    <a:pt x="542" y="383"/>
                  </a:cubicBezTo>
                  <a:cubicBezTo>
                    <a:pt x="541" y="383"/>
                    <a:pt x="538" y="385"/>
                    <a:pt x="531" y="389"/>
                  </a:cubicBezTo>
                  <a:cubicBezTo>
                    <a:pt x="545" y="380"/>
                    <a:pt x="560" y="370"/>
                    <a:pt x="576" y="360"/>
                  </a:cubicBezTo>
                  <a:cubicBezTo>
                    <a:pt x="583" y="357"/>
                    <a:pt x="592" y="351"/>
                    <a:pt x="599" y="348"/>
                  </a:cubicBezTo>
                  <a:cubicBezTo>
                    <a:pt x="602" y="345"/>
                    <a:pt x="604" y="345"/>
                    <a:pt x="605" y="344"/>
                  </a:cubicBezTo>
                  <a:cubicBezTo>
                    <a:pt x="606" y="344"/>
                    <a:pt x="606" y="344"/>
                    <a:pt x="609" y="342"/>
                  </a:cubicBezTo>
                  <a:cubicBezTo>
                    <a:pt x="625" y="337"/>
                    <a:pt x="643" y="334"/>
                    <a:pt x="660" y="328"/>
                  </a:cubicBezTo>
                  <a:cubicBezTo>
                    <a:pt x="662" y="328"/>
                    <a:pt x="662" y="328"/>
                    <a:pt x="663" y="326"/>
                  </a:cubicBezTo>
                  <a:cubicBezTo>
                    <a:pt x="672" y="326"/>
                    <a:pt x="679" y="324"/>
                    <a:pt x="689" y="324"/>
                  </a:cubicBezTo>
                  <a:cubicBezTo>
                    <a:pt x="695" y="324"/>
                    <a:pt x="701" y="325"/>
                    <a:pt x="707" y="325"/>
                  </a:cubicBezTo>
                  <a:cubicBezTo>
                    <a:pt x="710" y="325"/>
                    <a:pt x="713" y="325"/>
                    <a:pt x="715" y="324"/>
                  </a:cubicBezTo>
                  <a:lnTo>
                    <a:pt x="720" y="324"/>
                  </a:lnTo>
                  <a:cubicBezTo>
                    <a:pt x="734" y="326"/>
                    <a:pt x="749" y="329"/>
                    <a:pt x="763" y="329"/>
                  </a:cubicBezTo>
                  <a:lnTo>
                    <a:pt x="765" y="329"/>
                  </a:lnTo>
                  <a:cubicBezTo>
                    <a:pt x="772" y="335"/>
                    <a:pt x="781" y="338"/>
                    <a:pt x="791" y="342"/>
                  </a:cubicBezTo>
                  <a:cubicBezTo>
                    <a:pt x="795" y="345"/>
                    <a:pt x="803" y="351"/>
                    <a:pt x="808" y="356"/>
                  </a:cubicBezTo>
                  <a:cubicBezTo>
                    <a:pt x="808" y="356"/>
                    <a:pt x="808" y="356"/>
                    <a:pt x="809" y="356"/>
                  </a:cubicBezTo>
                  <a:cubicBezTo>
                    <a:pt x="809" y="356"/>
                    <a:pt x="809" y="356"/>
                    <a:pt x="810" y="357"/>
                  </a:cubicBezTo>
                  <a:lnTo>
                    <a:pt x="846" y="393"/>
                  </a:lnTo>
                  <a:lnTo>
                    <a:pt x="849" y="395"/>
                  </a:lnTo>
                  <a:cubicBezTo>
                    <a:pt x="853" y="404"/>
                    <a:pt x="861" y="414"/>
                    <a:pt x="867" y="424"/>
                  </a:cubicBezTo>
                  <a:lnTo>
                    <a:pt x="872" y="435"/>
                  </a:lnTo>
                  <a:cubicBezTo>
                    <a:pt x="872" y="434"/>
                    <a:pt x="871" y="434"/>
                    <a:pt x="871" y="434"/>
                  </a:cubicBezTo>
                  <a:lnTo>
                    <a:pt x="871" y="434"/>
                  </a:lnTo>
                  <a:cubicBezTo>
                    <a:pt x="871" y="434"/>
                    <a:pt x="880" y="453"/>
                    <a:pt x="885" y="463"/>
                  </a:cubicBezTo>
                  <a:cubicBezTo>
                    <a:pt x="885" y="466"/>
                    <a:pt x="896" y="495"/>
                    <a:pt x="897" y="499"/>
                  </a:cubicBezTo>
                  <a:cubicBezTo>
                    <a:pt x="897" y="502"/>
                    <a:pt x="900" y="505"/>
                    <a:pt x="901" y="510"/>
                  </a:cubicBezTo>
                  <a:lnTo>
                    <a:pt x="901" y="517"/>
                  </a:lnTo>
                  <a:cubicBezTo>
                    <a:pt x="896" y="524"/>
                    <a:pt x="894" y="539"/>
                    <a:pt x="894" y="539"/>
                  </a:cubicBezTo>
                  <a:cubicBezTo>
                    <a:pt x="891" y="549"/>
                    <a:pt x="887" y="559"/>
                    <a:pt x="885" y="569"/>
                  </a:cubicBezTo>
                  <a:cubicBezTo>
                    <a:pt x="880" y="603"/>
                    <a:pt x="884" y="642"/>
                    <a:pt x="910" y="664"/>
                  </a:cubicBezTo>
                  <a:cubicBezTo>
                    <a:pt x="916" y="669"/>
                    <a:pt x="922" y="672"/>
                    <a:pt x="929" y="678"/>
                  </a:cubicBezTo>
                  <a:cubicBezTo>
                    <a:pt x="929" y="678"/>
                    <a:pt x="931" y="678"/>
                    <a:pt x="931" y="680"/>
                  </a:cubicBezTo>
                  <a:cubicBezTo>
                    <a:pt x="946" y="690"/>
                    <a:pt x="962" y="694"/>
                    <a:pt x="978" y="694"/>
                  </a:cubicBezTo>
                  <a:cubicBezTo>
                    <a:pt x="1003" y="694"/>
                    <a:pt x="1028" y="682"/>
                    <a:pt x="1048" y="665"/>
                  </a:cubicBezTo>
                  <a:cubicBezTo>
                    <a:pt x="1117" y="611"/>
                    <a:pt x="1146" y="482"/>
                    <a:pt x="1135" y="401"/>
                  </a:cubicBezTo>
                  <a:cubicBezTo>
                    <a:pt x="1125" y="295"/>
                    <a:pt x="1061" y="190"/>
                    <a:pt x="983" y="123"/>
                  </a:cubicBezTo>
                  <a:cubicBezTo>
                    <a:pt x="900" y="51"/>
                    <a:pt x="801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7;p35">
              <a:extLst>
                <a:ext uri="{FF2B5EF4-FFF2-40B4-BE49-F238E27FC236}">
                  <a16:creationId xmlns:a16="http://schemas.microsoft.com/office/drawing/2014/main" id="{8E668A3C-3AB1-59B6-D242-140EA08FB816}"/>
                </a:ext>
              </a:extLst>
            </p:cNvPr>
            <p:cNvSpPr/>
            <p:nvPr/>
          </p:nvSpPr>
          <p:spPr>
            <a:xfrm>
              <a:off x="876015" y="1159135"/>
              <a:ext cx="368" cy="57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7" y="1"/>
                  </a:moveTo>
                  <a:cubicBezTo>
                    <a:pt x="5" y="1"/>
                    <a:pt x="3" y="1"/>
                    <a:pt x="0" y="2"/>
                  </a:cubicBezTo>
                  <a:lnTo>
                    <a:pt x="12" y="2"/>
                  </a:lnTo>
                  <a:cubicBezTo>
                    <a:pt x="11" y="1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8;p35">
              <a:extLst>
                <a:ext uri="{FF2B5EF4-FFF2-40B4-BE49-F238E27FC236}">
                  <a16:creationId xmlns:a16="http://schemas.microsoft.com/office/drawing/2014/main" id="{408C785D-4D39-4523-6B1A-79FBEFE439A9}"/>
                </a:ext>
              </a:extLst>
            </p:cNvPr>
            <p:cNvSpPr/>
            <p:nvPr/>
          </p:nvSpPr>
          <p:spPr>
            <a:xfrm>
              <a:off x="1188448" y="1287011"/>
              <a:ext cx="68225" cy="76120"/>
            </a:xfrm>
            <a:custGeom>
              <a:avLst/>
              <a:gdLst/>
              <a:ahLst/>
              <a:cxnLst/>
              <a:rect l="l" t="t" r="r" b="b"/>
              <a:pathLst>
                <a:path w="2411" h="2690" extrusionOk="0">
                  <a:moveTo>
                    <a:pt x="1360" y="1"/>
                  </a:moveTo>
                  <a:cubicBezTo>
                    <a:pt x="1276" y="1"/>
                    <a:pt x="1191" y="13"/>
                    <a:pt x="1110" y="38"/>
                  </a:cubicBezTo>
                  <a:cubicBezTo>
                    <a:pt x="850" y="120"/>
                    <a:pt x="655" y="287"/>
                    <a:pt x="543" y="534"/>
                  </a:cubicBezTo>
                  <a:cubicBezTo>
                    <a:pt x="509" y="609"/>
                    <a:pt x="560" y="694"/>
                    <a:pt x="634" y="694"/>
                  </a:cubicBezTo>
                  <a:cubicBezTo>
                    <a:pt x="651" y="694"/>
                    <a:pt x="669" y="690"/>
                    <a:pt x="688" y="679"/>
                  </a:cubicBezTo>
                  <a:cubicBezTo>
                    <a:pt x="834" y="599"/>
                    <a:pt x="972" y="502"/>
                    <a:pt x="1118" y="428"/>
                  </a:cubicBezTo>
                  <a:cubicBezTo>
                    <a:pt x="1197" y="388"/>
                    <a:pt x="1281" y="366"/>
                    <a:pt x="1366" y="366"/>
                  </a:cubicBezTo>
                  <a:cubicBezTo>
                    <a:pt x="1427" y="366"/>
                    <a:pt x="1489" y="378"/>
                    <a:pt x="1549" y="402"/>
                  </a:cubicBezTo>
                  <a:cubicBezTo>
                    <a:pt x="1871" y="528"/>
                    <a:pt x="2006" y="875"/>
                    <a:pt x="1998" y="1201"/>
                  </a:cubicBezTo>
                  <a:cubicBezTo>
                    <a:pt x="1992" y="1383"/>
                    <a:pt x="1951" y="1570"/>
                    <a:pt x="1876" y="1737"/>
                  </a:cubicBezTo>
                  <a:cubicBezTo>
                    <a:pt x="1801" y="1906"/>
                    <a:pt x="1668" y="2021"/>
                    <a:pt x="1518" y="2122"/>
                  </a:cubicBezTo>
                  <a:cubicBezTo>
                    <a:pt x="1358" y="2232"/>
                    <a:pt x="1174" y="2321"/>
                    <a:pt x="997" y="2321"/>
                  </a:cubicBezTo>
                  <a:cubicBezTo>
                    <a:pt x="867" y="2321"/>
                    <a:pt x="741" y="2272"/>
                    <a:pt x="632" y="2146"/>
                  </a:cubicBezTo>
                  <a:cubicBezTo>
                    <a:pt x="335" y="1803"/>
                    <a:pt x="401" y="1327"/>
                    <a:pt x="479" y="921"/>
                  </a:cubicBezTo>
                  <a:cubicBezTo>
                    <a:pt x="488" y="876"/>
                    <a:pt x="449" y="839"/>
                    <a:pt x="411" y="839"/>
                  </a:cubicBezTo>
                  <a:cubicBezTo>
                    <a:pt x="392" y="839"/>
                    <a:pt x="373" y="849"/>
                    <a:pt x="361" y="873"/>
                  </a:cubicBezTo>
                  <a:cubicBezTo>
                    <a:pt x="151" y="1298"/>
                    <a:pt x="1" y="1855"/>
                    <a:pt x="290" y="2284"/>
                  </a:cubicBezTo>
                  <a:cubicBezTo>
                    <a:pt x="409" y="2461"/>
                    <a:pt x="584" y="2605"/>
                    <a:pt x="793" y="2663"/>
                  </a:cubicBezTo>
                  <a:cubicBezTo>
                    <a:pt x="861" y="2681"/>
                    <a:pt x="930" y="2690"/>
                    <a:pt x="998" y="2690"/>
                  </a:cubicBezTo>
                  <a:cubicBezTo>
                    <a:pt x="1176" y="2690"/>
                    <a:pt x="1352" y="2633"/>
                    <a:pt x="1511" y="2552"/>
                  </a:cubicBezTo>
                  <a:cubicBezTo>
                    <a:pt x="1724" y="2443"/>
                    <a:pt x="1945" y="2289"/>
                    <a:pt x="2091" y="2096"/>
                  </a:cubicBezTo>
                  <a:cubicBezTo>
                    <a:pt x="2246" y="1890"/>
                    <a:pt x="2319" y="1620"/>
                    <a:pt x="2352" y="1365"/>
                  </a:cubicBezTo>
                  <a:cubicBezTo>
                    <a:pt x="2410" y="887"/>
                    <a:pt x="2252" y="393"/>
                    <a:pt x="1831" y="134"/>
                  </a:cubicBezTo>
                  <a:cubicBezTo>
                    <a:pt x="1689" y="48"/>
                    <a:pt x="1525" y="1"/>
                    <a:pt x="13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9;p35">
              <a:extLst>
                <a:ext uri="{FF2B5EF4-FFF2-40B4-BE49-F238E27FC236}">
                  <a16:creationId xmlns:a16="http://schemas.microsoft.com/office/drawing/2014/main" id="{F1518A20-041C-EAA5-2048-ED793E4EC583}"/>
                </a:ext>
              </a:extLst>
            </p:cNvPr>
            <p:cNvSpPr/>
            <p:nvPr/>
          </p:nvSpPr>
          <p:spPr>
            <a:xfrm>
              <a:off x="1145067" y="1330476"/>
              <a:ext cx="44455" cy="50398"/>
            </a:xfrm>
            <a:custGeom>
              <a:avLst/>
              <a:gdLst/>
              <a:ahLst/>
              <a:cxnLst/>
              <a:rect l="l" t="t" r="r" b="b"/>
              <a:pathLst>
                <a:path w="1571" h="1781" extrusionOk="0">
                  <a:moveTo>
                    <a:pt x="891" y="0"/>
                  </a:moveTo>
                  <a:cubicBezTo>
                    <a:pt x="755" y="0"/>
                    <a:pt x="586" y="86"/>
                    <a:pt x="602" y="243"/>
                  </a:cubicBezTo>
                  <a:cubicBezTo>
                    <a:pt x="607" y="284"/>
                    <a:pt x="635" y="307"/>
                    <a:pt x="668" y="307"/>
                  </a:cubicBezTo>
                  <a:cubicBezTo>
                    <a:pt x="684" y="307"/>
                    <a:pt x="701" y="302"/>
                    <a:pt x="717" y="290"/>
                  </a:cubicBezTo>
                  <a:cubicBezTo>
                    <a:pt x="759" y="257"/>
                    <a:pt x="815" y="229"/>
                    <a:pt x="870" y="229"/>
                  </a:cubicBezTo>
                  <a:cubicBezTo>
                    <a:pt x="888" y="229"/>
                    <a:pt x="906" y="232"/>
                    <a:pt x="924" y="239"/>
                  </a:cubicBezTo>
                  <a:cubicBezTo>
                    <a:pt x="1021" y="274"/>
                    <a:pt x="1076" y="377"/>
                    <a:pt x="1120" y="463"/>
                  </a:cubicBezTo>
                  <a:cubicBezTo>
                    <a:pt x="1226" y="672"/>
                    <a:pt x="1291" y="923"/>
                    <a:pt x="1220" y="1155"/>
                  </a:cubicBezTo>
                  <a:cubicBezTo>
                    <a:pt x="1168" y="1329"/>
                    <a:pt x="1017" y="1495"/>
                    <a:pt x="831" y="1521"/>
                  </a:cubicBezTo>
                  <a:cubicBezTo>
                    <a:pt x="813" y="1523"/>
                    <a:pt x="795" y="1525"/>
                    <a:pt x="777" y="1525"/>
                  </a:cubicBezTo>
                  <a:cubicBezTo>
                    <a:pt x="604" y="1525"/>
                    <a:pt x="448" y="1399"/>
                    <a:pt x="371" y="1248"/>
                  </a:cubicBezTo>
                  <a:cubicBezTo>
                    <a:pt x="245" y="996"/>
                    <a:pt x="379" y="748"/>
                    <a:pt x="441" y="501"/>
                  </a:cubicBezTo>
                  <a:cubicBezTo>
                    <a:pt x="454" y="450"/>
                    <a:pt x="410" y="394"/>
                    <a:pt x="361" y="394"/>
                  </a:cubicBezTo>
                  <a:cubicBezTo>
                    <a:pt x="347" y="394"/>
                    <a:pt x="334" y="398"/>
                    <a:pt x="320" y="408"/>
                  </a:cubicBezTo>
                  <a:cubicBezTo>
                    <a:pt x="57" y="601"/>
                    <a:pt x="1" y="1015"/>
                    <a:pt x="120" y="1306"/>
                  </a:cubicBezTo>
                  <a:cubicBezTo>
                    <a:pt x="226" y="1566"/>
                    <a:pt x="482" y="1781"/>
                    <a:pt x="771" y="1781"/>
                  </a:cubicBezTo>
                  <a:cubicBezTo>
                    <a:pt x="784" y="1781"/>
                    <a:pt x="797" y="1780"/>
                    <a:pt x="810" y="1779"/>
                  </a:cubicBezTo>
                  <a:cubicBezTo>
                    <a:pt x="1112" y="1759"/>
                    <a:pt x="1358" y="1531"/>
                    <a:pt x="1458" y="1250"/>
                  </a:cubicBezTo>
                  <a:cubicBezTo>
                    <a:pt x="1570" y="937"/>
                    <a:pt x="1482" y="570"/>
                    <a:pt x="1313" y="294"/>
                  </a:cubicBezTo>
                  <a:cubicBezTo>
                    <a:pt x="1221" y="149"/>
                    <a:pt x="1088" y="12"/>
                    <a:pt x="908" y="1"/>
                  </a:cubicBezTo>
                  <a:cubicBezTo>
                    <a:pt x="902" y="0"/>
                    <a:pt x="897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70;p35">
              <a:extLst>
                <a:ext uri="{FF2B5EF4-FFF2-40B4-BE49-F238E27FC236}">
                  <a16:creationId xmlns:a16="http://schemas.microsoft.com/office/drawing/2014/main" id="{BD0ED8B9-EE97-70D4-789D-2EE25F1704C9}"/>
                </a:ext>
              </a:extLst>
            </p:cNvPr>
            <p:cNvSpPr/>
            <p:nvPr/>
          </p:nvSpPr>
          <p:spPr>
            <a:xfrm>
              <a:off x="1109186" y="1036239"/>
              <a:ext cx="71027" cy="79601"/>
            </a:xfrm>
            <a:custGeom>
              <a:avLst/>
              <a:gdLst/>
              <a:ahLst/>
              <a:cxnLst/>
              <a:rect l="l" t="t" r="r" b="b"/>
              <a:pathLst>
                <a:path w="2510" h="2813" extrusionOk="0">
                  <a:moveTo>
                    <a:pt x="1479" y="0"/>
                  </a:moveTo>
                  <a:cubicBezTo>
                    <a:pt x="1274" y="0"/>
                    <a:pt x="1073" y="81"/>
                    <a:pt x="984" y="282"/>
                  </a:cubicBezTo>
                  <a:cubicBezTo>
                    <a:pt x="949" y="359"/>
                    <a:pt x="1005" y="432"/>
                    <a:pt x="1073" y="432"/>
                  </a:cubicBezTo>
                  <a:cubicBezTo>
                    <a:pt x="1096" y="432"/>
                    <a:pt x="1120" y="423"/>
                    <a:pt x="1142" y="404"/>
                  </a:cubicBezTo>
                  <a:cubicBezTo>
                    <a:pt x="1241" y="318"/>
                    <a:pt x="1351" y="281"/>
                    <a:pt x="1459" y="281"/>
                  </a:cubicBezTo>
                  <a:cubicBezTo>
                    <a:pt x="1662" y="281"/>
                    <a:pt x="1860" y="412"/>
                    <a:pt x="1969" y="604"/>
                  </a:cubicBezTo>
                  <a:cubicBezTo>
                    <a:pt x="2167" y="959"/>
                    <a:pt x="2212" y="1447"/>
                    <a:pt x="2014" y="1809"/>
                  </a:cubicBezTo>
                  <a:cubicBezTo>
                    <a:pt x="1838" y="2134"/>
                    <a:pt x="1493" y="2416"/>
                    <a:pt x="1131" y="2505"/>
                  </a:cubicBezTo>
                  <a:cubicBezTo>
                    <a:pt x="1089" y="2515"/>
                    <a:pt x="1048" y="2520"/>
                    <a:pt x="1008" y="2520"/>
                  </a:cubicBezTo>
                  <a:cubicBezTo>
                    <a:pt x="691" y="2520"/>
                    <a:pt x="432" y="2217"/>
                    <a:pt x="345" y="1927"/>
                  </a:cubicBezTo>
                  <a:cubicBezTo>
                    <a:pt x="281" y="1716"/>
                    <a:pt x="281" y="1491"/>
                    <a:pt x="330" y="1278"/>
                  </a:cubicBezTo>
                  <a:cubicBezTo>
                    <a:pt x="356" y="1169"/>
                    <a:pt x="388" y="1063"/>
                    <a:pt x="439" y="965"/>
                  </a:cubicBezTo>
                  <a:cubicBezTo>
                    <a:pt x="494" y="857"/>
                    <a:pt x="526" y="729"/>
                    <a:pt x="605" y="639"/>
                  </a:cubicBezTo>
                  <a:cubicBezTo>
                    <a:pt x="648" y="587"/>
                    <a:pt x="605" y="520"/>
                    <a:pt x="553" y="520"/>
                  </a:cubicBezTo>
                  <a:cubicBezTo>
                    <a:pt x="537" y="520"/>
                    <a:pt x="521" y="526"/>
                    <a:pt x="506" y="540"/>
                  </a:cubicBezTo>
                  <a:cubicBezTo>
                    <a:pt x="419" y="624"/>
                    <a:pt x="317" y="688"/>
                    <a:pt x="249" y="787"/>
                  </a:cubicBezTo>
                  <a:cubicBezTo>
                    <a:pt x="175" y="895"/>
                    <a:pt x="121" y="1027"/>
                    <a:pt x="83" y="1151"/>
                  </a:cubicBezTo>
                  <a:cubicBezTo>
                    <a:pt x="7" y="1395"/>
                    <a:pt x="0" y="1665"/>
                    <a:pt x="52" y="1913"/>
                  </a:cubicBezTo>
                  <a:cubicBezTo>
                    <a:pt x="150" y="2356"/>
                    <a:pt x="523" y="2813"/>
                    <a:pt x="1000" y="2813"/>
                  </a:cubicBezTo>
                  <a:cubicBezTo>
                    <a:pt x="1014" y="2813"/>
                    <a:pt x="1028" y="2812"/>
                    <a:pt x="1042" y="2812"/>
                  </a:cubicBezTo>
                  <a:cubicBezTo>
                    <a:pt x="1519" y="2785"/>
                    <a:pt x="2003" y="2396"/>
                    <a:pt x="2238" y="1999"/>
                  </a:cubicBezTo>
                  <a:cubicBezTo>
                    <a:pt x="2510" y="1541"/>
                    <a:pt x="2475" y="921"/>
                    <a:pt x="2213" y="463"/>
                  </a:cubicBezTo>
                  <a:cubicBezTo>
                    <a:pt x="2085" y="236"/>
                    <a:pt x="1876" y="55"/>
                    <a:pt x="1613" y="11"/>
                  </a:cubicBezTo>
                  <a:cubicBezTo>
                    <a:pt x="1569" y="4"/>
                    <a:pt x="1524" y="0"/>
                    <a:pt x="1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71;p35">
              <a:extLst>
                <a:ext uri="{FF2B5EF4-FFF2-40B4-BE49-F238E27FC236}">
                  <a16:creationId xmlns:a16="http://schemas.microsoft.com/office/drawing/2014/main" id="{BB0F6EAB-C7B5-F410-51CB-C7983B2A6418}"/>
                </a:ext>
              </a:extLst>
            </p:cNvPr>
            <p:cNvSpPr/>
            <p:nvPr/>
          </p:nvSpPr>
          <p:spPr>
            <a:xfrm>
              <a:off x="1167705" y="1095664"/>
              <a:ext cx="47625" cy="53256"/>
            </a:xfrm>
            <a:custGeom>
              <a:avLst/>
              <a:gdLst/>
              <a:ahLst/>
              <a:cxnLst/>
              <a:rect l="l" t="t" r="r" b="b"/>
              <a:pathLst>
                <a:path w="1683" h="1882" extrusionOk="0">
                  <a:moveTo>
                    <a:pt x="895" y="1"/>
                  </a:moveTo>
                  <a:cubicBezTo>
                    <a:pt x="843" y="1"/>
                    <a:pt x="790" y="7"/>
                    <a:pt x="738" y="20"/>
                  </a:cubicBezTo>
                  <a:cubicBezTo>
                    <a:pt x="403" y="95"/>
                    <a:pt x="145" y="417"/>
                    <a:pt x="73" y="748"/>
                  </a:cubicBezTo>
                  <a:cubicBezTo>
                    <a:pt x="0" y="1075"/>
                    <a:pt x="84" y="1434"/>
                    <a:pt x="342" y="1658"/>
                  </a:cubicBezTo>
                  <a:cubicBezTo>
                    <a:pt x="504" y="1798"/>
                    <a:pt x="713" y="1882"/>
                    <a:pt x="922" y="1882"/>
                  </a:cubicBezTo>
                  <a:cubicBezTo>
                    <a:pt x="1037" y="1882"/>
                    <a:pt x="1153" y="1856"/>
                    <a:pt x="1261" y="1800"/>
                  </a:cubicBezTo>
                  <a:cubicBezTo>
                    <a:pt x="1413" y="1722"/>
                    <a:pt x="1536" y="1585"/>
                    <a:pt x="1604" y="1431"/>
                  </a:cubicBezTo>
                  <a:cubicBezTo>
                    <a:pt x="1681" y="1258"/>
                    <a:pt x="1683" y="1084"/>
                    <a:pt x="1575" y="924"/>
                  </a:cubicBezTo>
                  <a:cubicBezTo>
                    <a:pt x="1555" y="892"/>
                    <a:pt x="1522" y="878"/>
                    <a:pt x="1490" y="878"/>
                  </a:cubicBezTo>
                  <a:cubicBezTo>
                    <a:pt x="1441" y="878"/>
                    <a:pt x="1393" y="912"/>
                    <a:pt x="1392" y="973"/>
                  </a:cubicBezTo>
                  <a:cubicBezTo>
                    <a:pt x="1391" y="1066"/>
                    <a:pt x="1359" y="1171"/>
                    <a:pt x="1328" y="1258"/>
                  </a:cubicBezTo>
                  <a:cubicBezTo>
                    <a:pt x="1299" y="1342"/>
                    <a:pt x="1241" y="1422"/>
                    <a:pt x="1168" y="1477"/>
                  </a:cubicBezTo>
                  <a:cubicBezTo>
                    <a:pt x="1095" y="1534"/>
                    <a:pt x="1008" y="1559"/>
                    <a:pt x="920" y="1559"/>
                  </a:cubicBezTo>
                  <a:cubicBezTo>
                    <a:pt x="822" y="1559"/>
                    <a:pt x="722" y="1528"/>
                    <a:pt x="637" y="1474"/>
                  </a:cubicBezTo>
                  <a:cubicBezTo>
                    <a:pt x="246" y="1233"/>
                    <a:pt x="317" y="619"/>
                    <a:pt x="682" y="386"/>
                  </a:cubicBezTo>
                  <a:cubicBezTo>
                    <a:pt x="753" y="341"/>
                    <a:pt x="826" y="316"/>
                    <a:pt x="903" y="316"/>
                  </a:cubicBezTo>
                  <a:cubicBezTo>
                    <a:pt x="935" y="316"/>
                    <a:pt x="968" y="320"/>
                    <a:pt x="1001" y="329"/>
                  </a:cubicBezTo>
                  <a:cubicBezTo>
                    <a:pt x="1107" y="358"/>
                    <a:pt x="1205" y="430"/>
                    <a:pt x="1263" y="521"/>
                  </a:cubicBezTo>
                  <a:cubicBezTo>
                    <a:pt x="1277" y="542"/>
                    <a:pt x="1301" y="553"/>
                    <a:pt x="1325" y="553"/>
                  </a:cubicBezTo>
                  <a:cubicBezTo>
                    <a:pt x="1354" y="553"/>
                    <a:pt x="1381" y="537"/>
                    <a:pt x="1388" y="504"/>
                  </a:cubicBezTo>
                  <a:cubicBezTo>
                    <a:pt x="1427" y="334"/>
                    <a:pt x="1347" y="197"/>
                    <a:pt x="1211" y="100"/>
                  </a:cubicBezTo>
                  <a:cubicBezTo>
                    <a:pt x="1117" y="31"/>
                    <a:pt x="1007" y="1"/>
                    <a:pt x="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2;p35">
              <a:extLst>
                <a:ext uri="{FF2B5EF4-FFF2-40B4-BE49-F238E27FC236}">
                  <a16:creationId xmlns:a16="http://schemas.microsoft.com/office/drawing/2014/main" id="{A373B82A-4B5C-4BBF-2424-4C94B6081CFC}"/>
                </a:ext>
              </a:extLst>
            </p:cNvPr>
            <p:cNvSpPr/>
            <p:nvPr/>
          </p:nvSpPr>
          <p:spPr>
            <a:xfrm>
              <a:off x="1221782" y="1123141"/>
              <a:ext cx="17403" cy="17318"/>
            </a:xfrm>
            <a:custGeom>
              <a:avLst/>
              <a:gdLst/>
              <a:ahLst/>
              <a:cxnLst/>
              <a:rect l="l" t="t" r="r" b="b"/>
              <a:pathLst>
                <a:path w="615" h="612" extrusionOk="0">
                  <a:moveTo>
                    <a:pt x="294" y="0"/>
                  </a:moveTo>
                  <a:cubicBezTo>
                    <a:pt x="257" y="0"/>
                    <a:pt x="221" y="10"/>
                    <a:pt x="189" y="25"/>
                  </a:cubicBezTo>
                  <a:cubicBezTo>
                    <a:pt x="151" y="38"/>
                    <a:pt x="119" y="59"/>
                    <a:pt x="92" y="89"/>
                  </a:cubicBezTo>
                  <a:cubicBezTo>
                    <a:pt x="62" y="117"/>
                    <a:pt x="41" y="149"/>
                    <a:pt x="28" y="187"/>
                  </a:cubicBezTo>
                  <a:cubicBezTo>
                    <a:pt x="7" y="223"/>
                    <a:pt x="0" y="264"/>
                    <a:pt x="3" y="306"/>
                  </a:cubicBezTo>
                  <a:lnTo>
                    <a:pt x="13" y="387"/>
                  </a:lnTo>
                  <a:cubicBezTo>
                    <a:pt x="26" y="438"/>
                    <a:pt x="54" y="483"/>
                    <a:pt x="92" y="522"/>
                  </a:cubicBezTo>
                  <a:cubicBezTo>
                    <a:pt x="110" y="538"/>
                    <a:pt x="134" y="554"/>
                    <a:pt x="153" y="569"/>
                  </a:cubicBezTo>
                  <a:cubicBezTo>
                    <a:pt x="201" y="596"/>
                    <a:pt x="253" y="611"/>
                    <a:pt x="308" y="611"/>
                  </a:cubicBezTo>
                  <a:cubicBezTo>
                    <a:pt x="311" y="611"/>
                    <a:pt x="314" y="611"/>
                    <a:pt x="317" y="611"/>
                  </a:cubicBezTo>
                  <a:cubicBezTo>
                    <a:pt x="355" y="611"/>
                    <a:pt x="392" y="602"/>
                    <a:pt x="426" y="585"/>
                  </a:cubicBezTo>
                  <a:cubicBezTo>
                    <a:pt x="464" y="572"/>
                    <a:pt x="497" y="553"/>
                    <a:pt x="523" y="521"/>
                  </a:cubicBezTo>
                  <a:cubicBezTo>
                    <a:pt x="552" y="495"/>
                    <a:pt x="574" y="461"/>
                    <a:pt x="587" y="424"/>
                  </a:cubicBezTo>
                  <a:cubicBezTo>
                    <a:pt x="607" y="387"/>
                    <a:pt x="615" y="347"/>
                    <a:pt x="613" y="306"/>
                  </a:cubicBezTo>
                  <a:lnTo>
                    <a:pt x="602" y="223"/>
                  </a:lnTo>
                  <a:cubicBezTo>
                    <a:pt x="587" y="172"/>
                    <a:pt x="562" y="127"/>
                    <a:pt x="523" y="89"/>
                  </a:cubicBezTo>
                  <a:cubicBezTo>
                    <a:pt x="504" y="73"/>
                    <a:pt x="482" y="56"/>
                    <a:pt x="462" y="41"/>
                  </a:cubicBezTo>
                  <a:cubicBezTo>
                    <a:pt x="414" y="15"/>
                    <a:pt x="362" y="1"/>
                    <a:pt x="308" y="1"/>
                  </a:cubicBezTo>
                  <a:cubicBezTo>
                    <a:pt x="303" y="0"/>
                    <a:pt x="299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3;p35">
              <a:extLst>
                <a:ext uri="{FF2B5EF4-FFF2-40B4-BE49-F238E27FC236}">
                  <a16:creationId xmlns:a16="http://schemas.microsoft.com/office/drawing/2014/main" id="{1DFFD8CC-7950-E306-06E8-579C3520F70B}"/>
                </a:ext>
              </a:extLst>
            </p:cNvPr>
            <p:cNvSpPr/>
            <p:nvPr/>
          </p:nvSpPr>
          <p:spPr>
            <a:xfrm>
              <a:off x="1239977" y="1107039"/>
              <a:ext cx="14517" cy="14234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32" y="1"/>
                  </a:moveTo>
                  <a:cubicBezTo>
                    <a:pt x="203" y="1"/>
                    <a:pt x="177" y="8"/>
                    <a:pt x="152" y="23"/>
                  </a:cubicBezTo>
                  <a:cubicBezTo>
                    <a:pt x="120" y="32"/>
                    <a:pt x="95" y="49"/>
                    <a:pt x="73" y="74"/>
                  </a:cubicBezTo>
                  <a:lnTo>
                    <a:pt x="36" y="122"/>
                  </a:lnTo>
                  <a:cubicBezTo>
                    <a:pt x="17" y="150"/>
                    <a:pt x="8" y="180"/>
                    <a:pt x="7" y="214"/>
                  </a:cubicBezTo>
                  <a:cubicBezTo>
                    <a:pt x="1" y="235"/>
                    <a:pt x="1" y="257"/>
                    <a:pt x="7" y="279"/>
                  </a:cubicBezTo>
                  <a:cubicBezTo>
                    <a:pt x="10" y="310"/>
                    <a:pt x="18" y="339"/>
                    <a:pt x="37" y="368"/>
                  </a:cubicBezTo>
                  <a:lnTo>
                    <a:pt x="75" y="417"/>
                  </a:lnTo>
                  <a:cubicBezTo>
                    <a:pt x="81" y="423"/>
                    <a:pt x="85" y="424"/>
                    <a:pt x="91" y="430"/>
                  </a:cubicBezTo>
                  <a:cubicBezTo>
                    <a:pt x="113" y="453"/>
                    <a:pt x="140" y="469"/>
                    <a:pt x="171" y="481"/>
                  </a:cubicBezTo>
                  <a:cubicBezTo>
                    <a:pt x="200" y="497"/>
                    <a:pt x="233" y="503"/>
                    <a:pt x="268" y="503"/>
                  </a:cubicBezTo>
                  <a:cubicBezTo>
                    <a:pt x="290" y="498"/>
                    <a:pt x="312" y="497"/>
                    <a:pt x="334" y="493"/>
                  </a:cubicBezTo>
                  <a:cubicBezTo>
                    <a:pt x="366" y="485"/>
                    <a:pt x="393" y="471"/>
                    <a:pt x="416" y="449"/>
                  </a:cubicBezTo>
                  <a:cubicBezTo>
                    <a:pt x="435" y="439"/>
                    <a:pt x="448" y="424"/>
                    <a:pt x="460" y="405"/>
                  </a:cubicBezTo>
                  <a:cubicBezTo>
                    <a:pt x="482" y="382"/>
                    <a:pt x="496" y="353"/>
                    <a:pt x="504" y="323"/>
                  </a:cubicBezTo>
                  <a:cubicBezTo>
                    <a:pt x="508" y="301"/>
                    <a:pt x="509" y="279"/>
                    <a:pt x="512" y="257"/>
                  </a:cubicBezTo>
                  <a:cubicBezTo>
                    <a:pt x="512" y="212"/>
                    <a:pt x="502" y="170"/>
                    <a:pt x="479" y="132"/>
                  </a:cubicBezTo>
                  <a:cubicBezTo>
                    <a:pt x="467" y="113"/>
                    <a:pt x="454" y="96"/>
                    <a:pt x="438" y="81"/>
                  </a:cubicBezTo>
                  <a:cubicBezTo>
                    <a:pt x="435" y="77"/>
                    <a:pt x="392" y="45"/>
                    <a:pt x="387" y="41"/>
                  </a:cubicBezTo>
                  <a:lnTo>
                    <a:pt x="386" y="39"/>
                  </a:lnTo>
                  <a:cubicBezTo>
                    <a:pt x="386" y="39"/>
                    <a:pt x="384" y="39"/>
                    <a:pt x="384" y="38"/>
                  </a:cubicBezTo>
                  <a:cubicBezTo>
                    <a:pt x="374" y="32"/>
                    <a:pt x="355" y="25"/>
                    <a:pt x="352" y="25"/>
                  </a:cubicBezTo>
                  <a:cubicBezTo>
                    <a:pt x="354" y="26"/>
                    <a:pt x="355" y="26"/>
                    <a:pt x="355" y="26"/>
                  </a:cubicBezTo>
                  <a:cubicBezTo>
                    <a:pt x="355" y="26"/>
                    <a:pt x="332" y="15"/>
                    <a:pt x="322" y="12"/>
                  </a:cubicBezTo>
                  <a:cubicBezTo>
                    <a:pt x="320" y="12"/>
                    <a:pt x="319" y="12"/>
                    <a:pt x="316" y="10"/>
                  </a:cubicBezTo>
                  <a:lnTo>
                    <a:pt x="316" y="10"/>
                  </a:lnTo>
                  <a:cubicBezTo>
                    <a:pt x="317" y="10"/>
                    <a:pt x="318" y="10"/>
                    <a:pt x="318" y="10"/>
                  </a:cubicBezTo>
                  <a:cubicBezTo>
                    <a:pt x="326" y="10"/>
                    <a:pt x="279" y="1"/>
                    <a:pt x="254" y="1"/>
                  </a:cubicBezTo>
                  <a:cubicBezTo>
                    <a:pt x="251" y="1"/>
                    <a:pt x="249" y="1"/>
                    <a:pt x="246" y="1"/>
                  </a:cubicBezTo>
                  <a:cubicBezTo>
                    <a:pt x="241" y="1"/>
                    <a:pt x="23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4;p35">
              <a:extLst>
                <a:ext uri="{FF2B5EF4-FFF2-40B4-BE49-F238E27FC236}">
                  <a16:creationId xmlns:a16="http://schemas.microsoft.com/office/drawing/2014/main" id="{BA292F8A-8F27-B849-DDF1-B1F063B389EF}"/>
                </a:ext>
              </a:extLst>
            </p:cNvPr>
            <p:cNvSpPr/>
            <p:nvPr/>
          </p:nvSpPr>
          <p:spPr>
            <a:xfrm>
              <a:off x="1245750" y="1139836"/>
              <a:ext cx="14262" cy="14234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242" y="0"/>
                  </a:moveTo>
                  <a:cubicBezTo>
                    <a:pt x="211" y="0"/>
                    <a:pt x="181" y="8"/>
                    <a:pt x="154" y="22"/>
                  </a:cubicBezTo>
                  <a:cubicBezTo>
                    <a:pt x="124" y="33"/>
                    <a:pt x="96" y="50"/>
                    <a:pt x="74" y="73"/>
                  </a:cubicBezTo>
                  <a:cubicBezTo>
                    <a:pt x="51" y="95"/>
                    <a:pt x="32" y="123"/>
                    <a:pt x="23" y="153"/>
                  </a:cubicBezTo>
                  <a:cubicBezTo>
                    <a:pt x="7" y="182"/>
                    <a:pt x="0" y="216"/>
                    <a:pt x="2" y="249"/>
                  </a:cubicBezTo>
                  <a:cubicBezTo>
                    <a:pt x="6" y="271"/>
                    <a:pt x="7" y="293"/>
                    <a:pt x="10" y="317"/>
                  </a:cubicBezTo>
                  <a:cubicBezTo>
                    <a:pt x="23" y="358"/>
                    <a:pt x="44" y="397"/>
                    <a:pt x="74" y="428"/>
                  </a:cubicBezTo>
                  <a:lnTo>
                    <a:pt x="125" y="467"/>
                  </a:lnTo>
                  <a:cubicBezTo>
                    <a:pt x="163" y="489"/>
                    <a:pt x="207" y="502"/>
                    <a:pt x="253" y="502"/>
                  </a:cubicBezTo>
                  <a:cubicBezTo>
                    <a:pt x="256" y="502"/>
                    <a:pt x="259" y="502"/>
                    <a:pt x="261" y="502"/>
                  </a:cubicBezTo>
                  <a:cubicBezTo>
                    <a:pt x="292" y="502"/>
                    <a:pt x="322" y="495"/>
                    <a:pt x="349" y="480"/>
                  </a:cubicBezTo>
                  <a:cubicBezTo>
                    <a:pt x="380" y="470"/>
                    <a:pt x="407" y="453"/>
                    <a:pt x="429" y="429"/>
                  </a:cubicBezTo>
                  <a:cubicBezTo>
                    <a:pt x="452" y="408"/>
                    <a:pt x="471" y="380"/>
                    <a:pt x="480" y="349"/>
                  </a:cubicBezTo>
                  <a:cubicBezTo>
                    <a:pt x="496" y="320"/>
                    <a:pt x="503" y="287"/>
                    <a:pt x="502" y="254"/>
                  </a:cubicBezTo>
                  <a:cubicBezTo>
                    <a:pt x="497" y="232"/>
                    <a:pt x="496" y="210"/>
                    <a:pt x="493" y="187"/>
                  </a:cubicBezTo>
                  <a:cubicBezTo>
                    <a:pt x="480" y="145"/>
                    <a:pt x="459" y="105"/>
                    <a:pt x="429" y="75"/>
                  </a:cubicBezTo>
                  <a:cubicBezTo>
                    <a:pt x="413" y="63"/>
                    <a:pt x="394" y="50"/>
                    <a:pt x="378" y="36"/>
                  </a:cubicBezTo>
                  <a:cubicBezTo>
                    <a:pt x="340" y="14"/>
                    <a:pt x="297" y="1"/>
                    <a:pt x="250" y="1"/>
                  </a:cubicBezTo>
                  <a:cubicBezTo>
                    <a:pt x="247" y="1"/>
                    <a:pt x="245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5;p35">
              <a:extLst>
                <a:ext uri="{FF2B5EF4-FFF2-40B4-BE49-F238E27FC236}">
                  <a16:creationId xmlns:a16="http://schemas.microsoft.com/office/drawing/2014/main" id="{2B2B19AD-2324-CEC8-2C41-CA30E45AC591}"/>
                </a:ext>
              </a:extLst>
            </p:cNvPr>
            <p:cNvSpPr/>
            <p:nvPr/>
          </p:nvSpPr>
          <p:spPr>
            <a:xfrm>
              <a:off x="1213491" y="1161059"/>
              <a:ext cx="10527" cy="10527"/>
            </a:xfrm>
            <a:custGeom>
              <a:avLst/>
              <a:gdLst/>
              <a:ahLst/>
              <a:cxnLst/>
              <a:rect l="l" t="t" r="r" b="b"/>
              <a:pathLst>
                <a:path w="372" h="372" extrusionOk="0">
                  <a:moveTo>
                    <a:pt x="179" y="0"/>
                  </a:moveTo>
                  <a:cubicBezTo>
                    <a:pt x="156" y="0"/>
                    <a:pt x="135" y="6"/>
                    <a:pt x="116" y="18"/>
                  </a:cubicBezTo>
                  <a:cubicBezTo>
                    <a:pt x="92" y="25"/>
                    <a:pt x="72" y="37"/>
                    <a:pt x="56" y="56"/>
                  </a:cubicBezTo>
                  <a:cubicBezTo>
                    <a:pt x="37" y="72"/>
                    <a:pt x="24" y="92"/>
                    <a:pt x="17" y="115"/>
                  </a:cubicBezTo>
                  <a:cubicBezTo>
                    <a:pt x="7" y="137"/>
                    <a:pt x="1" y="160"/>
                    <a:pt x="1" y="187"/>
                  </a:cubicBezTo>
                  <a:cubicBezTo>
                    <a:pt x="2" y="202"/>
                    <a:pt x="5" y="218"/>
                    <a:pt x="8" y="236"/>
                  </a:cubicBezTo>
                  <a:cubicBezTo>
                    <a:pt x="17" y="266"/>
                    <a:pt x="34" y="294"/>
                    <a:pt x="56" y="317"/>
                  </a:cubicBezTo>
                  <a:cubicBezTo>
                    <a:pt x="68" y="326"/>
                    <a:pt x="81" y="336"/>
                    <a:pt x="94" y="346"/>
                  </a:cubicBezTo>
                  <a:cubicBezTo>
                    <a:pt x="123" y="362"/>
                    <a:pt x="154" y="371"/>
                    <a:pt x="185" y="371"/>
                  </a:cubicBezTo>
                  <a:cubicBezTo>
                    <a:pt x="189" y="371"/>
                    <a:pt x="192" y="371"/>
                    <a:pt x="195" y="371"/>
                  </a:cubicBezTo>
                  <a:cubicBezTo>
                    <a:pt x="217" y="371"/>
                    <a:pt x="238" y="367"/>
                    <a:pt x="257" y="355"/>
                  </a:cubicBezTo>
                  <a:cubicBezTo>
                    <a:pt x="281" y="348"/>
                    <a:pt x="300" y="335"/>
                    <a:pt x="318" y="317"/>
                  </a:cubicBezTo>
                  <a:cubicBezTo>
                    <a:pt x="335" y="300"/>
                    <a:pt x="348" y="281"/>
                    <a:pt x="355" y="258"/>
                  </a:cubicBezTo>
                  <a:cubicBezTo>
                    <a:pt x="366" y="236"/>
                    <a:pt x="371" y="211"/>
                    <a:pt x="371" y="187"/>
                  </a:cubicBezTo>
                  <a:cubicBezTo>
                    <a:pt x="370" y="169"/>
                    <a:pt x="367" y="153"/>
                    <a:pt x="364" y="137"/>
                  </a:cubicBezTo>
                  <a:cubicBezTo>
                    <a:pt x="355" y="107"/>
                    <a:pt x="338" y="79"/>
                    <a:pt x="318" y="56"/>
                  </a:cubicBezTo>
                  <a:cubicBezTo>
                    <a:pt x="305" y="46"/>
                    <a:pt x="292" y="35"/>
                    <a:pt x="278" y="27"/>
                  </a:cubicBezTo>
                  <a:cubicBezTo>
                    <a:pt x="249" y="9"/>
                    <a:pt x="219" y="1"/>
                    <a:pt x="187" y="1"/>
                  </a:cubicBezTo>
                  <a:cubicBezTo>
                    <a:pt x="184" y="0"/>
                    <a:pt x="182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6;p35">
              <a:extLst>
                <a:ext uri="{FF2B5EF4-FFF2-40B4-BE49-F238E27FC236}">
                  <a16:creationId xmlns:a16="http://schemas.microsoft.com/office/drawing/2014/main" id="{CED232D2-8F21-32FD-4B52-8AB845AD346A}"/>
                </a:ext>
              </a:extLst>
            </p:cNvPr>
            <p:cNvSpPr/>
            <p:nvPr/>
          </p:nvSpPr>
          <p:spPr>
            <a:xfrm>
              <a:off x="1192890" y="1411294"/>
              <a:ext cx="13356" cy="10385"/>
            </a:xfrm>
            <a:custGeom>
              <a:avLst/>
              <a:gdLst/>
              <a:ahLst/>
              <a:cxnLst/>
              <a:rect l="l" t="t" r="r" b="b"/>
              <a:pathLst>
                <a:path w="472" h="367" extrusionOk="0">
                  <a:moveTo>
                    <a:pt x="236" y="0"/>
                  </a:moveTo>
                  <a:cubicBezTo>
                    <a:pt x="2" y="0"/>
                    <a:pt x="1" y="366"/>
                    <a:pt x="236" y="366"/>
                  </a:cubicBezTo>
                  <a:cubicBezTo>
                    <a:pt x="472" y="366"/>
                    <a:pt x="472" y="0"/>
                    <a:pt x="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7;p35">
              <a:extLst>
                <a:ext uri="{FF2B5EF4-FFF2-40B4-BE49-F238E27FC236}">
                  <a16:creationId xmlns:a16="http://schemas.microsoft.com/office/drawing/2014/main" id="{20AE80E5-B2ED-FDE6-AA53-91FE3E622118}"/>
                </a:ext>
              </a:extLst>
            </p:cNvPr>
            <p:cNvSpPr/>
            <p:nvPr/>
          </p:nvSpPr>
          <p:spPr>
            <a:xfrm>
              <a:off x="951343" y="1196573"/>
              <a:ext cx="16696" cy="16497"/>
            </a:xfrm>
            <a:custGeom>
              <a:avLst/>
              <a:gdLst/>
              <a:ahLst/>
              <a:cxnLst/>
              <a:rect l="l" t="t" r="r" b="b"/>
              <a:pathLst>
                <a:path w="590" h="583" extrusionOk="0">
                  <a:moveTo>
                    <a:pt x="288" y="1"/>
                  </a:moveTo>
                  <a:cubicBezTo>
                    <a:pt x="251" y="1"/>
                    <a:pt x="216" y="10"/>
                    <a:pt x="184" y="27"/>
                  </a:cubicBezTo>
                  <a:cubicBezTo>
                    <a:pt x="159" y="34"/>
                    <a:pt x="139" y="46"/>
                    <a:pt x="121" y="65"/>
                  </a:cubicBezTo>
                  <a:cubicBezTo>
                    <a:pt x="100" y="78"/>
                    <a:pt x="81" y="96"/>
                    <a:pt x="68" y="117"/>
                  </a:cubicBezTo>
                  <a:cubicBezTo>
                    <a:pt x="50" y="136"/>
                    <a:pt x="37" y="158"/>
                    <a:pt x="30" y="181"/>
                  </a:cubicBezTo>
                  <a:cubicBezTo>
                    <a:pt x="17" y="203"/>
                    <a:pt x="9" y="228"/>
                    <a:pt x="9" y="254"/>
                  </a:cubicBezTo>
                  <a:cubicBezTo>
                    <a:pt x="1" y="292"/>
                    <a:pt x="2" y="332"/>
                    <a:pt x="15" y="370"/>
                  </a:cubicBezTo>
                  <a:cubicBezTo>
                    <a:pt x="24" y="393"/>
                    <a:pt x="36" y="415"/>
                    <a:pt x="44" y="438"/>
                  </a:cubicBezTo>
                  <a:cubicBezTo>
                    <a:pt x="59" y="459"/>
                    <a:pt x="75" y="479"/>
                    <a:pt x="89" y="497"/>
                  </a:cubicBezTo>
                  <a:cubicBezTo>
                    <a:pt x="110" y="511"/>
                    <a:pt x="130" y="529"/>
                    <a:pt x="147" y="543"/>
                  </a:cubicBezTo>
                  <a:cubicBezTo>
                    <a:pt x="172" y="552"/>
                    <a:pt x="194" y="562"/>
                    <a:pt x="217" y="572"/>
                  </a:cubicBezTo>
                  <a:cubicBezTo>
                    <a:pt x="242" y="575"/>
                    <a:pt x="268" y="579"/>
                    <a:pt x="296" y="582"/>
                  </a:cubicBezTo>
                  <a:cubicBezTo>
                    <a:pt x="299" y="582"/>
                    <a:pt x="301" y="583"/>
                    <a:pt x="304" y="583"/>
                  </a:cubicBezTo>
                  <a:cubicBezTo>
                    <a:pt x="340" y="583"/>
                    <a:pt x="375" y="574"/>
                    <a:pt x="408" y="558"/>
                  </a:cubicBezTo>
                  <a:cubicBezTo>
                    <a:pt x="434" y="550"/>
                    <a:pt x="453" y="537"/>
                    <a:pt x="472" y="518"/>
                  </a:cubicBezTo>
                  <a:cubicBezTo>
                    <a:pt x="502" y="500"/>
                    <a:pt x="528" y="472"/>
                    <a:pt x="546" y="437"/>
                  </a:cubicBezTo>
                  <a:cubicBezTo>
                    <a:pt x="567" y="405"/>
                    <a:pt x="579" y="369"/>
                    <a:pt x="581" y="329"/>
                  </a:cubicBezTo>
                  <a:cubicBezTo>
                    <a:pt x="589" y="292"/>
                    <a:pt x="588" y="254"/>
                    <a:pt x="575" y="213"/>
                  </a:cubicBezTo>
                  <a:cubicBezTo>
                    <a:pt x="567" y="190"/>
                    <a:pt x="557" y="168"/>
                    <a:pt x="547" y="145"/>
                  </a:cubicBezTo>
                  <a:cubicBezTo>
                    <a:pt x="522" y="101"/>
                    <a:pt x="488" y="66"/>
                    <a:pt x="444" y="42"/>
                  </a:cubicBezTo>
                  <a:cubicBezTo>
                    <a:pt x="421" y="32"/>
                    <a:pt x="399" y="21"/>
                    <a:pt x="376" y="13"/>
                  </a:cubicBezTo>
                  <a:cubicBezTo>
                    <a:pt x="349" y="8"/>
                    <a:pt x="325" y="5"/>
                    <a:pt x="297" y="1"/>
                  </a:cubicBezTo>
                  <a:cubicBezTo>
                    <a:pt x="294" y="1"/>
                    <a:pt x="291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8;p35">
              <a:extLst>
                <a:ext uri="{FF2B5EF4-FFF2-40B4-BE49-F238E27FC236}">
                  <a16:creationId xmlns:a16="http://schemas.microsoft.com/office/drawing/2014/main" id="{402D0D1C-5DDF-8B4A-E80D-49FDBE92A245}"/>
                </a:ext>
              </a:extLst>
            </p:cNvPr>
            <p:cNvSpPr/>
            <p:nvPr/>
          </p:nvSpPr>
          <p:spPr>
            <a:xfrm>
              <a:off x="949249" y="1166973"/>
              <a:ext cx="18365" cy="18337"/>
            </a:xfrm>
            <a:custGeom>
              <a:avLst/>
              <a:gdLst/>
              <a:ahLst/>
              <a:cxnLst/>
              <a:rect l="l" t="t" r="r" b="b"/>
              <a:pathLst>
                <a:path w="649" h="648" extrusionOk="0">
                  <a:moveTo>
                    <a:pt x="315" y="0"/>
                  </a:moveTo>
                  <a:cubicBezTo>
                    <a:pt x="287" y="0"/>
                    <a:pt x="259" y="4"/>
                    <a:pt x="232" y="11"/>
                  </a:cubicBezTo>
                  <a:cubicBezTo>
                    <a:pt x="191" y="21"/>
                    <a:pt x="155" y="40"/>
                    <a:pt x="124" y="68"/>
                  </a:cubicBezTo>
                  <a:cubicBezTo>
                    <a:pt x="89" y="89"/>
                    <a:pt x="62" y="118"/>
                    <a:pt x="44" y="155"/>
                  </a:cubicBezTo>
                  <a:cubicBezTo>
                    <a:pt x="15" y="204"/>
                    <a:pt x="2" y="257"/>
                    <a:pt x="1" y="313"/>
                  </a:cubicBezTo>
                  <a:lnTo>
                    <a:pt x="1" y="323"/>
                  </a:lnTo>
                  <a:lnTo>
                    <a:pt x="11" y="409"/>
                  </a:lnTo>
                  <a:lnTo>
                    <a:pt x="44" y="486"/>
                  </a:lnTo>
                  <a:cubicBezTo>
                    <a:pt x="60" y="508"/>
                    <a:pt x="76" y="530"/>
                    <a:pt x="95" y="552"/>
                  </a:cubicBezTo>
                  <a:cubicBezTo>
                    <a:pt x="120" y="572"/>
                    <a:pt x="142" y="588"/>
                    <a:pt x="163" y="604"/>
                  </a:cubicBezTo>
                  <a:lnTo>
                    <a:pt x="240" y="637"/>
                  </a:lnTo>
                  <a:lnTo>
                    <a:pt x="326" y="647"/>
                  </a:lnTo>
                  <a:cubicBezTo>
                    <a:pt x="355" y="643"/>
                    <a:pt x="381" y="640"/>
                    <a:pt x="410" y="637"/>
                  </a:cubicBezTo>
                  <a:cubicBezTo>
                    <a:pt x="453" y="627"/>
                    <a:pt x="489" y="608"/>
                    <a:pt x="519" y="578"/>
                  </a:cubicBezTo>
                  <a:cubicBezTo>
                    <a:pt x="544" y="563"/>
                    <a:pt x="563" y="546"/>
                    <a:pt x="578" y="520"/>
                  </a:cubicBezTo>
                  <a:cubicBezTo>
                    <a:pt x="598" y="501"/>
                    <a:pt x="612" y="476"/>
                    <a:pt x="620" y="450"/>
                  </a:cubicBezTo>
                  <a:cubicBezTo>
                    <a:pt x="634" y="424"/>
                    <a:pt x="641" y="396"/>
                    <a:pt x="641" y="367"/>
                  </a:cubicBezTo>
                  <a:cubicBezTo>
                    <a:pt x="649" y="338"/>
                    <a:pt x="649" y="312"/>
                    <a:pt x="641" y="283"/>
                  </a:cubicBezTo>
                  <a:cubicBezTo>
                    <a:pt x="641" y="254"/>
                    <a:pt x="634" y="226"/>
                    <a:pt x="620" y="200"/>
                  </a:cubicBezTo>
                  <a:cubicBezTo>
                    <a:pt x="612" y="174"/>
                    <a:pt x="598" y="149"/>
                    <a:pt x="578" y="130"/>
                  </a:cubicBezTo>
                  <a:cubicBezTo>
                    <a:pt x="563" y="105"/>
                    <a:pt x="546" y="87"/>
                    <a:pt x="519" y="72"/>
                  </a:cubicBezTo>
                  <a:cubicBezTo>
                    <a:pt x="489" y="43"/>
                    <a:pt x="453" y="24"/>
                    <a:pt x="410" y="14"/>
                  </a:cubicBezTo>
                  <a:cubicBezTo>
                    <a:pt x="408" y="14"/>
                    <a:pt x="402" y="11"/>
                    <a:pt x="399" y="11"/>
                  </a:cubicBezTo>
                  <a:cubicBezTo>
                    <a:pt x="370" y="4"/>
                    <a:pt x="34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9;p35">
              <a:extLst>
                <a:ext uri="{FF2B5EF4-FFF2-40B4-BE49-F238E27FC236}">
                  <a16:creationId xmlns:a16="http://schemas.microsoft.com/office/drawing/2014/main" id="{3BCB313B-0778-60AE-0CA7-292693C0D915}"/>
                </a:ext>
              </a:extLst>
            </p:cNvPr>
            <p:cNvSpPr/>
            <p:nvPr/>
          </p:nvSpPr>
          <p:spPr>
            <a:xfrm>
              <a:off x="965463" y="1148269"/>
              <a:ext cx="13130" cy="12621"/>
            </a:xfrm>
            <a:custGeom>
              <a:avLst/>
              <a:gdLst/>
              <a:ahLst/>
              <a:cxnLst/>
              <a:rect l="l" t="t" r="r" b="b"/>
              <a:pathLst>
                <a:path w="464" h="446" extrusionOk="0">
                  <a:moveTo>
                    <a:pt x="236" y="1"/>
                  </a:moveTo>
                  <a:cubicBezTo>
                    <a:pt x="227" y="1"/>
                    <a:pt x="217" y="2"/>
                    <a:pt x="207" y="5"/>
                  </a:cubicBezTo>
                  <a:cubicBezTo>
                    <a:pt x="177" y="6"/>
                    <a:pt x="148" y="15"/>
                    <a:pt x="124" y="31"/>
                  </a:cubicBezTo>
                  <a:cubicBezTo>
                    <a:pt x="121" y="34"/>
                    <a:pt x="119" y="34"/>
                    <a:pt x="118" y="35"/>
                  </a:cubicBezTo>
                  <a:cubicBezTo>
                    <a:pt x="109" y="41"/>
                    <a:pt x="99" y="50"/>
                    <a:pt x="92" y="53"/>
                  </a:cubicBezTo>
                  <a:cubicBezTo>
                    <a:pt x="87" y="57"/>
                    <a:pt x="76" y="66"/>
                    <a:pt x="68" y="72"/>
                  </a:cubicBezTo>
                  <a:lnTo>
                    <a:pt x="67" y="73"/>
                  </a:lnTo>
                  <a:lnTo>
                    <a:pt x="67" y="75"/>
                  </a:lnTo>
                  <a:cubicBezTo>
                    <a:pt x="55" y="89"/>
                    <a:pt x="45" y="104"/>
                    <a:pt x="34" y="117"/>
                  </a:cubicBezTo>
                  <a:lnTo>
                    <a:pt x="34" y="118"/>
                  </a:lnTo>
                  <a:cubicBezTo>
                    <a:pt x="29" y="127"/>
                    <a:pt x="23" y="142"/>
                    <a:pt x="19" y="149"/>
                  </a:cubicBezTo>
                  <a:cubicBezTo>
                    <a:pt x="16" y="156"/>
                    <a:pt x="9" y="169"/>
                    <a:pt x="7" y="181"/>
                  </a:cubicBezTo>
                  <a:cubicBezTo>
                    <a:pt x="3" y="200"/>
                    <a:pt x="0" y="219"/>
                    <a:pt x="0" y="239"/>
                  </a:cubicBezTo>
                  <a:lnTo>
                    <a:pt x="0" y="240"/>
                  </a:lnTo>
                  <a:lnTo>
                    <a:pt x="0" y="242"/>
                  </a:lnTo>
                  <a:cubicBezTo>
                    <a:pt x="2" y="258"/>
                    <a:pt x="5" y="277"/>
                    <a:pt x="7" y="293"/>
                  </a:cubicBezTo>
                  <a:lnTo>
                    <a:pt x="7" y="297"/>
                  </a:lnTo>
                  <a:cubicBezTo>
                    <a:pt x="7" y="298"/>
                    <a:pt x="7" y="298"/>
                    <a:pt x="9" y="300"/>
                  </a:cubicBezTo>
                  <a:cubicBezTo>
                    <a:pt x="12" y="307"/>
                    <a:pt x="23" y="338"/>
                    <a:pt x="29" y="345"/>
                  </a:cubicBezTo>
                  <a:lnTo>
                    <a:pt x="29" y="348"/>
                  </a:lnTo>
                  <a:cubicBezTo>
                    <a:pt x="38" y="359"/>
                    <a:pt x="48" y="373"/>
                    <a:pt x="58" y="386"/>
                  </a:cubicBezTo>
                  <a:cubicBezTo>
                    <a:pt x="74" y="403"/>
                    <a:pt x="95" y="416"/>
                    <a:pt x="118" y="423"/>
                  </a:cubicBezTo>
                  <a:cubicBezTo>
                    <a:pt x="132" y="432"/>
                    <a:pt x="147" y="437"/>
                    <a:pt x="164" y="437"/>
                  </a:cubicBezTo>
                  <a:lnTo>
                    <a:pt x="175" y="437"/>
                  </a:lnTo>
                  <a:cubicBezTo>
                    <a:pt x="176" y="437"/>
                    <a:pt x="177" y="438"/>
                    <a:pt x="179" y="438"/>
                  </a:cubicBezTo>
                  <a:lnTo>
                    <a:pt x="240" y="445"/>
                  </a:lnTo>
                  <a:lnTo>
                    <a:pt x="300" y="438"/>
                  </a:lnTo>
                  <a:cubicBezTo>
                    <a:pt x="317" y="431"/>
                    <a:pt x="336" y="423"/>
                    <a:pt x="352" y="416"/>
                  </a:cubicBezTo>
                  <a:lnTo>
                    <a:pt x="397" y="381"/>
                  </a:lnTo>
                  <a:cubicBezTo>
                    <a:pt x="409" y="367"/>
                    <a:pt x="420" y="351"/>
                    <a:pt x="432" y="336"/>
                  </a:cubicBezTo>
                  <a:cubicBezTo>
                    <a:pt x="448" y="312"/>
                    <a:pt x="456" y="284"/>
                    <a:pt x="459" y="253"/>
                  </a:cubicBezTo>
                  <a:cubicBezTo>
                    <a:pt x="464" y="233"/>
                    <a:pt x="464" y="213"/>
                    <a:pt x="459" y="192"/>
                  </a:cubicBezTo>
                  <a:cubicBezTo>
                    <a:pt x="458" y="173"/>
                    <a:pt x="452" y="153"/>
                    <a:pt x="440" y="137"/>
                  </a:cubicBezTo>
                  <a:cubicBezTo>
                    <a:pt x="436" y="118"/>
                    <a:pt x="426" y="102"/>
                    <a:pt x="411" y="88"/>
                  </a:cubicBezTo>
                  <a:cubicBezTo>
                    <a:pt x="403" y="72"/>
                    <a:pt x="388" y="57"/>
                    <a:pt x="372" y="47"/>
                  </a:cubicBezTo>
                  <a:cubicBezTo>
                    <a:pt x="358" y="34"/>
                    <a:pt x="342" y="24"/>
                    <a:pt x="323" y="19"/>
                  </a:cubicBezTo>
                  <a:cubicBezTo>
                    <a:pt x="305" y="8"/>
                    <a:pt x="286" y="5"/>
                    <a:pt x="266" y="5"/>
                  </a:cubicBezTo>
                  <a:cubicBezTo>
                    <a:pt x="256" y="2"/>
                    <a:pt x="246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80;p35">
              <a:extLst>
                <a:ext uri="{FF2B5EF4-FFF2-40B4-BE49-F238E27FC236}">
                  <a16:creationId xmlns:a16="http://schemas.microsoft.com/office/drawing/2014/main" id="{09A01E51-D37E-336C-59E4-FF1FB1CB96EF}"/>
                </a:ext>
              </a:extLst>
            </p:cNvPr>
            <p:cNvSpPr/>
            <p:nvPr/>
          </p:nvSpPr>
          <p:spPr>
            <a:xfrm>
              <a:off x="937364" y="1223116"/>
              <a:ext cx="12819" cy="12875"/>
            </a:xfrm>
            <a:custGeom>
              <a:avLst/>
              <a:gdLst/>
              <a:ahLst/>
              <a:cxnLst/>
              <a:rect l="l" t="t" r="r" b="b"/>
              <a:pathLst>
                <a:path w="453" h="455" extrusionOk="0">
                  <a:moveTo>
                    <a:pt x="220" y="0"/>
                  </a:moveTo>
                  <a:cubicBezTo>
                    <a:pt x="192" y="0"/>
                    <a:pt x="165" y="7"/>
                    <a:pt x="140" y="21"/>
                  </a:cubicBezTo>
                  <a:cubicBezTo>
                    <a:pt x="114" y="29"/>
                    <a:pt x="88" y="45"/>
                    <a:pt x="67" y="67"/>
                  </a:cubicBezTo>
                  <a:cubicBezTo>
                    <a:pt x="46" y="88"/>
                    <a:pt x="30" y="112"/>
                    <a:pt x="21" y="140"/>
                  </a:cubicBezTo>
                  <a:cubicBezTo>
                    <a:pt x="6" y="167"/>
                    <a:pt x="1" y="197"/>
                    <a:pt x="1" y="227"/>
                  </a:cubicBezTo>
                  <a:cubicBezTo>
                    <a:pt x="2" y="247"/>
                    <a:pt x="6" y="268"/>
                    <a:pt x="8" y="287"/>
                  </a:cubicBezTo>
                  <a:cubicBezTo>
                    <a:pt x="20" y="326"/>
                    <a:pt x="38" y="358"/>
                    <a:pt x="66" y="387"/>
                  </a:cubicBezTo>
                  <a:cubicBezTo>
                    <a:pt x="81" y="400"/>
                    <a:pt x="97" y="410"/>
                    <a:pt x="111" y="423"/>
                  </a:cubicBezTo>
                  <a:cubicBezTo>
                    <a:pt x="146" y="444"/>
                    <a:pt x="184" y="454"/>
                    <a:pt x="226" y="454"/>
                  </a:cubicBezTo>
                  <a:cubicBezTo>
                    <a:pt x="230" y="454"/>
                    <a:pt x="235" y="454"/>
                    <a:pt x="239" y="454"/>
                  </a:cubicBezTo>
                  <a:cubicBezTo>
                    <a:pt x="265" y="454"/>
                    <a:pt x="289" y="447"/>
                    <a:pt x="313" y="435"/>
                  </a:cubicBezTo>
                  <a:cubicBezTo>
                    <a:pt x="341" y="425"/>
                    <a:pt x="365" y="409"/>
                    <a:pt x="386" y="387"/>
                  </a:cubicBezTo>
                  <a:cubicBezTo>
                    <a:pt x="408" y="368"/>
                    <a:pt x="424" y="342"/>
                    <a:pt x="434" y="314"/>
                  </a:cubicBezTo>
                  <a:cubicBezTo>
                    <a:pt x="448" y="288"/>
                    <a:pt x="453" y="259"/>
                    <a:pt x="453" y="227"/>
                  </a:cubicBezTo>
                  <a:cubicBezTo>
                    <a:pt x="451" y="208"/>
                    <a:pt x="448" y="188"/>
                    <a:pt x="445" y="167"/>
                  </a:cubicBezTo>
                  <a:cubicBezTo>
                    <a:pt x="435" y="130"/>
                    <a:pt x="415" y="96"/>
                    <a:pt x="387" y="67"/>
                  </a:cubicBezTo>
                  <a:cubicBezTo>
                    <a:pt x="373" y="56"/>
                    <a:pt x="357" y="44"/>
                    <a:pt x="342" y="31"/>
                  </a:cubicBezTo>
                  <a:cubicBezTo>
                    <a:pt x="307" y="12"/>
                    <a:pt x="269" y="0"/>
                    <a:pt x="227" y="0"/>
                  </a:cubicBezTo>
                  <a:cubicBezTo>
                    <a:pt x="225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81;p35">
              <a:extLst>
                <a:ext uri="{FF2B5EF4-FFF2-40B4-BE49-F238E27FC236}">
                  <a16:creationId xmlns:a16="http://schemas.microsoft.com/office/drawing/2014/main" id="{76B4AE58-5F72-A641-87F8-4724309B165C}"/>
                </a:ext>
              </a:extLst>
            </p:cNvPr>
            <p:cNvSpPr/>
            <p:nvPr/>
          </p:nvSpPr>
          <p:spPr>
            <a:xfrm>
              <a:off x="893786" y="1269014"/>
              <a:ext cx="15394" cy="14913"/>
            </a:xfrm>
            <a:custGeom>
              <a:avLst/>
              <a:gdLst/>
              <a:ahLst/>
              <a:cxnLst/>
              <a:rect l="l" t="t" r="r" b="b"/>
              <a:pathLst>
                <a:path w="544" h="527" extrusionOk="0">
                  <a:moveTo>
                    <a:pt x="265" y="0"/>
                  </a:moveTo>
                  <a:cubicBezTo>
                    <a:pt x="219" y="0"/>
                    <a:pt x="172" y="12"/>
                    <a:pt x="132" y="35"/>
                  </a:cubicBezTo>
                  <a:cubicBezTo>
                    <a:pt x="93" y="58"/>
                    <a:pt x="63" y="90"/>
                    <a:pt x="38" y="129"/>
                  </a:cubicBezTo>
                  <a:cubicBezTo>
                    <a:pt x="18" y="160"/>
                    <a:pt x="9" y="193"/>
                    <a:pt x="7" y="228"/>
                  </a:cubicBezTo>
                  <a:cubicBezTo>
                    <a:pt x="0" y="262"/>
                    <a:pt x="2" y="298"/>
                    <a:pt x="13" y="333"/>
                  </a:cubicBezTo>
                  <a:cubicBezTo>
                    <a:pt x="25" y="378"/>
                    <a:pt x="47" y="417"/>
                    <a:pt x="80" y="449"/>
                  </a:cubicBezTo>
                  <a:cubicBezTo>
                    <a:pt x="112" y="483"/>
                    <a:pt x="151" y="504"/>
                    <a:pt x="196" y="516"/>
                  </a:cubicBezTo>
                  <a:cubicBezTo>
                    <a:pt x="221" y="523"/>
                    <a:pt x="247" y="526"/>
                    <a:pt x="272" y="526"/>
                  </a:cubicBezTo>
                  <a:lnTo>
                    <a:pt x="284" y="526"/>
                  </a:lnTo>
                  <a:cubicBezTo>
                    <a:pt x="307" y="522"/>
                    <a:pt x="329" y="520"/>
                    <a:pt x="352" y="516"/>
                  </a:cubicBezTo>
                  <a:lnTo>
                    <a:pt x="414" y="491"/>
                  </a:lnTo>
                  <a:cubicBezTo>
                    <a:pt x="432" y="478"/>
                    <a:pt x="449" y="464"/>
                    <a:pt x="467" y="451"/>
                  </a:cubicBezTo>
                  <a:cubicBezTo>
                    <a:pt x="493" y="427"/>
                    <a:pt x="509" y="400"/>
                    <a:pt x="519" y="369"/>
                  </a:cubicBezTo>
                  <a:cubicBezTo>
                    <a:pt x="531" y="349"/>
                    <a:pt x="538" y="327"/>
                    <a:pt x="538" y="304"/>
                  </a:cubicBezTo>
                  <a:cubicBezTo>
                    <a:pt x="544" y="281"/>
                    <a:pt x="544" y="259"/>
                    <a:pt x="538" y="236"/>
                  </a:cubicBezTo>
                  <a:cubicBezTo>
                    <a:pt x="536" y="211"/>
                    <a:pt x="531" y="189"/>
                    <a:pt x="518" y="170"/>
                  </a:cubicBezTo>
                  <a:cubicBezTo>
                    <a:pt x="507" y="137"/>
                    <a:pt x="491" y="109"/>
                    <a:pt x="465" y="87"/>
                  </a:cubicBezTo>
                  <a:lnTo>
                    <a:pt x="458" y="80"/>
                  </a:lnTo>
                  <a:cubicBezTo>
                    <a:pt x="443" y="68"/>
                    <a:pt x="420" y="50"/>
                    <a:pt x="404" y="39"/>
                  </a:cubicBezTo>
                  <a:lnTo>
                    <a:pt x="401" y="36"/>
                  </a:lnTo>
                  <a:cubicBezTo>
                    <a:pt x="400" y="35"/>
                    <a:pt x="398" y="35"/>
                    <a:pt x="398" y="35"/>
                  </a:cubicBezTo>
                  <a:cubicBezTo>
                    <a:pt x="358" y="12"/>
                    <a:pt x="311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2;p35">
              <a:extLst>
                <a:ext uri="{FF2B5EF4-FFF2-40B4-BE49-F238E27FC236}">
                  <a16:creationId xmlns:a16="http://schemas.microsoft.com/office/drawing/2014/main" id="{B90224A0-3728-5190-8D1A-0D3317DAE8EA}"/>
                </a:ext>
              </a:extLst>
            </p:cNvPr>
            <p:cNvSpPr/>
            <p:nvPr/>
          </p:nvSpPr>
          <p:spPr>
            <a:xfrm>
              <a:off x="871827" y="1246857"/>
              <a:ext cx="14120" cy="14092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235" y="1"/>
                  </a:moveTo>
                  <a:cubicBezTo>
                    <a:pt x="207" y="1"/>
                    <a:pt x="180" y="8"/>
                    <a:pt x="153" y="23"/>
                  </a:cubicBezTo>
                  <a:cubicBezTo>
                    <a:pt x="122" y="33"/>
                    <a:pt x="95" y="49"/>
                    <a:pt x="73" y="74"/>
                  </a:cubicBezTo>
                  <a:cubicBezTo>
                    <a:pt x="50" y="96"/>
                    <a:pt x="32" y="122"/>
                    <a:pt x="22" y="154"/>
                  </a:cubicBezTo>
                  <a:cubicBezTo>
                    <a:pt x="6" y="183"/>
                    <a:pt x="0" y="215"/>
                    <a:pt x="0" y="250"/>
                  </a:cubicBezTo>
                  <a:cubicBezTo>
                    <a:pt x="5" y="272"/>
                    <a:pt x="6" y="293"/>
                    <a:pt x="10" y="315"/>
                  </a:cubicBezTo>
                  <a:cubicBezTo>
                    <a:pt x="21" y="357"/>
                    <a:pt x="42" y="394"/>
                    <a:pt x="73" y="424"/>
                  </a:cubicBezTo>
                  <a:lnTo>
                    <a:pt x="124" y="462"/>
                  </a:lnTo>
                  <a:cubicBezTo>
                    <a:pt x="163" y="484"/>
                    <a:pt x="204" y="497"/>
                    <a:pt x="250" y="497"/>
                  </a:cubicBezTo>
                  <a:cubicBezTo>
                    <a:pt x="253" y="497"/>
                    <a:pt x="256" y="497"/>
                    <a:pt x="258" y="497"/>
                  </a:cubicBezTo>
                  <a:cubicBezTo>
                    <a:pt x="289" y="497"/>
                    <a:pt x="318" y="490"/>
                    <a:pt x="346" y="475"/>
                  </a:cubicBezTo>
                  <a:cubicBezTo>
                    <a:pt x="377" y="463"/>
                    <a:pt x="404" y="447"/>
                    <a:pt x="426" y="424"/>
                  </a:cubicBezTo>
                  <a:cubicBezTo>
                    <a:pt x="449" y="402"/>
                    <a:pt x="468" y="375"/>
                    <a:pt x="477" y="344"/>
                  </a:cubicBezTo>
                  <a:cubicBezTo>
                    <a:pt x="493" y="315"/>
                    <a:pt x="499" y="282"/>
                    <a:pt x="499" y="248"/>
                  </a:cubicBezTo>
                  <a:cubicBezTo>
                    <a:pt x="494" y="225"/>
                    <a:pt x="493" y="203"/>
                    <a:pt x="490" y="183"/>
                  </a:cubicBezTo>
                  <a:cubicBezTo>
                    <a:pt x="478" y="141"/>
                    <a:pt x="457" y="105"/>
                    <a:pt x="426" y="74"/>
                  </a:cubicBezTo>
                  <a:lnTo>
                    <a:pt x="375" y="35"/>
                  </a:lnTo>
                  <a:cubicBezTo>
                    <a:pt x="337" y="13"/>
                    <a:pt x="295" y="1"/>
                    <a:pt x="250" y="1"/>
                  </a:cubicBezTo>
                  <a:cubicBezTo>
                    <a:pt x="245" y="1"/>
                    <a:pt x="240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3;p35">
              <a:extLst>
                <a:ext uri="{FF2B5EF4-FFF2-40B4-BE49-F238E27FC236}">
                  <a16:creationId xmlns:a16="http://schemas.microsoft.com/office/drawing/2014/main" id="{D0E4C94F-EEF4-CF53-91C7-6A4F70092628}"/>
                </a:ext>
              </a:extLst>
            </p:cNvPr>
            <p:cNvSpPr/>
            <p:nvPr/>
          </p:nvSpPr>
          <p:spPr>
            <a:xfrm>
              <a:off x="892654" y="1245386"/>
              <a:ext cx="10187" cy="10187"/>
            </a:xfrm>
            <a:custGeom>
              <a:avLst/>
              <a:gdLst/>
              <a:ahLst/>
              <a:cxnLst/>
              <a:rect l="l" t="t" r="r" b="b"/>
              <a:pathLst>
                <a:path w="360" h="360" extrusionOk="0">
                  <a:moveTo>
                    <a:pt x="188" y="0"/>
                  </a:moveTo>
                  <a:cubicBezTo>
                    <a:pt x="178" y="0"/>
                    <a:pt x="168" y="1"/>
                    <a:pt x="158" y="4"/>
                  </a:cubicBezTo>
                  <a:cubicBezTo>
                    <a:pt x="142" y="4"/>
                    <a:pt x="127" y="7"/>
                    <a:pt x="113" y="17"/>
                  </a:cubicBezTo>
                  <a:cubicBezTo>
                    <a:pt x="91" y="24"/>
                    <a:pt x="71" y="36"/>
                    <a:pt x="56" y="53"/>
                  </a:cubicBezTo>
                  <a:lnTo>
                    <a:pt x="52" y="58"/>
                  </a:lnTo>
                  <a:cubicBezTo>
                    <a:pt x="34" y="75"/>
                    <a:pt x="23" y="93"/>
                    <a:pt x="17" y="113"/>
                  </a:cubicBezTo>
                  <a:cubicBezTo>
                    <a:pt x="5" y="133"/>
                    <a:pt x="1" y="155"/>
                    <a:pt x="2" y="178"/>
                  </a:cubicBezTo>
                  <a:cubicBezTo>
                    <a:pt x="4" y="193"/>
                    <a:pt x="5" y="209"/>
                    <a:pt x="8" y="223"/>
                  </a:cubicBezTo>
                  <a:cubicBezTo>
                    <a:pt x="16" y="252"/>
                    <a:pt x="32" y="279"/>
                    <a:pt x="52" y="297"/>
                  </a:cubicBezTo>
                  <a:cubicBezTo>
                    <a:pt x="49" y="303"/>
                    <a:pt x="52" y="305"/>
                    <a:pt x="53" y="308"/>
                  </a:cubicBezTo>
                  <a:cubicBezTo>
                    <a:pt x="66" y="316"/>
                    <a:pt x="77" y="325"/>
                    <a:pt x="90" y="334"/>
                  </a:cubicBezTo>
                  <a:cubicBezTo>
                    <a:pt x="104" y="340"/>
                    <a:pt x="119" y="347"/>
                    <a:pt x="132" y="353"/>
                  </a:cubicBezTo>
                  <a:cubicBezTo>
                    <a:pt x="145" y="357"/>
                    <a:pt x="159" y="359"/>
                    <a:pt x="172" y="359"/>
                  </a:cubicBezTo>
                  <a:cubicBezTo>
                    <a:pt x="182" y="359"/>
                    <a:pt x="192" y="358"/>
                    <a:pt x="202" y="356"/>
                  </a:cubicBezTo>
                  <a:cubicBezTo>
                    <a:pt x="219" y="356"/>
                    <a:pt x="234" y="353"/>
                    <a:pt x="248" y="344"/>
                  </a:cubicBezTo>
                  <a:cubicBezTo>
                    <a:pt x="263" y="340"/>
                    <a:pt x="274" y="331"/>
                    <a:pt x="287" y="319"/>
                  </a:cubicBezTo>
                  <a:cubicBezTo>
                    <a:pt x="300" y="312"/>
                    <a:pt x="311" y="302"/>
                    <a:pt x="321" y="287"/>
                  </a:cubicBezTo>
                  <a:cubicBezTo>
                    <a:pt x="331" y="276"/>
                    <a:pt x="338" y="264"/>
                    <a:pt x="344" y="247"/>
                  </a:cubicBezTo>
                  <a:cubicBezTo>
                    <a:pt x="354" y="225"/>
                    <a:pt x="360" y="203"/>
                    <a:pt x="358" y="178"/>
                  </a:cubicBezTo>
                  <a:cubicBezTo>
                    <a:pt x="356" y="162"/>
                    <a:pt x="354" y="148"/>
                    <a:pt x="353" y="130"/>
                  </a:cubicBezTo>
                  <a:cubicBezTo>
                    <a:pt x="347" y="116"/>
                    <a:pt x="340" y="101"/>
                    <a:pt x="335" y="90"/>
                  </a:cubicBezTo>
                  <a:cubicBezTo>
                    <a:pt x="325" y="77"/>
                    <a:pt x="316" y="65"/>
                    <a:pt x="308" y="53"/>
                  </a:cubicBezTo>
                  <a:lnTo>
                    <a:pt x="271" y="26"/>
                  </a:lnTo>
                  <a:cubicBezTo>
                    <a:pt x="257" y="20"/>
                    <a:pt x="242" y="13"/>
                    <a:pt x="229" y="7"/>
                  </a:cubicBezTo>
                  <a:cubicBezTo>
                    <a:pt x="216" y="3"/>
                    <a:pt x="202" y="0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4;p35">
              <a:extLst>
                <a:ext uri="{FF2B5EF4-FFF2-40B4-BE49-F238E27FC236}">
                  <a16:creationId xmlns:a16="http://schemas.microsoft.com/office/drawing/2014/main" id="{796FCB9C-03FA-9E61-B6B8-173082941C11}"/>
                </a:ext>
              </a:extLst>
            </p:cNvPr>
            <p:cNvSpPr/>
            <p:nvPr/>
          </p:nvSpPr>
          <p:spPr>
            <a:xfrm>
              <a:off x="850519" y="1224502"/>
              <a:ext cx="11489" cy="11517"/>
            </a:xfrm>
            <a:custGeom>
              <a:avLst/>
              <a:gdLst/>
              <a:ahLst/>
              <a:cxnLst/>
              <a:rect l="l" t="t" r="r" b="b"/>
              <a:pathLst>
                <a:path w="406" h="407" extrusionOk="0">
                  <a:moveTo>
                    <a:pt x="197" y="1"/>
                  </a:moveTo>
                  <a:cubicBezTo>
                    <a:pt x="172" y="1"/>
                    <a:pt x="147" y="8"/>
                    <a:pt x="125" y="18"/>
                  </a:cubicBezTo>
                  <a:cubicBezTo>
                    <a:pt x="99" y="25"/>
                    <a:pt x="77" y="40"/>
                    <a:pt x="60" y="60"/>
                  </a:cubicBezTo>
                  <a:cubicBezTo>
                    <a:pt x="40" y="79"/>
                    <a:pt x="25" y="101"/>
                    <a:pt x="18" y="126"/>
                  </a:cubicBezTo>
                  <a:cubicBezTo>
                    <a:pt x="5" y="149"/>
                    <a:pt x="0" y="177"/>
                    <a:pt x="0" y="204"/>
                  </a:cubicBezTo>
                  <a:cubicBezTo>
                    <a:pt x="2" y="222"/>
                    <a:pt x="5" y="241"/>
                    <a:pt x="8" y="258"/>
                  </a:cubicBezTo>
                  <a:cubicBezTo>
                    <a:pt x="16" y="293"/>
                    <a:pt x="34" y="322"/>
                    <a:pt x="60" y="348"/>
                  </a:cubicBezTo>
                  <a:cubicBezTo>
                    <a:pt x="75" y="358"/>
                    <a:pt x="88" y="370"/>
                    <a:pt x="102" y="379"/>
                  </a:cubicBezTo>
                  <a:cubicBezTo>
                    <a:pt x="133" y="396"/>
                    <a:pt x="168" y="406"/>
                    <a:pt x="204" y="406"/>
                  </a:cubicBezTo>
                  <a:cubicBezTo>
                    <a:pt x="206" y="406"/>
                    <a:pt x="208" y="406"/>
                    <a:pt x="211" y="406"/>
                  </a:cubicBezTo>
                  <a:cubicBezTo>
                    <a:pt x="235" y="406"/>
                    <a:pt x="260" y="399"/>
                    <a:pt x="281" y="387"/>
                  </a:cubicBezTo>
                  <a:cubicBezTo>
                    <a:pt x="307" y="379"/>
                    <a:pt x="329" y="366"/>
                    <a:pt x="346" y="345"/>
                  </a:cubicBezTo>
                  <a:cubicBezTo>
                    <a:pt x="367" y="328"/>
                    <a:pt x="381" y="306"/>
                    <a:pt x="388" y="280"/>
                  </a:cubicBezTo>
                  <a:cubicBezTo>
                    <a:pt x="402" y="257"/>
                    <a:pt x="406" y="229"/>
                    <a:pt x="406" y="203"/>
                  </a:cubicBezTo>
                  <a:cubicBezTo>
                    <a:pt x="404" y="184"/>
                    <a:pt x="402" y="166"/>
                    <a:pt x="399" y="148"/>
                  </a:cubicBezTo>
                  <a:cubicBezTo>
                    <a:pt x="388" y="113"/>
                    <a:pt x="372" y="82"/>
                    <a:pt x="346" y="59"/>
                  </a:cubicBezTo>
                  <a:cubicBezTo>
                    <a:pt x="332" y="47"/>
                    <a:pt x="320" y="37"/>
                    <a:pt x="306" y="28"/>
                  </a:cubicBezTo>
                  <a:cubicBezTo>
                    <a:pt x="274" y="10"/>
                    <a:pt x="240" y="1"/>
                    <a:pt x="204" y="1"/>
                  </a:cubicBezTo>
                  <a:cubicBezTo>
                    <a:pt x="202" y="1"/>
                    <a:pt x="19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5;p35">
              <a:extLst>
                <a:ext uri="{FF2B5EF4-FFF2-40B4-BE49-F238E27FC236}">
                  <a16:creationId xmlns:a16="http://schemas.microsoft.com/office/drawing/2014/main" id="{1969CD53-7468-9840-3435-AD563D8D0197}"/>
                </a:ext>
              </a:extLst>
            </p:cNvPr>
            <p:cNvSpPr/>
            <p:nvPr/>
          </p:nvSpPr>
          <p:spPr>
            <a:xfrm>
              <a:off x="909944" y="1097729"/>
              <a:ext cx="11460" cy="11460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196" y="0"/>
                  </a:moveTo>
                  <a:cubicBezTo>
                    <a:pt x="172" y="0"/>
                    <a:pt x="147" y="7"/>
                    <a:pt x="125" y="19"/>
                  </a:cubicBezTo>
                  <a:cubicBezTo>
                    <a:pt x="99" y="27"/>
                    <a:pt x="77" y="41"/>
                    <a:pt x="60" y="62"/>
                  </a:cubicBezTo>
                  <a:cubicBezTo>
                    <a:pt x="40" y="79"/>
                    <a:pt x="26" y="101"/>
                    <a:pt x="18" y="126"/>
                  </a:cubicBezTo>
                  <a:cubicBezTo>
                    <a:pt x="5" y="150"/>
                    <a:pt x="0" y="175"/>
                    <a:pt x="0" y="204"/>
                  </a:cubicBezTo>
                  <a:cubicBezTo>
                    <a:pt x="2" y="223"/>
                    <a:pt x="5" y="240"/>
                    <a:pt x="8" y="258"/>
                  </a:cubicBezTo>
                  <a:cubicBezTo>
                    <a:pt x="16" y="291"/>
                    <a:pt x="34" y="320"/>
                    <a:pt x="60" y="346"/>
                  </a:cubicBezTo>
                  <a:cubicBezTo>
                    <a:pt x="73" y="357"/>
                    <a:pt x="88" y="368"/>
                    <a:pt x="99" y="377"/>
                  </a:cubicBezTo>
                  <a:cubicBezTo>
                    <a:pt x="131" y="396"/>
                    <a:pt x="165" y="405"/>
                    <a:pt x="201" y="405"/>
                  </a:cubicBezTo>
                  <a:cubicBezTo>
                    <a:pt x="203" y="405"/>
                    <a:pt x="206" y="405"/>
                    <a:pt x="208" y="405"/>
                  </a:cubicBezTo>
                  <a:cubicBezTo>
                    <a:pt x="233" y="405"/>
                    <a:pt x="258" y="398"/>
                    <a:pt x="279" y="386"/>
                  </a:cubicBezTo>
                  <a:cubicBezTo>
                    <a:pt x="306" y="378"/>
                    <a:pt x="327" y="364"/>
                    <a:pt x="345" y="345"/>
                  </a:cubicBezTo>
                  <a:cubicBezTo>
                    <a:pt x="365" y="326"/>
                    <a:pt x="378" y="304"/>
                    <a:pt x="387" y="280"/>
                  </a:cubicBezTo>
                  <a:cubicBezTo>
                    <a:pt x="400" y="255"/>
                    <a:pt x="404" y="230"/>
                    <a:pt x="404" y="201"/>
                  </a:cubicBezTo>
                  <a:cubicBezTo>
                    <a:pt x="403" y="182"/>
                    <a:pt x="400" y="165"/>
                    <a:pt x="397" y="149"/>
                  </a:cubicBezTo>
                  <a:cubicBezTo>
                    <a:pt x="387" y="114"/>
                    <a:pt x="371" y="83"/>
                    <a:pt x="345" y="59"/>
                  </a:cubicBezTo>
                  <a:cubicBezTo>
                    <a:pt x="332" y="49"/>
                    <a:pt x="317" y="37"/>
                    <a:pt x="306" y="28"/>
                  </a:cubicBezTo>
                  <a:cubicBezTo>
                    <a:pt x="274" y="11"/>
                    <a:pt x="239" y="1"/>
                    <a:pt x="202" y="1"/>
                  </a:cubicBezTo>
                  <a:cubicBezTo>
                    <a:pt x="200" y="0"/>
                    <a:pt x="198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6;p35">
              <a:extLst>
                <a:ext uri="{FF2B5EF4-FFF2-40B4-BE49-F238E27FC236}">
                  <a16:creationId xmlns:a16="http://schemas.microsoft.com/office/drawing/2014/main" id="{19F5AD7D-6343-1077-80FC-7FDEF6296FBB}"/>
                </a:ext>
              </a:extLst>
            </p:cNvPr>
            <p:cNvSpPr/>
            <p:nvPr/>
          </p:nvSpPr>
          <p:spPr>
            <a:xfrm>
              <a:off x="1046875" y="1466955"/>
              <a:ext cx="13102" cy="12706"/>
            </a:xfrm>
            <a:custGeom>
              <a:avLst/>
              <a:gdLst/>
              <a:ahLst/>
              <a:cxnLst/>
              <a:rect l="l" t="t" r="r" b="b"/>
              <a:pathLst>
                <a:path w="463" h="449" extrusionOk="0">
                  <a:moveTo>
                    <a:pt x="227" y="1"/>
                  </a:moveTo>
                  <a:cubicBezTo>
                    <a:pt x="187" y="1"/>
                    <a:pt x="149" y="12"/>
                    <a:pt x="114" y="31"/>
                  </a:cubicBezTo>
                  <a:cubicBezTo>
                    <a:pt x="99" y="43"/>
                    <a:pt x="83" y="56"/>
                    <a:pt x="69" y="66"/>
                  </a:cubicBezTo>
                  <a:cubicBezTo>
                    <a:pt x="41" y="94"/>
                    <a:pt x="22" y="126"/>
                    <a:pt x="11" y="165"/>
                  </a:cubicBezTo>
                  <a:cubicBezTo>
                    <a:pt x="2" y="194"/>
                    <a:pt x="1" y="225"/>
                    <a:pt x="8" y="254"/>
                  </a:cubicBezTo>
                  <a:cubicBezTo>
                    <a:pt x="9" y="283"/>
                    <a:pt x="18" y="312"/>
                    <a:pt x="34" y="337"/>
                  </a:cubicBezTo>
                  <a:cubicBezTo>
                    <a:pt x="54" y="370"/>
                    <a:pt x="82" y="398"/>
                    <a:pt x="114" y="416"/>
                  </a:cubicBezTo>
                  <a:cubicBezTo>
                    <a:pt x="149" y="437"/>
                    <a:pt x="187" y="448"/>
                    <a:pt x="227" y="448"/>
                  </a:cubicBezTo>
                  <a:cubicBezTo>
                    <a:pt x="231" y="449"/>
                    <a:pt x="235" y="449"/>
                    <a:pt x="238" y="449"/>
                  </a:cubicBezTo>
                  <a:cubicBezTo>
                    <a:pt x="263" y="449"/>
                    <a:pt x="287" y="442"/>
                    <a:pt x="310" y="435"/>
                  </a:cubicBezTo>
                  <a:cubicBezTo>
                    <a:pt x="345" y="427"/>
                    <a:pt x="375" y="408"/>
                    <a:pt x="402" y="383"/>
                  </a:cubicBezTo>
                  <a:cubicBezTo>
                    <a:pt x="422" y="364"/>
                    <a:pt x="436" y="341"/>
                    <a:pt x="445" y="315"/>
                  </a:cubicBezTo>
                  <a:cubicBezTo>
                    <a:pt x="458" y="290"/>
                    <a:pt x="463" y="264"/>
                    <a:pt x="463" y="235"/>
                  </a:cubicBezTo>
                  <a:cubicBezTo>
                    <a:pt x="463" y="197"/>
                    <a:pt x="454" y="162"/>
                    <a:pt x="434" y="130"/>
                  </a:cubicBezTo>
                  <a:cubicBezTo>
                    <a:pt x="432" y="126"/>
                    <a:pt x="429" y="123"/>
                    <a:pt x="426" y="119"/>
                  </a:cubicBezTo>
                  <a:cubicBezTo>
                    <a:pt x="425" y="117"/>
                    <a:pt x="425" y="116"/>
                    <a:pt x="423" y="114"/>
                  </a:cubicBezTo>
                  <a:cubicBezTo>
                    <a:pt x="403" y="81"/>
                    <a:pt x="378" y="53"/>
                    <a:pt x="343" y="34"/>
                  </a:cubicBezTo>
                  <a:cubicBezTo>
                    <a:pt x="342" y="34"/>
                    <a:pt x="342" y="31"/>
                    <a:pt x="339" y="31"/>
                  </a:cubicBezTo>
                  <a:cubicBezTo>
                    <a:pt x="306" y="12"/>
                    <a:pt x="266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7;p35">
              <a:extLst>
                <a:ext uri="{FF2B5EF4-FFF2-40B4-BE49-F238E27FC236}">
                  <a16:creationId xmlns:a16="http://schemas.microsoft.com/office/drawing/2014/main" id="{8E025077-59CD-0055-510D-9CFFC750420D}"/>
                </a:ext>
              </a:extLst>
            </p:cNvPr>
            <p:cNvSpPr/>
            <p:nvPr/>
          </p:nvSpPr>
          <p:spPr>
            <a:xfrm>
              <a:off x="703428" y="980068"/>
              <a:ext cx="714738" cy="562583"/>
            </a:xfrm>
            <a:custGeom>
              <a:avLst/>
              <a:gdLst/>
              <a:ahLst/>
              <a:cxnLst/>
              <a:rect l="l" t="t" r="r" b="b"/>
              <a:pathLst>
                <a:path w="25258" h="19881" extrusionOk="0">
                  <a:moveTo>
                    <a:pt x="21469" y="3704"/>
                  </a:moveTo>
                  <a:cubicBezTo>
                    <a:pt x="22152" y="3704"/>
                    <a:pt x="22843" y="4035"/>
                    <a:pt x="23301" y="4535"/>
                  </a:cubicBezTo>
                  <a:cubicBezTo>
                    <a:pt x="24064" y="5368"/>
                    <a:pt x="24196" y="6635"/>
                    <a:pt x="23946" y="7694"/>
                  </a:cubicBezTo>
                  <a:cubicBezTo>
                    <a:pt x="23882" y="7962"/>
                    <a:pt x="23797" y="8219"/>
                    <a:pt x="23693" y="8470"/>
                  </a:cubicBezTo>
                  <a:cubicBezTo>
                    <a:pt x="23596" y="8398"/>
                    <a:pt x="23496" y="8328"/>
                    <a:pt x="23394" y="8264"/>
                  </a:cubicBezTo>
                  <a:cubicBezTo>
                    <a:pt x="23138" y="8104"/>
                    <a:pt x="22867" y="7976"/>
                    <a:pt x="22589" y="7861"/>
                  </a:cubicBezTo>
                  <a:cubicBezTo>
                    <a:pt x="22567" y="7853"/>
                    <a:pt x="22544" y="7850"/>
                    <a:pt x="22521" y="7850"/>
                  </a:cubicBezTo>
                  <a:cubicBezTo>
                    <a:pt x="22204" y="6378"/>
                    <a:pt x="21562" y="5026"/>
                    <a:pt x="20669" y="3872"/>
                  </a:cubicBezTo>
                  <a:cubicBezTo>
                    <a:pt x="20924" y="3757"/>
                    <a:pt x="21196" y="3704"/>
                    <a:pt x="21469" y="3704"/>
                  </a:cubicBezTo>
                  <a:close/>
                  <a:moveTo>
                    <a:pt x="22625" y="8414"/>
                  </a:moveTo>
                  <a:cubicBezTo>
                    <a:pt x="22928" y="8552"/>
                    <a:pt x="23220" y="8722"/>
                    <a:pt x="23484" y="8928"/>
                  </a:cubicBezTo>
                  <a:cubicBezTo>
                    <a:pt x="23273" y="9342"/>
                    <a:pt x="23019" y="9732"/>
                    <a:pt x="22740" y="10107"/>
                  </a:cubicBezTo>
                  <a:cubicBezTo>
                    <a:pt x="22740" y="10051"/>
                    <a:pt x="22742" y="9998"/>
                    <a:pt x="22742" y="9941"/>
                  </a:cubicBezTo>
                  <a:cubicBezTo>
                    <a:pt x="22742" y="9422"/>
                    <a:pt x="22702" y="8911"/>
                    <a:pt x="22625" y="8414"/>
                  </a:cubicBezTo>
                  <a:close/>
                  <a:moveTo>
                    <a:pt x="4058" y="5215"/>
                  </a:moveTo>
                  <a:cubicBezTo>
                    <a:pt x="3295" y="6620"/>
                    <a:pt x="2860" y="8232"/>
                    <a:pt x="2860" y="9941"/>
                  </a:cubicBezTo>
                  <a:cubicBezTo>
                    <a:pt x="2860" y="10425"/>
                    <a:pt x="2895" y="10899"/>
                    <a:pt x="2962" y="11364"/>
                  </a:cubicBezTo>
                  <a:cubicBezTo>
                    <a:pt x="2818" y="11483"/>
                    <a:pt x="2677" y="11612"/>
                    <a:pt x="2541" y="11749"/>
                  </a:cubicBezTo>
                  <a:cubicBezTo>
                    <a:pt x="2076" y="11432"/>
                    <a:pt x="1634" y="11060"/>
                    <a:pt x="1313" y="10596"/>
                  </a:cubicBezTo>
                  <a:cubicBezTo>
                    <a:pt x="650" y="9643"/>
                    <a:pt x="513" y="8344"/>
                    <a:pt x="971" y="7274"/>
                  </a:cubicBezTo>
                  <a:cubicBezTo>
                    <a:pt x="1417" y="6229"/>
                    <a:pt x="2417" y="5487"/>
                    <a:pt x="3524" y="5278"/>
                  </a:cubicBezTo>
                  <a:cubicBezTo>
                    <a:pt x="3703" y="5243"/>
                    <a:pt x="3879" y="5222"/>
                    <a:pt x="4058" y="5215"/>
                  </a:cubicBezTo>
                  <a:close/>
                  <a:moveTo>
                    <a:pt x="3059" y="11929"/>
                  </a:moveTo>
                  <a:cubicBezTo>
                    <a:pt x="3071" y="11984"/>
                    <a:pt x="3084" y="12041"/>
                    <a:pt x="3096" y="12097"/>
                  </a:cubicBezTo>
                  <a:cubicBezTo>
                    <a:pt x="3052" y="12071"/>
                    <a:pt x="3011" y="12047"/>
                    <a:pt x="2968" y="12020"/>
                  </a:cubicBezTo>
                  <a:cubicBezTo>
                    <a:pt x="2998" y="11988"/>
                    <a:pt x="3029" y="11959"/>
                    <a:pt x="3059" y="11929"/>
                  </a:cubicBezTo>
                  <a:close/>
                  <a:moveTo>
                    <a:pt x="23875" y="9272"/>
                  </a:moveTo>
                  <a:cubicBezTo>
                    <a:pt x="24254" y="9657"/>
                    <a:pt x="24544" y="10123"/>
                    <a:pt x="24664" y="10659"/>
                  </a:cubicBezTo>
                  <a:cubicBezTo>
                    <a:pt x="24930" y="11836"/>
                    <a:pt x="24295" y="13043"/>
                    <a:pt x="23446" y="13825"/>
                  </a:cubicBezTo>
                  <a:cubicBezTo>
                    <a:pt x="22836" y="14386"/>
                    <a:pt x="22102" y="14779"/>
                    <a:pt x="21325" y="15050"/>
                  </a:cubicBezTo>
                  <a:cubicBezTo>
                    <a:pt x="22053" y="13840"/>
                    <a:pt x="22531" y="12462"/>
                    <a:pt x="22685" y="10989"/>
                  </a:cubicBezTo>
                  <a:cubicBezTo>
                    <a:pt x="23135" y="10455"/>
                    <a:pt x="23548" y="9887"/>
                    <a:pt x="23875" y="9272"/>
                  </a:cubicBezTo>
                  <a:close/>
                  <a:moveTo>
                    <a:pt x="12802" y="406"/>
                  </a:moveTo>
                  <a:cubicBezTo>
                    <a:pt x="14553" y="406"/>
                    <a:pt x="16193" y="880"/>
                    <a:pt x="17604" y="1707"/>
                  </a:cubicBezTo>
                  <a:cubicBezTo>
                    <a:pt x="17591" y="1717"/>
                    <a:pt x="17581" y="1729"/>
                    <a:pt x="17568" y="1739"/>
                  </a:cubicBezTo>
                  <a:cubicBezTo>
                    <a:pt x="17507" y="1801"/>
                    <a:pt x="17458" y="1877"/>
                    <a:pt x="17417" y="1956"/>
                  </a:cubicBezTo>
                  <a:cubicBezTo>
                    <a:pt x="17334" y="2121"/>
                    <a:pt x="17286" y="2294"/>
                    <a:pt x="17276" y="2479"/>
                  </a:cubicBezTo>
                  <a:cubicBezTo>
                    <a:pt x="17264" y="2653"/>
                    <a:pt x="17286" y="2836"/>
                    <a:pt x="17341" y="3003"/>
                  </a:cubicBezTo>
                  <a:cubicBezTo>
                    <a:pt x="17369" y="3088"/>
                    <a:pt x="17407" y="3166"/>
                    <a:pt x="17453" y="3240"/>
                  </a:cubicBezTo>
                  <a:cubicBezTo>
                    <a:pt x="17501" y="3311"/>
                    <a:pt x="17589" y="3407"/>
                    <a:pt x="17671" y="3431"/>
                  </a:cubicBezTo>
                  <a:cubicBezTo>
                    <a:pt x="17680" y="3433"/>
                    <a:pt x="17690" y="3434"/>
                    <a:pt x="17699" y="3434"/>
                  </a:cubicBezTo>
                  <a:cubicBezTo>
                    <a:pt x="17757" y="3434"/>
                    <a:pt x="17816" y="3388"/>
                    <a:pt x="17809" y="3326"/>
                  </a:cubicBezTo>
                  <a:cubicBezTo>
                    <a:pt x="17802" y="3253"/>
                    <a:pt x="17759" y="3170"/>
                    <a:pt x="17728" y="3105"/>
                  </a:cubicBezTo>
                  <a:cubicBezTo>
                    <a:pt x="17699" y="3045"/>
                    <a:pt x="17671" y="2984"/>
                    <a:pt x="17648" y="2920"/>
                  </a:cubicBezTo>
                  <a:cubicBezTo>
                    <a:pt x="17599" y="2782"/>
                    <a:pt x="17580" y="2639"/>
                    <a:pt x="17584" y="2492"/>
                  </a:cubicBezTo>
                  <a:cubicBezTo>
                    <a:pt x="17594" y="2248"/>
                    <a:pt x="17684" y="2033"/>
                    <a:pt x="17793" y="1823"/>
                  </a:cubicBezTo>
                  <a:cubicBezTo>
                    <a:pt x="18418" y="2208"/>
                    <a:pt x="18997" y="2665"/>
                    <a:pt x="19514" y="3178"/>
                  </a:cubicBezTo>
                  <a:cubicBezTo>
                    <a:pt x="19501" y="3221"/>
                    <a:pt x="19492" y="3268"/>
                    <a:pt x="19479" y="3314"/>
                  </a:cubicBezTo>
                  <a:cubicBezTo>
                    <a:pt x="19459" y="3388"/>
                    <a:pt x="19428" y="3458"/>
                    <a:pt x="19389" y="3524"/>
                  </a:cubicBezTo>
                  <a:cubicBezTo>
                    <a:pt x="19312" y="3647"/>
                    <a:pt x="19194" y="3750"/>
                    <a:pt x="19059" y="3805"/>
                  </a:cubicBezTo>
                  <a:cubicBezTo>
                    <a:pt x="18983" y="3835"/>
                    <a:pt x="18904" y="3849"/>
                    <a:pt x="18825" y="3849"/>
                  </a:cubicBezTo>
                  <a:cubicBezTo>
                    <a:pt x="18604" y="3849"/>
                    <a:pt x="18379" y="3745"/>
                    <a:pt x="18213" y="3605"/>
                  </a:cubicBezTo>
                  <a:cubicBezTo>
                    <a:pt x="18196" y="3590"/>
                    <a:pt x="18178" y="3584"/>
                    <a:pt x="18161" y="3584"/>
                  </a:cubicBezTo>
                  <a:cubicBezTo>
                    <a:pt x="18110" y="3584"/>
                    <a:pt x="18068" y="3638"/>
                    <a:pt x="18093" y="3698"/>
                  </a:cubicBezTo>
                  <a:cubicBezTo>
                    <a:pt x="18135" y="3791"/>
                    <a:pt x="18187" y="3868"/>
                    <a:pt x="18267" y="3936"/>
                  </a:cubicBezTo>
                  <a:cubicBezTo>
                    <a:pt x="18347" y="4005"/>
                    <a:pt x="18446" y="4057"/>
                    <a:pt x="18546" y="4092"/>
                  </a:cubicBezTo>
                  <a:cubicBezTo>
                    <a:pt x="18642" y="4124"/>
                    <a:pt x="18747" y="4141"/>
                    <a:pt x="18852" y="4141"/>
                  </a:cubicBezTo>
                  <a:cubicBezTo>
                    <a:pt x="18957" y="4141"/>
                    <a:pt x="19063" y="4124"/>
                    <a:pt x="19159" y="4089"/>
                  </a:cubicBezTo>
                  <a:cubicBezTo>
                    <a:pt x="19367" y="4012"/>
                    <a:pt x="19537" y="3865"/>
                    <a:pt x="19652" y="3678"/>
                  </a:cubicBezTo>
                  <a:cubicBezTo>
                    <a:pt x="19694" y="3609"/>
                    <a:pt x="19735" y="3522"/>
                    <a:pt x="19760" y="3432"/>
                  </a:cubicBezTo>
                  <a:cubicBezTo>
                    <a:pt x="21354" y="5138"/>
                    <a:pt x="22332" y="7427"/>
                    <a:pt x="22332" y="9939"/>
                  </a:cubicBezTo>
                  <a:cubicBezTo>
                    <a:pt x="22332" y="10178"/>
                    <a:pt x="22322" y="10415"/>
                    <a:pt x="22304" y="10650"/>
                  </a:cubicBezTo>
                  <a:cubicBezTo>
                    <a:pt x="22237" y="10730"/>
                    <a:pt x="22168" y="10810"/>
                    <a:pt x="22099" y="10890"/>
                  </a:cubicBezTo>
                  <a:cubicBezTo>
                    <a:pt x="21905" y="11111"/>
                    <a:pt x="21707" y="11326"/>
                    <a:pt x="21501" y="11536"/>
                  </a:cubicBezTo>
                  <a:cubicBezTo>
                    <a:pt x="21639" y="11002"/>
                    <a:pt x="21688" y="10433"/>
                    <a:pt x="21703" y="9902"/>
                  </a:cubicBezTo>
                  <a:cubicBezTo>
                    <a:pt x="21724" y="9078"/>
                    <a:pt x="21623" y="8252"/>
                    <a:pt x="21399" y="7460"/>
                  </a:cubicBezTo>
                  <a:cubicBezTo>
                    <a:pt x="21338" y="7239"/>
                    <a:pt x="21267" y="7021"/>
                    <a:pt x="21181" y="6811"/>
                  </a:cubicBezTo>
                  <a:cubicBezTo>
                    <a:pt x="21094" y="6593"/>
                    <a:pt x="20980" y="6401"/>
                    <a:pt x="20865" y="6197"/>
                  </a:cubicBezTo>
                  <a:cubicBezTo>
                    <a:pt x="20852" y="6174"/>
                    <a:pt x="20830" y="6164"/>
                    <a:pt x="20807" y="6164"/>
                  </a:cubicBezTo>
                  <a:cubicBezTo>
                    <a:pt x="20763" y="6164"/>
                    <a:pt x="20718" y="6201"/>
                    <a:pt x="20736" y="6251"/>
                  </a:cubicBezTo>
                  <a:cubicBezTo>
                    <a:pt x="20803" y="6434"/>
                    <a:pt x="20849" y="6632"/>
                    <a:pt x="20911" y="6816"/>
                  </a:cubicBezTo>
                  <a:cubicBezTo>
                    <a:pt x="20970" y="6998"/>
                    <a:pt x="21028" y="7180"/>
                    <a:pt x="21081" y="7364"/>
                  </a:cubicBezTo>
                  <a:cubicBezTo>
                    <a:pt x="21188" y="7748"/>
                    <a:pt x="21272" y="8140"/>
                    <a:pt x="21325" y="8536"/>
                  </a:cubicBezTo>
                  <a:cubicBezTo>
                    <a:pt x="21428" y="9309"/>
                    <a:pt x="21431" y="10102"/>
                    <a:pt x="21316" y="10875"/>
                  </a:cubicBezTo>
                  <a:cubicBezTo>
                    <a:pt x="21262" y="11228"/>
                    <a:pt x="21184" y="11576"/>
                    <a:pt x="21113" y="11924"/>
                  </a:cubicBezTo>
                  <a:cubicBezTo>
                    <a:pt x="20575" y="12442"/>
                    <a:pt x="20002" y="12926"/>
                    <a:pt x="19404" y="13370"/>
                  </a:cubicBezTo>
                  <a:cubicBezTo>
                    <a:pt x="18805" y="13812"/>
                    <a:pt x="18180" y="14215"/>
                    <a:pt x="17536" y="14582"/>
                  </a:cubicBezTo>
                  <a:cubicBezTo>
                    <a:pt x="17532" y="14561"/>
                    <a:pt x="17530" y="14539"/>
                    <a:pt x="17526" y="14517"/>
                  </a:cubicBezTo>
                  <a:cubicBezTo>
                    <a:pt x="17511" y="14468"/>
                    <a:pt x="17487" y="14424"/>
                    <a:pt x="17450" y="14388"/>
                  </a:cubicBezTo>
                  <a:cubicBezTo>
                    <a:pt x="17430" y="14373"/>
                    <a:pt x="17410" y="14357"/>
                    <a:pt x="17391" y="14343"/>
                  </a:cubicBezTo>
                  <a:cubicBezTo>
                    <a:pt x="17344" y="14315"/>
                    <a:pt x="17296" y="14302"/>
                    <a:pt x="17241" y="14302"/>
                  </a:cubicBezTo>
                  <a:cubicBezTo>
                    <a:pt x="17238" y="14302"/>
                    <a:pt x="17235" y="14302"/>
                    <a:pt x="17233" y="14302"/>
                  </a:cubicBezTo>
                  <a:cubicBezTo>
                    <a:pt x="17195" y="14302"/>
                    <a:pt x="17160" y="14311"/>
                    <a:pt x="17128" y="14328"/>
                  </a:cubicBezTo>
                  <a:cubicBezTo>
                    <a:pt x="17092" y="14341"/>
                    <a:pt x="17061" y="14360"/>
                    <a:pt x="17033" y="14388"/>
                  </a:cubicBezTo>
                  <a:cubicBezTo>
                    <a:pt x="17006" y="14415"/>
                    <a:pt x="16985" y="14446"/>
                    <a:pt x="16974" y="14482"/>
                  </a:cubicBezTo>
                  <a:cubicBezTo>
                    <a:pt x="16956" y="14517"/>
                    <a:pt x="16946" y="14555"/>
                    <a:pt x="16949" y="14595"/>
                  </a:cubicBezTo>
                  <a:cubicBezTo>
                    <a:pt x="16952" y="14620"/>
                    <a:pt x="16956" y="14648"/>
                    <a:pt x="16959" y="14672"/>
                  </a:cubicBezTo>
                  <a:cubicBezTo>
                    <a:pt x="16974" y="14722"/>
                    <a:pt x="17000" y="14765"/>
                    <a:pt x="17036" y="14802"/>
                  </a:cubicBezTo>
                  <a:cubicBezTo>
                    <a:pt x="17051" y="14812"/>
                    <a:pt x="17062" y="14824"/>
                    <a:pt x="17077" y="14835"/>
                  </a:cubicBezTo>
                  <a:cubicBezTo>
                    <a:pt x="16823" y="14970"/>
                    <a:pt x="16565" y="15101"/>
                    <a:pt x="16304" y="15225"/>
                  </a:cubicBezTo>
                  <a:cubicBezTo>
                    <a:pt x="16305" y="15200"/>
                    <a:pt x="16304" y="15174"/>
                    <a:pt x="16298" y="15149"/>
                  </a:cubicBezTo>
                  <a:cubicBezTo>
                    <a:pt x="16288" y="15107"/>
                    <a:pt x="16266" y="15072"/>
                    <a:pt x="16237" y="15042"/>
                  </a:cubicBezTo>
                  <a:cubicBezTo>
                    <a:pt x="16205" y="15013"/>
                    <a:pt x="16172" y="14991"/>
                    <a:pt x="16129" y="14979"/>
                  </a:cubicBezTo>
                  <a:cubicBezTo>
                    <a:pt x="16110" y="14975"/>
                    <a:pt x="16092" y="14972"/>
                    <a:pt x="16073" y="14972"/>
                  </a:cubicBezTo>
                  <a:cubicBezTo>
                    <a:pt x="16061" y="14972"/>
                    <a:pt x="16050" y="14973"/>
                    <a:pt x="16038" y="14975"/>
                  </a:cubicBezTo>
                  <a:cubicBezTo>
                    <a:pt x="16016" y="14975"/>
                    <a:pt x="15993" y="14976"/>
                    <a:pt x="15971" y="14982"/>
                  </a:cubicBezTo>
                  <a:lnTo>
                    <a:pt x="15907" y="15008"/>
                  </a:lnTo>
                  <a:cubicBezTo>
                    <a:pt x="15868" y="15033"/>
                    <a:pt x="15837" y="15063"/>
                    <a:pt x="15813" y="15103"/>
                  </a:cubicBezTo>
                  <a:cubicBezTo>
                    <a:pt x="15810" y="15108"/>
                    <a:pt x="15805" y="15116"/>
                    <a:pt x="15803" y="15121"/>
                  </a:cubicBezTo>
                  <a:cubicBezTo>
                    <a:pt x="15794" y="15142"/>
                    <a:pt x="15784" y="15164"/>
                    <a:pt x="15776" y="15184"/>
                  </a:cubicBezTo>
                  <a:cubicBezTo>
                    <a:pt x="15766" y="15217"/>
                    <a:pt x="15765" y="15252"/>
                    <a:pt x="15772" y="15287"/>
                  </a:cubicBezTo>
                  <a:cubicBezTo>
                    <a:pt x="15772" y="15310"/>
                    <a:pt x="15776" y="15332"/>
                    <a:pt x="15789" y="15353"/>
                  </a:cubicBezTo>
                  <a:cubicBezTo>
                    <a:pt x="15801" y="15385"/>
                    <a:pt x="15818" y="15412"/>
                    <a:pt x="15842" y="15435"/>
                  </a:cubicBezTo>
                  <a:cubicBezTo>
                    <a:pt x="15845" y="15435"/>
                    <a:pt x="15845" y="15437"/>
                    <a:pt x="15846" y="15437"/>
                  </a:cubicBezTo>
                  <a:cubicBezTo>
                    <a:pt x="15673" y="15515"/>
                    <a:pt x="15499" y="15588"/>
                    <a:pt x="15324" y="15661"/>
                  </a:cubicBezTo>
                  <a:cubicBezTo>
                    <a:pt x="12919" y="15556"/>
                    <a:pt x="10530" y="15123"/>
                    <a:pt x="8239" y="14386"/>
                  </a:cubicBezTo>
                  <a:cubicBezTo>
                    <a:pt x="7186" y="14046"/>
                    <a:pt x="6155" y="13642"/>
                    <a:pt x="5153" y="13176"/>
                  </a:cubicBezTo>
                  <a:cubicBezTo>
                    <a:pt x="5107" y="13080"/>
                    <a:pt x="5062" y="12981"/>
                    <a:pt x="5026" y="12882"/>
                  </a:cubicBezTo>
                  <a:cubicBezTo>
                    <a:pt x="4972" y="12737"/>
                    <a:pt x="4931" y="12589"/>
                    <a:pt x="4899" y="12439"/>
                  </a:cubicBezTo>
                  <a:cubicBezTo>
                    <a:pt x="4867" y="12289"/>
                    <a:pt x="4855" y="12134"/>
                    <a:pt x="4794" y="11991"/>
                  </a:cubicBezTo>
                  <a:cubicBezTo>
                    <a:pt x="4785" y="11968"/>
                    <a:pt x="4766" y="11959"/>
                    <a:pt x="4746" y="11959"/>
                  </a:cubicBezTo>
                  <a:cubicBezTo>
                    <a:pt x="4716" y="11959"/>
                    <a:pt x="4684" y="11979"/>
                    <a:pt x="4674" y="12007"/>
                  </a:cubicBezTo>
                  <a:cubicBezTo>
                    <a:pt x="4626" y="12160"/>
                    <a:pt x="4652" y="12330"/>
                    <a:pt x="4678" y="12485"/>
                  </a:cubicBezTo>
                  <a:cubicBezTo>
                    <a:pt x="4706" y="12651"/>
                    <a:pt x="4751" y="12814"/>
                    <a:pt x="4808" y="12972"/>
                  </a:cubicBezTo>
                  <a:cubicBezTo>
                    <a:pt x="4812" y="12988"/>
                    <a:pt x="4822" y="13006"/>
                    <a:pt x="4826" y="13023"/>
                  </a:cubicBezTo>
                  <a:cubicBezTo>
                    <a:pt x="4720" y="12971"/>
                    <a:pt x="4613" y="12920"/>
                    <a:pt x="4507" y="12865"/>
                  </a:cubicBezTo>
                  <a:cubicBezTo>
                    <a:pt x="4216" y="12032"/>
                    <a:pt x="4045" y="11157"/>
                    <a:pt x="4016" y="10274"/>
                  </a:cubicBezTo>
                  <a:cubicBezTo>
                    <a:pt x="4005" y="10006"/>
                    <a:pt x="4013" y="9740"/>
                    <a:pt x="4017" y="9471"/>
                  </a:cubicBezTo>
                  <a:cubicBezTo>
                    <a:pt x="4020" y="9201"/>
                    <a:pt x="4063" y="8925"/>
                    <a:pt x="4053" y="8656"/>
                  </a:cubicBezTo>
                  <a:cubicBezTo>
                    <a:pt x="4053" y="8621"/>
                    <a:pt x="4027" y="8602"/>
                    <a:pt x="4000" y="8602"/>
                  </a:cubicBezTo>
                  <a:cubicBezTo>
                    <a:pt x="3978" y="8602"/>
                    <a:pt x="3954" y="8615"/>
                    <a:pt x="3944" y="8642"/>
                  </a:cubicBezTo>
                  <a:cubicBezTo>
                    <a:pt x="3856" y="8864"/>
                    <a:pt x="3830" y="9126"/>
                    <a:pt x="3795" y="9360"/>
                  </a:cubicBezTo>
                  <a:cubicBezTo>
                    <a:pt x="3761" y="9601"/>
                    <a:pt x="3748" y="9842"/>
                    <a:pt x="3744" y="10086"/>
                  </a:cubicBezTo>
                  <a:cubicBezTo>
                    <a:pt x="3737" y="10579"/>
                    <a:pt x="3780" y="11070"/>
                    <a:pt x="3860" y="11555"/>
                  </a:cubicBezTo>
                  <a:cubicBezTo>
                    <a:pt x="3921" y="11932"/>
                    <a:pt x="4008" y="12301"/>
                    <a:pt x="4119" y="12664"/>
                  </a:cubicBezTo>
                  <a:cubicBezTo>
                    <a:pt x="3937" y="12571"/>
                    <a:pt x="3757" y="12475"/>
                    <a:pt x="3580" y="12375"/>
                  </a:cubicBezTo>
                  <a:cubicBezTo>
                    <a:pt x="3508" y="12106"/>
                    <a:pt x="3449" y="11833"/>
                    <a:pt x="3401" y="11555"/>
                  </a:cubicBezTo>
                  <a:cubicBezTo>
                    <a:pt x="3427" y="11483"/>
                    <a:pt x="3412" y="11397"/>
                    <a:pt x="3366" y="11336"/>
                  </a:cubicBezTo>
                  <a:cubicBezTo>
                    <a:pt x="3299" y="10880"/>
                    <a:pt x="3264" y="10413"/>
                    <a:pt x="3264" y="9939"/>
                  </a:cubicBezTo>
                  <a:cubicBezTo>
                    <a:pt x="3267" y="4683"/>
                    <a:pt x="7545" y="406"/>
                    <a:pt x="12802" y="406"/>
                  </a:cubicBezTo>
                  <a:close/>
                  <a:moveTo>
                    <a:pt x="16645" y="15627"/>
                  </a:moveTo>
                  <a:lnTo>
                    <a:pt x="16682" y="15653"/>
                  </a:lnTo>
                  <a:cubicBezTo>
                    <a:pt x="16715" y="15672"/>
                    <a:pt x="16749" y="15681"/>
                    <a:pt x="16785" y="15682"/>
                  </a:cubicBezTo>
                  <a:cubicBezTo>
                    <a:pt x="16730" y="15685"/>
                    <a:pt x="16674" y="15686"/>
                    <a:pt x="16619" y="15686"/>
                  </a:cubicBezTo>
                  <a:cubicBezTo>
                    <a:pt x="16587" y="15686"/>
                    <a:pt x="16554" y="15686"/>
                    <a:pt x="16522" y="15685"/>
                  </a:cubicBezTo>
                  <a:cubicBezTo>
                    <a:pt x="16564" y="15665"/>
                    <a:pt x="16603" y="15646"/>
                    <a:pt x="16645" y="15627"/>
                  </a:cubicBezTo>
                  <a:close/>
                  <a:moveTo>
                    <a:pt x="22202" y="11541"/>
                  </a:moveTo>
                  <a:lnTo>
                    <a:pt x="22202" y="11541"/>
                  </a:lnTo>
                  <a:cubicBezTo>
                    <a:pt x="21973" y="12889"/>
                    <a:pt x="21461" y="14142"/>
                    <a:pt x="20727" y="15236"/>
                  </a:cubicBezTo>
                  <a:cubicBezTo>
                    <a:pt x="20553" y="15283"/>
                    <a:pt x="20379" y="15326"/>
                    <a:pt x="20203" y="15363"/>
                  </a:cubicBezTo>
                  <a:cubicBezTo>
                    <a:pt x="19972" y="15412"/>
                    <a:pt x="19739" y="15454"/>
                    <a:pt x="19505" y="15491"/>
                  </a:cubicBezTo>
                  <a:cubicBezTo>
                    <a:pt x="19543" y="15425"/>
                    <a:pt x="19579" y="15358"/>
                    <a:pt x="19608" y="15289"/>
                  </a:cubicBezTo>
                  <a:cubicBezTo>
                    <a:pt x="19635" y="15228"/>
                    <a:pt x="19590" y="15164"/>
                    <a:pt x="19535" y="15164"/>
                  </a:cubicBezTo>
                  <a:cubicBezTo>
                    <a:pt x="19517" y="15164"/>
                    <a:pt x="19497" y="15171"/>
                    <a:pt x="19479" y="15188"/>
                  </a:cubicBezTo>
                  <a:cubicBezTo>
                    <a:pt x="19389" y="15276"/>
                    <a:pt x="19303" y="15370"/>
                    <a:pt x="19222" y="15467"/>
                  </a:cubicBezTo>
                  <a:cubicBezTo>
                    <a:pt x="19200" y="15492"/>
                    <a:pt x="19178" y="15515"/>
                    <a:pt x="19157" y="15541"/>
                  </a:cubicBezTo>
                  <a:cubicBezTo>
                    <a:pt x="18383" y="15642"/>
                    <a:pt x="17602" y="15680"/>
                    <a:pt x="16821" y="15687"/>
                  </a:cubicBezTo>
                  <a:cubicBezTo>
                    <a:pt x="16846" y="15685"/>
                    <a:pt x="16869" y="15680"/>
                    <a:pt x="16891" y="15668"/>
                  </a:cubicBezTo>
                  <a:cubicBezTo>
                    <a:pt x="16920" y="15659"/>
                    <a:pt x="16945" y="15643"/>
                    <a:pt x="16965" y="15620"/>
                  </a:cubicBezTo>
                  <a:cubicBezTo>
                    <a:pt x="16988" y="15598"/>
                    <a:pt x="17003" y="15573"/>
                    <a:pt x="17014" y="15544"/>
                  </a:cubicBezTo>
                  <a:cubicBezTo>
                    <a:pt x="17029" y="15518"/>
                    <a:pt x="17036" y="15486"/>
                    <a:pt x="17033" y="15456"/>
                  </a:cubicBezTo>
                  <a:cubicBezTo>
                    <a:pt x="17030" y="15448"/>
                    <a:pt x="17030" y="15441"/>
                    <a:pt x="17030" y="15435"/>
                  </a:cubicBezTo>
                  <a:cubicBezTo>
                    <a:pt x="17748" y="15068"/>
                    <a:pt x="18444" y="14656"/>
                    <a:pt x="19113" y="14200"/>
                  </a:cubicBezTo>
                  <a:cubicBezTo>
                    <a:pt x="20193" y="13462"/>
                    <a:pt x="21200" y="12613"/>
                    <a:pt x="22095" y="11657"/>
                  </a:cubicBezTo>
                  <a:cubicBezTo>
                    <a:pt x="22131" y="11619"/>
                    <a:pt x="22166" y="11580"/>
                    <a:pt x="22202" y="11541"/>
                  </a:cubicBezTo>
                  <a:close/>
                  <a:moveTo>
                    <a:pt x="3786" y="13048"/>
                  </a:moveTo>
                  <a:cubicBezTo>
                    <a:pt x="3975" y="13147"/>
                    <a:pt x="4165" y="13244"/>
                    <a:pt x="4357" y="13340"/>
                  </a:cubicBezTo>
                  <a:cubicBezTo>
                    <a:pt x="4492" y="13681"/>
                    <a:pt x="4649" y="14016"/>
                    <a:pt x="4826" y="14337"/>
                  </a:cubicBezTo>
                  <a:cubicBezTo>
                    <a:pt x="4960" y="14577"/>
                    <a:pt x="5101" y="14811"/>
                    <a:pt x="5261" y="15033"/>
                  </a:cubicBezTo>
                  <a:cubicBezTo>
                    <a:pt x="5422" y="15258"/>
                    <a:pt x="5611" y="15494"/>
                    <a:pt x="5826" y="15672"/>
                  </a:cubicBezTo>
                  <a:cubicBezTo>
                    <a:pt x="5846" y="15689"/>
                    <a:pt x="5868" y="15696"/>
                    <a:pt x="5890" y="15696"/>
                  </a:cubicBezTo>
                  <a:cubicBezTo>
                    <a:pt x="5953" y="15696"/>
                    <a:pt x="6009" y="15635"/>
                    <a:pt x="5969" y="15566"/>
                  </a:cubicBezTo>
                  <a:cubicBezTo>
                    <a:pt x="5849" y="15361"/>
                    <a:pt x="5701" y="15172"/>
                    <a:pt x="5578" y="14969"/>
                  </a:cubicBezTo>
                  <a:cubicBezTo>
                    <a:pt x="5454" y="14764"/>
                    <a:pt x="5318" y="14568"/>
                    <a:pt x="5196" y="14360"/>
                  </a:cubicBezTo>
                  <a:cubicBezTo>
                    <a:pt x="5042" y="14097"/>
                    <a:pt x="4903" y="13825"/>
                    <a:pt x="4780" y="13545"/>
                  </a:cubicBezTo>
                  <a:lnTo>
                    <a:pt x="4780" y="13545"/>
                  </a:lnTo>
                  <a:cubicBezTo>
                    <a:pt x="4951" y="13626"/>
                    <a:pt x="5123" y="13705"/>
                    <a:pt x="5296" y="13783"/>
                  </a:cubicBezTo>
                  <a:cubicBezTo>
                    <a:pt x="5305" y="13787"/>
                    <a:pt x="5312" y="13795"/>
                    <a:pt x="5322" y="13801"/>
                  </a:cubicBezTo>
                  <a:cubicBezTo>
                    <a:pt x="5332" y="13806"/>
                    <a:pt x="5344" y="13809"/>
                    <a:pt x="5355" y="13809"/>
                  </a:cubicBezTo>
                  <a:cubicBezTo>
                    <a:pt x="5905" y="14053"/>
                    <a:pt x="6458" y="14280"/>
                    <a:pt x="7022" y="14489"/>
                  </a:cubicBezTo>
                  <a:cubicBezTo>
                    <a:pt x="8882" y="15178"/>
                    <a:pt x="10818" y="15659"/>
                    <a:pt x="12786" y="15929"/>
                  </a:cubicBezTo>
                  <a:cubicBezTo>
                    <a:pt x="12786" y="15938"/>
                    <a:pt x="12786" y="15950"/>
                    <a:pt x="12787" y="15959"/>
                  </a:cubicBezTo>
                  <a:cubicBezTo>
                    <a:pt x="12789" y="15995"/>
                    <a:pt x="12800" y="16030"/>
                    <a:pt x="12819" y="16060"/>
                  </a:cubicBezTo>
                  <a:cubicBezTo>
                    <a:pt x="12834" y="16079"/>
                    <a:pt x="12848" y="16097"/>
                    <a:pt x="12861" y="16115"/>
                  </a:cubicBezTo>
                  <a:cubicBezTo>
                    <a:pt x="12896" y="16149"/>
                    <a:pt x="12935" y="16174"/>
                    <a:pt x="12982" y="16185"/>
                  </a:cubicBezTo>
                  <a:cubicBezTo>
                    <a:pt x="13005" y="16190"/>
                    <a:pt x="13030" y="16193"/>
                    <a:pt x="13054" y="16195"/>
                  </a:cubicBezTo>
                  <a:cubicBezTo>
                    <a:pt x="13102" y="16195"/>
                    <a:pt x="13149" y="16182"/>
                    <a:pt x="13193" y="16156"/>
                  </a:cubicBezTo>
                  <a:lnTo>
                    <a:pt x="13246" y="16115"/>
                  </a:lnTo>
                  <a:cubicBezTo>
                    <a:pt x="13261" y="16102"/>
                    <a:pt x="13272" y="16088"/>
                    <a:pt x="13281" y="16072"/>
                  </a:cubicBezTo>
                  <a:cubicBezTo>
                    <a:pt x="13294" y="16054"/>
                    <a:pt x="13304" y="16037"/>
                    <a:pt x="13312" y="16015"/>
                  </a:cubicBezTo>
                  <a:cubicBezTo>
                    <a:pt x="13316" y="16009"/>
                    <a:pt x="13316" y="16002"/>
                    <a:pt x="13319" y="15998"/>
                  </a:cubicBezTo>
                  <a:cubicBezTo>
                    <a:pt x="13618" y="16031"/>
                    <a:pt x="13919" y="16060"/>
                    <a:pt x="14220" y="16086"/>
                  </a:cubicBezTo>
                  <a:cubicBezTo>
                    <a:pt x="13748" y="16252"/>
                    <a:pt x="13272" y="16400"/>
                    <a:pt x="12789" y="16533"/>
                  </a:cubicBezTo>
                  <a:cubicBezTo>
                    <a:pt x="12778" y="16514"/>
                    <a:pt x="12765" y="16493"/>
                    <a:pt x="12749" y="16477"/>
                  </a:cubicBezTo>
                  <a:cubicBezTo>
                    <a:pt x="12725" y="16451"/>
                    <a:pt x="12696" y="16431"/>
                    <a:pt x="12664" y="16422"/>
                  </a:cubicBezTo>
                  <a:cubicBezTo>
                    <a:pt x="12630" y="16406"/>
                    <a:pt x="12598" y="16399"/>
                    <a:pt x="12560" y="16399"/>
                  </a:cubicBezTo>
                  <a:cubicBezTo>
                    <a:pt x="12511" y="16399"/>
                    <a:pt x="12467" y="16412"/>
                    <a:pt x="12425" y="16435"/>
                  </a:cubicBezTo>
                  <a:lnTo>
                    <a:pt x="12415" y="16441"/>
                  </a:lnTo>
                  <a:cubicBezTo>
                    <a:pt x="12403" y="16448"/>
                    <a:pt x="12395" y="16456"/>
                    <a:pt x="12382" y="16464"/>
                  </a:cubicBezTo>
                  <a:cubicBezTo>
                    <a:pt x="12371" y="16472"/>
                    <a:pt x="12360" y="16479"/>
                    <a:pt x="12351" y="16488"/>
                  </a:cubicBezTo>
                  <a:cubicBezTo>
                    <a:pt x="12324" y="16514"/>
                    <a:pt x="12303" y="16544"/>
                    <a:pt x="12293" y="16579"/>
                  </a:cubicBezTo>
                  <a:cubicBezTo>
                    <a:pt x="12280" y="16611"/>
                    <a:pt x="12270" y="16633"/>
                    <a:pt x="12270" y="16668"/>
                  </a:cubicBezTo>
                  <a:cubicBezTo>
                    <a:pt x="11027" y="16976"/>
                    <a:pt x="9760" y="17184"/>
                    <a:pt x="8487" y="17293"/>
                  </a:cubicBezTo>
                  <a:cubicBezTo>
                    <a:pt x="7942" y="17339"/>
                    <a:pt x="7396" y="17371"/>
                    <a:pt x="6849" y="17383"/>
                  </a:cubicBezTo>
                  <a:cubicBezTo>
                    <a:pt x="5456" y="16267"/>
                    <a:pt x="4380" y="14767"/>
                    <a:pt x="3786" y="13048"/>
                  </a:cubicBezTo>
                  <a:close/>
                  <a:moveTo>
                    <a:pt x="2626" y="12395"/>
                  </a:moveTo>
                  <a:cubicBezTo>
                    <a:pt x="2779" y="12490"/>
                    <a:pt x="2934" y="12580"/>
                    <a:pt x="3091" y="12669"/>
                  </a:cubicBezTo>
                  <a:cubicBezTo>
                    <a:pt x="3151" y="12703"/>
                    <a:pt x="3210" y="12734"/>
                    <a:pt x="3270" y="12767"/>
                  </a:cubicBezTo>
                  <a:cubicBezTo>
                    <a:pt x="3808" y="14577"/>
                    <a:pt x="4847" y="16172"/>
                    <a:pt x="6226" y="17390"/>
                  </a:cubicBezTo>
                  <a:cubicBezTo>
                    <a:pt x="5639" y="17386"/>
                    <a:pt x="5055" y="17345"/>
                    <a:pt x="4483" y="17216"/>
                  </a:cubicBezTo>
                  <a:cubicBezTo>
                    <a:pt x="3414" y="16973"/>
                    <a:pt x="2352" y="16354"/>
                    <a:pt x="1910" y="15300"/>
                  </a:cubicBezTo>
                  <a:cubicBezTo>
                    <a:pt x="1474" y="14257"/>
                    <a:pt x="1945" y="13203"/>
                    <a:pt x="2626" y="12395"/>
                  </a:cubicBezTo>
                  <a:close/>
                  <a:moveTo>
                    <a:pt x="20270" y="15855"/>
                  </a:moveTo>
                  <a:cubicBezTo>
                    <a:pt x="18524" y="18058"/>
                    <a:pt x="15824" y="19474"/>
                    <a:pt x="12802" y="19474"/>
                  </a:cubicBezTo>
                  <a:cubicBezTo>
                    <a:pt x="10846" y="19474"/>
                    <a:pt x="9025" y="18882"/>
                    <a:pt x="7509" y="17867"/>
                  </a:cubicBezTo>
                  <a:cubicBezTo>
                    <a:pt x="8637" y="17811"/>
                    <a:pt x="9763" y="17686"/>
                    <a:pt x="10876" y="17484"/>
                  </a:cubicBezTo>
                  <a:lnTo>
                    <a:pt x="10876" y="17484"/>
                  </a:lnTo>
                  <a:cubicBezTo>
                    <a:pt x="10876" y="17492"/>
                    <a:pt x="10875" y="17499"/>
                    <a:pt x="10875" y="17506"/>
                  </a:cubicBezTo>
                  <a:cubicBezTo>
                    <a:pt x="10878" y="17528"/>
                    <a:pt x="10880" y="17548"/>
                    <a:pt x="10883" y="17570"/>
                  </a:cubicBezTo>
                  <a:cubicBezTo>
                    <a:pt x="10895" y="17611"/>
                    <a:pt x="10914" y="17644"/>
                    <a:pt x="10943" y="17673"/>
                  </a:cubicBezTo>
                  <a:cubicBezTo>
                    <a:pt x="10960" y="17686"/>
                    <a:pt x="10976" y="17699"/>
                    <a:pt x="10991" y="17710"/>
                  </a:cubicBezTo>
                  <a:cubicBezTo>
                    <a:pt x="11027" y="17731"/>
                    <a:pt x="11067" y="17743"/>
                    <a:pt x="11110" y="17743"/>
                  </a:cubicBezTo>
                  <a:cubicBezTo>
                    <a:pt x="11113" y="17743"/>
                    <a:pt x="11116" y="17743"/>
                    <a:pt x="11118" y="17743"/>
                  </a:cubicBezTo>
                  <a:cubicBezTo>
                    <a:pt x="11149" y="17743"/>
                    <a:pt x="11176" y="17736"/>
                    <a:pt x="11202" y="17723"/>
                  </a:cubicBezTo>
                  <a:cubicBezTo>
                    <a:pt x="11231" y="17714"/>
                    <a:pt x="11255" y="17698"/>
                    <a:pt x="11277" y="17673"/>
                  </a:cubicBezTo>
                  <a:cubicBezTo>
                    <a:pt x="11302" y="17652"/>
                    <a:pt x="11318" y="17627"/>
                    <a:pt x="11327" y="17598"/>
                  </a:cubicBezTo>
                  <a:cubicBezTo>
                    <a:pt x="11341" y="17570"/>
                    <a:pt x="11348" y="17540"/>
                    <a:pt x="11347" y="17506"/>
                  </a:cubicBezTo>
                  <a:cubicBezTo>
                    <a:pt x="11343" y="17484"/>
                    <a:pt x="11341" y="17466"/>
                    <a:pt x="11338" y="17444"/>
                  </a:cubicBezTo>
                  <a:cubicBezTo>
                    <a:pt x="11334" y="17426"/>
                    <a:pt x="11327" y="17412"/>
                    <a:pt x="11319" y="17400"/>
                  </a:cubicBezTo>
                  <a:cubicBezTo>
                    <a:pt x="11418" y="17380"/>
                    <a:pt x="11516" y="17361"/>
                    <a:pt x="11614" y="17342"/>
                  </a:cubicBezTo>
                  <a:cubicBezTo>
                    <a:pt x="12142" y="17229"/>
                    <a:pt x="12665" y="17098"/>
                    <a:pt x="13185" y="16950"/>
                  </a:cubicBezTo>
                  <a:cubicBezTo>
                    <a:pt x="13187" y="16953"/>
                    <a:pt x="13187" y="16957"/>
                    <a:pt x="13188" y="16958"/>
                  </a:cubicBezTo>
                  <a:cubicBezTo>
                    <a:pt x="13195" y="16980"/>
                    <a:pt x="13209" y="17000"/>
                    <a:pt x="13225" y="17016"/>
                  </a:cubicBezTo>
                  <a:cubicBezTo>
                    <a:pt x="13238" y="17025"/>
                    <a:pt x="13249" y="17034"/>
                    <a:pt x="13261" y="17044"/>
                  </a:cubicBezTo>
                  <a:cubicBezTo>
                    <a:pt x="13288" y="17060"/>
                    <a:pt x="13319" y="17067"/>
                    <a:pt x="13352" y="17067"/>
                  </a:cubicBezTo>
                  <a:cubicBezTo>
                    <a:pt x="13363" y="17066"/>
                    <a:pt x="13374" y="17066"/>
                    <a:pt x="13384" y="17063"/>
                  </a:cubicBezTo>
                  <a:cubicBezTo>
                    <a:pt x="13403" y="17062"/>
                    <a:pt x="13421" y="17059"/>
                    <a:pt x="13440" y="17056"/>
                  </a:cubicBezTo>
                  <a:lnTo>
                    <a:pt x="13489" y="17034"/>
                  </a:lnTo>
                  <a:cubicBezTo>
                    <a:pt x="13512" y="17021"/>
                    <a:pt x="13533" y="17003"/>
                    <a:pt x="13547" y="16982"/>
                  </a:cubicBezTo>
                  <a:cubicBezTo>
                    <a:pt x="13559" y="16969"/>
                    <a:pt x="13569" y="16953"/>
                    <a:pt x="13573" y="16937"/>
                  </a:cubicBezTo>
                  <a:cubicBezTo>
                    <a:pt x="13583" y="16919"/>
                    <a:pt x="13588" y="16902"/>
                    <a:pt x="13588" y="16883"/>
                  </a:cubicBezTo>
                  <a:cubicBezTo>
                    <a:pt x="13594" y="16865"/>
                    <a:pt x="13594" y="16846"/>
                    <a:pt x="13588" y="16829"/>
                  </a:cubicBezTo>
                  <a:cubicBezTo>
                    <a:pt x="14220" y="16634"/>
                    <a:pt x="14842" y="16410"/>
                    <a:pt x="15452" y="16161"/>
                  </a:cubicBezTo>
                  <a:cubicBezTo>
                    <a:pt x="15474" y="16161"/>
                    <a:pt x="15497" y="16162"/>
                    <a:pt x="15519" y="16163"/>
                  </a:cubicBezTo>
                  <a:cubicBezTo>
                    <a:pt x="15880" y="16178"/>
                    <a:pt x="16242" y="16183"/>
                    <a:pt x="16604" y="16183"/>
                  </a:cubicBezTo>
                  <a:cubicBezTo>
                    <a:pt x="16687" y="16183"/>
                    <a:pt x="16770" y="16183"/>
                    <a:pt x="16853" y="16182"/>
                  </a:cubicBezTo>
                  <a:cubicBezTo>
                    <a:pt x="16855" y="16185"/>
                    <a:pt x="16855" y="16191"/>
                    <a:pt x="16858" y="16195"/>
                  </a:cubicBezTo>
                  <a:cubicBezTo>
                    <a:pt x="16860" y="16203"/>
                    <a:pt x="16863" y="16211"/>
                    <a:pt x="16868" y="16219"/>
                  </a:cubicBezTo>
                  <a:cubicBezTo>
                    <a:pt x="16871" y="16226"/>
                    <a:pt x="16876" y="16233"/>
                    <a:pt x="16882" y="16239"/>
                  </a:cubicBezTo>
                  <a:cubicBezTo>
                    <a:pt x="16897" y="16261"/>
                    <a:pt x="16914" y="16277"/>
                    <a:pt x="16936" y="16290"/>
                  </a:cubicBezTo>
                  <a:cubicBezTo>
                    <a:pt x="16952" y="16299"/>
                    <a:pt x="16971" y="16306"/>
                    <a:pt x="16988" y="16309"/>
                  </a:cubicBezTo>
                  <a:cubicBezTo>
                    <a:pt x="17009" y="16316"/>
                    <a:pt x="17030" y="16320"/>
                    <a:pt x="17052" y="16320"/>
                  </a:cubicBezTo>
                  <a:cubicBezTo>
                    <a:pt x="17093" y="16320"/>
                    <a:pt x="17129" y="16309"/>
                    <a:pt x="17163" y="16291"/>
                  </a:cubicBezTo>
                  <a:cubicBezTo>
                    <a:pt x="17196" y="16271"/>
                    <a:pt x="17221" y="16246"/>
                    <a:pt x="17241" y="16213"/>
                  </a:cubicBezTo>
                  <a:cubicBezTo>
                    <a:pt x="17248" y="16203"/>
                    <a:pt x="17253" y="16190"/>
                    <a:pt x="17256" y="16177"/>
                  </a:cubicBezTo>
                  <a:cubicBezTo>
                    <a:pt x="17735" y="16163"/>
                    <a:pt x="18213" y="16137"/>
                    <a:pt x="18691" y="16089"/>
                  </a:cubicBezTo>
                  <a:lnTo>
                    <a:pt x="18691" y="16089"/>
                  </a:lnTo>
                  <a:cubicBezTo>
                    <a:pt x="18628" y="16171"/>
                    <a:pt x="18549" y="16262"/>
                    <a:pt x="18527" y="16364"/>
                  </a:cubicBezTo>
                  <a:cubicBezTo>
                    <a:pt x="18487" y="16411"/>
                    <a:pt x="18525" y="16470"/>
                    <a:pt x="18573" y="16470"/>
                  </a:cubicBezTo>
                  <a:cubicBezTo>
                    <a:pt x="18587" y="16470"/>
                    <a:pt x="18602" y="16465"/>
                    <a:pt x="18616" y="16453"/>
                  </a:cubicBezTo>
                  <a:lnTo>
                    <a:pt x="18619" y="16451"/>
                  </a:lnTo>
                  <a:cubicBezTo>
                    <a:pt x="18731" y="16424"/>
                    <a:pt x="18827" y="16326"/>
                    <a:pt x="18909" y="16249"/>
                  </a:cubicBezTo>
                  <a:cubicBezTo>
                    <a:pt x="18978" y="16185"/>
                    <a:pt x="19042" y="16115"/>
                    <a:pt x="19103" y="16043"/>
                  </a:cubicBezTo>
                  <a:cubicBezTo>
                    <a:pt x="19290" y="16021"/>
                    <a:pt x="19476" y="15995"/>
                    <a:pt x="19661" y="15966"/>
                  </a:cubicBezTo>
                  <a:cubicBezTo>
                    <a:pt x="19864" y="15935"/>
                    <a:pt x="20066" y="15898"/>
                    <a:pt x="20270" y="15855"/>
                  </a:cubicBezTo>
                  <a:close/>
                  <a:moveTo>
                    <a:pt x="12796" y="1"/>
                  </a:moveTo>
                  <a:cubicBezTo>
                    <a:pt x="9209" y="1"/>
                    <a:pt x="6059" y="1912"/>
                    <a:pt x="4312" y="4767"/>
                  </a:cubicBezTo>
                  <a:cubicBezTo>
                    <a:pt x="4224" y="4761"/>
                    <a:pt x="4136" y="4758"/>
                    <a:pt x="4048" y="4758"/>
                  </a:cubicBezTo>
                  <a:cubicBezTo>
                    <a:pt x="2898" y="4758"/>
                    <a:pt x="1765" y="5314"/>
                    <a:pt x="1044" y="6212"/>
                  </a:cubicBezTo>
                  <a:cubicBezTo>
                    <a:pt x="237" y="7218"/>
                    <a:pt x="0" y="8597"/>
                    <a:pt x="385" y="9825"/>
                  </a:cubicBezTo>
                  <a:cubicBezTo>
                    <a:pt x="587" y="10454"/>
                    <a:pt x="942" y="11010"/>
                    <a:pt x="1413" y="11473"/>
                  </a:cubicBezTo>
                  <a:cubicBezTo>
                    <a:pt x="1654" y="11711"/>
                    <a:pt x="1921" y="11922"/>
                    <a:pt x="2199" y="12115"/>
                  </a:cubicBezTo>
                  <a:cubicBezTo>
                    <a:pt x="1618" y="12801"/>
                    <a:pt x="1192" y="13629"/>
                    <a:pt x="1227" y="14533"/>
                  </a:cubicBezTo>
                  <a:cubicBezTo>
                    <a:pt x="1272" y="15733"/>
                    <a:pt x="2134" y="16756"/>
                    <a:pt x="3171" y="17285"/>
                  </a:cubicBezTo>
                  <a:cubicBezTo>
                    <a:pt x="4147" y="17783"/>
                    <a:pt x="5249" y="17897"/>
                    <a:pt x="6336" y="17897"/>
                  </a:cubicBezTo>
                  <a:cubicBezTo>
                    <a:pt x="6504" y="17897"/>
                    <a:pt x="6671" y="17894"/>
                    <a:pt x="6838" y="17890"/>
                  </a:cubicBezTo>
                  <a:cubicBezTo>
                    <a:pt x="8500" y="19140"/>
                    <a:pt x="10564" y="19881"/>
                    <a:pt x="12799" y="19881"/>
                  </a:cubicBezTo>
                  <a:cubicBezTo>
                    <a:pt x="16131" y="19881"/>
                    <a:pt x="19088" y="18231"/>
                    <a:pt x="20893" y="15704"/>
                  </a:cubicBezTo>
                  <a:cubicBezTo>
                    <a:pt x="21752" y="15470"/>
                    <a:pt x="22579" y="15116"/>
                    <a:pt x="23294" y="14587"/>
                  </a:cubicBezTo>
                  <a:cubicBezTo>
                    <a:pt x="24333" y="13819"/>
                    <a:pt x="25155" y="12661"/>
                    <a:pt x="25213" y="11336"/>
                  </a:cubicBezTo>
                  <a:cubicBezTo>
                    <a:pt x="25257" y="10343"/>
                    <a:pt x="24792" y="9464"/>
                    <a:pt x="24097" y="8809"/>
                  </a:cubicBezTo>
                  <a:cubicBezTo>
                    <a:pt x="24163" y="8662"/>
                    <a:pt x="24221" y="8514"/>
                    <a:pt x="24275" y="8360"/>
                  </a:cubicBezTo>
                  <a:cubicBezTo>
                    <a:pt x="24687" y="7190"/>
                    <a:pt x="24695" y="5815"/>
                    <a:pt x="24055" y="4724"/>
                  </a:cubicBezTo>
                  <a:cubicBezTo>
                    <a:pt x="23530" y="3824"/>
                    <a:pt x="22528" y="3204"/>
                    <a:pt x="21483" y="3204"/>
                  </a:cubicBezTo>
                  <a:cubicBezTo>
                    <a:pt x="21372" y="3204"/>
                    <a:pt x="21260" y="3211"/>
                    <a:pt x="21149" y="3226"/>
                  </a:cubicBezTo>
                  <a:cubicBezTo>
                    <a:pt x="20867" y="3262"/>
                    <a:pt x="20604" y="3342"/>
                    <a:pt x="20350" y="3470"/>
                  </a:cubicBezTo>
                  <a:cubicBezTo>
                    <a:pt x="20345" y="3473"/>
                    <a:pt x="20344" y="3474"/>
                    <a:pt x="20341" y="3476"/>
                  </a:cubicBezTo>
                  <a:cubicBezTo>
                    <a:pt x="18514" y="1351"/>
                    <a:pt x="15810" y="1"/>
                    <a:pt x="12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8;p35">
              <a:extLst>
                <a:ext uri="{FF2B5EF4-FFF2-40B4-BE49-F238E27FC236}">
                  <a16:creationId xmlns:a16="http://schemas.microsoft.com/office/drawing/2014/main" id="{89315677-9422-F9BD-9FF7-F0767E2EB515}"/>
                </a:ext>
              </a:extLst>
            </p:cNvPr>
            <p:cNvSpPr/>
            <p:nvPr/>
          </p:nvSpPr>
          <p:spPr>
            <a:xfrm>
              <a:off x="1030208" y="1480793"/>
              <a:ext cx="10244" cy="10244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97" y="0"/>
                  </a:moveTo>
                  <a:lnTo>
                    <a:pt x="154" y="6"/>
                  </a:lnTo>
                  <a:cubicBezTo>
                    <a:pt x="146" y="7"/>
                    <a:pt x="139" y="12"/>
                    <a:pt x="132" y="15"/>
                  </a:cubicBezTo>
                  <a:cubicBezTo>
                    <a:pt x="106" y="26"/>
                    <a:pt x="117" y="19"/>
                    <a:pt x="93" y="36"/>
                  </a:cubicBezTo>
                  <a:cubicBezTo>
                    <a:pt x="82" y="47"/>
                    <a:pt x="81" y="44"/>
                    <a:pt x="75" y="51"/>
                  </a:cubicBezTo>
                  <a:cubicBezTo>
                    <a:pt x="75" y="54"/>
                    <a:pt x="74" y="54"/>
                    <a:pt x="74" y="55"/>
                  </a:cubicBezTo>
                  <a:cubicBezTo>
                    <a:pt x="69" y="58"/>
                    <a:pt x="68" y="63"/>
                    <a:pt x="63" y="66"/>
                  </a:cubicBezTo>
                  <a:lnTo>
                    <a:pt x="47" y="87"/>
                  </a:lnTo>
                  <a:cubicBezTo>
                    <a:pt x="31" y="102"/>
                    <a:pt x="20" y="121"/>
                    <a:pt x="16" y="141"/>
                  </a:cubicBezTo>
                  <a:cubicBezTo>
                    <a:pt x="4" y="160"/>
                    <a:pt x="1" y="180"/>
                    <a:pt x="1" y="202"/>
                  </a:cubicBezTo>
                  <a:cubicBezTo>
                    <a:pt x="1" y="224"/>
                    <a:pt x="4" y="246"/>
                    <a:pt x="16" y="265"/>
                  </a:cubicBezTo>
                  <a:cubicBezTo>
                    <a:pt x="18" y="283"/>
                    <a:pt x="30" y="301"/>
                    <a:pt x="46" y="315"/>
                  </a:cubicBezTo>
                  <a:cubicBezTo>
                    <a:pt x="56" y="324"/>
                    <a:pt x="68" y="331"/>
                    <a:pt x="78" y="340"/>
                  </a:cubicBezTo>
                  <a:cubicBezTo>
                    <a:pt x="104" y="355"/>
                    <a:pt x="130" y="362"/>
                    <a:pt x="161" y="362"/>
                  </a:cubicBezTo>
                  <a:lnTo>
                    <a:pt x="203" y="356"/>
                  </a:lnTo>
                  <a:cubicBezTo>
                    <a:pt x="231" y="349"/>
                    <a:pt x="254" y="334"/>
                    <a:pt x="274" y="315"/>
                  </a:cubicBezTo>
                  <a:lnTo>
                    <a:pt x="296" y="298"/>
                  </a:lnTo>
                  <a:cubicBezTo>
                    <a:pt x="300" y="295"/>
                    <a:pt x="303" y="294"/>
                    <a:pt x="308" y="289"/>
                  </a:cubicBezTo>
                  <a:cubicBezTo>
                    <a:pt x="309" y="289"/>
                    <a:pt x="309" y="288"/>
                    <a:pt x="311" y="288"/>
                  </a:cubicBezTo>
                  <a:lnTo>
                    <a:pt x="313" y="286"/>
                  </a:lnTo>
                  <a:cubicBezTo>
                    <a:pt x="322" y="275"/>
                    <a:pt x="331" y="265"/>
                    <a:pt x="338" y="252"/>
                  </a:cubicBezTo>
                  <a:cubicBezTo>
                    <a:pt x="344" y="238"/>
                    <a:pt x="350" y="224"/>
                    <a:pt x="354" y="211"/>
                  </a:cubicBezTo>
                  <a:lnTo>
                    <a:pt x="354" y="209"/>
                  </a:lnTo>
                  <a:cubicBezTo>
                    <a:pt x="357" y="202"/>
                    <a:pt x="357" y="199"/>
                    <a:pt x="358" y="186"/>
                  </a:cubicBezTo>
                  <a:cubicBezTo>
                    <a:pt x="361" y="172"/>
                    <a:pt x="361" y="157"/>
                    <a:pt x="358" y="143"/>
                  </a:cubicBezTo>
                  <a:cubicBezTo>
                    <a:pt x="358" y="135"/>
                    <a:pt x="357" y="128"/>
                    <a:pt x="354" y="121"/>
                  </a:cubicBezTo>
                  <a:cubicBezTo>
                    <a:pt x="347" y="93"/>
                    <a:pt x="332" y="68"/>
                    <a:pt x="313" y="48"/>
                  </a:cubicBezTo>
                  <a:cubicBezTo>
                    <a:pt x="293" y="28"/>
                    <a:pt x="267" y="13"/>
                    <a:pt x="241" y="6"/>
                  </a:cubicBezTo>
                  <a:cubicBezTo>
                    <a:pt x="238" y="6"/>
                    <a:pt x="199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9;p35">
              <a:extLst>
                <a:ext uri="{FF2B5EF4-FFF2-40B4-BE49-F238E27FC236}">
                  <a16:creationId xmlns:a16="http://schemas.microsoft.com/office/drawing/2014/main" id="{C3A411AC-858C-B768-F8BF-4C3EBFF47C08}"/>
                </a:ext>
              </a:extLst>
            </p:cNvPr>
            <p:cNvSpPr/>
            <p:nvPr/>
          </p:nvSpPr>
          <p:spPr>
            <a:xfrm>
              <a:off x="1098348" y="1472417"/>
              <a:ext cx="11404" cy="11404"/>
            </a:xfrm>
            <a:custGeom>
              <a:avLst/>
              <a:gdLst/>
              <a:ahLst/>
              <a:cxnLst/>
              <a:rect l="l" t="t" r="r" b="b"/>
              <a:pathLst>
                <a:path w="403" h="403" extrusionOk="0">
                  <a:moveTo>
                    <a:pt x="208" y="1"/>
                  </a:moveTo>
                  <a:cubicBezTo>
                    <a:pt x="198" y="1"/>
                    <a:pt x="189" y="2"/>
                    <a:pt x="180" y="4"/>
                  </a:cubicBezTo>
                  <a:cubicBezTo>
                    <a:pt x="154" y="5"/>
                    <a:pt x="129" y="13"/>
                    <a:pt x="107" y="27"/>
                  </a:cubicBezTo>
                  <a:cubicBezTo>
                    <a:pt x="104" y="29"/>
                    <a:pt x="103" y="29"/>
                    <a:pt x="100" y="32"/>
                  </a:cubicBezTo>
                  <a:cubicBezTo>
                    <a:pt x="71" y="49"/>
                    <a:pt x="46" y="74"/>
                    <a:pt x="29" y="103"/>
                  </a:cubicBezTo>
                  <a:cubicBezTo>
                    <a:pt x="10" y="133"/>
                    <a:pt x="1" y="165"/>
                    <a:pt x="1" y="202"/>
                  </a:cubicBezTo>
                  <a:cubicBezTo>
                    <a:pt x="2" y="221"/>
                    <a:pt x="7" y="237"/>
                    <a:pt x="8" y="255"/>
                  </a:cubicBezTo>
                  <a:cubicBezTo>
                    <a:pt x="17" y="289"/>
                    <a:pt x="36" y="318"/>
                    <a:pt x="59" y="344"/>
                  </a:cubicBezTo>
                  <a:cubicBezTo>
                    <a:pt x="78" y="364"/>
                    <a:pt x="100" y="376"/>
                    <a:pt x="123" y="386"/>
                  </a:cubicBezTo>
                  <a:cubicBezTo>
                    <a:pt x="144" y="397"/>
                    <a:pt x="167" y="402"/>
                    <a:pt x="191" y="402"/>
                  </a:cubicBezTo>
                  <a:cubicBezTo>
                    <a:pt x="193" y="402"/>
                    <a:pt x="196" y="402"/>
                    <a:pt x="199" y="402"/>
                  </a:cubicBezTo>
                  <a:cubicBezTo>
                    <a:pt x="235" y="402"/>
                    <a:pt x="268" y="393"/>
                    <a:pt x="299" y="375"/>
                  </a:cubicBezTo>
                  <a:cubicBezTo>
                    <a:pt x="328" y="357"/>
                    <a:pt x="351" y="332"/>
                    <a:pt x="370" y="303"/>
                  </a:cubicBezTo>
                  <a:cubicBezTo>
                    <a:pt x="372" y="302"/>
                    <a:pt x="372" y="300"/>
                    <a:pt x="373" y="296"/>
                  </a:cubicBezTo>
                  <a:cubicBezTo>
                    <a:pt x="380" y="280"/>
                    <a:pt x="386" y="266"/>
                    <a:pt x="393" y="250"/>
                  </a:cubicBezTo>
                  <a:cubicBezTo>
                    <a:pt x="401" y="223"/>
                    <a:pt x="402" y="197"/>
                    <a:pt x="398" y="171"/>
                  </a:cubicBezTo>
                  <a:cubicBezTo>
                    <a:pt x="398" y="154"/>
                    <a:pt x="393" y="136"/>
                    <a:pt x="385" y="122"/>
                  </a:cubicBezTo>
                  <a:cubicBezTo>
                    <a:pt x="377" y="98"/>
                    <a:pt x="363" y="77"/>
                    <a:pt x="344" y="59"/>
                  </a:cubicBezTo>
                  <a:lnTo>
                    <a:pt x="305" y="27"/>
                  </a:lnTo>
                  <a:cubicBezTo>
                    <a:pt x="289" y="20"/>
                    <a:pt x="274" y="16"/>
                    <a:pt x="257" y="8"/>
                  </a:cubicBezTo>
                  <a:cubicBezTo>
                    <a:pt x="241" y="4"/>
                    <a:pt x="224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2790;p35">
            <a:extLst>
              <a:ext uri="{FF2B5EF4-FFF2-40B4-BE49-F238E27FC236}">
                <a16:creationId xmlns:a16="http://schemas.microsoft.com/office/drawing/2014/main" id="{4F6B1094-6FC9-8847-1232-A33E0ABC4E8A}"/>
              </a:ext>
            </a:extLst>
          </p:cNvPr>
          <p:cNvGrpSpPr/>
          <p:nvPr/>
        </p:nvGrpSpPr>
        <p:grpSpPr>
          <a:xfrm rot="2856114">
            <a:off x="8077520" y="1671614"/>
            <a:ext cx="685017" cy="879983"/>
            <a:chOff x="7297057" y="1564949"/>
            <a:chExt cx="828209" cy="1063929"/>
          </a:xfrm>
        </p:grpSpPr>
        <p:sp>
          <p:nvSpPr>
            <p:cNvPr id="52" name="Google Shape;2791;p35">
              <a:extLst>
                <a:ext uri="{FF2B5EF4-FFF2-40B4-BE49-F238E27FC236}">
                  <a16:creationId xmlns:a16="http://schemas.microsoft.com/office/drawing/2014/main" id="{990A6092-02AE-5D07-F63F-7B5BC9ADFD48}"/>
                </a:ext>
              </a:extLst>
            </p:cNvPr>
            <p:cNvSpPr/>
            <p:nvPr/>
          </p:nvSpPr>
          <p:spPr>
            <a:xfrm>
              <a:off x="7609433" y="1850726"/>
              <a:ext cx="217438" cy="223635"/>
            </a:xfrm>
            <a:custGeom>
              <a:avLst/>
              <a:gdLst/>
              <a:ahLst/>
              <a:cxnLst/>
              <a:rect l="l" t="t" r="r" b="b"/>
              <a:pathLst>
                <a:path w="7684" h="7903" extrusionOk="0">
                  <a:moveTo>
                    <a:pt x="3868" y="716"/>
                  </a:moveTo>
                  <a:cubicBezTo>
                    <a:pt x="3929" y="716"/>
                    <a:pt x="3991" y="718"/>
                    <a:pt x="4052" y="721"/>
                  </a:cubicBezTo>
                  <a:cubicBezTo>
                    <a:pt x="5906" y="820"/>
                    <a:pt x="7336" y="2409"/>
                    <a:pt x="7238" y="4267"/>
                  </a:cubicBezTo>
                  <a:cubicBezTo>
                    <a:pt x="7143" y="6061"/>
                    <a:pt x="5653" y="7457"/>
                    <a:pt x="3876" y="7457"/>
                  </a:cubicBezTo>
                  <a:cubicBezTo>
                    <a:pt x="3815" y="7457"/>
                    <a:pt x="3753" y="7455"/>
                    <a:pt x="3692" y="7452"/>
                  </a:cubicBezTo>
                  <a:cubicBezTo>
                    <a:pt x="1836" y="7355"/>
                    <a:pt x="406" y="5763"/>
                    <a:pt x="506" y="3906"/>
                  </a:cubicBezTo>
                  <a:cubicBezTo>
                    <a:pt x="600" y="2112"/>
                    <a:pt x="2091" y="716"/>
                    <a:pt x="3868" y="716"/>
                  </a:cubicBezTo>
                  <a:close/>
                  <a:moveTo>
                    <a:pt x="5881" y="7760"/>
                  </a:moveTo>
                  <a:lnTo>
                    <a:pt x="5881" y="7760"/>
                  </a:lnTo>
                  <a:cubicBezTo>
                    <a:pt x="5881" y="7760"/>
                    <a:pt x="5880" y="7761"/>
                    <a:pt x="5880" y="7762"/>
                  </a:cubicBezTo>
                  <a:cubicBezTo>
                    <a:pt x="5880" y="7761"/>
                    <a:pt x="5881" y="7760"/>
                    <a:pt x="5881" y="7760"/>
                  </a:cubicBezTo>
                  <a:close/>
                  <a:moveTo>
                    <a:pt x="2849" y="1"/>
                  </a:moveTo>
                  <a:cubicBezTo>
                    <a:pt x="2837" y="1"/>
                    <a:pt x="2825" y="3"/>
                    <a:pt x="2814" y="6"/>
                  </a:cubicBezTo>
                  <a:cubicBezTo>
                    <a:pt x="2791" y="13"/>
                    <a:pt x="2769" y="26"/>
                    <a:pt x="2750" y="42"/>
                  </a:cubicBezTo>
                  <a:cubicBezTo>
                    <a:pt x="2721" y="70"/>
                    <a:pt x="2712" y="106"/>
                    <a:pt x="2709" y="142"/>
                  </a:cubicBezTo>
                  <a:cubicBezTo>
                    <a:pt x="2709" y="147"/>
                    <a:pt x="2709" y="150"/>
                    <a:pt x="2706" y="151"/>
                  </a:cubicBezTo>
                  <a:cubicBezTo>
                    <a:pt x="2702" y="164"/>
                    <a:pt x="2698" y="179"/>
                    <a:pt x="2695" y="193"/>
                  </a:cubicBezTo>
                  <a:cubicBezTo>
                    <a:pt x="2688" y="222"/>
                    <a:pt x="2685" y="250"/>
                    <a:pt x="2689" y="279"/>
                  </a:cubicBezTo>
                  <a:cubicBezTo>
                    <a:pt x="2695" y="323"/>
                    <a:pt x="2698" y="365"/>
                    <a:pt x="2711" y="406"/>
                  </a:cubicBezTo>
                  <a:cubicBezTo>
                    <a:pt x="2718" y="433"/>
                    <a:pt x="2727" y="461"/>
                    <a:pt x="2738" y="485"/>
                  </a:cubicBezTo>
                  <a:cubicBezTo>
                    <a:pt x="2738" y="488"/>
                    <a:pt x="2740" y="490"/>
                    <a:pt x="2740" y="491"/>
                  </a:cubicBezTo>
                  <a:cubicBezTo>
                    <a:pt x="1287" y="950"/>
                    <a:pt x="198" y="2273"/>
                    <a:pt x="111" y="3883"/>
                  </a:cubicBezTo>
                  <a:cubicBezTo>
                    <a:pt x="1" y="5957"/>
                    <a:pt x="1599" y="7735"/>
                    <a:pt x="3673" y="7844"/>
                  </a:cubicBezTo>
                  <a:cubicBezTo>
                    <a:pt x="3742" y="7848"/>
                    <a:pt x="3811" y="7850"/>
                    <a:pt x="3879" y="7850"/>
                  </a:cubicBezTo>
                  <a:cubicBezTo>
                    <a:pt x="4417" y="7850"/>
                    <a:pt x="4930" y="7735"/>
                    <a:pt x="5395" y="7526"/>
                  </a:cubicBezTo>
                  <a:cubicBezTo>
                    <a:pt x="5401" y="7544"/>
                    <a:pt x="5408" y="7560"/>
                    <a:pt x="5414" y="7574"/>
                  </a:cubicBezTo>
                  <a:cubicBezTo>
                    <a:pt x="5431" y="7626"/>
                    <a:pt x="5452" y="7679"/>
                    <a:pt x="5475" y="7730"/>
                  </a:cubicBezTo>
                  <a:cubicBezTo>
                    <a:pt x="5482" y="7749"/>
                    <a:pt x="5492" y="7765"/>
                    <a:pt x="5501" y="7780"/>
                  </a:cubicBezTo>
                  <a:cubicBezTo>
                    <a:pt x="5523" y="7814"/>
                    <a:pt x="5547" y="7844"/>
                    <a:pt x="5582" y="7865"/>
                  </a:cubicBezTo>
                  <a:cubicBezTo>
                    <a:pt x="5590" y="7871"/>
                    <a:pt x="5597" y="7873"/>
                    <a:pt x="5606" y="7878"/>
                  </a:cubicBezTo>
                  <a:cubicBezTo>
                    <a:pt x="5632" y="7895"/>
                    <a:pt x="5662" y="7902"/>
                    <a:pt x="5693" y="7902"/>
                  </a:cubicBezTo>
                  <a:cubicBezTo>
                    <a:pt x="5720" y="7902"/>
                    <a:pt x="5747" y="7897"/>
                    <a:pt x="5771" y="7887"/>
                  </a:cubicBezTo>
                  <a:cubicBezTo>
                    <a:pt x="5826" y="7863"/>
                    <a:pt x="5860" y="7823"/>
                    <a:pt x="5879" y="7766"/>
                  </a:cubicBezTo>
                  <a:cubicBezTo>
                    <a:pt x="5880" y="7763"/>
                    <a:pt x="5881" y="7758"/>
                    <a:pt x="5883" y="7753"/>
                  </a:cubicBezTo>
                  <a:lnTo>
                    <a:pt x="5883" y="7753"/>
                  </a:lnTo>
                  <a:cubicBezTo>
                    <a:pt x="5882" y="7756"/>
                    <a:pt x="5882" y="7758"/>
                    <a:pt x="5881" y="7760"/>
                  </a:cubicBezTo>
                  <a:lnTo>
                    <a:pt x="5881" y="7760"/>
                  </a:lnTo>
                  <a:cubicBezTo>
                    <a:pt x="5882" y="7756"/>
                    <a:pt x="5885" y="7751"/>
                    <a:pt x="5886" y="7749"/>
                  </a:cubicBezTo>
                  <a:lnTo>
                    <a:pt x="5886" y="7749"/>
                  </a:lnTo>
                  <a:cubicBezTo>
                    <a:pt x="5885" y="7750"/>
                    <a:pt x="5884" y="7752"/>
                    <a:pt x="5883" y="7753"/>
                  </a:cubicBezTo>
                  <a:lnTo>
                    <a:pt x="5883" y="7753"/>
                  </a:lnTo>
                  <a:cubicBezTo>
                    <a:pt x="5893" y="7724"/>
                    <a:pt x="5899" y="7695"/>
                    <a:pt x="5896" y="7661"/>
                  </a:cubicBezTo>
                  <a:cubicBezTo>
                    <a:pt x="5895" y="7625"/>
                    <a:pt x="5886" y="7589"/>
                    <a:pt x="5877" y="7554"/>
                  </a:cubicBezTo>
                  <a:cubicBezTo>
                    <a:pt x="5867" y="7515"/>
                    <a:pt x="5853" y="7475"/>
                    <a:pt x="5841" y="7438"/>
                  </a:cubicBezTo>
                  <a:cubicBezTo>
                    <a:pt x="5828" y="7398"/>
                    <a:pt x="5813" y="7358"/>
                    <a:pt x="5799" y="7318"/>
                  </a:cubicBezTo>
                  <a:cubicBezTo>
                    <a:pt x="5866" y="7278"/>
                    <a:pt x="5931" y="7236"/>
                    <a:pt x="5996" y="7190"/>
                  </a:cubicBezTo>
                  <a:cubicBezTo>
                    <a:pt x="6008" y="7212"/>
                    <a:pt x="6020" y="7236"/>
                    <a:pt x="6031" y="7257"/>
                  </a:cubicBezTo>
                  <a:cubicBezTo>
                    <a:pt x="6044" y="7283"/>
                    <a:pt x="6059" y="7308"/>
                    <a:pt x="6071" y="7334"/>
                  </a:cubicBezTo>
                  <a:cubicBezTo>
                    <a:pt x="6092" y="7376"/>
                    <a:pt x="6124" y="7410"/>
                    <a:pt x="6158" y="7443"/>
                  </a:cubicBezTo>
                  <a:cubicBezTo>
                    <a:pt x="6196" y="7480"/>
                    <a:pt x="6251" y="7502"/>
                    <a:pt x="6306" y="7502"/>
                  </a:cubicBezTo>
                  <a:cubicBezTo>
                    <a:pt x="6340" y="7502"/>
                    <a:pt x="6374" y="7493"/>
                    <a:pt x="6403" y="7474"/>
                  </a:cubicBezTo>
                  <a:cubicBezTo>
                    <a:pt x="6432" y="7455"/>
                    <a:pt x="6456" y="7430"/>
                    <a:pt x="6476" y="7401"/>
                  </a:cubicBezTo>
                  <a:cubicBezTo>
                    <a:pt x="6507" y="7353"/>
                    <a:pt x="6505" y="7299"/>
                    <a:pt x="6496" y="7244"/>
                  </a:cubicBezTo>
                  <a:cubicBezTo>
                    <a:pt x="6485" y="7169"/>
                    <a:pt x="6447" y="7102"/>
                    <a:pt x="6412" y="7035"/>
                  </a:cubicBezTo>
                  <a:cubicBezTo>
                    <a:pt x="6393" y="6996"/>
                    <a:pt x="6374" y="6954"/>
                    <a:pt x="6351" y="6917"/>
                  </a:cubicBezTo>
                  <a:cubicBezTo>
                    <a:pt x="6427" y="6850"/>
                    <a:pt x="6502" y="6781"/>
                    <a:pt x="6572" y="6708"/>
                  </a:cubicBezTo>
                  <a:cubicBezTo>
                    <a:pt x="6594" y="6731"/>
                    <a:pt x="6616" y="6755"/>
                    <a:pt x="6640" y="6778"/>
                  </a:cubicBezTo>
                  <a:cubicBezTo>
                    <a:pt x="6669" y="6807"/>
                    <a:pt x="6695" y="6834"/>
                    <a:pt x="6729" y="6861"/>
                  </a:cubicBezTo>
                  <a:cubicBezTo>
                    <a:pt x="6757" y="6880"/>
                    <a:pt x="6780" y="6898"/>
                    <a:pt x="6809" y="6913"/>
                  </a:cubicBezTo>
                  <a:cubicBezTo>
                    <a:pt x="6826" y="6922"/>
                    <a:pt x="6847" y="6933"/>
                    <a:pt x="6868" y="6941"/>
                  </a:cubicBezTo>
                  <a:cubicBezTo>
                    <a:pt x="6882" y="6945"/>
                    <a:pt x="6894" y="6946"/>
                    <a:pt x="6907" y="6946"/>
                  </a:cubicBezTo>
                  <a:cubicBezTo>
                    <a:pt x="6916" y="6946"/>
                    <a:pt x="6926" y="6945"/>
                    <a:pt x="6935" y="6943"/>
                  </a:cubicBezTo>
                  <a:cubicBezTo>
                    <a:pt x="6939" y="6944"/>
                    <a:pt x="6943" y="6944"/>
                    <a:pt x="6947" y="6944"/>
                  </a:cubicBezTo>
                  <a:cubicBezTo>
                    <a:pt x="6986" y="6944"/>
                    <a:pt x="7024" y="6930"/>
                    <a:pt x="7052" y="6901"/>
                  </a:cubicBezTo>
                  <a:cubicBezTo>
                    <a:pt x="7078" y="6877"/>
                    <a:pt x="7088" y="6845"/>
                    <a:pt x="7092" y="6813"/>
                  </a:cubicBezTo>
                  <a:cubicBezTo>
                    <a:pt x="7099" y="6789"/>
                    <a:pt x="7101" y="6763"/>
                    <a:pt x="7095" y="6740"/>
                  </a:cubicBezTo>
                  <a:cubicBezTo>
                    <a:pt x="7094" y="6720"/>
                    <a:pt x="7091" y="6711"/>
                    <a:pt x="7083" y="6692"/>
                  </a:cubicBezTo>
                  <a:cubicBezTo>
                    <a:pt x="7072" y="6663"/>
                    <a:pt x="7062" y="6632"/>
                    <a:pt x="7043" y="6605"/>
                  </a:cubicBezTo>
                  <a:cubicBezTo>
                    <a:pt x="7014" y="6558"/>
                    <a:pt x="6979" y="6516"/>
                    <a:pt x="6943" y="6474"/>
                  </a:cubicBezTo>
                  <a:cubicBezTo>
                    <a:pt x="6916" y="6444"/>
                    <a:pt x="6889" y="6412"/>
                    <a:pt x="6860" y="6381"/>
                  </a:cubicBezTo>
                  <a:cubicBezTo>
                    <a:pt x="7312" y="5795"/>
                    <a:pt x="7599" y="5073"/>
                    <a:pt x="7640" y="4278"/>
                  </a:cubicBezTo>
                  <a:cubicBezTo>
                    <a:pt x="7684" y="3478"/>
                    <a:pt x="7470" y="2720"/>
                    <a:pt x="7072" y="2087"/>
                  </a:cubicBezTo>
                  <a:cubicBezTo>
                    <a:pt x="7078" y="2083"/>
                    <a:pt x="7083" y="2080"/>
                    <a:pt x="7091" y="2075"/>
                  </a:cubicBezTo>
                  <a:cubicBezTo>
                    <a:pt x="7129" y="2051"/>
                    <a:pt x="7159" y="2016"/>
                    <a:pt x="7194" y="1982"/>
                  </a:cubicBezTo>
                  <a:cubicBezTo>
                    <a:pt x="7246" y="1930"/>
                    <a:pt x="7306" y="1878"/>
                    <a:pt x="7339" y="1808"/>
                  </a:cubicBezTo>
                  <a:cubicBezTo>
                    <a:pt x="7347" y="1793"/>
                    <a:pt x="7352" y="1777"/>
                    <a:pt x="7360" y="1763"/>
                  </a:cubicBezTo>
                  <a:cubicBezTo>
                    <a:pt x="7367" y="1738"/>
                    <a:pt x="7368" y="1712"/>
                    <a:pt x="7363" y="1687"/>
                  </a:cubicBezTo>
                  <a:cubicBezTo>
                    <a:pt x="7358" y="1647"/>
                    <a:pt x="7341" y="1604"/>
                    <a:pt x="7310" y="1575"/>
                  </a:cubicBezTo>
                  <a:cubicBezTo>
                    <a:pt x="7285" y="1554"/>
                    <a:pt x="7258" y="1536"/>
                    <a:pt x="7224" y="1527"/>
                  </a:cubicBezTo>
                  <a:cubicBezTo>
                    <a:pt x="7209" y="1523"/>
                    <a:pt x="7193" y="1520"/>
                    <a:pt x="7177" y="1520"/>
                  </a:cubicBezTo>
                  <a:cubicBezTo>
                    <a:pt x="7167" y="1520"/>
                    <a:pt x="7158" y="1521"/>
                    <a:pt x="7149" y="1523"/>
                  </a:cubicBezTo>
                  <a:cubicBezTo>
                    <a:pt x="7113" y="1530"/>
                    <a:pt x="7089" y="1539"/>
                    <a:pt x="7068" y="1552"/>
                  </a:cubicBezTo>
                  <a:cubicBezTo>
                    <a:pt x="6998" y="1583"/>
                    <a:pt x="6944" y="1644"/>
                    <a:pt x="6890" y="1694"/>
                  </a:cubicBezTo>
                  <a:cubicBezTo>
                    <a:pt x="6868" y="1713"/>
                    <a:pt x="6850" y="1735"/>
                    <a:pt x="6829" y="1756"/>
                  </a:cubicBezTo>
                  <a:cubicBezTo>
                    <a:pt x="6784" y="1697"/>
                    <a:pt x="6738" y="1641"/>
                    <a:pt x="6688" y="1587"/>
                  </a:cubicBezTo>
                  <a:cubicBezTo>
                    <a:pt x="6694" y="1581"/>
                    <a:pt x="6700" y="1575"/>
                    <a:pt x="6706" y="1572"/>
                  </a:cubicBezTo>
                  <a:cubicBezTo>
                    <a:pt x="6720" y="1559"/>
                    <a:pt x="6732" y="1549"/>
                    <a:pt x="6746" y="1536"/>
                  </a:cubicBezTo>
                  <a:cubicBezTo>
                    <a:pt x="6761" y="1523"/>
                    <a:pt x="6773" y="1508"/>
                    <a:pt x="6786" y="1494"/>
                  </a:cubicBezTo>
                  <a:cubicBezTo>
                    <a:pt x="6809" y="1465"/>
                    <a:pt x="6834" y="1437"/>
                    <a:pt x="6860" y="1411"/>
                  </a:cubicBezTo>
                  <a:cubicBezTo>
                    <a:pt x="6870" y="1398"/>
                    <a:pt x="6880" y="1384"/>
                    <a:pt x="6890" y="1370"/>
                  </a:cubicBezTo>
                  <a:cubicBezTo>
                    <a:pt x="6905" y="1349"/>
                    <a:pt x="6912" y="1324"/>
                    <a:pt x="6913" y="1298"/>
                  </a:cubicBezTo>
                  <a:cubicBezTo>
                    <a:pt x="6916" y="1282"/>
                    <a:pt x="6916" y="1263"/>
                    <a:pt x="6913" y="1247"/>
                  </a:cubicBezTo>
                  <a:cubicBezTo>
                    <a:pt x="6918" y="1203"/>
                    <a:pt x="6899" y="1158"/>
                    <a:pt x="6870" y="1129"/>
                  </a:cubicBezTo>
                  <a:cubicBezTo>
                    <a:pt x="6847" y="1105"/>
                    <a:pt x="6816" y="1093"/>
                    <a:pt x="6786" y="1089"/>
                  </a:cubicBezTo>
                  <a:cubicBezTo>
                    <a:pt x="6765" y="1081"/>
                    <a:pt x="6743" y="1077"/>
                    <a:pt x="6722" y="1077"/>
                  </a:cubicBezTo>
                  <a:cubicBezTo>
                    <a:pt x="6687" y="1077"/>
                    <a:pt x="6652" y="1086"/>
                    <a:pt x="6623" y="1103"/>
                  </a:cubicBezTo>
                  <a:cubicBezTo>
                    <a:pt x="6592" y="1123"/>
                    <a:pt x="6563" y="1144"/>
                    <a:pt x="6531" y="1164"/>
                  </a:cubicBezTo>
                  <a:cubicBezTo>
                    <a:pt x="6485" y="1193"/>
                    <a:pt x="6446" y="1225"/>
                    <a:pt x="6403" y="1260"/>
                  </a:cubicBezTo>
                  <a:cubicBezTo>
                    <a:pt x="6396" y="1266"/>
                    <a:pt x="6389" y="1273"/>
                    <a:pt x="6382" y="1277"/>
                  </a:cubicBezTo>
                  <a:cubicBezTo>
                    <a:pt x="5764" y="725"/>
                    <a:pt x="4963" y="369"/>
                    <a:pt x="4072" y="323"/>
                  </a:cubicBezTo>
                  <a:cubicBezTo>
                    <a:pt x="4007" y="319"/>
                    <a:pt x="3942" y="318"/>
                    <a:pt x="3877" y="318"/>
                  </a:cubicBezTo>
                  <a:cubicBezTo>
                    <a:pt x="3625" y="318"/>
                    <a:pt x="3379" y="342"/>
                    <a:pt x="3141" y="390"/>
                  </a:cubicBezTo>
                  <a:cubicBezTo>
                    <a:pt x="3138" y="379"/>
                    <a:pt x="3132" y="368"/>
                    <a:pt x="3126" y="358"/>
                  </a:cubicBezTo>
                  <a:cubicBezTo>
                    <a:pt x="3123" y="347"/>
                    <a:pt x="3118" y="337"/>
                    <a:pt x="3113" y="328"/>
                  </a:cubicBezTo>
                  <a:cubicBezTo>
                    <a:pt x="3097" y="286"/>
                    <a:pt x="3083" y="244"/>
                    <a:pt x="3062" y="205"/>
                  </a:cubicBezTo>
                  <a:lnTo>
                    <a:pt x="3041" y="156"/>
                  </a:lnTo>
                  <a:cubicBezTo>
                    <a:pt x="3032" y="135"/>
                    <a:pt x="3009" y="112"/>
                    <a:pt x="2987" y="92"/>
                  </a:cubicBezTo>
                  <a:cubicBezTo>
                    <a:pt x="2983" y="84"/>
                    <a:pt x="2980" y="79"/>
                    <a:pt x="2975" y="71"/>
                  </a:cubicBezTo>
                  <a:cubicBezTo>
                    <a:pt x="2952" y="29"/>
                    <a:pt x="2900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2;p35">
              <a:extLst>
                <a:ext uri="{FF2B5EF4-FFF2-40B4-BE49-F238E27FC236}">
                  <a16:creationId xmlns:a16="http://schemas.microsoft.com/office/drawing/2014/main" id="{D0934D1A-6C4C-4E16-4B69-309954C0D3B8}"/>
                </a:ext>
              </a:extLst>
            </p:cNvPr>
            <p:cNvSpPr/>
            <p:nvPr/>
          </p:nvSpPr>
          <p:spPr>
            <a:xfrm>
              <a:off x="7661670" y="1906500"/>
              <a:ext cx="85911" cy="90439"/>
            </a:xfrm>
            <a:custGeom>
              <a:avLst/>
              <a:gdLst/>
              <a:ahLst/>
              <a:cxnLst/>
              <a:rect l="l" t="t" r="r" b="b"/>
              <a:pathLst>
                <a:path w="3036" h="3196" extrusionOk="0">
                  <a:moveTo>
                    <a:pt x="2917" y="0"/>
                  </a:moveTo>
                  <a:cubicBezTo>
                    <a:pt x="2898" y="0"/>
                    <a:pt x="2879" y="6"/>
                    <a:pt x="2863" y="18"/>
                  </a:cubicBezTo>
                  <a:cubicBezTo>
                    <a:pt x="2593" y="229"/>
                    <a:pt x="2362" y="491"/>
                    <a:pt x="2129" y="742"/>
                  </a:cubicBezTo>
                  <a:cubicBezTo>
                    <a:pt x="1889" y="999"/>
                    <a:pt x="1650" y="1257"/>
                    <a:pt x="1411" y="1515"/>
                  </a:cubicBezTo>
                  <a:cubicBezTo>
                    <a:pt x="942" y="2030"/>
                    <a:pt x="464" y="2538"/>
                    <a:pt x="36" y="3089"/>
                  </a:cubicBezTo>
                  <a:cubicBezTo>
                    <a:pt x="1" y="3136"/>
                    <a:pt x="36" y="3196"/>
                    <a:pt x="82" y="3196"/>
                  </a:cubicBezTo>
                  <a:cubicBezTo>
                    <a:pt x="96" y="3196"/>
                    <a:pt x="111" y="3190"/>
                    <a:pt x="125" y="3178"/>
                  </a:cubicBezTo>
                  <a:cubicBezTo>
                    <a:pt x="648" y="2707"/>
                    <a:pt x="1126" y="2190"/>
                    <a:pt x="1607" y="1678"/>
                  </a:cubicBezTo>
                  <a:cubicBezTo>
                    <a:pt x="1844" y="1427"/>
                    <a:pt x="2077" y="1174"/>
                    <a:pt x="2311" y="924"/>
                  </a:cubicBezTo>
                  <a:cubicBezTo>
                    <a:pt x="2549" y="668"/>
                    <a:pt x="2798" y="411"/>
                    <a:pt x="2992" y="119"/>
                  </a:cubicBezTo>
                  <a:cubicBezTo>
                    <a:pt x="3035" y="56"/>
                    <a:pt x="2977" y="0"/>
                    <a:pt x="2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3;p35">
              <a:extLst>
                <a:ext uri="{FF2B5EF4-FFF2-40B4-BE49-F238E27FC236}">
                  <a16:creationId xmlns:a16="http://schemas.microsoft.com/office/drawing/2014/main" id="{4DF2D119-8653-39D1-02ED-3ABFB8962442}"/>
                </a:ext>
              </a:extLst>
            </p:cNvPr>
            <p:cNvSpPr/>
            <p:nvPr/>
          </p:nvSpPr>
          <p:spPr>
            <a:xfrm>
              <a:off x="7692939" y="1937486"/>
              <a:ext cx="38569" cy="41654"/>
            </a:xfrm>
            <a:custGeom>
              <a:avLst/>
              <a:gdLst/>
              <a:ahLst/>
              <a:cxnLst/>
              <a:rect l="l" t="t" r="r" b="b"/>
              <a:pathLst>
                <a:path w="1363" h="1472" extrusionOk="0">
                  <a:moveTo>
                    <a:pt x="1274" y="0"/>
                  </a:moveTo>
                  <a:cubicBezTo>
                    <a:pt x="1259" y="0"/>
                    <a:pt x="1244" y="5"/>
                    <a:pt x="1232" y="16"/>
                  </a:cubicBezTo>
                  <a:cubicBezTo>
                    <a:pt x="1010" y="218"/>
                    <a:pt x="808" y="448"/>
                    <a:pt x="611" y="678"/>
                  </a:cubicBezTo>
                  <a:cubicBezTo>
                    <a:pt x="415" y="907"/>
                    <a:pt x="222" y="1140"/>
                    <a:pt x="33" y="1378"/>
                  </a:cubicBezTo>
                  <a:cubicBezTo>
                    <a:pt x="1" y="1418"/>
                    <a:pt x="32" y="1471"/>
                    <a:pt x="71" y="1471"/>
                  </a:cubicBezTo>
                  <a:cubicBezTo>
                    <a:pt x="83" y="1471"/>
                    <a:pt x="96" y="1466"/>
                    <a:pt x="109" y="1454"/>
                  </a:cubicBezTo>
                  <a:cubicBezTo>
                    <a:pt x="325" y="1236"/>
                    <a:pt x="534" y="1013"/>
                    <a:pt x="742" y="788"/>
                  </a:cubicBezTo>
                  <a:cubicBezTo>
                    <a:pt x="949" y="566"/>
                    <a:pt x="1152" y="336"/>
                    <a:pt x="1329" y="90"/>
                  </a:cubicBezTo>
                  <a:cubicBezTo>
                    <a:pt x="1362" y="46"/>
                    <a:pt x="1319" y="0"/>
                    <a:pt x="1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4;p35">
              <a:extLst>
                <a:ext uri="{FF2B5EF4-FFF2-40B4-BE49-F238E27FC236}">
                  <a16:creationId xmlns:a16="http://schemas.microsoft.com/office/drawing/2014/main" id="{1F0234B8-71A7-1087-842A-90DFACE3A547}"/>
                </a:ext>
              </a:extLst>
            </p:cNvPr>
            <p:cNvSpPr/>
            <p:nvPr/>
          </p:nvSpPr>
          <p:spPr>
            <a:xfrm>
              <a:off x="7711106" y="1953757"/>
              <a:ext cx="16328" cy="17120"/>
            </a:xfrm>
            <a:custGeom>
              <a:avLst/>
              <a:gdLst/>
              <a:ahLst/>
              <a:cxnLst/>
              <a:rect l="l" t="t" r="r" b="b"/>
              <a:pathLst>
                <a:path w="577" h="605" extrusionOk="0">
                  <a:moveTo>
                    <a:pt x="493" y="1"/>
                  </a:moveTo>
                  <a:cubicBezTo>
                    <a:pt x="479" y="1"/>
                    <a:pt x="466" y="4"/>
                    <a:pt x="453" y="11"/>
                  </a:cubicBezTo>
                  <a:cubicBezTo>
                    <a:pt x="426" y="24"/>
                    <a:pt x="405" y="47"/>
                    <a:pt x="384" y="68"/>
                  </a:cubicBezTo>
                  <a:cubicBezTo>
                    <a:pt x="373" y="76"/>
                    <a:pt x="365" y="85"/>
                    <a:pt x="353" y="94"/>
                  </a:cubicBezTo>
                  <a:cubicBezTo>
                    <a:pt x="350" y="98"/>
                    <a:pt x="346" y="100"/>
                    <a:pt x="344" y="104"/>
                  </a:cubicBezTo>
                  <a:cubicBezTo>
                    <a:pt x="344" y="104"/>
                    <a:pt x="336" y="108"/>
                    <a:pt x="333" y="111"/>
                  </a:cubicBezTo>
                  <a:cubicBezTo>
                    <a:pt x="307" y="127"/>
                    <a:pt x="286" y="155"/>
                    <a:pt x="264" y="177"/>
                  </a:cubicBezTo>
                  <a:cubicBezTo>
                    <a:pt x="245" y="196"/>
                    <a:pt x="227" y="217"/>
                    <a:pt x="208" y="238"/>
                  </a:cubicBezTo>
                  <a:cubicBezTo>
                    <a:pt x="168" y="280"/>
                    <a:pt x="135" y="326"/>
                    <a:pt x="100" y="374"/>
                  </a:cubicBezTo>
                  <a:cubicBezTo>
                    <a:pt x="81" y="399"/>
                    <a:pt x="62" y="424"/>
                    <a:pt x="48" y="454"/>
                  </a:cubicBezTo>
                  <a:cubicBezTo>
                    <a:pt x="48" y="453"/>
                    <a:pt x="49" y="452"/>
                    <a:pt x="49" y="452"/>
                  </a:cubicBezTo>
                  <a:lnTo>
                    <a:pt x="49" y="452"/>
                  </a:lnTo>
                  <a:cubicBezTo>
                    <a:pt x="48" y="454"/>
                    <a:pt x="46" y="458"/>
                    <a:pt x="46" y="460"/>
                  </a:cubicBezTo>
                  <a:cubicBezTo>
                    <a:pt x="42" y="464"/>
                    <a:pt x="41" y="470"/>
                    <a:pt x="38" y="476"/>
                  </a:cubicBezTo>
                  <a:cubicBezTo>
                    <a:pt x="33" y="483"/>
                    <a:pt x="33" y="492"/>
                    <a:pt x="32" y="499"/>
                  </a:cubicBezTo>
                  <a:cubicBezTo>
                    <a:pt x="27" y="506"/>
                    <a:pt x="25" y="512"/>
                    <a:pt x="20" y="520"/>
                  </a:cubicBezTo>
                  <a:cubicBezTo>
                    <a:pt x="0" y="556"/>
                    <a:pt x="31" y="604"/>
                    <a:pt x="69" y="604"/>
                  </a:cubicBezTo>
                  <a:cubicBezTo>
                    <a:pt x="78" y="604"/>
                    <a:pt x="88" y="602"/>
                    <a:pt x="97" y="595"/>
                  </a:cubicBezTo>
                  <a:cubicBezTo>
                    <a:pt x="103" y="592"/>
                    <a:pt x="110" y="586"/>
                    <a:pt x="115" y="584"/>
                  </a:cubicBezTo>
                  <a:cubicBezTo>
                    <a:pt x="125" y="581"/>
                    <a:pt x="134" y="578"/>
                    <a:pt x="141" y="573"/>
                  </a:cubicBezTo>
                  <a:cubicBezTo>
                    <a:pt x="147" y="570"/>
                    <a:pt x="150" y="566"/>
                    <a:pt x="155" y="565"/>
                  </a:cubicBezTo>
                  <a:cubicBezTo>
                    <a:pt x="159" y="564"/>
                    <a:pt x="161" y="563"/>
                    <a:pt x="160" y="563"/>
                  </a:cubicBezTo>
                  <a:lnTo>
                    <a:pt x="160" y="563"/>
                  </a:lnTo>
                  <a:cubicBezTo>
                    <a:pt x="159" y="563"/>
                    <a:pt x="158" y="563"/>
                    <a:pt x="157" y="563"/>
                  </a:cubicBezTo>
                  <a:cubicBezTo>
                    <a:pt x="155" y="564"/>
                    <a:pt x="154" y="564"/>
                    <a:pt x="154" y="564"/>
                  </a:cubicBezTo>
                  <a:cubicBezTo>
                    <a:pt x="153" y="564"/>
                    <a:pt x="157" y="562"/>
                    <a:pt x="164" y="560"/>
                  </a:cubicBezTo>
                  <a:cubicBezTo>
                    <a:pt x="195" y="547"/>
                    <a:pt x="219" y="518"/>
                    <a:pt x="244" y="496"/>
                  </a:cubicBezTo>
                  <a:cubicBezTo>
                    <a:pt x="285" y="460"/>
                    <a:pt x="324" y="424"/>
                    <a:pt x="360" y="383"/>
                  </a:cubicBezTo>
                  <a:cubicBezTo>
                    <a:pt x="379" y="364"/>
                    <a:pt x="395" y="344"/>
                    <a:pt x="413" y="325"/>
                  </a:cubicBezTo>
                  <a:cubicBezTo>
                    <a:pt x="430" y="294"/>
                    <a:pt x="455" y="271"/>
                    <a:pt x="469" y="243"/>
                  </a:cubicBezTo>
                  <a:lnTo>
                    <a:pt x="481" y="221"/>
                  </a:lnTo>
                  <a:lnTo>
                    <a:pt x="481" y="221"/>
                  </a:lnTo>
                  <a:cubicBezTo>
                    <a:pt x="478" y="225"/>
                    <a:pt x="477" y="227"/>
                    <a:pt x="478" y="227"/>
                  </a:cubicBezTo>
                  <a:cubicBezTo>
                    <a:pt x="478" y="227"/>
                    <a:pt x="479" y="226"/>
                    <a:pt x="481" y="223"/>
                  </a:cubicBezTo>
                  <a:cubicBezTo>
                    <a:pt x="484" y="220"/>
                    <a:pt x="488" y="213"/>
                    <a:pt x="491" y="209"/>
                  </a:cubicBezTo>
                  <a:cubicBezTo>
                    <a:pt x="500" y="198"/>
                    <a:pt x="507" y="187"/>
                    <a:pt x="517" y="177"/>
                  </a:cubicBezTo>
                  <a:cubicBezTo>
                    <a:pt x="536" y="150"/>
                    <a:pt x="554" y="127"/>
                    <a:pt x="565" y="98"/>
                  </a:cubicBezTo>
                  <a:cubicBezTo>
                    <a:pt x="577" y="69"/>
                    <a:pt x="561" y="34"/>
                    <a:pt x="539" y="17"/>
                  </a:cubicBezTo>
                  <a:cubicBezTo>
                    <a:pt x="525" y="6"/>
                    <a:pt x="509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5;p35">
              <a:extLst>
                <a:ext uri="{FF2B5EF4-FFF2-40B4-BE49-F238E27FC236}">
                  <a16:creationId xmlns:a16="http://schemas.microsoft.com/office/drawing/2014/main" id="{CAC7525B-36AE-8FDE-8F11-B98904AA4311}"/>
                </a:ext>
              </a:extLst>
            </p:cNvPr>
            <p:cNvSpPr/>
            <p:nvPr/>
          </p:nvSpPr>
          <p:spPr>
            <a:xfrm>
              <a:off x="7721208" y="1961992"/>
              <a:ext cx="8857" cy="9791"/>
            </a:xfrm>
            <a:custGeom>
              <a:avLst/>
              <a:gdLst/>
              <a:ahLst/>
              <a:cxnLst/>
              <a:rect l="l" t="t" r="r" b="b"/>
              <a:pathLst>
                <a:path w="313" h="346" extrusionOk="0">
                  <a:moveTo>
                    <a:pt x="246" y="1"/>
                  </a:moveTo>
                  <a:cubicBezTo>
                    <a:pt x="232" y="1"/>
                    <a:pt x="219" y="6"/>
                    <a:pt x="208" y="16"/>
                  </a:cubicBezTo>
                  <a:cubicBezTo>
                    <a:pt x="191" y="34"/>
                    <a:pt x="172" y="53"/>
                    <a:pt x="157" y="70"/>
                  </a:cubicBezTo>
                  <a:cubicBezTo>
                    <a:pt x="141" y="91"/>
                    <a:pt x="127" y="111"/>
                    <a:pt x="111" y="131"/>
                  </a:cubicBezTo>
                  <a:cubicBezTo>
                    <a:pt x="80" y="170"/>
                    <a:pt x="47" y="208"/>
                    <a:pt x="16" y="249"/>
                  </a:cubicBezTo>
                  <a:cubicBezTo>
                    <a:pt x="8" y="262"/>
                    <a:pt x="0" y="272"/>
                    <a:pt x="0" y="288"/>
                  </a:cubicBezTo>
                  <a:cubicBezTo>
                    <a:pt x="0" y="301"/>
                    <a:pt x="5" y="317"/>
                    <a:pt x="16" y="329"/>
                  </a:cubicBezTo>
                  <a:cubicBezTo>
                    <a:pt x="27" y="339"/>
                    <a:pt x="42" y="345"/>
                    <a:pt x="57" y="345"/>
                  </a:cubicBezTo>
                  <a:cubicBezTo>
                    <a:pt x="71" y="345"/>
                    <a:pt x="85" y="340"/>
                    <a:pt x="95" y="329"/>
                  </a:cubicBezTo>
                  <a:cubicBezTo>
                    <a:pt x="127" y="291"/>
                    <a:pt x="162" y="250"/>
                    <a:pt x="194" y="213"/>
                  </a:cubicBezTo>
                  <a:cubicBezTo>
                    <a:pt x="211" y="194"/>
                    <a:pt x="227" y="175"/>
                    <a:pt x="243" y="156"/>
                  </a:cubicBezTo>
                  <a:cubicBezTo>
                    <a:pt x="262" y="134"/>
                    <a:pt x="278" y="109"/>
                    <a:pt x="295" y="85"/>
                  </a:cubicBezTo>
                  <a:cubicBezTo>
                    <a:pt x="313" y="63"/>
                    <a:pt x="301" y="29"/>
                    <a:pt x="281" y="15"/>
                  </a:cubicBezTo>
                  <a:cubicBezTo>
                    <a:pt x="272" y="6"/>
                    <a:pt x="259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6;p35">
              <a:extLst>
                <a:ext uri="{FF2B5EF4-FFF2-40B4-BE49-F238E27FC236}">
                  <a16:creationId xmlns:a16="http://schemas.microsoft.com/office/drawing/2014/main" id="{3FCD3E41-7248-3340-AAF9-707BC30BD873}"/>
                </a:ext>
              </a:extLst>
            </p:cNvPr>
            <p:cNvSpPr/>
            <p:nvPr/>
          </p:nvSpPr>
          <p:spPr>
            <a:xfrm>
              <a:off x="7700976" y="1911226"/>
              <a:ext cx="24336" cy="25411"/>
            </a:xfrm>
            <a:custGeom>
              <a:avLst/>
              <a:gdLst/>
              <a:ahLst/>
              <a:cxnLst/>
              <a:rect l="l" t="t" r="r" b="b"/>
              <a:pathLst>
                <a:path w="860" h="898" extrusionOk="0">
                  <a:moveTo>
                    <a:pt x="773" y="1"/>
                  </a:moveTo>
                  <a:cubicBezTo>
                    <a:pt x="763" y="1"/>
                    <a:pt x="752" y="4"/>
                    <a:pt x="742" y="11"/>
                  </a:cubicBezTo>
                  <a:cubicBezTo>
                    <a:pt x="601" y="117"/>
                    <a:pt x="483" y="254"/>
                    <a:pt x="362" y="382"/>
                  </a:cubicBezTo>
                  <a:cubicBezTo>
                    <a:pt x="304" y="450"/>
                    <a:pt x="247" y="516"/>
                    <a:pt x="192" y="582"/>
                  </a:cubicBezTo>
                  <a:cubicBezTo>
                    <a:pt x="163" y="617"/>
                    <a:pt x="136" y="654"/>
                    <a:pt x="108" y="690"/>
                  </a:cubicBezTo>
                  <a:cubicBezTo>
                    <a:pt x="80" y="726"/>
                    <a:pt x="63" y="770"/>
                    <a:pt x="34" y="803"/>
                  </a:cubicBezTo>
                  <a:cubicBezTo>
                    <a:pt x="1" y="844"/>
                    <a:pt x="33" y="897"/>
                    <a:pt x="72" y="897"/>
                  </a:cubicBezTo>
                  <a:cubicBezTo>
                    <a:pt x="84" y="897"/>
                    <a:pt x="97" y="892"/>
                    <a:pt x="109" y="880"/>
                  </a:cubicBezTo>
                  <a:cubicBezTo>
                    <a:pt x="141" y="850"/>
                    <a:pt x="181" y="828"/>
                    <a:pt x="214" y="799"/>
                  </a:cubicBezTo>
                  <a:cubicBezTo>
                    <a:pt x="246" y="770"/>
                    <a:pt x="279" y="741"/>
                    <a:pt x="310" y="709"/>
                  </a:cubicBezTo>
                  <a:cubicBezTo>
                    <a:pt x="374" y="646"/>
                    <a:pt x="435" y="582"/>
                    <a:pt x="494" y="516"/>
                  </a:cubicBezTo>
                  <a:cubicBezTo>
                    <a:pt x="614" y="385"/>
                    <a:pt x="740" y="254"/>
                    <a:pt x="833" y="103"/>
                  </a:cubicBezTo>
                  <a:cubicBezTo>
                    <a:pt x="859" y="60"/>
                    <a:pt x="819" y="1"/>
                    <a:pt x="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7;p35">
              <a:extLst>
                <a:ext uri="{FF2B5EF4-FFF2-40B4-BE49-F238E27FC236}">
                  <a16:creationId xmlns:a16="http://schemas.microsoft.com/office/drawing/2014/main" id="{ADE1F75B-3741-00AF-30D2-A7B3B0E74DE5}"/>
                </a:ext>
              </a:extLst>
            </p:cNvPr>
            <p:cNvSpPr/>
            <p:nvPr/>
          </p:nvSpPr>
          <p:spPr>
            <a:xfrm>
              <a:off x="7700862" y="1913122"/>
              <a:ext cx="11036" cy="12932"/>
            </a:xfrm>
            <a:custGeom>
              <a:avLst/>
              <a:gdLst/>
              <a:ahLst/>
              <a:cxnLst/>
              <a:rect l="l" t="t" r="r" b="b"/>
              <a:pathLst>
                <a:path w="390" h="457" extrusionOk="0">
                  <a:moveTo>
                    <a:pt x="316" y="1"/>
                  </a:moveTo>
                  <a:cubicBezTo>
                    <a:pt x="315" y="1"/>
                    <a:pt x="315" y="1"/>
                    <a:pt x="314" y="1"/>
                  </a:cubicBezTo>
                  <a:cubicBezTo>
                    <a:pt x="295" y="2"/>
                    <a:pt x="279" y="7"/>
                    <a:pt x="265" y="16"/>
                  </a:cubicBezTo>
                  <a:cubicBezTo>
                    <a:pt x="251" y="24"/>
                    <a:pt x="243" y="34"/>
                    <a:pt x="234" y="45"/>
                  </a:cubicBezTo>
                  <a:cubicBezTo>
                    <a:pt x="222" y="56"/>
                    <a:pt x="212" y="68"/>
                    <a:pt x="199" y="79"/>
                  </a:cubicBezTo>
                  <a:cubicBezTo>
                    <a:pt x="170" y="109"/>
                    <a:pt x="147" y="141"/>
                    <a:pt x="121" y="174"/>
                  </a:cubicBezTo>
                  <a:cubicBezTo>
                    <a:pt x="112" y="187"/>
                    <a:pt x="102" y="199"/>
                    <a:pt x="92" y="213"/>
                  </a:cubicBezTo>
                  <a:cubicBezTo>
                    <a:pt x="81" y="228"/>
                    <a:pt x="70" y="241"/>
                    <a:pt x="63" y="257"/>
                  </a:cubicBezTo>
                  <a:cubicBezTo>
                    <a:pt x="45" y="289"/>
                    <a:pt x="32" y="321"/>
                    <a:pt x="16" y="351"/>
                  </a:cubicBezTo>
                  <a:cubicBezTo>
                    <a:pt x="0" y="385"/>
                    <a:pt x="4" y="421"/>
                    <a:pt x="33" y="443"/>
                  </a:cubicBezTo>
                  <a:cubicBezTo>
                    <a:pt x="46" y="452"/>
                    <a:pt x="61" y="457"/>
                    <a:pt x="75" y="457"/>
                  </a:cubicBezTo>
                  <a:cubicBezTo>
                    <a:pt x="93" y="457"/>
                    <a:pt x="111" y="450"/>
                    <a:pt x="126" y="437"/>
                  </a:cubicBezTo>
                  <a:lnTo>
                    <a:pt x="203" y="372"/>
                  </a:lnTo>
                  <a:cubicBezTo>
                    <a:pt x="221" y="357"/>
                    <a:pt x="234" y="335"/>
                    <a:pt x="249" y="318"/>
                  </a:cubicBezTo>
                  <a:cubicBezTo>
                    <a:pt x="259" y="303"/>
                    <a:pt x="270" y="290"/>
                    <a:pt x="281" y="276"/>
                  </a:cubicBezTo>
                  <a:cubicBezTo>
                    <a:pt x="301" y="248"/>
                    <a:pt x="321" y="220"/>
                    <a:pt x="339" y="191"/>
                  </a:cubicBezTo>
                  <a:lnTo>
                    <a:pt x="365" y="151"/>
                  </a:lnTo>
                  <a:cubicBezTo>
                    <a:pt x="371" y="139"/>
                    <a:pt x="378" y="130"/>
                    <a:pt x="381" y="119"/>
                  </a:cubicBezTo>
                  <a:cubicBezTo>
                    <a:pt x="389" y="100"/>
                    <a:pt x="389" y="79"/>
                    <a:pt x="387" y="58"/>
                  </a:cubicBezTo>
                  <a:cubicBezTo>
                    <a:pt x="381" y="28"/>
                    <a:pt x="346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8;p35">
              <a:extLst>
                <a:ext uri="{FF2B5EF4-FFF2-40B4-BE49-F238E27FC236}">
                  <a16:creationId xmlns:a16="http://schemas.microsoft.com/office/drawing/2014/main" id="{94B0F9FB-93BB-A1E8-CE36-95F771F4B47C}"/>
                </a:ext>
              </a:extLst>
            </p:cNvPr>
            <p:cNvSpPr/>
            <p:nvPr/>
          </p:nvSpPr>
          <p:spPr>
            <a:xfrm>
              <a:off x="7695995" y="1910207"/>
              <a:ext cx="7074" cy="7810"/>
            </a:xfrm>
            <a:custGeom>
              <a:avLst/>
              <a:gdLst/>
              <a:ahLst/>
              <a:cxnLst/>
              <a:rect l="l" t="t" r="r" b="b"/>
              <a:pathLst>
                <a:path w="250" h="276" extrusionOk="0">
                  <a:moveTo>
                    <a:pt x="177" y="0"/>
                  </a:moveTo>
                  <a:cubicBezTo>
                    <a:pt x="174" y="0"/>
                    <a:pt x="170" y="0"/>
                    <a:pt x="166" y="1"/>
                  </a:cubicBezTo>
                  <a:cubicBezTo>
                    <a:pt x="152" y="2"/>
                    <a:pt x="139" y="8"/>
                    <a:pt x="126" y="15"/>
                  </a:cubicBezTo>
                  <a:cubicBezTo>
                    <a:pt x="108" y="24"/>
                    <a:pt x="92" y="31"/>
                    <a:pt x="79" y="47"/>
                  </a:cubicBezTo>
                  <a:cubicBezTo>
                    <a:pt x="75" y="53"/>
                    <a:pt x="72" y="58"/>
                    <a:pt x="67" y="62"/>
                  </a:cubicBezTo>
                  <a:cubicBezTo>
                    <a:pt x="66" y="65"/>
                    <a:pt x="64" y="68"/>
                    <a:pt x="63" y="69"/>
                  </a:cubicBezTo>
                  <a:cubicBezTo>
                    <a:pt x="59" y="74"/>
                    <a:pt x="57" y="76"/>
                    <a:pt x="53" y="81"/>
                  </a:cubicBezTo>
                  <a:cubicBezTo>
                    <a:pt x="44" y="91"/>
                    <a:pt x="46" y="91"/>
                    <a:pt x="41" y="104"/>
                  </a:cubicBezTo>
                  <a:cubicBezTo>
                    <a:pt x="34" y="120"/>
                    <a:pt x="28" y="135"/>
                    <a:pt x="21" y="152"/>
                  </a:cubicBezTo>
                  <a:cubicBezTo>
                    <a:pt x="15" y="167"/>
                    <a:pt x="8" y="181"/>
                    <a:pt x="6" y="196"/>
                  </a:cubicBezTo>
                  <a:cubicBezTo>
                    <a:pt x="5" y="198"/>
                    <a:pt x="2" y="203"/>
                    <a:pt x="2" y="206"/>
                  </a:cubicBezTo>
                  <a:cubicBezTo>
                    <a:pt x="2" y="212"/>
                    <a:pt x="1" y="217"/>
                    <a:pt x="1" y="220"/>
                  </a:cubicBezTo>
                  <a:cubicBezTo>
                    <a:pt x="1" y="226"/>
                    <a:pt x="2" y="232"/>
                    <a:pt x="2" y="235"/>
                  </a:cubicBezTo>
                  <a:cubicBezTo>
                    <a:pt x="2" y="246"/>
                    <a:pt x="9" y="257"/>
                    <a:pt x="21" y="264"/>
                  </a:cubicBezTo>
                  <a:cubicBezTo>
                    <a:pt x="30" y="271"/>
                    <a:pt x="43" y="276"/>
                    <a:pt x="56" y="276"/>
                  </a:cubicBezTo>
                  <a:cubicBezTo>
                    <a:pt x="66" y="276"/>
                    <a:pt x="76" y="273"/>
                    <a:pt x="85" y="268"/>
                  </a:cubicBezTo>
                  <a:cubicBezTo>
                    <a:pt x="86" y="265"/>
                    <a:pt x="88" y="264"/>
                    <a:pt x="92" y="264"/>
                  </a:cubicBezTo>
                  <a:cubicBezTo>
                    <a:pt x="98" y="262"/>
                    <a:pt x="105" y="258"/>
                    <a:pt x="114" y="254"/>
                  </a:cubicBezTo>
                  <a:lnTo>
                    <a:pt x="130" y="242"/>
                  </a:lnTo>
                  <a:cubicBezTo>
                    <a:pt x="139" y="235"/>
                    <a:pt x="150" y="229"/>
                    <a:pt x="159" y="222"/>
                  </a:cubicBezTo>
                  <a:cubicBezTo>
                    <a:pt x="160" y="220"/>
                    <a:pt x="165" y="219"/>
                    <a:pt x="166" y="217"/>
                  </a:cubicBezTo>
                  <a:cubicBezTo>
                    <a:pt x="173" y="212"/>
                    <a:pt x="182" y="206"/>
                    <a:pt x="189" y="198"/>
                  </a:cubicBezTo>
                  <a:cubicBezTo>
                    <a:pt x="194" y="193"/>
                    <a:pt x="198" y="188"/>
                    <a:pt x="203" y="184"/>
                  </a:cubicBezTo>
                  <a:cubicBezTo>
                    <a:pt x="207" y="177"/>
                    <a:pt x="213" y="169"/>
                    <a:pt x="220" y="162"/>
                  </a:cubicBezTo>
                  <a:cubicBezTo>
                    <a:pt x="232" y="148"/>
                    <a:pt x="237" y="133"/>
                    <a:pt x="240" y="117"/>
                  </a:cubicBezTo>
                  <a:cubicBezTo>
                    <a:pt x="242" y="111"/>
                    <a:pt x="242" y="105"/>
                    <a:pt x="245" y="101"/>
                  </a:cubicBezTo>
                  <a:cubicBezTo>
                    <a:pt x="246" y="95"/>
                    <a:pt x="246" y="89"/>
                    <a:pt x="248" y="84"/>
                  </a:cubicBezTo>
                  <a:cubicBezTo>
                    <a:pt x="249" y="68"/>
                    <a:pt x="248" y="52"/>
                    <a:pt x="239" y="36"/>
                  </a:cubicBezTo>
                  <a:cubicBezTo>
                    <a:pt x="227" y="13"/>
                    <a:pt x="203" y="0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9;p35">
              <a:extLst>
                <a:ext uri="{FF2B5EF4-FFF2-40B4-BE49-F238E27FC236}">
                  <a16:creationId xmlns:a16="http://schemas.microsoft.com/office/drawing/2014/main" id="{60DA7D7D-C7ED-BA9A-FCFF-E5E375A25D16}"/>
                </a:ext>
              </a:extLst>
            </p:cNvPr>
            <p:cNvSpPr/>
            <p:nvPr/>
          </p:nvSpPr>
          <p:spPr>
            <a:xfrm>
              <a:off x="7575872" y="1824777"/>
              <a:ext cx="285295" cy="285324"/>
            </a:xfrm>
            <a:custGeom>
              <a:avLst/>
              <a:gdLst/>
              <a:ahLst/>
              <a:cxnLst/>
              <a:rect l="l" t="t" r="r" b="b"/>
              <a:pathLst>
                <a:path w="10082" h="10083" extrusionOk="0">
                  <a:moveTo>
                    <a:pt x="5042" y="397"/>
                  </a:moveTo>
                  <a:cubicBezTo>
                    <a:pt x="7602" y="397"/>
                    <a:pt x="9686" y="2481"/>
                    <a:pt x="9686" y="5041"/>
                  </a:cubicBezTo>
                  <a:cubicBezTo>
                    <a:pt x="9686" y="7603"/>
                    <a:pt x="7602" y="9686"/>
                    <a:pt x="5042" y="9686"/>
                  </a:cubicBezTo>
                  <a:cubicBezTo>
                    <a:pt x="2480" y="9686"/>
                    <a:pt x="396" y="7603"/>
                    <a:pt x="396" y="5041"/>
                  </a:cubicBezTo>
                  <a:cubicBezTo>
                    <a:pt x="396" y="2481"/>
                    <a:pt x="2480" y="397"/>
                    <a:pt x="5042" y="397"/>
                  </a:cubicBezTo>
                  <a:close/>
                  <a:moveTo>
                    <a:pt x="5042" y="0"/>
                  </a:moveTo>
                  <a:cubicBezTo>
                    <a:pt x="2262" y="0"/>
                    <a:pt x="1" y="2263"/>
                    <a:pt x="1" y="5041"/>
                  </a:cubicBezTo>
                  <a:cubicBezTo>
                    <a:pt x="1" y="7821"/>
                    <a:pt x="2262" y="10082"/>
                    <a:pt x="5042" y="10082"/>
                  </a:cubicBezTo>
                  <a:cubicBezTo>
                    <a:pt x="7820" y="10082"/>
                    <a:pt x="10082" y="7821"/>
                    <a:pt x="10082" y="5041"/>
                  </a:cubicBezTo>
                  <a:cubicBezTo>
                    <a:pt x="10082" y="2263"/>
                    <a:pt x="7822" y="0"/>
                    <a:pt x="5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00;p35">
              <a:extLst>
                <a:ext uri="{FF2B5EF4-FFF2-40B4-BE49-F238E27FC236}">
                  <a16:creationId xmlns:a16="http://schemas.microsoft.com/office/drawing/2014/main" id="{3BDB8831-AADF-8E73-E494-D4FC4D29FEE0}"/>
                </a:ext>
              </a:extLst>
            </p:cNvPr>
            <p:cNvSpPr/>
            <p:nvPr/>
          </p:nvSpPr>
          <p:spPr>
            <a:xfrm>
              <a:off x="7462230" y="1564949"/>
              <a:ext cx="511336" cy="1063929"/>
            </a:xfrm>
            <a:custGeom>
              <a:avLst/>
              <a:gdLst/>
              <a:ahLst/>
              <a:cxnLst/>
              <a:rect l="l" t="t" r="r" b="b"/>
              <a:pathLst>
                <a:path w="18070" h="37598" extrusionOk="0">
                  <a:moveTo>
                    <a:pt x="9108" y="453"/>
                  </a:moveTo>
                  <a:cubicBezTo>
                    <a:pt x="9210" y="453"/>
                    <a:pt x="9312" y="464"/>
                    <a:pt x="9414" y="489"/>
                  </a:cubicBezTo>
                  <a:cubicBezTo>
                    <a:pt x="9923" y="613"/>
                    <a:pt x="10389" y="1033"/>
                    <a:pt x="10765" y="1381"/>
                  </a:cubicBezTo>
                  <a:cubicBezTo>
                    <a:pt x="11209" y="1791"/>
                    <a:pt x="11595" y="2261"/>
                    <a:pt x="11938" y="2758"/>
                  </a:cubicBezTo>
                  <a:cubicBezTo>
                    <a:pt x="12687" y="3845"/>
                    <a:pt x="13245" y="5051"/>
                    <a:pt x="13726" y="6274"/>
                  </a:cubicBezTo>
                  <a:cubicBezTo>
                    <a:pt x="13890" y="6690"/>
                    <a:pt x="14047" y="7110"/>
                    <a:pt x="14202" y="7531"/>
                  </a:cubicBezTo>
                  <a:cubicBezTo>
                    <a:pt x="14149" y="7540"/>
                    <a:pt x="14098" y="7553"/>
                    <a:pt x="14047" y="7576"/>
                  </a:cubicBezTo>
                  <a:cubicBezTo>
                    <a:pt x="13971" y="7613"/>
                    <a:pt x="13894" y="7653"/>
                    <a:pt x="13819" y="7690"/>
                  </a:cubicBezTo>
                  <a:cubicBezTo>
                    <a:pt x="13682" y="7752"/>
                    <a:pt x="13548" y="7818"/>
                    <a:pt x="13407" y="7876"/>
                  </a:cubicBezTo>
                  <a:cubicBezTo>
                    <a:pt x="13121" y="7995"/>
                    <a:pt x="12825" y="8092"/>
                    <a:pt x="12525" y="8171"/>
                  </a:cubicBezTo>
                  <a:cubicBezTo>
                    <a:pt x="11976" y="8315"/>
                    <a:pt x="11415" y="8399"/>
                    <a:pt x="10848" y="8448"/>
                  </a:cubicBezTo>
                  <a:cubicBezTo>
                    <a:pt x="10768" y="8454"/>
                    <a:pt x="10687" y="8461"/>
                    <a:pt x="10607" y="8467"/>
                  </a:cubicBezTo>
                  <a:cubicBezTo>
                    <a:pt x="10552" y="8470"/>
                    <a:pt x="10498" y="8474"/>
                    <a:pt x="10446" y="8477"/>
                  </a:cubicBezTo>
                  <a:cubicBezTo>
                    <a:pt x="10396" y="8482"/>
                    <a:pt x="10348" y="8483"/>
                    <a:pt x="10300" y="8485"/>
                  </a:cubicBezTo>
                  <a:cubicBezTo>
                    <a:pt x="9987" y="8500"/>
                    <a:pt x="9673" y="8507"/>
                    <a:pt x="9360" y="8507"/>
                  </a:cubicBezTo>
                  <a:cubicBezTo>
                    <a:pt x="9260" y="8507"/>
                    <a:pt x="9160" y="8506"/>
                    <a:pt x="9059" y="8505"/>
                  </a:cubicBezTo>
                  <a:cubicBezTo>
                    <a:pt x="8416" y="8498"/>
                    <a:pt x="7773" y="8460"/>
                    <a:pt x="7132" y="8397"/>
                  </a:cubicBezTo>
                  <a:cubicBezTo>
                    <a:pt x="6904" y="8376"/>
                    <a:pt x="6679" y="8358"/>
                    <a:pt x="6452" y="8336"/>
                  </a:cubicBezTo>
                  <a:cubicBezTo>
                    <a:pt x="6160" y="8285"/>
                    <a:pt x="5871" y="8223"/>
                    <a:pt x="5586" y="8145"/>
                  </a:cubicBezTo>
                  <a:cubicBezTo>
                    <a:pt x="5287" y="8063"/>
                    <a:pt x="4992" y="7963"/>
                    <a:pt x="4707" y="7842"/>
                  </a:cubicBezTo>
                  <a:cubicBezTo>
                    <a:pt x="4569" y="7781"/>
                    <a:pt x="4434" y="7714"/>
                    <a:pt x="4300" y="7649"/>
                  </a:cubicBezTo>
                  <a:cubicBezTo>
                    <a:pt x="4223" y="7613"/>
                    <a:pt x="4149" y="7571"/>
                    <a:pt x="4073" y="7534"/>
                  </a:cubicBezTo>
                  <a:cubicBezTo>
                    <a:pt x="4023" y="7509"/>
                    <a:pt x="3972" y="7496"/>
                    <a:pt x="3918" y="7488"/>
                  </a:cubicBezTo>
                  <a:cubicBezTo>
                    <a:pt x="4076" y="7068"/>
                    <a:pt x="4241" y="6651"/>
                    <a:pt x="4408" y="6236"/>
                  </a:cubicBezTo>
                  <a:cubicBezTo>
                    <a:pt x="4902" y="5017"/>
                    <a:pt x="5473" y="3818"/>
                    <a:pt x="6236" y="2742"/>
                  </a:cubicBezTo>
                  <a:cubicBezTo>
                    <a:pt x="6806" y="1935"/>
                    <a:pt x="7955" y="453"/>
                    <a:pt x="9108" y="453"/>
                  </a:cubicBezTo>
                  <a:close/>
                  <a:moveTo>
                    <a:pt x="2532" y="10101"/>
                  </a:moveTo>
                  <a:cubicBezTo>
                    <a:pt x="2245" y="11010"/>
                    <a:pt x="1990" y="11929"/>
                    <a:pt x="1776" y="12862"/>
                  </a:cubicBezTo>
                  <a:cubicBezTo>
                    <a:pt x="1706" y="12837"/>
                    <a:pt x="1632" y="12828"/>
                    <a:pt x="1561" y="12814"/>
                  </a:cubicBezTo>
                  <a:cubicBezTo>
                    <a:pt x="1443" y="12790"/>
                    <a:pt x="1324" y="12767"/>
                    <a:pt x="1205" y="12742"/>
                  </a:cubicBezTo>
                  <a:cubicBezTo>
                    <a:pt x="990" y="12699"/>
                    <a:pt x="760" y="12674"/>
                    <a:pt x="551" y="12609"/>
                  </a:cubicBezTo>
                  <a:cubicBezTo>
                    <a:pt x="546" y="12607"/>
                    <a:pt x="542" y="12607"/>
                    <a:pt x="538" y="12604"/>
                  </a:cubicBezTo>
                  <a:cubicBezTo>
                    <a:pt x="546" y="12590"/>
                    <a:pt x="554" y="12578"/>
                    <a:pt x="554" y="12578"/>
                  </a:cubicBezTo>
                  <a:lnTo>
                    <a:pt x="554" y="12578"/>
                  </a:lnTo>
                  <a:cubicBezTo>
                    <a:pt x="554" y="12578"/>
                    <a:pt x="554" y="12578"/>
                    <a:pt x="554" y="12578"/>
                  </a:cubicBezTo>
                  <a:cubicBezTo>
                    <a:pt x="606" y="12494"/>
                    <a:pt x="661" y="12413"/>
                    <a:pt x="718" y="12331"/>
                  </a:cubicBezTo>
                  <a:cubicBezTo>
                    <a:pt x="834" y="12161"/>
                    <a:pt x="955" y="11998"/>
                    <a:pt x="1081" y="11837"/>
                  </a:cubicBezTo>
                  <a:cubicBezTo>
                    <a:pt x="1543" y="11241"/>
                    <a:pt x="2062" y="10691"/>
                    <a:pt x="2532" y="10101"/>
                  </a:cubicBezTo>
                  <a:close/>
                  <a:moveTo>
                    <a:pt x="15555" y="10160"/>
                  </a:moveTo>
                  <a:lnTo>
                    <a:pt x="15555" y="10160"/>
                  </a:lnTo>
                  <a:cubicBezTo>
                    <a:pt x="16019" y="10756"/>
                    <a:pt x="16529" y="11312"/>
                    <a:pt x="16987" y="11913"/>
                  </a:cubicBezTo>
                  <a:cubicBezTo>
                    <a:pt x="17110" y="12075"/>
                    <a:pt x="17229" y="12241"/>
                    <a:pt x="17344" y="12411"/>
                  </a:cubicBezTo>
                  <a:cubicBezTo>
                    <a:pt x="17399" y="12492"/>
                    <a:pt x="17453" y="12575"/>
                    <a:pt x="17504" y="12660"/>
                  </a:cubicBezTo>
                  <a:cubicBezTo>
                    <a:pt x="17504" y="12659"/>
                    <a:pt x="17504" y="12659"/>
                    <a:pt x="17504" y="12659"/>
                  </a:cubicBezTo>
                  <a:lnTo>
                    <a:pt x="17504" y="12659"/>
                  </a:lnTo>
                  <a:cubicBezTo>
                    <a:pt x="17504" y="12659"/>
                    <a:pt x="17512" y="12671"/>
                    <a:pt x="17520" y="12686"/>
                  </a:cubicBezTo>
                  <a:cubicBezTo>
                    <a:pt x="17513" y="12689"/>
                    <a:pt x="17510" y="12690"/>
                    <a:pt x="17505" y="12690"/>
                  </a:cubicBezTo>
                  <a:cubicBezTo>
                    <a:pt x="17298" y="12754"/>
                    <a:pt x="17065" y="12776"/>
                    <a:pt x="16850" y="12818"/>
                  </a:cubicBezTo>
                  <a:cubicBezTo>
                    <a:pt x="16732" y="12838"/>
                    <a:pt x="16612" y="12863"/>
                    <a:pt x="16494" y="12885"/>
                  </a:cubicBezTo>
                  <a:cubicBezTo>
                    <a:pt x="16423" y="12896"/>
                    <a:pt x="16347" y="12907"/>
                    <a:pt x="16277" y="12928"/>
                  </a:cubicBezTo>
                  <a:cubicBezTo>
                    <a:pt x="16077" y="11995"/>
                    <a:pt x="15831" y="11074"/>
                    <a:pt x="15555" y="10160"/>
                  </a:cubicBezTo>
                  <a:close/>
                  <a:moveTo>
                    <a:pt x="3799" y="7804"/>
                  </a:moveTo>
                  <a:cubicBezTo>
                    <a:pt x="3845" y="7852"/>
                    <a:pt x="3899" y="7899"/>
                    <a:pt x="3964" y="7940"/>
                  </a:cubicBezTo>
                  <a:cubicBezTo>
                    <a:pt x="4095" y="8025"/>
                    <a:pt x="4229" y="8098"/>
                    <a:pt x="4368" y="8165"/>
                  </a:cubicBezTo>
                  <a:cubicBezTo>
                    <a:pt x="4629" y="8288"/>
                    <a:pt x="4894" y="8396"/>
                    <a:pt x="5166" y="8487"/>
                  </a:cubicBezTo>
                  <a:cubicBezTo>
                    <a:pt x="5726" y="8672"/>
                    <a:pt x="6307" y="8785"/>
                    <a:pt x="6893" y="8859"/>
                  </a:cubicBezTo>
                  <a:cubicBezTo>
                    <a:pt x="7592" y="8948"/>
                    <a:pt x="8301" y="8990"/>
                    <a:pt x="9010" y="8990"/>
                  </a:cubicBezTo>
                  <a:cubicBezTo>
                    <a:pt x="9518" y="8990"/>
                    <a:pt x="10025" y="8969"/>
                    <a:pt x="10529" y="8928"/>
                  </a:cubicBezTo>
                  <a:cubicBezTo>
                    <a:pt x="10755" y="8912"/>
                    <a:pt x="10983" y="8891"/>
                    <a:pt x="11209" y="8867"/>
                  </a:cubicBezTo>
                  <a:cubicBezTo>
                    <a:pt x="11793" y="8800"/>
                    <a:pt x="12376" y="8692"/>
                    <a:pt x="12939" y="8514"/>
                  </a:cubicBezTo>
                  <a:cubicBezTo>
                    <a:pt x="13214" y="8426"/>
                    <a:pt x="13480" y="8323"/>
                    <a:pt x="13740" y="8204"/>
                  </a:cubicBezTo>
                  <a:cubicBezTo>
                    <a:pt x="13881" y="8139"/>
                    <a:pt x="14016" y="8068"/>
                    <a:pt x="14149" y="7983"/>
                  </a:cubicBezTo>
                  <a:cubicBezTo>
                    <a:pt x="14214" y="7943"/>
                    <a:pt x="14269" y="7899"/>
                    <a:pt x="14316" y="7850"/>
                  </a:cubicBezTo>
                  <a:cubicBezTo>
                    <a:pt x="15054" y="9906"/>
                    <a:pt x="15670" y="12014"/>
                    <a:pt x="16049" y="14162"/>
                  </a:cubicBezTo>
                  <a:cubicBezTo>
                    <a:pt x="16251" y="15303"/>
                    <a:pt x="16375" y="16460"/>
                    <a:pt x="16401" y="17618"/>
                  </a:cubicBezTo>
                  <a:cubicBezTo>
                    <a:pt x="16276" y="17723"/>
                    <a:pt x="16161" y="17836"/>
                    <a:pt x="16036" y="17943"/>
                  </a:cubicBezTo>
                  <a:cubicBezTo>
                    <a:pt x="15876" y="18080"/>
                    <a:pt x="15695" y="18189"/>
                    <a:pt x="15510" y="18285"/>
                  </a:cubicBezTo>
                  <a:cubicBezTo>
                    <a:pt x="15106" y="18494"/>
                    <a:pt x="14667" y="18626"/>
                    <a:pt x="14233" y="18757"/>
                  </a:cubicBezTo>
                  <a:cubicBezTo>
                    <a:pt x="12518" y="19273"/>
                    <a:pt x="10733" y="19530"/>
                    <a:pt x="8944" y="19530"/>
                  </a:cubicBezTo>
                  <a:cubicBezTo>
                    <a:pt x="8862" y="19530"/>
                    <a:pt x="8780" y="19530"/>
                    <a:pt x="8698" y="19529"/>
                  </a:cubicBezTo>
                  <a:cubicBezTo>
                    <a:pt x="8455" y="19526"/>
                    <a:pt x="8211" y="19519"/>
                    <a:pt x="7969" y="19506"/>
                  </a:cubicBezTo>
                  <a:cubicBezTo>
                    <a:pt x="6539" y="19405"/>
                    <a:pt x="5121" y="19144"/>
                    <a:pt x="3752" y="18714"/>
                  </a:cubicBezTo>
                  <a:cubicBezTo>
                    <a:pt x="3321" y="18577"/>
                    <a:pt x="2883" y="18439"/>
                    <a:pt x="2481" y="18227"/>
                  </a:cubicBezTo>
                  <a:cubicBezTo>
                    <a:pt x="2298" y="18129"/>
                    <a:pt x="2116" y="18016"/>
                    <a:pt x="1959" y="17878"/>
                  </a:cubicBezTo>
                  <a:cubicBezTo>
                    <a:pt x="1833" y="17769"/>
                    <a:pt x="1721" y="17653"/>
                    <a:pt x="1597" y="17548"/>
                  </a:cubicBezTo>
                  <a:cubicBezTo>
                    <a:pt x="1636" y="16389"/>
                    <a:pt x="1777" y="15233"/>
                    <a:pt x="1991" y="14094"/>
                  </a:cubicBezTo>
                  <a:cubicBezTo>
                    <a:pt x="2396" y="11953"/>
                    <a:pt x="3036" y="9851"/>
                    <a:pt x="3799" y="7804"/>
                  </a:cubicBezTo>
                  <a:close/>
                  <a:moveTo>
                    <a:pt x="1583" y="18148"/>
                  </a:moveTo>
                  <a:lnTo>
                    <a:pt x="1583" y="18148"/>
                  </a:lnTo>
                  <a:cubicBezTo>
                    <a:pt x="1721" y="18285"/>
                    <a:pt x="1886" y="18401"/>
                    <a:pt x="2042" y="18499"/>
                  </a:cubicBezTo>
                  <a:cubicBezTo>
                    <a:pt x="2389" y="18719"/>
                    <a:pt x="2774" y="18878"/>
                    <a:pt x="3159" y="19013"/>
                  </a:cubicBezTo>
                  <a:cubicBezTo>
                    <a:pt x="3521" y="19141"/>
                    <a:pt x="3889" y="19256"/>
                    <a:pt x="4262" y="19354"/>
                  </a:cubicBezTo>
                  <a:cubicBezTo>
                    <a:pt x="4906" y="19554"/>
                    <a:pt x="5564" y="19703"/>
                    <a:pt x="6233" y="19804"/>
                  </a:cubicBezTo>
                  <a:cubicBezTo>
                    <a:pt x="6845" y="19897"/>
                    <a:pt x="7462" y="19955"/>
                    <a:pt x="8081" y="19982"/>
                  </a:cubicBezTo>
                  <a:cubicBezTo>
                    <a:pt x="8481" y="20008"/>
                    <a:pt x="8882" y="20020"/>
                    <a:pt x="9283" y="20020"/>
                  </a:cubicBezTo>
                  <a:cubicBezTo>
                    <a:pt x="10104" y="20020"/>
                    <a:pt x="10926" y="19966"/>
                    <a:pt x="11739" y="19853"/>
                  </a:cubicBezTo>
                  <a:cubicBezTo>
                    <a:pt x="12695" y="19721"/>
                    <a:pt x="13633" y="19485"/>
                    <a:pt x="14539" y="19155"/>
                  </a:cubicBezTo>
                  <a:cubicBezTo>
                    <a:pt x="14634" y="19126"/>
                    <a:pt x="14727" y="19096"/>
                    <a:pt x="14820" y="19064"/>
                  </a:cubicBezTo>
                  <a:cubicBezTo>
                    <a:pt x="15206" y="18933"/>
                    <a:pt x="15593" y="18779"/>
                    <a:pt x="15942" y="18565"/>
                  </a:cubicBezTo>
                  <a:cubicBezTo>
                    <a:pt x="16099" y="18468"/>
                    <a:pt x="16266" y="18355"/>
                    <a:pt x="16405" y="18220"/>
                  </a:cubicBezTo>
                  <a:lnTo>
                    <a:pt x="16405" y="18220"/>
                  </a:lnTo>
                  <a:cubicBezTo>
                    <a:pt x="16398" y="19398"/>
                    <a:pt x="16285" y="20575"/>
                    <a:pt x="16042" y="21735"/>
                  </a:cubicBezTo>
                  <a:cubicBezTo>
                    <a:pt x="15939" y="22229"/>
                    <a:pt x="15810" y="22717"/>
                    <a:pt x="15657" y="23201"/>
                  </a:cubicBezTo>
                  <a:cubicBezTo>
                    <a:pt x="15597" y="23184"/>
                    <a:pt x="15535" y="23177"/>
                    <a:pt x="15472" y="23177"/>
                  </a:cubicBezTo>
                  <a:cubicBezTo>
                    <a:pt x="15230" y="23177"/>
                    <a:pt x="14975" y="23288"/>
                    <a:pt x="14781" y="23416"/>
                  </a:cubicBezTo>
                  <a:cubicBezTo>
                    <a:pt x="14429" y="23649"/>
                    <a:pt x="14189" y="23992"/>
                    <a:pt x="14045" y="24387"/>
                  </a:cubicBezTo>
                  <a:cubicBezTo>
                    <a:pt x="13899" y="24795"/>
                    <a:pt x="13855" y="25237"/>
                    <a:pt x="13842" y="25667"/>
                  </a:cubicBezTo>
                  <a:cubicBezTo>
                    <a:pt x="13830" y="26065"/>
                    <a:pt x="13851" y="26461"/>
                    <a:pt x="13888" y="26857"/>
                  </a:cubicBezTo>
                  <a:cubicBezTo>
                    <a:pt x="13612" y="27253"/>
                    <a:pt x="13317" y="27635"/>
                    <a:pt x="12992" y="27994"/>
                  </a:cubicBezTo>
                  <a:cubicBezTo>
                    <a:pt x="12349" y="28706"/>
                    <a:pt x="11588" y="29351"/>
                    <a:pt x="10707" y="29743"/>
                  </a:cubicBezTo>
                  <a:cubicBezTo>
                    <a:pt x="10760" y="29280"/>
                    <a:pt x="10805" y="28818"/>
                    <a:pt x="10828" y="28353"/>
                  </a:cubicBezTo>
                  <a:cubicBezTo>
                    <a:pt x="10854" y="27866"/>
                    <a:pt x="10854" y="27373"/>
                    <a:pt x="10809" y="26888"/>
                  </a:cubicBezTo>
                  <a:cubicBezTo>
                    <a:pt x="10768" y="26459"/>
                    <a:pt x="10696" y="26022"/>
                    <a:pt x="10523" y="25624"/>
                  </a:cubicBezTo>
                  <a:cubicBezTo>
                    <a:pt x="10356" y="25240"/>
                    <a:pt x="10093" y="24912"/>
                    <a:pt x="9726" y="24702"/>
                  </a:cubicBezTo>
                  <a:cubicBezTo>
                    <a:pt x="9568" y="24614"/>
                    <a:pt x="9375" y="24535"/>
                    <a:pt x="9184" y="24513"/>
                  </a:cubicBezTo>
                  <a:cubicBezTo>
                    <a:pt x="9104" y="24480"/>
                    <a:pt x="9018" y="24465"/>
                    <a:pt x="8930" y="24465"/>
                  </a:cubicBezTo>
                  <a:cubicBezTo>
                    <a:pt x="8688" y="24465"/>
                    <a:pt x="8433" y="24577"/>
                    <a:pt x="8238" y="24707"/>
                  </a:cubicBezTo>
                  <a:cubicBezTo>
                    <a:pt x="7885" y="24939"/>
                    <a:pt x="7645" y="25282"/>
                    <a:pt x="7503" y="25676"/>
                  </a:cubicBezTo>
                  <a:cubicBezTo>
                    <a:pt x="7355" y="26086"/>
                    <a:pt x="7311" y="26526"/>
                    <a:pt x="7300" y="26958"/>
                  </a:cubicBezTo>
                  <a:cubicBezTo>
                    <a:pt x="7286" y="27446"/>
                    <a:pt x="7318" y="27934"/>
                    <a:pt x="7375" y="28420"/>
                  </a:cubicBezTo>
                  <a:cubicBezTo>
                    <a:pt x="7435" y="28924"/>
                    <a:pt x="7519" y="29428"/>
                    <a:pt x="7612" y="29929"/>
                  </a:cubicBezTo>
                  <a:cubicBezTo>
                    <a:pt x="7397" y="29857"/>
                    <a:pt x="7188" y="29770"/>
                    <a:pt x="6989" y="29668"/>
                  </a:cubicBezTo>
                  <a:cubicBezTo>
                    <a:pt x="6941" y="29640"/>
                    <a:pt x="6893" y="29611"/>
                    <a:pt x="6846" y="29581"/>
                  </a:cubicBezTo>
                  <a:cubicBezTo>
                    <a:pt x="6830" y="29569"/>
                    <a:pt x="6813" y="29566"/>
                    <a:pt x="6795" y="29566"/>
                  </a:cubicBezTo>
                  <a:cubicBezTo>
                    <a:pt x="6067" y="29161"/>
                    <a:pt x="5429" y="28587"/>
                    <a:pt x="4880" y="27965"/>
                  </a:cubicBezTo>
                  <a:cubicBezTo>
                    <a:pt x="4597" y="27645"/>
                    <a:pt x="4335" y="27309"/>
                    <a:pt x="4091" y="26961"/>
                  </a:cubicBezTo>
                  <a:cubicBezTo>
                    <a:pt x="4111" y="26507"/>
                    <a:pt x="4110" y="26052"/>
                    <a:pt x="4068" y="25600"/>
                  </a:cubicBezTo>
                  <a:cubicBezTo>
                    <a:pt x="4027" y="25172"/>
                    <a:pt x="3954" y="24734"/>
                    <a:pt x="3783" y="24336"/>
                  </a:cubicBezTo>
                  <a:cubicBezTo>
                    <a:pt x="3616" y="23952"/>
                    <a:pt x="3351" y="23624"/>
                    <a:pt x="2985" y="23415"/>
                  </a:cubicBezTo>
                  <a:cubicBezTo>
                    <a:pt x="2827" y="23326"/>
                    <a:pt x="2635" y="23248"/>
                    <a:pt x="2443" y="23226"/>
                  </a:cubicBezTo>
                  <a:cubicBezTo>
                    <a:pt x="2392" y="23204"/>
                    <a:pt x="2341" y="23191"/>
                    <a:pt x="2287" y="23184"/>
                  </a:cubicBezTo>
                  <a:cubicBezTo>
                    <a:pt x="2135" y="22684"/>
                    <a:pt x="2007" y="22179"/>
                    <a:pt x="1905" y="21669"/>
                  </a:cubicBezTo>
                  <a:cubicBezTo>
                    <a:pt x="1676" y="20508"/>
                    <a:pt x="1577" y="19330"/>
                    <a:pt x="1583" y="18148"/>
                  </a:cubicBezTo>
                  <a:close/>
                  <a:moveTo>
                    <a:pt x="5258" y="29008"/>
                  </a:moveTo>
                  <a:cubicBezTo>
                    <a:pt x="5434" y="29168"/>
                    <a:pt x="5617" y="29321"/>
                    <a:pt x="5806" y="29464"/>
                  </a:cubicBezTo>
                  <a:cubicBezTo>
                    <a:pt x="5795" y="29512"/>
                    <a:pt x="5788" y="29563"/>
                    <a:pt x="5782" y="29604"/>
                  </a:cubicBezTo>
                  <a:cubicBezTo>
                    <a:pt x="5756" y="29748"/>
                    <a:pt x="5749" y="29895"/>
                    <a:pt x="5733" y="30040"/>
                  </a:cubicBezTo>
                  <a:cubicBezTo>
                    <a:pt x="5718" y="30172"/>
                    <a:pt x="5701" y="30304"/>
                    <a:pt x="5682" y="30438"/>
                  </a:cubicBezTo>
                  <a:cubicBezTo>
                    <a:pt x="5679" y="30457"/>
                    <a:pt x="5676" y="30476"/>
                    <a:pt x="5673" y="30496"/>
                  </a:cubicBezTo>
                  <a:cubicBezTo>
                    <a:pt x="5615" y="30438"/>
                    <a:pt x="5557" y="30380"/>
                    <a:pt x="5502" y="30317"/>
                  </a:cubicBezTo>
                  <a:cubicBezTo>
                    <a:pt x="5378" y="30179"/>
                    <a:pt x="5226" y="30012"/>
                    <a:pt x="5188" y="29825"/>
                  </a:cubicBezTo>
                  <a:cubicBezTo>
                    <a:pt x="5146" y="29613"/>
                    <a:pt x="5210" y="29367"/>
                    <a:pt x="5236" y="29156"/>
                  </a:cubicBezTo>
                  <a:cubicBezTo>
                    <a:pt x="5240" y="29110"/>
                    <a:pt x="5251" y="29060"/>
                    <a:pt x="5258" y="29008"/>
                  </a:cubicBezTo>
                  <a:close/>
                  <a:moveTo>
                    <a:pt x="12817" y="28840"/>
                  </a:moveTo>
                  <a:cubicBezTo>
                    <a:pt x="12833" y="28906"/>
                    <a:pt x="12851" y="28975"/>
                    <a:pt x="12862" y="29041"/>
                  </a:cubicBezTo>
                  <a:cubicBezTo>
                    <a:pt x="12909" y="29268"/>
                    <a:pt x="12934" y="29496"/>
                    <a:pt x="12941" y="29724"/>
                  </a:cubicBezTo>
                  <a:cubicBezTo>
                    <a:pt x="12947" y="29954"/>
                    <a:pt x="12935" y="30169"/>
                    <a:pt x="12800" y="30361"/>
                  </a:cubicBezTo>
                  <a:cubicBezTo>
                    <a:pt x="12730" y="30460"/>
                    <a:pt x="12644" y="30547"/>
                    <a:pt x="12553" y="30628"/>
                  </a:cubicBezTo>
                  <a:cubicBezTo>
                    <a:pt x="12549" y="30588"/>
                    <a:pt x="12543" y="30547"/>
                    <a:pt x="12538" y="30512"/>
                  </a:cubicBezTo>
                  <a:cubicBezTo>
                    <a:pt x="12517" y="30381"/>
                    <a:pt x="12483" y="30251"/>
                    <a:pt x="12447" y="30121"/>
                  </a:cubicBezTo>
                  <a:cubicBezTo>
                    <a:pt x="12409" y="29992"/>
                    <a:pt x="12360" y="29868"/>
                    <a:pt x="12313" y="29743"/>
                  </a:cubicBezTo>
                  <a:cubicBezTo>
                    <a:pt x="12267" y="29627"/>
                    <a:pt x="12192" y="29527"/>
                    <a:pt x="12140" y="29415"/>
                  </a:cubicBezTo>
                  <a:cubicBezTo>
                    <a:pt x="12376" y="29235"/>
                    <a:pt x="12601" y="29041"/>
                    <a:pt x="12817" y="28840"/>
                  </a:cubicBezTo>
                  <a:close/>
                  <a:moveTo>
                    <a:pt x="6069" y="29653"/>
                  </a:moveTo>
                  <a:cubicBezTo>
                    <a:pt x="6356" y="29849"/>
                    <a:pt x="6659" y="30024"/>
                    <a:pt x="6978" y="30171"/>
                  </a:cubicBezTo>
                  <a:cubicBezTo>
                    <a:pt x="6983" y="30172"/>
                    <a:pt x="6989" y="30174"/>
                    <a:pt x="6991" y="30176"/>
                  </a:cubicBezTo>
                  <a:cubicBezTo>
                    <a:pt x="6930" y="30367"/>
                    <a:pt x="6916" y="30570"/>
                    <a:pt x="6910" y="30769"/>
                  </a:cubicBezTo>
                  <a:cubicBezTo>
                    <a:pt x="6906" y="30884"/>
                    <a:pt x="6906" y="30999"/>
                    <a:pt x="6910" y="31114"/>
                  </a:cubicBezTo>
                  <a:cubicBezTo>
                    <a:pt x="6910" y="31165"/>
                    <a:pt x="6910" y="31218"/>
                    <a:pt x="6916" y="31271"/>
                  </a:cubicBezTo>
                  <a:cubicBezTo>
                    <a:pt x="6897" y="31263"/>
                    <a:pt x="6880" y="31259"/>
                    <a:pt x="6859" y="31252"/>
                  </a:cubicBezTo>
                  <a:cubicBezTo>
                    <a:pt x="6534" y="31131"/>
                    <a:pt x="6224" y="30955"/>
                    <a:pt x="5951" y="30740"/>
                  </a:cubicBezTo>
                  <a:cubicBezTo>
                    <a:pt x="5974" y="30650"/>
                    <a:pt x="5980" y="30554"/>
                    <a:pt x="5993" y="30464"/>
                  </a:cubicBezTo>
                  <a:cubicBezTo>
                    <a:pt x="6011" y="30319"/>
                    <a:pt x="6029" y="30172"/>
                    <a:pt x="6044" y="30025"/>
                  </a:cubicBezTo>
                  <a:cubicBezTo>
                    <a:pt x="6057" y="29902"/>
                    <a:pt x="6067" y="29778"/>
                    <a:pt x="6069" y="29653"/>
                  </a:cubicBezTo>
                  <a:close/>
                  <a:moveTo>
                    <a:pt x="12020" y="29502"/>
                  </a:moveTo>
                  <a:cubicBezTo>
                    <a:pt x="12031" y="29597"/>
                    <a:pt x="12027" y="29693"/>
                    <a:pt x="12044" y="29786"/>
                  </a:cubicBezTo>
                  <a:cubicBezTo>
                    <a:pt x="12066" y="29903"/>
                    <a:pt x="12082" y="30021"/>
                    <a:pt x="12104" y="30140"/>
                  </a:cubicBezTo>
                  <a:cubicBezTo>
                    <a:pt x="12126" y="30258"/>
                    <a:pt x="12150" y="30374"/>
                    <a:pt x="12175" y="30490"/>
                  </a:cubicBezTo>
                  <a:cubicBezTo>
                    <a:pt x="12197" y="30592"/>
                    <a:pt x="12219" y="30724"/>
                    <a:pt x="12278" y="30816"/>
                  </a:cubicBezTo>
                  <a:cubicBezTo>
                    <a:pt x="12281" y="30823"/>
                    <a:pt x="12284" y="30832"/>
                    <a:pt x="12287" y="30839"/>
                  </a:cubicBezTo>
                  <a:cubicBezTo>
                    <a:pt x="12031" y="31037"/>
                    <a:pt x="11746" y="31197"/>
                    <a:pt x="11446" y="31317"/>
                  </a:cubicBezTo>
                  <a:cubicBezTo>
                    <a:pt x="11444" y="31292"/>
                    <a:pt x="11443" y="31271"/>
                    <a:pt x="11441" y="31247"/>
                  </a:cubicBezTo>
                  <a:cubicBezTo>
                    <a:pt x="11434" y="31176"/>
                    <a:pt x="11421" y="31108"/>
                    <a:pt x="11405" y="31037"/>
                  </a:cubicBezTo>
                  <a:cubicBezTo>
                    <a:pt x="11377" y="30918"/>
                    <a:pt x="11344" y="30797"/>
                    <a:pt x="11307" y="30679"/>
                  </a:cubicBezTo>
                  <a:cubicBezTo>
                    <a:pt x="11246" y="30471"/>
                    <a:pt x="11168" y="30272"/>
                    <a:pt x="11056" y="30086"/>
                  </a:cubicBezTo>
                  <a:cubicBezTo>
                    <a:pt x="11395" y="29922"/>
                    <a:pt x="11717" y="29723"/>
                    <a:pt x="12020" y="29502"/>
                  </a:cubicBezTo>
                  <a:close/>
                  <a:moveTo>
                    <a:pt x="7215" y="30268"/>
                  </a:moveTo>
                  <a:lnTo>
                    <a:pt x="7215" y="30268"/>
                  </a:lnTo>
                  <a:cubicBezTo>
                    <a:pt x="7379" y="30332"/>
                    <a:pt x="7544" y="30389"/>
                    <a:pt x="7711" y="30434"/>
                  </a:cubicBezTo>
                  <a:cubicBezTo>
                    <a:pt x="7767" y="30721"/>
                    <a:pt x="7824" y="31008"/>
                    <a:pt x="7878" y="31292"/>
                  </a:cubicBezTo>
                  <a:cubicBezTo>
                    <a:pt x="7890" y="31354"/>
                    <a:pt x="7903" y="31413"/>
                    <a:pt x="7913" y="31471"/>
                  </a:cubicBezTo>
                  <a:cubicBezTo>
                    <a:pt x="7674" y="31445"/>
                    <a:pt x="7445" y="31413"/>
                    <a:pt x="7217" y="31358"/>
                  </a:cubicBezTo>
                  <a:cubicBezTo>
                    <a:pt x="7234" y="31288"/>
                    <a:pt x="7227" y="31208"/>
                    <a:pt x="7224" y="31137"/>
                  </a:cubicBezTo>
                  <a:cubicBezTo>
                    <a:pt x="7221" y="31022"/>
                    <a:pt x="7217" y="30907"/>
                    <a:pt x="7220" y="30794"/>
                  </a:cubicBezTo>
                  <a:cubicBezTo>
                    <a:pt x="7221" y="30620"/>
                    <a:pt x="7230" y="30442"/>
                    <a:pt x="7215" y="30268"/>
                  </a:cubicBezTo>
                  <a:close/>
                  <a:moveTo>
                    <a:pt x="10886" y="30171"/>
                  </a:moveTo>
                  <a:cubicBezTo>
                    <a:pt x="10925" y="30368"/>
                    <a:pt x="10978" y="30563"/>
                    <a:pt x="11024" y="30759"/>
                  </a:cubicBezTo>
                  <a:cubicBezTo>
                    <a:pt x="11053" y="30878"/>
                    <a:pt x="11079" y="31000"/>
                    <a:pt x="11103" y="31122"/>
                  </a:cubicBezTo>
                  <a:cubicBezTo>
                    <a:pt x="11114" y="31184"/>
                    <a:pt x="11126" y="31243"/>
                    <a:pt x="11143" y="31304"/>
                  </a:cubicBezTo>
                  <a:cubicBezTo>
                    <a:pt x="11151" y="31329"/>
                    <a:pt x="11155" y="31355"/>
                    <a:pt x="11165" y="31380"/>
                  </a:cubicBezTo>
                  <a:cubicBezTo>
                    <a:pt x="11169" y="31393"/>
                    <a:pt x="11175" y="31401"/>
                    <a:pt x="11183" y="31413"/>
                  </a:cubicBezTo>
                  <a:cubicBezTo>
                    <a:pt x="11014" y="31464"/>
                    <a:pt x="10842" y="31506"/>
                    <a:pt x="10668" y="31537"/>
                  </a:cubicBezTo>
                  <a:cubicBezTo>
                    <a:pt x="10607" y="31547"/>
                    <a:pt x="10543" y="31553"/>
                    <a:pt x="10482" y="31561"/>
                  </a:cubicBezTo>
                  <a:lnTo>
                    <a:pt x="10520" y="31256"/>
                  </a:lnTo>
                  <a:cubicBezTo>
                    <a:pt x="10562" y="30928"/>
                    <a:pt x="10606" y="30599"/>
                    <a:pt x="10645" y="30269"/>
                  </a:cubicBezTo>
                  <a:cubicBezTo>
                    <a:pt x="10722" y="30240"/>
                    <a:pt x="10796" y="30210"/>
                    <a:pt x="10870" y="30178"/>
                  </a:cubicBezTo>
                  <a:cubicBezTo>
                    <a:pt x="10876" y="30176"/>
                    <a:pt x="10882" y="30172"/>
                    <a:pt x="10886" y="30171"/>
                  </a:cubicBezTo>
                  <a:close/>
                  <a:moveTo>
                    <a:pt x="2130" y="23612"/>
                  </a:moveTo>
                  <a:cubicBezTo>
                    <a:pt x="2258" y="23631"/>
                    <a:pt x="2385" y="23647"/>
                    <a:pt x="2507" y="23684"/>
                  </a:cubicBezTo>
                  <a:cubicBezTo>
                    <a:pt x="2696" y="23740"/>
                    <a:pt x="2870" y="23848"/>
                    <a:pt x="3013" y="23981"/>
                  </a:cubicBezTo>
                  <a:cubicBezTo>
                    <a:pt x="3315" y="24271"/>
                    <a:pt x="3465" y="24692"/>
                    <a:pt x="3544" y="25093"/>
                  </a:cubicBezTo>
                  <a:cubicBezTo>
                    <a:pt x="3713" y="25978"/>
                    <a:pt x="3667" y="26899"/>
                    <a:pt x="3579" y="27789"/>
                  </a:cubicBezTo>
                  <a:cubicBezTo>
                    <a:pt x="3488" y="28716"/>
                    <a:pt x="3364" y="29640"/>
                    <a:pt x="3247" y="30563"/>
                  </a:cubicBezTo>
                  <a:cubicBezTo>
                    <a:pt x="3126" y="31494"/>
                    <a:pt x="3005" y="32425"/>
                    <a:pt x="2886" y="33356"/>
                  </a:cubicBezTo>
                  <a:cubicBezTo>
                    <a:pt x="2827" y="33827"/>
                    <a:pt x="2767" y="34296"/>
                    <a:pt x="2704" y="34766"/>
                  </a:cubicBezTo>
                  <a:cubicBezTo>
                    <a:pt x="2675" y="34982"/>
                    <a:pt x="2657" y="35199"/>
                    <a:pt x="2638" y="35415"/>
                  </a:cubicBezTo>
                  <a:cubicBezTo>
                    <a:pt x="2603" y="35184"/>
                    <a:pt x="2565" y="34955"/>
                    <a:pt x="2520" y="34726"/>
                  </a:cubicBezTo>
                  <a:cubicBezTo>
                    <a:pt x="2427" y="34261"/>
                    <a:pt x="2337" y="33796"/>
                    <a:pt x="2247" y="33331"/>
                  </a:cubicBezTo>
                  <a:cubicBezTo>
                    <a:pt x="2068" y="32410"/>
                    <a:pt x="1886" y="31487"/>
                    <a:pt x="1706" y="30566"/>
                  </a:cubicBezTo>
                  <a:cubicBezTo>
                    <a:pt x="1527" y="29652"/>
                    <a:pt x="1343" y="28739"/>
                    <a:pt x="1193" y="27819"/>
                  </a:cubicBezTo>
                  <a:cubicBezTo>
                    <a:pt x="1048" y="26937"/>
                    <a:pt x="942" y="26023"/>
                    <a:pt x="1055" y="25129"/>
                  </a:cubicBezTo>
                  <a:cubicBezTo>
                    <a:pt x="1109" y="24723"/>
                    <a:pt x="1229" y="24292"/>
                    <a:pt x="1513" y="23986"/>
                  </a:cubicBezTo>
                  <a:cubicBezTo>
                    <a:pt x="1648" y="23841"/>
                    <a:pt x="1814" y="23721"/>
                    <a:pt x="1998" y="23654"/>
                  </a:cubicBezTo>
                  <a:cubicBezTo>
                    <a:pt x="2042" y="23639"/>
                    <a:pt x="2085" y="23625"/>
                    <a:pt x="2130" y="23612"/>
                  </a:cubicBezTo>
                  <a:close/>
                  <a:moveTo>
                    <a:pt x="15417" y="23612"/>
                  </a:moveTo>
                  <a:cubicBezTo>
                    <a:pt x="15544" y="23631"/>
                    <a:pt x="15671" y="23647"/>
                    <a:pt x="15794" y="23684"/>
                  </a:cubicBezTo>
                  <a:cubicBezTo>
                    <a:pt x="15978" y="23740"/>
                    <a:pt x="16152" y="23848"/>
                    <a:pt x="16295" y="23983"/>
                  </a:cubicBezTo>
                  <a:cubicBezTo>
                    <a:pt x="16597" y="24272"/>
                    <a:pt x="16747" y="24694"/>
                    <a:pt x="16827" y="25095"/>
                  </a:cubicBezTo>
                  <a:cubicBezTo>
                    <a:pt x="17000" y="25978"/>
                    <a:pt x="16950" y="26899"/>
                    <a:pt x="16865" y="27789"/>
                  </a:cubicBezTo>
                  <a:cubicBezTo>
                    <a:pt x="16774" y="28716"/>
                    <a:pt x="16651" y="29640"/>
                    <a:pt x="16532" y="30563"/>
                  </a:cubicBezTo>
                  <a:cubicBezTo>
                    <a:pt x="16413" y="31494"/>
                    <a:pt x="16291" y="32425"/>
                    <a:pt x="16173" y="33356"/>
                  </a:cubicBezTo>
                  <a:cubicBezTo>
                    <a:pt x="16113" y="33827"/>
                    <a:pt x="16052" y="34296"/>
                    <a:pt x="15991" y="34766"/>
                  </a:cubicBezTo>
                  <a:cubicBezTo>
                    <a:pt x="15962" y="34982"/>
                    <a:pt x="15942" y="35199"/>
                    <a:pt x="15924" y="35415"/>
                  </a:cubicBezTo>
                  <a:cubicBezTo>
                    <a:pt x="15889" y="35184"/>
                    <a:pt x="15852" y="34955"/>
                    <a:pt x="15805" y="34726"/>
                  </a:cubicBezTo>
                  <a:cubicBezTo>
                    <a:pt x="15714" y="34261"/>
                    <a:pt x="15622" y="33796"/>
                    <a:pt x="15533" y="33331"/>
                  </a:cubicBezTo>
                  <a:cubicBezTo>
                    <a:pt x="15353" y="32410"/>
                    <a:pt x="15172" y="31487"/>
                    <a:pt x="14991" y="30566"/>
                  </a:cubicBezTo>
                  <a:cubicBezTo>
                    <a:pt x="14814" y="29652"/>
                    <a:pt x="14628" y="28739"/>
                    <a:pt x="14480" y="27819"/>
                  </a:cubicBezTo>
                  <a:cubicBezTo>
                    <a:pt x="14335" y="26937"/>
                    <a:pt x="14227" y="26023"/>
                    <a:pt x="14342" y="25129"/>
                  </a:cubicBezTo>
                  <a:cubicBezTo>
                    <a:pt x="14394" y="24723"/>
                    <a:pt x="14516" y="24292"/>
                    <a:pt x="14800" y="23986"/>
                  </a:cubicBezTo>
                  <a:cubicBezTo>
                    <a:pt x="14933" y="23841"/>
                    <a:pt x="15099" y="23721"/>
                    <a:pt x="15285" y="23654"/>
                  </a:cubicBezTo>
                  <a:cubicBezTo>
                    <a:pt x="15329" y="23639"/>
                    <a:pt x="15372" y="23625"/>
                    <a:pt x="15417" y="23612"/>
                  </a:cubicBezTo>
                  <a:close/>
                  <a:moveTo>
                    <a:pt x="8872" y="24901"/>
                  </a:moveTo>
                  <a:cubicBezTo>
                    <a:pt x="9000" y="24919"/>
                    <a:pt x="9126" y="24935"/>
                    <a:pt x="9248" y="24971"/>
                  </a:cubicBezTo>
                  <a:cubicBezTo>
                    <a:pt x="9437" y="25028"/>
                    <a:pt x="9612" y="25135"/>
                    <a:pt x="9753" y="25269"/>
                  </a:cubicBezTo>
                  <a:cubicBezTo>
                    <a:pt x="10056" y="25558"/>
                    <a:pt x="10206" y="25980"/>
                    <a:pt x="10286" y="26381"/>
                  </a:cubicBezTo>
                  <a:cubicBezTo>
                    <a:pt x="10456" y="27267"/>
                    <a:pt x="10406" y="28187"/>
                    <a:pt x="10319" y="29076"/>
                  </a:cubicBezTo>
                  <a:cubicBezTo>
                    <a:pt x="10229" y="30004"/>
                    <a:pt x="10106" y="30928"/>
                    <a:pt x="9988" y="31851"/>
                  </a:cubicBezTo>
                  <a:cubicBezTo>
                    <a:pt x="9867" y="32782"/>
                    <a:pt x="9745" y="33712"/>
                    <a:pt x="9628" y="34645"/>
                  </a:cubicBezTo>
                  <a:cubicBezTo>
                    <a:pt x="9568" y="35114"/>
                    <a:pt x="9508" y="35584"/>
                    <a:pt x="9446" y="36055"/>
                  </a:cubicBezTo>
                  <a:cubicBezTo>
                    <a:pt x="9417" y="36270"/>
                    <a:pt x="9397" y="36486"/>
                    <a:pt x="9379" y="36703"/>
                  </a:cubicBezTo>
                  <a:cubicBezTo>
                    <a:pt x="9344" y="36472"/>
                    <a:pt x="9306" y="36244"/>
                    <a:pt x="9261" y="36014"/>
                  </a:cubicBezTo>
                  <a:cubicBezTo>
                    <a:pt x="9168" y="35549"/>
                    <a:pt x="9077" y="35084"/>
                    <a:pt x="8988" y="34619"/>
                  </a:cubicBezTo>
                  <a:cubicBezTo>
                    <a:pt x="8808" y="33698"/>
                    <a:pt x="8626" y="32775"/>
                    <a:pt x="8448" y="31855"/>
                  </a:cubicBezTo>
                  <a:cubicBezTo>
                    <a:pt x="8269" y="30941"/>
                    <a:pt x="8084" y="30027"/>
                    <a:pt x="7935" y="29108"/>
                  </a:cubicBezTo>
                  <a:cubicBezTo>
                    <a:pt x="7789" y="28225"/>
                    <a:pt x="7682" y="27311"/>
                    <a:pt x="7797" y="26417"/>
                  </a:cubicBezTo>
                  <a:cubicBezTo>
                    <a:pt x="7849" y="26010"/>
                    <a:pt x="7971" y="25580"/>
                    <a:pt x="8254" y="25273"/>
                  </a:cubicBezTo>
                  <a:cubicBezTo>
                    <a:pt x="8389" y="25128"/>
                    <a:pt x="8554" y="25010"/>
                    <a:pt x="8740" y="24942"/>
                  </a:cubicBezTo>
                  <a:cubicBezTo>
                    <a:pt x="8783" y="24926"/>
                    <a:pt x="8827" y="24913"/>
                    <a:pt x="8872" y="24901"/>
                  </a:cubicBezTo>
                  <a:close/>
                  <a:moveTo>
                    <a:pt x="9179" y="0"/>
                  </a:moveTo>
                  <a:cubicBezTo>
                    <a:pt x="9155" y="0"/>
                    <a:pt x="9130" y="1"/>
                    <a:pt x="9106" y="2"/>
                  </a:cubicBezTo>
                  <a:cubicBezTo>
                    <a:pt x="7980" y="60"/>
                    <a:pt x="7093" y="1019"/>
                    <a:pt x="6413" y="1822"/>
                  </a:cubicBezTo>
                  <a:cubicBezTo>
                    <a:pt x="5582" y="2801"/>
                    <a:pt x="4953" y="3906"/>
                    <a:pt x="4419" y="5068"/>
                  </a:cubicBezTo>
                  <a:cubicBezTo>
                    <a:pt x="3842" y="6332"/>
                    <a:pt x="3361" y="7643"/>
                    <a:pt x="2911" y="8957"/>
                  </a:cubicBezTo>
                  <a:cubicBezTo>
                    <a:pt x="2838" y="9037"/>
                    <a:pt x="2773" y="9125"/>
                    <a:pt x="2709" y="9208"/>
                  </a:cubicBezTo>
                  <a:cubicBezTo>
                    <a:pt x="2574" y="9378"/>
                    <a:pt x="2443" y="9551"/>
                    <a:pt x="2305" y="9718"/>
                  </a:cubicBezTo>
                  <a:cubicBezTo>
                    <a:pt x="2021" y="10060"/>
                    <a:pt x="1724" y="10387"/>
                    <a:pt x="1433" y="10722"/>
                  </a:cubicBezTo>
                  <a:cubicBezTo>
                    <a:pt x="1139" y="11063"/>
                    <a:pt x="847" y="11405"/>
                    <a:pt x="576" y="11766"/>
                  </a:cubicBezTo>
                  <a:cubicBezTo>
                    <a:pt x="439" y="11946"/>
                    <a:pt x="311" y="12131"/>
                    <a:pt x="189" y="12321"/>
                  </a:cubicBezTo>
                  <a:cubicBezTo>
                    <a:pt x="58" y="12529"/>
                    <a:pt x="0" y="12777"/>
                    <a:pt x="224" y="12944"/>
                  </a:cubicBezTo>
                  <a:cubicBezTo>
                    <a:pt x="420" y="13091"/>
                    <a:pt x="721" y="13103"/>
                    <a:pt x="953" y="13149"/>
                  </a:cubicBezTo>
                  <a:lnTo>
                    <a:pt x="1357" y="13232"/>
                  </a:lnTo>
                  <a:cubicBezTo>
                    <a:pt x="1461" y="13254"/>
                    <a:pt x="1574" y="13287"/>
                    <a:pt x="1683" y="13298"/>
                  </a:cubicBezTo>
                  <a:cubicBezTo>
                    <a:pt x="1134" y="15867"/>
                    <a:pt x="929" y="18517"/>
                    <a:pt x="1341" y="21124"/>
                  </a:cubicBezTo>
                  <a:cubicBezTo>
                    <a:pt x="1453" y="21842"/>
                    <a:pt x="1615" y="22556"/>
                    <a:pt x="1825" y="23253"/>
                  </a:cubicBezTo>
                  <a:cubicBezTo>
                    <a:pt x="1708" y="23297"/>
                    <a:pt x="1597" y="23357"/>
                    <a:pt x="1501" y="23421"/>
                  </a:cubicBezTo>
                  <a:cubicBezTo>
                    <a:pt x="1148" y="23653"/>
                    <a:pt x="908" y="23996"/>
                    <a:pt x="764" y="24390"/>
                  </a:cubicBezTo>
                  <a:cubicBezTo>
                    <a:pt x="618" y="24800"/>
                    <a:pt x="574" y="25240"/>
                    <a:pt x="561" y="25672"/>
                  </a:cubicBezTo>
                  <a:cubicBezTo>
                    <a:pt x="549" y="26160"/>
                    <a:pt x="581" y="26648"/>
                    <a:pt x="638" y="27133"/>
                  </a:cubicBezTo>
                  <a:cubicBezTo>
                    <a:pt x="750" y="28100"/>
                    <a:pt x="953" y="29055"/>
                    <a:pt x="1138" y="30011"/>
                  </a:cubicBezTo>
                  <a:cubicBezTo>
                    <a:pt x="1324" y="30980"/>
                    <a:pt x="1513" y="31951"/>
                    <a:pt x="1726" y="32916"/>
                  </a:cubicBezTo>
                  <a:cubicBezTo>
                    <a:pt x="1846" y="33458"/>
                    <a:pt x="1966" y="34000"/>
                    <a:pt x="2091" y="34540"/>
                  </a:cubicBezTo>
                  <a:cubicBezTo>
                    <a:pt x="2152" y="34812"/>
                    <a:pt x="2215" y="35082"/>
                    <a:pt x="2286" y="35351"/>
                  </a:cubicBezTo>
                  <a:cubicBezTo>
                    <a:pt x="2360" y="35629"/>
                    <a:pt x="2453" y="35899"/>
                    <a:pt x="2527" y="36178"/>
                  </a:cubicBezTo>
                  <a:cubicBezTo>
                    <a:pt x="2536" y="36214"/>
                    <a:pt x="2558" y="36238"/>
                    <a:pt x="2584" y="36251"/>
                  </a:cubicBezTo>
                  <a:cubicBezTo>
                    <a:pt x="2604" y="36288"/>
                    <a:pt x="2643" y="36308"/>
                    <a:pt x="2683" y="36308"/>
                  </a:cubicBezTo>
                  <a:cubicBezTo>
                    <a:pt x="2732" y="36308"/>
                    <a:pt x="2782" y="36278"/>
                    <a:pt x="2796" y="36214"/>
                  </a:cubicBezTo>
                  <a:cubicBezTo>
                    <a:pt x="2854" y="35933"/>
                    <a:pt x="2928" y="35656"/>
                    <a:pt x="2985" y="35375"/>
                  </a:cubicBezTo>
                  <a:cubicBezTo>
                    <a:pt x="3039" y="35103"/>
                    <a:pt x="3081" y="34828"/>
                    <a:pt x="3126" y="34553"/>
                  </a:cubicBezTo>
                  <a:cubicBezTo>
                    <a:pt x="3216" y="34006"/>
                    <a:pt x="3300" y="33456"/>
                    <a:pt x="3385" y="32908"/>
                  </a:cubicBezTo>
                  <a:cubicBezTo>
                    <a:pt x="3533" y="31930"/>
                    <a:pt x="3659" y="30951"/>
                    <a:pt x="3783" y="29970"/>
                  </a:cubicBezTo>
                  <a:cubicBezTo>
                    <a:pt x="3879" y="29210"/>
                    <a:pt x="3983" y="28444"/>
                    <a:pt x="4049" y="27678"/>
                  </a:cubicBezTo>
                  <a:cubicBezTo>
                    <a:pt x="4088" y="27729"/>
                    <a:pt x="4127" y="27780"/>
                    <a:pt x="4168" y="27831"/>
                  </a:cubicBezTo>
                  <a:cubicBezTo>
                    <a:pt x="4402" y="28127"/>
                    <a:pt x="4652" y="28414"/>
                    <a:pt x="4919" y="28683"/>
                  </a:cubicBezTo>
                  <a:cubicBezTo>
                    <a:pt x="4892" y="28793"/>
                    <a:pt x="4881" y="28912"/>
                    <a:pt x="4865" y="29011"/>
                  </a:cubicBezTo>
                  <a:cubicBezTo>
                    <a:pt x="4832" y="29207"/>
                    <a:pt x="4794" y="29406"/>
                    <a:pt x="4771" y="29604"/>
                  </a:cubicBezTo>
                  <a:cubicBezTo>
                    <a:pt x="4746" y="29803"/>
                    <a:pt x="4771" y="29996"/>
                    <a:pt x="4862" y="30178"/>
                  </a:cubicBezTo>
                  <a:cubicBezTo>
                    <a:pt x="4945" y="30338"/>
                    <a:pt x="5066" y="30482"/>
                    <a:pt x="5185" y="30615"/>
                  </a:cubicBezTo>
                  <a:cubicBezTo>
                    <a:pt x="5625" y="31121"/>
                    <a:pt x="6207" y="31496"/>
                    <a:pt x="6839" y="31717"/>
                  </a:cubicBezTo>
                  <a:cubicBezTo>
                    <a:pt x="7157" y="31827"/>
                    <a:pt x="7516" y="31912"/>
                    <a:pt x="7858" y="31912"/>
                  </a:cubicBezTo>
                  <a:cubicBezTo>
                    <a:pt x="7898" y="31912"/>
                    <a:pt x="7938" y="31911"/>
                    <a:pt x="7978" y="31909"/>
                  </a:cubicBezTo>
                  <a:cubicBezTo>
                    <a:pt x="7985" y="31909"/>
                    <a:pt x="7993" y="31907"/>
                    <a:pt x="8000" y="31906"/>
                  </a:cubicBezTo>
                  <a:cubicBezTo>
                    <a:pt x="8150" y="32673"/>
                    <a:pt x="8304" y="33440"/>
                    <a:pt x="8471" y="34205"/>
                  </a:cubicBezTo>
                  <a:cubicBezTo>
                    <a:pt x="8590" y="34748"/>
                    <a:pt x="8711" y="35289"/>
                    <a:pt x="8836" y="35831"/>
                  </a:cubicBezTo>
                  <a:cubicBezTo>
                    <a:pt x="8898" y="36101"/>
                    <a:pt x="8959" y="36371"/>
                    <a:pt x="9030" y="36640"/>
                  </a:cubicBezTo>
                  <a:cubicBezTo>
                    <a:pt x="9104" y="36919"/>
                    <a:pt x="9197" y="37190"/>
                    <a:pt x="9273" y="37467"/>
                  </a:cubicBezTo>
                  <a:cubicBezTo>
                    <a:pt x="9283" y="37503"/>
                    <a:pt x="9305" y="37527"/>
                    <a:pt x="9330" y="37540"/>
                  </a:cubicBezTo>
                  <a:cubicBezTo>
                    <a:pt x="9349" y="37578"/>
                    <a:pt x="9389" y="37598"/>
                    <a:pt x="9429" y="37598"/>
                  </a:cubicBezTo>
                  <a:cubicBezTo>
                    <a:pt x="9478" y="37598"/>
                    <a:pt x="9528" y="37568"/>
                    <a:pt x="9542" y="37503"/>
                  </a:cubicBezTo>
                  <a:cubicBezTo>
                    <a:pt x="9600" y="37222"/>
                    <a:pt x="9676" y="36945"/>
                    <a:pt x="9731" y="36665"/>
                  </a:cubicBezTo>
                  <a:cubicBezTo>
                    <a:pt x="9786" y="36392"/>
                    <a:pt x="9828" y="36117"/>
                    <a:pt x="9873" y="35844"/>
                  </a:cubicBezTo>
                  <a:cubicBezTo>
                    <a:pt x="9962" y="35295"/>
                    <a:pt x="10048" y="34747"/>
                    <a:pt x="10130" y="34197"/>
                  </a:cubicBezTo>
                  <a:cubicBezTo>
                    <a:pt x="10244" y="33456"/>
                    <a:pt x="10344" y="32715"/>
                    <a:pt x="10438" y="31973"/>
                  </a:cubicBezTo>
                  <a:cubicBezTo>
                    <a:pt x="10489" y="31973"/>
                    <a:pt x="10540" y="31968"/>
                    <a:pt x="10591" y="31964"/>
                  </a:cubicBezTo>
                  <a:cubicBezTo>
                    <a:pt x="10783" y="31942"/>
                    <a:pt x="10976" y="31906"/>
                    <a:pt x="11162" y="31856"/>
                  </a:cubicBezTo>
                  <a:cubicBezTo>
                    <a:pt x="11518" y="31762"/>
                    <a:pt x="11866" y="31617"/>
                    <a:pt x="12184" y="31429"/>
                  </a:cubicBezTo>
                  <a:cubicBezTo>
                    <a:pt x="12503" y="31240"/>
                    <a:pt x="12823" y="31005"/>
                    <a:pt x="13063" y="30718"/>
                  </a:cubicBezTo>
                  <a:cubicBezTo>
                    <a:pt x="13189" y="30569"/>
                    <a:pt x="13294" y="30402"/>
                    <a:pt x="13335" y="30207"/>
                  </a:cubicBezTo>
                  <a:cubicBezTo>
                    <a:pt x="13378" y="30005"/>
                    <a:pt x="13375" y="29796"/>
                    <a:pt x="13362" y="29591"/>
                  </a:cubicBezTo>
                  <a:cubicBezTo>
                    <a:pt x="13348" y="29355"/>
                    <a:pt x="13316" y="29120"/>
                    <a:pt x="13268" y="28890"/>
                  </a:cubicBezTo>
                  <a:cubicBezTo>
                    <a:pt x="13243" y="28768"/>
                    <a:pt x="13214" y="28646"/>
                    <a:pt x="13175" y="28529"/>
                  </a:cubicBezTo>
                  <a:cubicBezTo>
                    <a:pt x="13172" y="28520"/>
                    <a:pt x="13170" y="28510"/>
                    <a:pt x="13166" y="28501"/>
                  </a:cubicBezTo>
                  <a:cubicBezTo>
                    <a:pt x="13361" y="28297"/>
                    <a:pt x="13545" y="28087"/>
                    <a:pt x="13723" y="27869"/>
                  </a:cubicBezTo>
                  <a:cubicBezTo>
                    <a:pt x="13811" y="27760"/>
                    <a:pt x="13897" y="27648"/>
                    <a:pt x="13981" y="27535"/>
                  </a:cubicBezTo>
                  <a:cubicBezTo>
                    <a:pt x="14098" y="28364"/>
                    <a:pt x="14271" y="29188"/>
                    <a:pt x="14429" y="30011"/>
                  </a:cubicBezTo>
                  <a:cubicBezTo>
                    <a:pt x="14616" y="30980"/>
                    <a:pt x="14805" y="31951"/>
                    <a:pt x="15018" y="32916"/>
                  </a:cubicBezTo>
                  <a:cubicBezTo>
                    <a:pt x="15137" y="33458"/>
                    <a:pt x="15257" y="34000"/>
                    <a:pt x="15382" y="34540"/>
                  </a:cubicBezTo>
                  <a:cubicBezTo>
                    <a:pt x="15445" y="34812"/>
                    <a:pt x="15506" y="35082"/>
                    <a:pt x="15577" y="35351"/>
                  </a:cubicBezTo>
                  <a:cubicBezTo>
                    <a:pt x="15651" y="35629"/>
                    <a:pt x="15744" y="35899"/>
                    <a:pt x="15820" y="36178"/>
                  </a:cubicBezTo>
                  <a:cubicBezTo>
                    <a:pt x="15830" y="36214"/>
                    <a:pt x="15852" y="36238"/>
                    <a:pt x="15876" y="36251"/>
                  </a:cubicBezTo>
                  <a:cubicBezTo>
                    <a:pt x="15896" y="36288"/>
                    <a:pt x="15936" y="36308"/>
                    <a:pt x="15976" y="36308"/>
                  </a:cubicBezTo>
                  <a:cubicBezTo>
                    <a:pt x="16025" y="36308"/>
                    <a:pt x="16075" y="36278"/>
                    <a:pt x="16089" y="36214"/>
                  </a:cubicBezTo>
                  <a:cubicBezTo>
                    <a:pt x="16147" y="35933"/>
                    <a:pt x="16222" y="35656"/>
                    <a:pt x="16277" y="35375"/>
                  </a:cubicBezTo>
                  <a:cubicBezTo>
                    <a:pt x="16333" y="35103"/>
                    <a:pt x="16375" y="34828"/>
                    <a:pt x="16420" y="34553"/>
                  </a:cubicBezTo>
                  <a:cubicBezTo>
                    <a:pt x="16509" y="34006"/>
                    <a:pt x="16594" y="33456"/>
                    <a:pt x="16677" y="32908"/>
                  </a:cubicBezTo>
                  <a:cubicBezTo>
                    <a:pt x="16827" y="31930"/>
                    <a:pt x="16952" y="30951"/>
                    <a:pt x="17075" y="29970"/>
                  </a:cubicBezTo>
                  <a:cubicBezTo>
                    <a:pt x="17197" y="29007"/>
                    <a:pt x="17335" y="28037"/>
                    <a:pt x="17386" y="27068"/>
                  </a:cubicBezTo>
                  <a:cubicBezTo>
                    <a:pt x="17411" y="26581"/>
                    <a:pt x="17411" y="26089"/>
                    <a:pt x="17366" y="25603"/>
                  </a:cubicBezTo>
                  <a:cubicBezTo>
                    <a:pt x="17327" y="25175"/>
                    <a:pt x="17254" y="24737"/>
                    <a:pt x="17081" y="24339"/>
                  </a:cubicBezTo>
                  <a:cubicBezTo>
                    <a:pt x="16914" y="23957"/>
                    <a:pt x="16651" y="23627"/>
                    <a:pt x="16283" y="23419"/>
                  </a:cubicBezTo>
                  <a:cubicBezTo>
                    <a:pt x="16231" y="23390"/>
                    <a:pt x="16174" y="23362"/>
                    <a:pt x="16116" y="23336"/>
                  </a:cubicBezTo>
                  <a:cubicBezTo>
                    <a:pt x="16336" y="22637"/>
                    <a:pt x="16507" y="21922"/>
                    <a:pt x="16631" y="21199"/>
                  </a:cubicBezTo>
                  <a:cubicBezTo>
                    <a:pt x="17072" y="18597"/>
                    <a:pt x="16899" y="15945"/>
                    <a:pt x="16382" y="13367"/>
                  </a:cubicBezTo>
                  <a:cubicBezTo>
                    <a:pt x="16491" y="13360"/>
                    <a:pt x="16603" y="13327"/>
                    <a:pt x="16709" y="13306"/>
                  </a:cubicBezTo>
                  <a:lnTo>
                    <a:pt x="17112" y="13229"/>
                  </a:lnTo>
                  <a:cubicBezTo>
                    <a:pt x="17344" y="13186"/>
                    <a:pt x="17648" y="13178"/>
                    <a:pt x="17844" y="13033"/>
                  </a:cubicBezTo>
                  <a:cubicBezTo>
                    <a:pt x="18069" y="12869"/>
                    <a:pt x="18014" y="12619"/>
                    <a:pt x="17886" y="12411"/>
                  </a:cubicBezTo>
                  <a:cubicBezTo>
                    <a:pt x="17752" y="12215"/>
                    <a:pt x="17626" y="12029"/>
                    <a:pt x="17494" y="11847"/>
                  </a:cubicBezTo>
                  <a:cubicBezTo>
                    <a:pt x="17226" y="11484"/>
                    <a:pt x="16939" y="11140"/>
                    <a:pt x="16648" y="10795"/>
                  </a:cubicBezTo>
                  <a:cubicBezTo>
                    <a:pt x="16362" y="10458"/>
                    <a:pt x="16067" y="10125"/>
                    <a:pt x="15789" y="9782"/>
                  </a:cubicBezTo>
                  <a:cubicBezTo>
                    <a:pt x="15653" y="9612"/>
                    <a:pt x="15525" y="9438"/>
                    <a:pt x="15391" y="9266"/>
                  </a:cubicBezTo>
                  <a:cubicBezTo>
                    <a:pt x="15329" y="9184"/>
                    <a:pt x="15266" y="9093"/>
                    <a:pt x="15193" y="9014"/>
                  </a:cubicBezTo>
                  <a:cubicBezTo>
                    <a:pt x="14759" y="7694"/>
                    <a:pt x="14292" y="6376"/>
                    <a:pt x="13731" y="5106"/>
                  </a:cubicBezTo>
                  <a:cubicBezTo>
                    <a:pt x="13201" y="3908"/>
                    <a:pt x="12565" y="2733"/>
                    <a:pt x="11697" y="1742"/>
                  </a:cubicBezTo>
                  <a:cubicBezTo>
                    <a:pt x="11092" y="1052"/>
                    <a:pt x="10194" y="0"/>
                    <a:pt x="9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01;p35">
              <a:extLst>
                <a:ext uri="{FF2B5EF4-FFF2-40B4-BE49-F238E27FC236}">
                  <a16:creationId xmlns:a16="http://schemas.microsoft.com/office/drawing/2014/main" id="{9640F221-9F9D-FB5C-B65A-22BA18A39C2D}"/>
                </a:ext>
              </a:extLst>
            </p:cNvPr>
            <p:cNvSpPr/>
            <p:nvPr/>
          </p:nvSpPr>
          <p:spPr>
            <a:xfrm>
              <a:off x="7558045" y="1974867"/>
              <a:ext cx="40975" cy="88882"/>
            </a:xfrm>
            <a:custGeom>
              <a:avLst/>
              <a:gdLst/>
              <a:ahLst/>
              <a:cxnLst/>
              <a:rect l="l" t="t" r="r" b="b"/>
              <a:pathLst>
                <a:path w="1448" h="3141" extrusionOk="0">
                  <a:moveTo>
                    <a:pt x="144" y="1"/>
                  </a:moveTo>
                  <a:cubicBezTo>
                    <a:pt x="109" y="1"/>
                    <a:pt x="70" y="28"/>
                    <a:pt x="65" y="69"/>
                  </a:cubicBezTo>
                  <a:cubicBezTo>
                    <a:pt x="0" y="638"/>
                    <a:pt x="122" y="1221"/>
                    <a:pt x="340" y="1748"/>
                  </a:cubicBezTo>
                  <a:cubicBezTo>
                    <a:pt x="549" y="2256"/>
                    <a:pt x="840" y="2803"/>
                    <a:pt x="1298" y="3128"/>
                  </a:cubicBezTo>
                  <a:cubicBezTo>
                    <a:pt x="1311" y="3137"/>
                    <a:pt x="1325" y="3140"/>
                    <a:pt x="1338" y="3140"/>
                  </a:cubicBezTo>
                  <a:cubicBezTo>
                    <a:pt x="1396" y="3140"/>
                    <a:pt x="1447" y="3067"/>
                    <a:pt x="1414" y="3011"/>
                  </a:cubicBezTo>
                  <a:cubicBezTo>
                    <a:pt x="1270" y="2782"/>
                    <a:pt x="1103" y="2571"/>
                    <a:pt x="956" y="2344"/>
                  </a:cubicBezTo>
                  <a:cubicBezTo>
                    <a:pt x="807" y="2115"/>
                    <a:pt x="680" y="1872"/>
                    <a:pt x="578" y="1619"/>
                  </a:cubicBezTo>
                  <a:cubicBezTo>
                    <a:pt x="375" y="1116"/>
                    <a:pt x="270" y="584"/>
                    <a:pt x="196" y="50"/>
                  </a:cubicBezTo>
                  <a:cubicBezTo>
                    <a:pt x="192" y="15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02;p35">
              <a:extLst>
                <a:ext uri="{FF2B5EF4-FFF2-40B4-BE49-F238E27FC236}">
                  <a16:creationId xmlns:a16="http://schemas.microsoft.com/office/drawing/2014/main" id="{7334B835-6AEA-8D0C-7A0B-C81B43A3DB2A}"/>
                </a:ext>
              </a:extLst>
            </p:cNvPr>
            <p:cNvSpPr/>
            <p:nvPr/>
          </p:nvSpPr>
          <p:spPr>
            <a:xfrm>
              <a:off x="7605189" y="2068447"/>
              <a:ext cx="17856" cy="16214"/>
            </a:xfrm>
            <a:custGeom>
              <a:avLst/>
              <a:gdLst/>
              <a:ahLst/>
              <a:cxnLst/>
              <a:rect l="l" t="t" r="r" b="b"/>
              <a:pathLst>
                <a:path w="631" h="573" extrusionOk="0">
                  <a:moveTo>
                    <a:pt x="78" y="0"/>
                  </a:moveTo>
                  <a:cubicBezTo>
                    <a:pt x="66" y="0"/>
                    <a:pt x="54" y="4"/>
                    <a:pt x="43" y="9"/>
                  </a:cubicBezTo>
                  <a:cubicBezTo>
                    <a:pt x="20" y="24"/>
                    <a:pt x="1" y="57"/>
                    <a:pt x="12" y="85"/>
                  </a:cubicBezTo>
                  <a:cubicBezTo>
                    <a:pt x="18" y="100"/>
                    <a:pt x="23" y="113"/>
                    <a:pt x="28" y="127"/>
                  </a:cubicBezTo>
                  <a:lnTo>
                    <a:pt x="34" y="137"/>
                  </a:lnTo>
                  <a:cubicBezTo>
                    <a:pt x="36" y="143"/>
                    <a:pt x="36" y="150"/>
                    <a:pt x="37" y="155"/>
                  </a:cubicBezTo>
                  <a:cubicBezTo>
                    <a:pt x="40" y="159"/>
                    <a:pt x="43" y="165"/>
                    <a:pt x="44" y="171"/>
                  </a:cubicBezTo>
                  <a:cubicBezTo>
                    <a:pt x="56" y="195"/>
                    <a:pt x="66" y="220"/>
                    <a:pt x="81" y="243"/>
                  </a:cubicBezTo>
                  <a:cubicBezTo>
                    <a:pt x="110" y="294"/>
                    <a:pt x="152" y="341"/>
                    <a:pt x="190" y="384"/>
                  </a:cubicBezTo>
                  <a:cubicBezTo>
                    <a:pt x="230" y="428"/>
                    <a:pt x="281" y="470"/>
                    <a:pt x="328" y="504"/>
                  </a:cubicBezTo>
                  <a:cubicBezTo>
                    <a:pt x="350" y="518"/>
                    <a:pt x="377" y="528"/>
                    <a:pt x="400" y="540"/>
                  </a:cubicBezTo>
                  <a:cubicBezTo>
                    <a:pt x="412" y="544"/>
                    <a:pt x="425" y="550"/>
                    <a:pt x="435" y="554"/>
                  </a:cubicBezTo>
                  <a:cubicBezTo>
                    <a:pt x="454" y="562"/>
                    <a:pt x="471" y="571"/>
                    <a:pt x="490" y="571"/>
                  </a:cubicBezTo>
                  <a:cubicBezTo>
                    <a:pt x="492" y="571"/>
                    <a:pt x="493" y="571"/>
                    <a:pt x="495" y="570"/>
                  </a:cubicBezTo>
                  <a:cubicBezTo>
                    <a:pt x="498" y="570"/>
                    <a:pt x="499" y="570"/>
                    <a:pt x="502" y="569"/>
                  </a:cubicBezTo>
                  <a:cubicBezTo>
                    <a:pt x="507" y="569"/>
                    <a:pt x="508" y="570"/>
                    <a:pt x="512" y="570"/>
                  </a:cubicBezTo>
                  <a:cubicBezTo>
                    <a:pt x="519" y="572"/>
                    <a:pt x="526" y="573"/>
                    <a:pt x="534" y="573"/>
                  </a:cubicBezTo>
                  <a:cubicBezTo>
                    <a:pt x="565" y="573"/>
                    <a:pt x="597" y="558"/>
                    <a:pt x="611" y="528"/>
                  </a:cubicBezTo>
                  <a:cubicBezTo>
                    <a:pt x="630" y="496"/>
                    <a:pt x="629" y="447"/>
                    <a:pt x="597" y="421"/>
                  </a:cubicBezTo>
                  <a:lnTo>
                    <a:pt x="597" y="421"/>
                  </a:lnTo>
                  <a:cubicBezTo>
                    <a:pt x="597" y="422"/>
                    <a:pt x="597" y="422"/>
                    <a:pt x="596" y="422"/>
                  </a:cubicBezTo>
                  <a:cubicBezTo>
                    <a:pt x="594" y="422"/>
                    <a:pt x="586" y="416"/>
                    <a:pt x="584" y="413"/>
                  </a:cubicBezTo>
                  <a:cubicBezTo>
                    <a:pt x="581" y="411"/>
                    <a:pt x="581" y="409"/>
                    <a:pt x="578" y="405"/>
                  </a:cubicBezTo>
                  <a:cubicBezTo>
                    <a:pt x="563" y="387"/>
                    <a:pt x="543" y="374"/>
                    <a:pt x="523" y="360"/>
                  </a:cubicBezTo>
                  <a:lnTo>
                    <a:pt x="521" y="358"/>
                  </a:lnTo>
                  <a:cubicBezTo>
                    <a:pt x="520" y="355"/>
                    <a:pt x="512" y="351"/>
                    <a:pt x="511" y="348"/>
                  </a:cubicBezTo>
                  <a:cubicBezTo>
                    <a:pt x="501" y="341"/>
                    <a:pt x="492" y="332"/>
                    <a:pt x="483" y="325"/>
                  </a:cubicBezTo>
                  <a:cubicBezTo>
                    <a:pt x="456" y="302"/>
                    <a:pt x="427" y="283"/>
                    <a:pt x="399" y="264"/>
                  </a:cubicBezTo>
                  <a:cubicBezTo>
                    <a:pt x="396" y="259"/>
                    <a:pt x="392" y="258"/>
                    <a:pt x="389" y="254"/>
                  </a:cubicBezTo>
                  <a:cubicBezTo>
                    <a:pt x="376" y="243"/>
                    <a:pt x="361" y="232"/>
                    <a:pt x="348" y="222"/>
                  </a:cubicBezTo>
                  <a:lnTo>
                    <a:pt x="345" y="217"/>
                  </a:lnTo>
                  <a:cubicBezTo>
                    <a:pt x="345" y="217"/>
                    <a:pt x="342" y="217"/>
                    <a:pt x="342" y="216"/>
                  </a:cubicBezTo>
                  <a:cubicBezTo>
                    <a:pt x="338" y="213"/>
                    <a:pt x="334" y="209"/>
                    <a:pt x="328" y="206"/>
                  </a:cubicBezTo>
                  <a:cubicBezTo>
                    <a:pt x="318" y="195"/>
                    <a:pt x="306" y="187"/>
                    <a:pt x="297" y="178"/>
                  </a:cubicBezTo>
                  <a:cubicBezTo>
                    <a:pt x="277" y="162"/>
                    <a:pt x="260" y="142"/>
                    <a:pt x="241" y="126"/>
                  </a:cubicBezTo>
                  <a:cubicBezTo>
                    <a:pt x="222" y="108"/>
                    <a:pt x="201" y="92"/>
                    <a:pt x="183" y="75"/>
                  </a:cubicBezTo>
                  <a:cubicBezTo>
                    <a:pt x="178" y="69"/>
                    <a:pt x="171" y="63"/>
                    <a:pt x="165" y="57"/>
                  </a:cubicBezTo>
                  <a:cubicBezTo>
                    <a:pt x="164" y="57"/>
                    <a:pt x="153" y="49"/>
                    <a:pt x="152" y="49"/>
                  </a:cubicBezTo>
                  <a:cubicBezTo>
                    <a:pt x="143" y="40"/>
                    <a:pt x="135" y="31"/>
                    <a:pt x="124" y="20"/>
                  </a:cubicBezTo>
                  <a:cubicBezTo>
                    <a:pt x="113" y="7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03;p35">
              <a:extLst>
                <a:ext uri="{FF2B5EF4-FFF2-40B4-BE49-F238E27FC236}">
                  <a16:creationId xmlns:a16="http://schemas.microsoft.com/office/drawing/2014/main" id="{F21BCA1C-706B-DDE6-A81A-F1A5CF2C4B86}"/>
                </a:ext>
              </a:extLst>
            </p:cNvPr>
            <p:cNvSpPr/>
            <p:nvPr/>
          </p:nvSpPr>
          <p:spPr>
            <a:xfrm>
              <a:off x="7822004" y="1851065"/>
              <a:ext cx="60953" cy="126518"/>
            </a:xfrm>
            <a:custGeom>
              <a:avLst/>
              <a:gdLst/>
              <a:ahLst/>
              <a:cxnLst/>
              <a:rect l="l" t="t" r="r" b="b"/>
              <a:pathLst>
                <a:path w="2154" h="4471" extrusionOk="0">
                  <a:moveTo>
                    <a:pt x="97" y="0"/>
                  </a:moveTo>
                  <a:cubicBezTo>
                    <a:pt x="41" y="0"/>
                    <a:pt x="1" y="75"/>
                    <a:pt x="45" y="125"/>
                  </a:cubicBezTo>
                  <a:cubicBezTo>
                    <a:pt x="316" y="418"/>
                    <a:pt x="606" y="687"/>
                    <a:pt x="844" y="1008"/>
                  </a:cubicBezTo>
                  <a:cubicBezTo>
                    <a:pt x="1083" y="1329"/>
                    <a:pt x="1285" y="1682"/>
                    <a:pt x="1442" y="2049"/>
                  </a:cubicBezTo>
                  <a:cubicBezTo>
                    <a:pt x="1599" y="2413"/>
                    <a:pt x="1711" y="2799"/>
                    <a:pt x="1779" y="3189"/>
                  </a:cubicBezTo>
                  <a:cubicBezTo>
                    <a:pt x="1847" y="3589"/>
                    <a:pt x="1856" y="3990"/>
                    <a:pt x="1873" y="4394"/>
                  </a:cubicBezTo>
                  <a:cubicBezTo>
                    <a:pt x="1875" y="4441"/>
                    <a:pt x="1918" y="4470"/>
                    <a:pt x="1958" y="4470"/>
                  </a:cubicBezTo>
                  <a:cubicBezTo>
                    <a:pt x="1989" y="4470"/>
                    <a:pt x="2018" y="4453"/>
                    <a:pt x="2026" y="4415"/>
                  </a:cubicBezTo>
                  <a:cubicBezTo>
                    <a:pt x="2154" y="3777"/>
                    <a:pt x="2045" y="3089"/>
                    <a:pt x="1853" y="2476"/>
                  </a:cubicBezTo>
                  <a:cubicBezTo>
                    <a:pt x="1657" y="1853"/>
                    <a:pt x="1347" y="1271"/>
                    <a:pt x="940" y="764"/>
                  </a:cubicBezTo>
                  <a:cubicBezTo>
                    <a:pt x="711" y="478"/>
                    <a:pt x="452" y="200"/>
                    <a:pt x="134" y="11"/>
                  </a:cubicBezTo>
                  <a:cubicBezTo>
                    <a:pt x="121" y="4"/>
                    <a:pt x="109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04;p35">
              <a:extLst>
                <a:ext uri="{FF2B5EF4-FFF2-40B4-BE49-F238E27FC236}">
                  <a16:creationId xmlns:a16="http://schemas.microsoft.com/office/drawing/2014/main" id="{35DB2CF7-F6E1-DE7E-446D-B54C47F81CB2}"/>
                </a:ext>
              </a:extLst>
            </p:cNvPr>
            <p:cNvSpPr/>
            <p:nvPr/>
          </p:nvSpPr>
          <p:spPr>
            <a:xfrm>
              <a:off x="7865441" y="1989497"/>
              <a:ext cx="13979" cy="39051"/>
            </a:xfrm>
            <a:custGeom>
              <a:avLst/>
              <a:gdLst/>
              <a:ahLst/>
              <a:cxnLst/>
              <a:rect l="l" t="t" r="r" b="b"/>
              <a:pathLst>
                <a:path w="494" h="1380" extrusionOk="0">
                  <a:moveTo>
                    <a:pt x="405" y="1"/>
                  </a:moveTo>
                  <a:cubicBezTo>
                    <a:pt x="385" y="1"/>
                    <a:pt x="364" y="11"/>
                    <a:pt x="350" y="35"/>
                  </a:cubicBezTo>
                  <a:cubicBezTo>
                    <a:pt x="296" y="134"/>
                    <a:pt x="270" y="236"/>
                    <a:pt x="245" y="345"/>
                  </a:cubicBezTo>
                  <a:cubicBezTo>
                    <a:pt x="222" y="448"/>
                    <a:pt x="195" y="551"/>
                    <a:pt x="167" y="656"/>
                  </a:cubicBezTo>
                  <a:cubicBezTo>
                    <a:pt x="109" y="864"/>
                    <a:pt x="40" y="1073"/>
                    <a:pt x="7" y="1288"/>
                  </a:cubicBezTo>
                  <a:cubicBezTo>
                    <a:pt x="0" y="1338"/>
                    <a:pt x="40" y="1379"/>
                    <a:pt x="81" y="1379"/>
                  </a:cubicBezTo>
                  <a:cubicBezTo>
                    <a:pt x="102" y="1379"/>
                    <a:pt x="123" y="1368"/>
                    <a:pt x="138" y="1342"/>
                  </a:cubicBezTo>
                  <a:cubicBezTo>
                    <a:pt x="248" y="1153"/>
                    <a:pt x="317" y="934"/>
                    <a:pt x="370" y="723"/>
                  </a:cubicBezTo>
                  <a:cubicBezTo>
                    <a:pt x="399" y="615"/>
                    <a:pt x="426" y="508"/>
                    <a:pt x="449" y="399"/>
                  </a:cubicBezTo>
                  <a:cubicBezTo>
                    <a:pt x="472" y="288"/>
                    <a:pt x="494" y="184"/>
                    <a:pt x="478" y="69"/>
                  </a:cubicBezTo>
                  <a:cubicBezTo>
                    <a:pt x="474" y="31"/>
                    <a:pt x="440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05;p35">
              <a:extLst>
                <a:ext uri="{FF2B5EF4-FFF2-40B4-BE49-F238E27FC236}">
                  <a16:creationId xmlns:a16="http://schemas.microsoft.com/office/drawing/2014/main" id="{AD2E11BA-F486-5113-69C3-8EEF129026A3}"/>
                </a:ext>
              </a:extLst>
            </p:cNvPr>
            <p:cNvSpPr/>
            <p:nvPr/>
          </p:nvSpPr>
          <p:spPr>
            <a:xfrm>
              <a:off x="7572335" y="1833804"/>
              <a:ext cx="61066" cy="69980"/>
            </a:xfrm>
            <a:custGeom>
              <a:avLst/>
              <a:gdLst/>
              <a:ahLst/>
              <a:cxnLst/>
              <a:rect l="l" t="t" r="r" b="b"/>
              <a:pathLst>
                <a:path w="2158" h="2473" extrusionOk="0">
                  <a:moveTo>
                    <a:pt x="2058" y="1"/>
                  </a:moveTo>
                  <a:cubicBezTo>
                    <a:pt x="2052" y="1"/>
                    <a:pt x="2044" y="2"/>
                    <a:pt x="2037" y="4"/>
                  </a:cubicBezTo>
                  <a:cubicBezTo>
                    <a:pt x="1769" y="69"/>
                    <a:pt x="1531" y="219"/>
                    <a:pt x="1313" y="384"/>
                  </a:cubicBezTo>
                  <a:cubicBezTo>
                    <a:pt x="1094" y="553"/>
                    <a:pt x="892" y="742"/>
                    <a:pt x="713" y="953"/>
                  </a:cubicBezTo>
                  <a:cubicBezTo>
                    <a:pt x="367" y="1362"/>
                    <a:pt x="69" y="1871"/>
                    <a:pt x="5" y="2409"/>
                  </a:cubicBezTo>
                  <a:cubicBezTo>
                    <a:pt x="1" y="2447"/>
                    <a:pt x="39" y="2473"/>
                    <a:pt x="75" y="2473"/>
                  </a:cubicBezTo>
                  <a:cubicBezTo>
                    <a:pt x="97" y="2473"/>
                    <a:pt x="119" y="2463"/>
                    <a:pt x="129" y="2441"/>
                  </a:cubicBezTo>
                  <a:cubicBezTo>
                    <a:pt x="339" y="1966"/>
                    <a:pt x="549" y="1505"/>
                    <a:pt x="889" y="1105"/>
                  </a:cubicBezTo>
                  <a:cubicBezTo>
                    <a:pt x="1053" y="912"/>
                    <a:pt x="1240" y="732"/>
                    <a:pt x="1444" y="575"/>
                  </a:cubicBezTo>
                  <a:cubicBezTo>
                    <a:pt x="1652" y="418"/>
                    <a:pt x="1883" y="291"/>
                    <a:pt x="2095" y="143"/>
                  </a:cubicBezTo>
                  <a:cubicBezTo>
                    <a:pt x="2157" y="98"/>
                    <a:pt x="2130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06;p35">
              <a:extLst>
                <a:ext uri="{FF2B5EF4-FFF2-40B4-BE49-F238E27FC236}">
                  <a16:creationId xmlns:a16="http://schemas.microsoft.com/office/drawing/2014/main" id="{39C8E8D2-8797-49CA-68C4-823F43712D7C}"/>
                </a:ext>
              </a:extLst>
            </p:cNvPr>
            <p:cNvSpPr/>
            <p:nvPr/>
          </p:nvSpPr>
          <p:spPr>
            <a:xfrm>
              <a:off x="7572279" y="1842661"/>
              <a:ext cx="27194" cy="32344"/>
            </a:xfrm>
            <a:custGeom>
              <a:avLst/>
              <a:gdLst/>
              <a:ahLst/>
              <a:cxnLst/>
              <a:rect l="l" t="t" r="r" b="b"/>
              <a:pathLst>
                <a:path w="961" h="1143" extrusionOk="0">
                  <a:moveTo>
                    <a:pt x="871" y="0"/>
                  </a:moveTo>
                  <a:cubicBezTo>
                    <a:pt x="864" y="0"/>
                    <a:pt x="856" y="2"/>
                    <a:pt x="849" y="5"/>
                  </a:cubicBezTo>
                  <a:cubicBezTo>
                    <a:pt x="795" y="25"/>
                    <a:pt x="740" y="47"/>
                    <a:pt x="687" y="71"/>
                  </a:cubicBezTo>
                  <a:cubicBezTo>
                    <a:pt x="638" y="95"/>
                    <a:pt x="591" y="131"/>
                    <a:pt x="548" y="166"/>
                  </a:cubicBezTo>
                  <a:cubicBezTo>
                    <a:pt x="453" y="237"/>
                    <a:pt x="375" y="332"/>
                    <a:pt x="302" y="423"/>
                  </a:cubicBezTo>
                  <a:cubicBezTo>
                    <a:pt x="229" y="516"/>
                    <a:pt x="164" y="613"/>
                    <a:pt x="112" y="722"/>
                  </a:cubicBezTo>
                  <a:cubicBezTo>
                    <a:pt x="61" y="829"/>
                    <a:pt x="11" y="943"/>
                    <a:pt x="4" y="1064"/>
                  </a:cubicBezTo>
                  <a:cubicBezTo>
                    <a:pt x="1" y="1116"/>
                    <a:pt x="40" y="1142"/>
                    <a:pt x="82" y="1142"/>
                  </a:cubicBezTo>
                  <a:cubicBezTo>
                    <a:pt x="110" y="1142"/>
                    <a:pt x="140" y="1130"/>
                    <a:pt x="157" y="1105"/>
                  </a:cubicBezTo>
                  <a:cubicBezTo>
                    <a:pt x="216" y="1020"/>
                    <a:pt x="259" y="922"/>
                    <a:pt x="312" y="831"/>
                  </a:cubicBezTo>
                  <a:cubicBezTo>
                    <a:pt x="363" y="746"/>
                    <a:pt x="420" y="660"/>
                    <a:pt x="484" y="582"/>
                  </a:cubicBezTo>
                  <a:cubicBezTo>
                    <a:pt x="549" y="500"/>
                    <a:pt x="623" y="432"/>
                    <a:pt x="694" y="356"/>
                  </a:cubicBezTo>
                  <a:cubicBezTo>
                    <a:pt x="731" y="317"/>
                    <a:pt x="773" y="281"/>
                    <a:pt x="809" y="243"/>
                  </a:cubicBezTo>
                  <a:cubicBezTo>
                    <a:pt x="846" y="202"/>
                    <a:pt x="879" y="163"/>
                    <a:pt x="918" y="124"/>
                  </a:cubicBezTo>
                  <a:cubicBezTo>
                    <a:pt x="961" y="83"/>
                    <a:pt x="928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07;p35">
              <a:extLst>
                <a:ext uri="{FF2B5EF4-FFF2-40B4-BE49-F238E27FC236}">
                  <a16:creationId xmlns:a16="http://schemas.microsoft.com/office/drawing/2014/main" id="{95B49751-5D35-1789-0F9E-1ABCAD4CEFE5}"/>
                </a:ext>
              </a:extLst>
            </p:cNvPr>
            <p:cNvSpPr/>
            <p:nvPr/>
          </p:nvSpPr>
          <p:spPr>
            <a:xfrm>
              <a:off x="7567893" y="1844387"/>
              <a:ext cx="15281" cy="15790"/>
            </a:xfrm>
            <a:custGeom>
              <a:avLst/>
              <a:gdLst/>
              <a:ahLst/>
              <a:cxnLst/>
              <a:rect l="l" t="t" r="r" b="b"/>
              <a:pathLst>
                <a:path w="540" h="558" extrusionOk="0">
                  <a:moveTo>
                    <a:pt x="160" y="522"/>
                  </a:moveTo>
                  <a:cubicBezTo>
                    <a:pt x="159" y="523"/>
                    <a:pt x="159" y="524"/>
                    <a:pt x="158" y="525"/>
                  </a:cubicBezTo>
                  <a:cubicBezTo>
                    <a:pt x="159" y="524"/>
                    <a:pt x="160" y="523"/>
                    <a:pt x="160" y="522"/>
                  </a:cubicBezTo>
                  <a:close/>
                  <a:moveTo>
                    <a:pt x="457" y="0"/>
                  </a:moveTo>
                  <a:cubicBezTo>
                    <a:pt x="427" y="0"/>
                    <a:pt x="400" y="20"/>
                    <a:pt x="376" y="34"/>
                  </a:cubicBezTo>
                  <a:cubicBezTo>
                    <a:pt x="371" y="35"/>
                    <a:pt x="366" y="40"/>
                    <a:pt x="363" y="41"/>
                  </a:cubicBezTo>
                  <a:cubicBezTo>
                    <a:pt x="358" y="44"/>
                    <a:pt x="351" y="47"/>
                    <a:pt x="341" y="51"/>
                  </a:cubicBezTo>
                  <a:cubicBezTo>
                    <a:pt x="326" y="60"/>
                    <a:pt x="312" y="71"/>
                    <a:pt x="299" y="83"/>
                  </a:cubicBezTo>
                  <a:cubicBezTo>
                    <a:pt x="261" y="117"/>
                    <a:pt x="225" y="149"/>
                    <a:pt x="190" y="185"/>
                  </a:cubicBezTo>
                  <a:cubicBezTo>
                    <a:pt x="152" y="226"/>
                    <a:pt x="116" y="265"/>
                    <a:pt x="85" y="313"/>
                  </a:cubicBezTo>
                  <a:cubicBezTo>
                    <a:pt x="73" y="335"/>
                    <a:pt x="60" y="356"/>
                    <a:pt x="49" y="375"/>
                  </a:cubicBezTo>
                  <a:cubicBezTo>
                    <a:pt x="31" y="403"/>
                    <a:pt x="23" y="432"/>
                    <a:pt x="12" y="459"/>
                  </a:cubicBezTo>
                  <a:cubicBezTo>
                    <a:pt x="1" y="490"/>
                    <a:pt x="20" y="534"/>
                    <a:pt x="49" y="548"/>
                  </a:cubicBezTo>
                  <a:cubicBezTo>
                    <a:pt x="61" y="554"/>
                    <a:pt x="74" y="558"/>
                    <a:pt x="87" y="558"/>
                  </a:cubicBezTo>
                  <a:cubicBezTo>
                    <a:pt x="107" y="558"/>
                    <a:pt x="126" y="550"/>
                    <a:pt x="143" y="535"/>
                  </a:cubicBezTo>
                  <a:cubicBezTo>
                    <a:pt x="146" y="532"/>
                    <a:pt x="152" y="528"/>
                    <a:pt x="155" y="525"/>
                  </a:cubicBezTo>
                  <a:cubicBezTo>
                    <a:pt x="159" y="522"/>
                    <a:pt x="162" y="519"/>
                    <a:pt x="162" y="519"/>
                  </a:cubicBezTo>
                  <a:lnTo>
                    <a:pt x="162" y="519"/>
                  </a:lnTo>
                  <a:cubicBezTo>
                    <a:pt x="162" y="519"/>
                    <a:pt x="162" y="520"/>
                    <a:pt x="160" y="522"/>
                  </a:cubicBezTo>
                  <a:lnTo>
                    <a:pt x="160" y="522"/>
                  </a:lnTo>
                  <a:cubicBezTo>
                    <a:pt x="170" y="510"/>
                    <a:pt x="183" y="502"/>
                    <a:pt x="196" y="490"/>
                  </a:cubicBezTo>
                  <a:cubicBezTo>
                    <a:pt x="212" y="474"/>
                    <a:pt x="228" y="455"/>
                    <a:pt x="245" y="439"/>
                  </a:cubicBezTo>
                  <a:cubicBezTo>
                    <a:pt x="278" y="404"/>
                    <a:pt x="307" y="366"/>
                    <a:pt x="341" y="332"/>
                  </a:cubicBezTo>
                  <a:cubicBezTo>
                    <a:pt x="373" y="298"/>
                    <a:pt x="405" y="263"/>
                    <a:pt x="438" y="228"/>
                  </a:cubicBezTo>
                  <a:cubicBezTo>
                    <a:pt x="450" y="218"/>
                    <a:pt x="459" y="208"/>
                    <a:pt x="467" y="196"/>
                  </a:cubicBezTo>
                  <a:cubicBezTo>
                    <a:pt x="472" y="192"/>
                    <a:pt x="472" y="186"/>
                    <a:pt x="475" y="183"/>
                  </a:cubicBezTo>
                  <a:cubicBezTo>
                    <a:pt x="479" y="179"/>
                    <a:pt x="482" y="175"/>
                    <a:pt x="482" y="175"/>
                  </a:cubicBezTo>
                  <a:cubicBezTo>
                    <a:pt x="507" y="147"/>
                    <a:pt x="540" y="118"/>
                    <a:pt x="536" y="77"/>
                  </a:cubicBezTo>
                  <a:cubicBezTo>
                    <a:pt x="530" y="41"/>
                    <a:pt x="515" y="18"/>
                    <a:pt x="480" y="5"/>
                  </a:cubicBezTo>
                  <a:cubicBezTo>
                    <a:pt x="472" y="2"/>
                    <a:pt x="46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08;p35">
              <a:extLst>
                <a:ext uri="{FF2B5EF4-FFF2-40B4-BE49-F238E27FC236}">
                  <a16:creationId xmlns:a16="http://schemas.microsoft.com/office/drawing/2014/main" id="{55AB0D5B-62A6-E229-5B20-2B5A57FB88C0}"/>
                </a:ext>
              </a:extLst>
            </p:cNvPr>
            <p:cNvSpPr/>
            <p:nvPr/>
          </p:nvSpPr>
          <p:spPr>
            <a:xfrm>
              <a:off x="7565685" y="1841671"/>
              <a:ext cx="6763" cy="9366"/>
            </a:xfrm>
            <a:custGeom>
              <a:avLst/>
              <a:gdLst/>
              <a:ahLst/>
              <a:cxnLst/>
              <a:rect l="l" t="t" r="r" b="b"/>
              <a:pathLst>
                <a:path w="239" h="331" extrusionOk="0">
                  <a:moveTo>
                    <a:pt x="125" y="19"/>
                  </a:moveTo>
                  <a:lnTo>
                    <a:pt x="125" y="19"/>
                  </a:lnTo>
                  <a:cubicBezTo>
                    <a:pt x="123" y="20"/>
                    <a:pt x="122" y="21"/>
                    <a:pt x="120" y="21"/>
                  </a:cubicBezTo>
                  <a:lnTo>
                    <a:pt x="120" y="21"/>
                  </a:lnTo>
                  <a:cubicBezTo>
                    <a:pt x="122" y="20"/>
                    <a:pt x="123" y="20"/>
                    <a:pt x="125" y="19"/>
                  </a:cubicBezTo>
                  <a:close/>
                  <a:moveTo>
                    <a:pt x="171" y="1"/>
                  </a:moveTo>
                  <a:cubicBezTo>
                    <a:pt x="166" y="1"/>
                    <a:pt x="161" y="2"/>
                    <a:pt x="157" y="3"/>
                  </a:cubicBezTo>
                  <a:cubicBezTo>
                    <a:pt x="141" y="11"/>
                    <a:pt x="124" y="18"/>
                    <a:pt x="108" y="27"/>
                  </a:cubicBezTo>
                  <a:cubicBezTo>
                    <a:pt x="109" y="26"/>
                    <a:pt x="109" y="26"/>
                    <a:pt x="110" y="26"/>
                  </a:cubicBezTo>
                  <a:lnTo>
                    <a:pt x="110" y="26"/>
                  </a:lnTo>
                  <a:cubicBezTo>
                    <a:pt x="86" y="38"/>
                    <a:pt x="73" y="57"/>
                    <a:pt x="56" y="77"/>
                  </a:cubicBezTo>
                  <a:cubicBezTo>
                    <a:pt x="47" y="90"/>
                    <a:pt x="40" y="104"/>
                    <a:pt x="32" y="117"/>
                  </a:cubicBezTo>
                  <a:cubicBezTo>
                    <a:pt x="22" y="136"/>
                    <a:pt x="15" y="156"/>
                    <a:pt x="11" y="173"/>
                  </a:cubicBezTo>
                  <a:lnTo>
                    <a:pt x="5" y="195"/>
                  </a:lnTo>
                  <a:cubicBezTo>
                    <a:pt x="3" y="204"/>
                    <a:pt x="0" y="215"/>
                    <a:pt x="0" y="223"/>
                  </a:cubicBezTo>
                  <a:cubicBezTo>
                    <a:pt x="0" y="236"/>
                    <a:pt x="5" y="246"/>
                    <a:pt x="11" y="255"/>
                  </a:cubicBezTo>
                  <a:cubicBezTo>
                    <a:pt x="13" y="268"/>
                    <a:pt x="15" y="279"/>
                    <a:pt x="18" y="288"/>
                  </a:cubicBezTo>
                  <a:cubicBezTo>
                    <a:pt x="21" y="311"/>
                    <a:pt x="48" y="330"/>
                    <a:pt x="72" y="330"/>
                  </a:cubicBezTo>
                  <a:cubicBezTo>
                    <a:pt x="95" y="329"/>
                    <a:pt x="121" y="314"/>
                    <a:pt x="127" y="288"/>
                  </a:cubicBezTo>
                  <a:cubicBezTo>
                    <a:pt x="128" y="282"/>
                    <a:pt x="130" y="278"/>
                    <a:pt x="130" y="272"/>
                  </a:cubicBezTo>
                  <a:cubicBezTo>
                    <a:pt x="137" y="265"/>
                    <a:pt x="141" y="256"/>
                    <a:pt x="144" y="245"/>
                  </a:cubicBezTo>
                  <a:cubicBezTo>
                    <a:pt x="146" y="242"/>
                    <a:pt x="146" y="236"/>
                    <a:pt x="149" y="231"/>
                  </a:cubicBezTo>
                  <a:cubicBezTo>
                    <a:pt x="150" y="229"/>
                    <a:pt x="151" y="224"/>
                    <a:pt x="151" y="220"/>
                  </a:cubicBezTo>
                  <a:cubicBezTo>
                    <a:pt x="160" y="199"/>
                    <a:pt x="173" y="179"/>
                    <a:pt x="186" y="162"/>
                  </a:cubicBezTo>
                  <a:lnTo>
                    <a:pt x="192" y="156"/>
                  </a:lnTo>
                  <a:cubicBezTo>
                    <a:pt x="199" y="147"/>
                    <a:pt x="204" y="137"/>
                    <a:pt x="210" y="128"/>
                  </a:cubicBezTo>
                  <a:cubicBezTo>
                    <a:pt x="215" y="121"/>
                    <a:pt x="218" y="114"/>
                    <a:pt x="224" y="106"/>
                  </a:cubicBezTo>
                  <a:lnTo>
                    <a:pt x="224" y="106"/>
                  </a:lnTo>
                  <a:lnTo>
                    <a:pt x="221" y="111"/>
                  </a:lnTo>
                  <a:cubicBezTo>
                    <a:pt x="230" y="99"/>
                    <a:pt x="234" y="89"/>
                    <a:pt x="237" y="76"/>
                  </a:cubicBezTo>
                  <a:cubicBezTo>
                    <a:pt x="239" y="61"/>
                    <a:pt x="237" y="47"/>
                    <a:pt x="230" y="34"/>
                  </a:cubicBezTo>
                  <a:cubicBezTo>
                    <a:pt x="224" y="25"/>
                    <a:pt x="215" y="18"/>
                    <a:pt x="207" y="11"/>
                  </a:cubicBezTo>
                  <a:cubicBezTo>
                    <a:pt x="197" y="5"/>
                    <a:pt x="183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09;p35">
              <a:extLst>
                <a:ext uri="{FF2B5EF4-FFF2-40B4-BE49-F238E27FC236}">
                  <a16:creationId xmlns:a16="http://schemas.microsoft.com/office/drawing/2014/main" id="{15862916-8916-BB15-D1D0-7822E2D2709E}"/>
                </a:ext>
              </a:extLst>
            </p:cNvPr>
            <p:cNvSpPr/>
            <p:nvPr/>
          </p:nvSpPr>
          <p:spPr>
            <a:xfrm>
              <a:off x="7551820" y="2005853"/>
              <a:ext cx="21619" cy="42078"/>
            </a:xfrm>
            <a:custGeom>
              <a:avLst/>
              <a:gdLst/>
              <a:ahLst/>
              <a:cxnLst/>
              <a:rect l="l" t="t" r="r" b="b"/>
              <a:pathLst>
                <a:path w="764" h="1487" extrusionOk="0">
                  <a:moveTo>
                    <a:pt x="66" y="0"/>
                  </a:moveTo>
                  <a:cubicBezTo>
                    <a:pt x="38" y="0"/>
                    <a:pt x="10" y="22"/>
                    <a:pt x="8" y="53"/>
                  </a:cubicBezTo>
                  <a:cubicBezTo>
                    <a:pt x="4" y="123"/>
                    <a:pt x="1" y="183"/>
                    <a:pt x="12" y="249"/>
                  </a:cubicBezTo>
                  <a:cubicBezTo>
                    <a:pt x="24" y="312"/>
                    <a:pt x="37" y="373"/>
                    <a:pt x="56" y="434"/>
                  </a:cubicBezTo>
                  <a:cubicBezTo>
                    <a:pt x="98" y="562"/>
                    <a:pt x="147" y="688"/>
                    <a:pt x="204" y="812"/>
                  </a:cubicBezTo>
                  <a:cubicBezTo>
                    <a:pt x="256" y="930"/>
                    <a:pt x="314" y="1046"/>
                    <a:pt x="380" y="1158"/>
                  </a:cubicBezTo>
                  <a:cubicBezTo>
                    <a:pt x="444" y="1267"/>
                    <a:pt x="521" y="1398"/>
                    <a:pt x="625" y="1473"/>
                  </a:cubicBezTo>
                  <a:cubicBezTo>
                    <a:pt x="638" y="1482"/>
                    <a:pt x="652" y="1486"/>
                    <a:pt x="666" y="1486"/>
                  </a:cubicBezTo>
                  <a:cubicBezTo>
                    <a:pt x="716" y="1486"/>
                    <a:pt x="764" y="1430"/>
                    <a:pt x="749" y="1379"/>
                  </a:cubicBezTo>
                  <a:cubicBezTo>
                    <a:pt x="733" y="1318"/>
                    <a:pt x="694" y="1267"/>
                    <a:pt x="665" y="1213"/>
                  </a:cubicBezTo>
                  <a:cubicBezTo>
                    <a:pt x="634" y="1158"/>
                    <a:pt x="604" y="1104"/>
                    <a:pt x="570" y="1049"/>
                  </a:cubicBezTo>
                  <a:cubicBezTo>
                    <a:pt x="506" y="940"/>
                    <a:pt x="448" y="829"/>
                    <a:pt x="396" y="715"/>
                  </a:cubicBezTo>
                  <a:cubicBezTo>
                    <a:pt x="344" y="603"/>
                    <a:pt x="300" y="486"/>
                    <a:pt x="259" y="369"/>
                  </a:cubicBezTo>
                  <a:cubicBezTo>
                    <a:pt x="240" y="308"/>
                    <a:pt x="216" y="249"/>
                    <a:pt x="192" y="190"/>
                  </a:cubicBezTo>
                  <a:cubicBezTo>
                    <a:pt x="171" y="132"/>
                    <a:pt x="139" y="82"/>
                    <a:pt x="110" y="27"/>
                  </a:cubicBezTo>
                  <a:cubicBezTo>
                    <a:pt x="100" y="8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10;p35">
              <a:extLst>
                <a:ext uri="{FF2B5EF4-FFF2-40B4-BE49-F238E27FC236}">
                  <a16:creationId xmlns:a16="http://schemas.microsoft.com/office/drawing/2014/main" id="{BD37EA8E-F297-8A01-0BE4-C6226A3E061B}"/>
                </a:ext>
              </a:extLst>
            </p:cNvPr>
            <p:cNvSpPr/>
            <p:nvPr/>
          </p:nvSpPr>
          <p:spPr>
            <a:xfrm>
              <a:off x="7546613" y="2020596"/>
              <a:ext cx="11885" cy="24223"/>
            </a:xfrm>
            <a:custGeom>
              <a:avLst/>
              <a:gdLst/>
              <a:ahLst/>
              <a:cxnLst/>
              <a:rect l="l" t="t" r="r" b="b"/>
              <a:pathLst>
                <a:path w="420" h="856" extrusionOk="0">
                  <a:moveTo>
                    <a:pt x="64" y="0"/>
                  </a:moveTo>
                  <a:cubicBezTo>
                    <a:pt x="33" y="0"/>
                    <a:pt x="0" y="24"/>
                    <a:pt x="3" y="58"/>
                  </a:cubicBezTo>
                  <a:cubicBezTo>
                    <a:pt x="3" y="70"/>
                    <a:pt x="4" y="82"/>
                    <a:pt x="4" y="95"/>
                  </a:cubicBezTo>
                  <a:cubicBezTo>
                    <a:pt x="1" y="121"/>
                    <a:pt x="6" y="148"/>
                    <a:pt x="12" y="179"/>
                  </a:cubicBezTo>
                  <a:cubicBezTo>
                    <a:pt x="19" y="214"/>
                    <a:pt x="25" y="249"/>
                    <a:pt x="33" y="281"/>
                  </a:cubicBezTo>
                  <a:cubicBezTo>
                    <a:pt x="49" y="345"/>
                    <a:pt x="71" y="407"/>
                    <a:pt x="96" y="468"/>
                  </a:cubicBezTo>
                  <a:cubicBezTo>
                    <a:pt x="121" y="532"/>
                    <a:pt x="148" y="596"/>
                    <a:pt x="177" y="659"/>
                  </a:cubicBezTo>
                  <a:cubicBezTo>
                    <a:pt x="206" y="721"/>
                    <a:pt x="243" y="807"/>
                    <a:pt x="301" y="845"/>
                  </a:cubicBezTo>
                  <a:cubicBezTo>
                    <a:pt x="313" y="852"/>
                    <a:pt x="326" y="855"/>
                    <a:pt x="339" y="855"/>
                  </a:cubicBezTo>
                  <a:cubicBezTo>
                    <a:pt x="380" y="855"/>
                    <a:pt x="420" y="822"/>
                    <a:pt x="419" y="778"/>
                  </a:cubicBezTo>
                  <a:cubicBezTo>
                    <a:pt x="419" y="736"/>
                    <a:pt x="397" y="701"/>
                    <a:pt x="379" y="663"/>
                  </a:cubicBezTo>
                  <a:cubicBezTo>
                    <a:pt x="362" y="634"/>
                    <a:pt x="350" y="606"/>
                    <a:pt x="337" y="579"/>
                  </a:cubicBezTo>
                  <a:cubicBezTo>
                    <a:pt x="308" y="520"/>
                    <a:pt x="282" y="462"/>
                    <a:pt x="259" y="403"/>
                  </a:cubicBezTo>
                  <a:cubicBezTo>
                    <a:pt x="235" y="342"/>
                    <a:pt x="212" y="279"/>
                    <a:pt x="190" y="220"/>
                  </a:cubicBezTo>
                  <a:cubicBezTo>
                    <a:pt x="179" y="189"/>
                    <a:pt x="166" y="157"/>
                    <a:pt x="156" y="127"/>
                  </a:cubicBezTo>
                  <a:cubicBezTo>
                    <a:pt x="150" y="109"/>
                    <a:pt x="144" y="89"/>
                    <a:pt x="135" y="73"/>
                  </a:cubicBezTo>
                  <a:cubicBezTo>
                    <a:pt x="126" y="55"/>
                    <a:pt x="118" y="47"/>
                    <a:pt x="110" y="29"/>
                  </a:cubicBezTo>
                  <a:cubicBezTo>
                    <a:pt x="101" y="9"/>
                    <a:pt x="83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11;p35">
              <a:extLst>
                <a:ext uri="{FF2B5EF4-FFF2-40B4-BE49-F238E27FC236}">
                  <a16:creationId xmlns:a16="http://schemas.microsoft.com/office/drawing/2014/main" id="{149F9096-82EA-7E28-3801-3C0B73BAC8BD}"/>
                </a:ext>
              </a:extLst>
            </p:cNvPr>
            <p:cNvSpPr/>
            <p:nvPr/>
          </p:nvSpPr>
          <p:spPr>
            <a:xfrm>
              <a:off x="7539227" y="2032056"/>
              <a:ext cx="9876" cy="15394"/>
            </a:xfrm>
            <a:custGeom>
              <a:avLst/>
              <a:gdLst/>
              <a:ahLst/>
              <a:cxnLst/>
              <a:rect l="l" t="t" r="r" b="b"/>
              <a:pathLst>
                <a:path w="349" h="544" extrusionOk="0">
                  <a:moveTo>
                    <a:pt x="67" y="0"/>
                  </a:moveTo>
                  <a:cubicBezTo>
                    <a:pt x="65" y="0"/>
                    <a:pt x="63" y="0"/>
                    <a:pt x="61" y="1"/>
                  </a:cubicBezTo>
                  <a:cubicBezTo>
                    <a:pt x="31" y="5"/>
                    <a:pt x="1" y="33"/>
                    <a:pt x="4" y="65"/>
                  </a:cubicBezTo>
                  <a:cubicBezTo>
                    <a:pt x="10" y="108"/>
                    <a:pt x="14" y="155"/>
                    <a:pt x="26" y="198"/>
                  </a:cubicBezTo>
                  <a:cubicBezTo>
                    <a:pt x="37" y="243"/>
                    <a:pt x="55" y="287"/>
                    <a:pt x="76" y="328"/>
                  </a:cubicBezTo>
                  <a:cubicBezTo>
                    <a:pt x="98" y="368"/>
                    <a:pt x="122" y="409"/>
                    <a:pt x="151" y="442"/>
                  </a:cubicBezTo>
                  <a:cubicBezTo>
                    <a:pt x="180" y="477"/>
                    <a:pt x="209" y="512"/>
                    <a:pt x="249" y="535"/>
                  </a:cubicBezTo>
                  <a:cubicBezTo>
                    <a:pt x="259" y="541"/>
                    <a:pt x="270" y="544"/>
                    <a:pt x="280" y="544"/>
                  </a:cubicBezTo>
                  <a:cubicBezTo>
                    <a:pt x="298" y="544"/>
                    <a:pt x="315" y="537"/>
                    <a:pt x="326" y="525"/>
                  </a:cubicBezTo>
                  <a:cubicBezTo>
                    <a:pt x="348" y="503"/>
                    <a:pt x="348" y="473"/>
                    <a:pt x="338" y="447"/>
                  </a:cubicBezTo>
                  <a:lnTo>
                    <a:pt x="338" y="447"/>
                  </a:lnTo>
                  <a:cubicBezTo>
                    <a:pt x="339" y="449"/>
                    <a:pt x="339" y="450"/>
                    <a:pt x="339" y="450"/>
                  </a:cubicBezTo>
                  <a:cubicBezTo>
                    <a:pt x="338" y="450"/>
                    <a:pt x="331" y="434"/>
                    <a:pt x="331" y="434"/>
                  </a:cubicBezTo>
                  <a:cubicBezTo>
                    <a:pt x="329" y="431"/>
                    <a:pt x="328" y="426"/>
                    <a:pt x="324" y="421"/>
                  </a:cubicBezTo>
                  <a:cubicBezTo>
                    <a:pt x="318" y="413"/>
                    <a:pt x="313" y="405"/>
                    <a:pt x="309" y="397"/>
                  </a:cubicBezTo>
                  <a:cubicBezTo>
                    <a:pt x="299" y="381"/>
                    <a:pt x="289" y="363"/>
                    <a:pt x="280" y="347"/>
                  </a:cubicBezTo>
                  <a:cubicBezTo>
                    <a:pt x="262" y="312"/>
                    <a:pt x="242" y="280"/>
                    <a:pt x="223" y="245"/>
                  </a:cubicBezTo>
                  <a:cubicBezTo>
                    <a:pt x="207" y="211"/>
                    <a:pt x="191" y="178"/>
                    <a:pt x="175" y="145"/>
                  </a:cubicBezTo>
                  <a:cubicBezTo>
                    <a:pt x="165" y="127"/>
                    <a:pt x="156" y="110"/>
                    <a:pt x="149" y="92"/>
                  </a:cubicBezTo>
                  <a:cubicBezTo>
                    <a:pt x="149" y="92"/>
                    <a:pt x="148" y="86"/>
                    <a:pt x="146" y="85"/>
                  </a:cubicBezTo>
                  <a:cubicBezTo>
                    <a:pt x="143" y="84"/>
                    <a:pt x="142" y="78"/>
                    <a:pt x="142" y="78"/>
                  </a:cubicBezTo>
                  <a:cubicBezTo>
                    <a:pt x="138" y="69"/>
                    <a:pt x="135" y="57"/>
                    <a:pt x="130" y="49"/>
                  </a:cubicBezTo>
                  <a:cubicBezTo>
                    <a:pt x="121" y="20"/>
                    <a:pt x="96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12;p35">
              <a:extLst>
                <a:ext uri="{FF2B5EF4-FFF2-40B4-BE49-F238E27FC236}">
                  <a16:creationId xmlns:a16="http://schemas.microsoft.com/office/drawing/2014/main" id="{FB870679-8F82-C74A-27AF-AC035997AEC2}"/>
                </a:ext>
              </a:extLst>
            </p:cNvPr>
            <p:cNvSpPr/>
            <p:nvPr/>
          </p:nvSpPr>
          <p:spPr>
            <a:xfrm>
              <a:off x="7856414" y="1871949"/>
              <a:ext cx="22525" cy="33929"/>
            </a:xfrm>
            <a:custGeom>
              <a:avLst/>
              <a:gdLst/>
              <a:ahLst/>
              <a:cxnLst/>
              <a:rect l="l" t="t" r="r" b="b"/>
              <a:pathLst>
                <a:path w="796" h="1199" extrusionOk="0">
                  <a:moveTo>
                    <a:pt x="104" y="0"/>
                  </a:moveTo>
                  <a:cubicBezTo>
                    <a:pt x="50" y="0"/>
                    <a:pt x="1" y="51"/>
                    <a:pt x="35" y="113"/>
                  </a:cubicBezTo>
                  <a:cubicBezTo>
                    <a:pt x="136" y="288"/>
                    <a:pt x="253" y="452"/>
                    <a:pt x="352" y="628"/>
                  </a:cubicBezTo>
                  <a:cubicBezTo>
                    <a:pt x="399" y="713"/>
                    <a:pt x="439" y="804"/>
                    <a:pt x="486" y="891"/>
                  </a:cubicBezTo>
                  <a:cubicBezTo>
                    <a:pt x="535" y="982"/>
                    <a:pt x="589" y="1069"/>
                    <a:pt x="643" y="1158"/>
                  </a:cubicBezTo>
                  <a:cubicBezTo>
                    <a:pt x="659" y="1187"/>
                    <a:pt x="682" y="1198"/>
                    <a:pt x="705" y="1198"/>
                  </a:cubicBezTo>
                  <a:cubicBezTo>
                    <a:pt x="751" y="1198"/>
                    <a:pt x="796" y="1153"/>
                    <a:pt x="788" y="1097"/>
                  </a:cubicBezTo>
                  <a:cubicBezTo>
                    <a:pt x="771" y="990"/>
                    <a:pt x="752" y="889"/>
                    <a:pt x="711" y="788"/>
                  </a:cubicBezTo>
                  <a:cubicBezTo>
                    <a:pt x="673" y="690"/>
                    <a:pt x="617" y="596"/>
                    <a:pt x="563" y="504"/>
                  </a:cubicBezTo>
                  <a:cubicBezTo>
                    <a:pt x="451" y="324"/>
                    <a:pt x="325" y="148"/>
                    <a:pt x="157" y="19"/>
                  </a:cubicBezTo>
                  <a:cubicBezTo>
                    <a:pt x="141" y="6"/>
                    <a:pt x="122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13;p35">
              <a:extLst>
                <a:ext uri="{FF2B5EF4-FFF2-40B4-BE49-F238E27FC236}">
                  <a16:creationId xmlns:a16="http://schemas.microsoft.com/office/drawing/2014/main" id="{2A00063F-F454-D181-D127-7D2CC3B30F11}"/>
                </a:ext>
              </a:extLst>
            </p:cNvPr>
            <p:cNvSpPr/>
            <p:nvPr/>
          </p:nvSpPr>
          <p:spPr>
            <a:xfrm>
              <a:off x="7869544" y="1871666"/>
              <a:ext cx="13300" cy="17969"/>
            </a:xfrm>
            <a:custGeom>
              <a:avLst/>
              <a:gdLst/>
              <a:ahLst/>
              <a:cxnLst/>
              <a:rect l="l" t="t" r="r" b="b"/>
              <a:pathLst>
                <a:path w="470" h="635" extrusionOk="0">
                  <a:moveTo>
                    <a:pt x="108" y="1"/>
                  </a:moveTo>
                  <a:cubicBezTo>
                    <a:pt x="51" y="1"/>
                    <a:pt x="1" y="66"/>
                    <a:pt x="36" y="120"/>
                  </a:cubicBezTo>
                  <a:cubicBezTo>
                    <a:pt x="42" y="129"/>
                    <a:pt x="50" y="141"/>
                    <a:pt x="55" y="149"/>
                  </a:cubicBezTo>
                  <a:cubicBezTo>
                    <a:pt x="58" y="157"/>
                    <a:pt x="64" y="163"/>
                    <a:pt x="67" y="167"/>
                  </a:cubicBezTo>
                  <a:cubicBezTo>
                    <a:pt x="70" y="170"/>
                    <a:pt x="73" y="174"/>
                    <a:pt x="77" y="178"/>
                  </a:cubicBezTo>
                  <a:cubicBezTo>
                    <a:pt x="89" y="194"/>
                    <a:pt x="102" y="213"/>
                    <a:pt x="115" y="231"/>
                  </a:cubicBezTo>
                  <a:cubicBezTo>
                    <a:pt x="143" y="271"/>
                    <a:pt x="167" y="311"/>
                    <a:pt x="193" y="353"/>
                  </a:cubicBezTo>
                  <a:cubicBezTo>
                    <a:pt x="217" y="392"/>
                    <a:pt x="238" y="434"/>
                    <a:pt x="262" y="473"/>
                  </a:cubicBezTo>
                  <a:cubicBezTo>
                    <a:pt x="273" y="494"/>
                    <a:pt x="283" y="514"/>
                    <a:pt x="292" y="535"/>
                  </a:cubicBezTo>
                  <a:cubicBezTo>
                    <a:pt x="298" y="545"/>
                    <a:pt x="302" y="556"/>
                    <a:pt x="307" y="566"/>
                  </a:cubicBezTo>
                  <a:cubicBezTo>
                    <a:pt x="309" y="571"/>
                    <a:pt x="323" y="589"/>
                    <a:pt x="325" y="590"/>
                  </a:cubicBezTo>
                  <a:lnTo>
                    <a:pt x="325" y="590"/>
                  </a:lnTo>
                  <a:cubicBezTo>
                    <a:pt x="327" y="594"/>
                    <a:pt x="331" y="599"/>
                    <a:pt x="331" y="599"/>
                  </a:cubicBezTo>
                  <a:cubicBezTo>
                    <a:pt x="331" y="599"/>
                    <a:pt x="331" y="599"/>
                    <a:pt x="331" y="598"/>
                  </a:cubicBezTo>
                  <a:cubicBezTo>
                    <a:pt x="346" y="619"/>
                    <a:pt x="367" y="634"/>
                    <a:pt x="392" y="634"/>
                  </a:cubicBezTo>
                  <a:cubicBezTo>
                    <a:pt x="399" y="634"/>
                    <a:pt x="406" y="633"/>
                    <a:pt x="413" y="630"/>
                  </a:cubicBezTo>
                  <a:cubicBezTo>
                    <a:pt x="445" y="622"/>
                    <a:pt x="464" y="593"/>
                    <a:pt x="465" y="559"/>
                  </a:cubicBezTo>
                  <a:cubicBezTo>
                    <a:pt x="469" y="505"/>
                    <a:pt x="456" y="455"/>
                    <a:pt x="440" y="402"/>
                  </a:cubicBezTo>
                  <a:cubicBezTo>
                    <a:pt x="423" y="349"/>
                    <a:pt x="400" y="298"/>
                    <a:pt x="371" y="250"/>
                  </a:cubicBezTo>
                  <a:cubicBezTo>
                    <a:pt x="317" y="157"/>
                    <a:pt x="240" y="65"/>
                    <a:pt x="145" y="11"/>
                  </a:cubicBezTo>
                  <a:cubicBezTo>
                    <a:pt x="133" y="4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14;p35">
              <a:extLst>
                <a:ext uri="{FF2B5EF4-FFF2-40B4-BE49-F238E27FC236}">
                  <a16:creationId xmlns:a16="http://schemas.microsoft.com/office/drawing/2014/main" id="{60C80550-B053-CE19-424F-0149E8850EE4}"/>
                </a:ext>
              </a:extLst>
            </p:cNvPr>
            <p:cNvSpPr/>
            <p:nvPr/>
          </p:nvSpPr>
          <p:spPr>
            <a:xfrm>
              <a:off x="7880467" y="1869657"/>
              <a:ext cx="8348" cy="9338"/>
            </a:xfrm>
            <a:custGeom>
              <a:avLst/>
              <a:gdLst/>
              <a:ahLst/>
              <a:cxnLst/>
              <a:rect l="l" t="t" r="r" b="b"/>
              <a:pathLst>
                <a:path w="295" h="330" extrusionOk="0">
                  <a:moveTo>
                    <a:pt x="77" y="0"/>
                  </a:moveTo>
                  <a:cubicBezTo>
                    <a:pt x="74" y="0"/>
                    <a:pt x="72" y="1"/>
                    <a:pt x="70" y="1"/>
                  </a:cubicBezTo>
                  <a:cubicBezTo>
                    <a:pt x="57" y="1"/>
                    <a:pt x="44" y="4"/>
                    <a:pt x="34" y="13"/>
                  </a:cubicBezTo>
                  <a:cubicBezTo>
                    <a:pt x="12" y="30"/>
                    <a:pt x="1" y="63"/>
                    <a:pt x="20" y="90"/>
                  </a:cubicBezTo>
                  <a:cubicBezTo>
                    <a:pt x="28" y="103"/>
                    <a:pt x="37" y="117"/>
                    <a:pt x="47" y="129"/>
                  </a:cubicBezTo>
                  <a:cubicBezTo>
                    <a:pt x="52" y="148"/>
                    <a:pt x="65" y="164"/>
                    <a:pt x="73" y="180"/>
                  </a:cubicBezTo>
                  <a:lnTo>
                    <a:pt x="101" y="228"/>
                  </a:lnTo>
                  <a:cubicBezTo>
                    <a:pt x="114" y="248"/>
                    <a:pt x="129" y="265"/>
                    <a:pt x="143" y="284"/>
                  </a:cubicBezTo>
                  <a:cubicBezTo>
                    <a:pt x="149" y="292"/>
                    <a:pt x="153" y="300"/>
                    <a:pt x="160" y="306"/>
                  </a:cubicBezTo>
                  <a:cubicBezTo>
                    <a:pt x="178" y="324"/>
                    <a:pt x="203" y="329"/>
                    <a:pt x="224" y="329"/>
                  </a:cubicBezTo>
                  <a:cubicBezTo>
                    <a:pt x="254" y="328"/>
                    <a:pt x="277" y="309"/>
                    <a:pt x="287" y="281"/>
                  </a:cubicBezTo>
                  <a:cubicBezTo>
                    <a:pt x="294" y="260"/>
                    <a:pt x="294" y="234"/>
                    <a:pt x="281" y="213"/>
                  </a:cubicBezTo>
                  <a:cubicBezTo>
                    <a:pt x="280" y="206"/>
                    <a:pt x="272" y="199"/>
                    <a:pt x="267" y="191"/>
                  </a:cubicBezTo>
                  <a:cubicBezTo>
                    <a:pt x="252" y="171"/>
                    <a:pt x="239" y="151"/>
                    <a:pt x="223" y="135"/>
                  </a:cubicBezTo>
                  <a:lnTo>
                    <a:pt x="185" y="95"/>
                  </a:lnTo>
                  <a:cubicBezTo>
                    <a:pt x="172" y="82"/>
                    <a:pt x="160" y="68"/>
                    <a:pt x="145" y="56"/>
                  </a:cubicBezTo>
                  <a:cubicBezTo>
                    <a:pt x="134" y="45"/>
                    <a:pt x="123" y="32"/>
                    <a:pt x="113" y="17"/>
                  </a:cubicBezTo>
                  <a:cubicBezTo>
                    <a:pt x="104" y="7"/>
                    <a:pt x="89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15;p35">
              <a:extLst>
                <a:ext uri="{FF2B5EF4-FFF2-40B4-BE49-F238E27FC236}">
                  <a16:creationId xmlns:a16="http://schemas.microsoft.com/office/drawing/2014/main" id="{051425B3-E368-486E-CC67-45509D934624}"/>
                </a:ext>
              </a:extLst>
            </p:cNvPr>
            <p:cNvSpPr/>
            <p:nvPr/>
          </p:nvSpPr>
          <p:spPr>
            <a:xfrm>
              <a:off x="7552980" y="2218480"/>
              <a:ext cx="65424" cy="138658"/>
            </a:xfrm>
            <a:custGeom>
              <a:avLst/>
              <a:gdLst/>
              <a:ahLst/>
              <a:cxnLst/>
              <a:rect l="l" t="t" r="r" b="b"/>
              <a:pathLst>
                <a:path w="2312" h="4900" extrusionOk="0">
                  <a:moveTo>
                    <a:pt x="73" y="0"/>
                  </a:moveTo>
                  <a:cubicBezTo>
                    <a:pt x="24" y="0"/>
                    <a:pt x="1" y="82"/>
                    <a:pt x="48" y="110"/>
                  </a:cubicBezTo>
                  <a:cubicBezTo>
                    <a:pt x="592" y="442"/>
                    <a:pt x="990" y="950"/>
                    <a:pt x="1125" y="1575"/>
                  </a:cubicBezTo>
                  <a:cubicBezTo>
                    <a:pt x="1204" y="1925"/>
                    <a:pt x="1160" y="2252"/>
                    <a:pt x="1129" y="2606"/>
                  </a:cubicBezTo>
                  <a:cubicBezTo>
                    <a:pt x="1113" y="2795"/>
                    <a:pt x="1116" y="2985"/>
                    <a:pt x="1169" y="3168"/>
                  </a:cubicBezTo>
                  <a:cubicBezTo>
                    <a:pt x="1220" y="3344"/>
                    <a:pt x="1305" y="3509"/>
                    <a:pt x="1392" y="3671"/>
                  </a:cubicBezTo>
                  <a:cubicBezTo>
                    <a:pt x="1616" y="4085"/>
                    <a:pt x="1844" y="4487"/>
                    <a:pt x="2131" y="4861"/>
                  </a:cubicBezTo>
                  <a:cubicBezTo>
                    <a:pt x="2151" y="4888"/>
                    <a:pt x="2178" y="4900"/>
                    <a:pt x="2204" y="4900"/>
                  </a:cubicBezTo>
                  <a:cubicBezTo>
                    <a:pt x="2260" y="4900"/>
                    <a:pt x="2311" y="4844"/>
                    <a:pt x="2277" y="4774"/>
                  </a:cubicBezTo>
                  <a:cubicBezTo>
                    <a:pt x="2096" y="4387"/>
                    <a:pt x="1887" y="4017"/>
                    <a:pt x="1683" y="3640"/>
                  </a:cubicBezTo>
                  <a:cubicBezTo>
                    <a:pt x="1589" y="3464"/>
                    <a:pt x="1485" y="3289"/>
                    <a:pt x="1430" y="3095"/>
                  </a:cubicBezTo>
                  <a:cubicBezTo>
                    <a:pt x="1375" y="2898"/>
                    <a:pt x="1390" y="2690"/>
                    <a:pt x="1411" y="2486"/>
                  </a:cubicBezTo>
                  <a:cubicBezTo>
                    <a:pt x="1445" y="2138"/>
                    <a:pt x="1464" y="1793"/>
                    <a:pt x="1360" y="1453"/>
                  </a:cubicBezTo>
                  <a:cubicBezTo>
                    <a:pt x="1269" y="1155"/>
                    <a:pt x="1121" y="878"/>
                    <a:pt x="927" y="634"/>
                  </a:cubicBezTo>
                  <a:cubicBezTo>
                    <a:pt x="704" y="355"/>
                    <a:pt x="428" y="137"/>
                    <a:pt x="93" y="4"/>
                  </a:cubicBezTo>
                  <a:cubicBezTo>
                    <a:pt x="86" y="1"/>
                    <a:pt x="79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16;p35">
              <a:extLst>
                <a:ext uri="{FF2B5EF4-FFF2-40B4-BE49-F238E27FC236}">
                  <a16:creationId xmlns:a16="http://schemas.microsoft.com/office/drawing/2014/main" id="{D2C8625D-8F3A-FCBB-BBA1-954A5708D9A4}"/>
                </a:ext>
              </a:extLst>
            </p:cNvPr>
            <p:cNvSpPr/>
            <p:nvPr/>
          </p:nvSpPr>
          <p:spPr>
            <a:xfrm>
              <a:off x="7626723" y="2360845"/>
              <a:ext cx="42446" cy="37126"/>
            </a:xfrm>
            <a:custGeom>
              <a:avLst/>
              <a:gdLst/>
              <a:ahLst/>
              <a:cxnLst/>
              <a:rect l="l" t="t" r="r" b="b"/>
              <a:pathLst>
                <a:path w="1500" h="1312" extrusionOk="0">
                  <a:moveTo>
                    <a:pt x="1140" y="1"/>
                  </a:moveTo>
                  <a:cubicBezTo>
                    <a:pt x="1101" y="1"/>
                    <a:pt x="1064" y="29"/>
                    <a:pt x="1058" y="80"/>
                  </a:cubicBezTo>
                  <a:cubicBezTo>
                    <a:pt x="1045" y="173"/>
                    <a:pt x="1059" y="279"/>
                    <a:pt x="1068" y="371"/>
                  </a:cubicBezTo>
                  <a:cubicBezTo>
                    <a:pt x="1077" y="468"/>
                    <a:pt x="1090" y="562"/>
                    <a:pt x="1104" y="658"/>
                  </a:cubicBezTo>
                  <a:cubicBezTo>
                    <a:pt x="1119" y="754"/>
                    <a:pt x="1138" y="849"/>
                    <a:pt x="1160" y="943"/>
                  </a:cubicBezTo>
                  <a:cubicBezTo>
                    <a:pt x="1014" y="865"/>
                    <a:pt x="873" y="779"/>
                    <a:pt x="738" y="683"/>
                  </a:cubicBezTo>
                  <a:cubicBezTo>
                    <a:pt x="525" y="535"/>
                    <a:pt x="320" y="373"/>
                    <a:pt x="136" y="187"/>
                  </a:cubicBezTo>
                  <a:cubicBezTo>
                    <a:pt x="124" y="175"/>
                    <a:pt x="110" y="170"/>
                    <a:pt x="95" y="170"/>
                  </a:cubicBezTo>
                  <a:cubicBezTo>
                    <a:pt x="48" y="170"/>
                    <a:pt x="1" y="221"/>
                    <a:pt x="35" y="266"/>
                  </a:cubicBezTo>
                  <a:cubicBezTo>
                    <a:pt x="198" y="484"/>
                    <a:pt x="376" y="687"/>
                    <a:pt x="588" y="860"/>
                  </a:cubicBezTo>
                  <a:cubicBezTo>
                    <a:pt x="802" y="1035"/>
                    <a:pt x="1037" y="1177"/>
                    <a:pt x="1287" y="1298"/>
                  </a:cubicBezTo>
                  <a:cubicBezTo>
                    <a:pt x="1308" y="1307"/>
                    <a:pt x="1329" y="1311"/>
                    <a:pt x="1349" y="1311"/>
                  </a:cubicBezTo>
                  <a:cubicBezTo>
                    <a:pt x="1429" y="1311"/>
                    <a:pt x="1500" y="1244"/>
                    <a:pt x="1476" y="1152"/>
                  </a:cubicBezTo>
                  <a:cubicBezTo>
                    <a:pt x="1433" y="969"/>
                    <a:pt x="1394" y="786"/>
                    <a:pt x="1351" y="602"/>
                  </a:cubicBezTo>
                  <a:lnTo>
                    <a:pt x="1292" y="340"/>
                  </a:lnTo>
                  <a:cubicBezTo>
                    <a:pt x="1271" y="248"/>
                    <a:pt x="1255" y="147"/>
                    <a:pt x="1219" y="60"/>
                  </a:cubicBezTo>
                  <a:cubicBezTo>
                    <a:pt x="1203" y="20"/>
                    <a:pt x="1171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17;p35">
              <a:extLst>
                <a:ext uri="{FF2B5EF4-FFF2-40B4-BE49-F238E27FC236}">
                  <a16:creationId xmlns:a16="http://schemas.microsoft.com/office/drawing/2014/main" id="{69C16EBE-03EF-47C6-3E44-7F75BA0392F0}"/>
                </a:ext>
              </a:extLst>
            </p:cNvPr>
            <p:cNvSpPr/>
            <p:nvPr/>
          </p:nvSpPr>
          <p:spPr>
            <a:xfrm>
              <a:off x="7652983" y="2317125"/>
              <a:ext cx="6735" cy="24562"/>
            </a:xfrm>
            <a:custGeom>
              <a:avLst/>
              <a:gdLst/>
              <a:ahLst/>
              <a:cxnLst/>
              <a:rect l="l" t="t" r="r" b="b"/>
              <a:pathLst>
                <a:path w="238" h="868" extrusionOk="0">
                  <a:moveTo>
                    <a:pt x="155" y="0"/>
                  </a:moveTo>
                  <a:cubicBezTo>
                    <a:pt x="129" y="0"/>
                    <a:pt x="104" y="12"/>
                    <a:pt x="89" y="38"/>
                  </a:cubicBezTo>
                  <a:cubicBezTo>
                    <a:pt x="56" y="95"/>
                    <a:pt x="41" y="162"/>
                    <a:pt x="30" y="225"/>
                  </a:cubicBezTo>
                  <a:cubicBezTo>
                    <a:pt x="15" y="294"/>
                    <a:pt x="6" y="362"/>
                    <a:pt x="2" y="432"/>
                  </a:cubicBezTo>
                  <a:cubicBezTo>
                    <a:pt x="0" y="497"/>
                    <a:pt x="0" y="563"/>
                    <a:pt x="9" y="627"/>
                  </a:cubicBezTo>
                  <a:cubicBezTo>
                    <a:pt x="18" y="696"/>
                    <a:pt x="35" y="757"/>
                    <a:pt x="59" y="821"/>
                  </a:cubicBezTo>
                  <a:cubicBezTo>
                    <a:pt x="69" y="852"/>
                    <a:pt x="96" y="867"/>
                    <a:pt x="123" y="867"/>
                  </a:cubicBezTo>
                  <a:cubicBezTo>
                    <a:pt x="155" y="867"/>
                    <a:pt x="186" y="845"/>
                    <a:pt x="188" y="802"/>
                  </a:cubicBezTo>
                  <a:cubicBezTo>
                    <a:pt x="189" y="741"/>
                    <a:pt x="192" y="677"/>
                    <a:pt x="195" y="613"/>
                  </a:cubicBezTo>
                  <a:cubicBezTo>
                    <a:pt x="197" y="555"/>
                    <a:pt x="195" y="497"/>
                    <a:pt x="200" y="438"/>
                  </a:cubicBezTo>
                  <a:cubicBezTo>
                    <a:pt x="204" y="380"/>
                    <a:pt x="210" y="321"/>
                    <a:pt x="214" y="263"/>
                  </a:cubicBezTo>
                  <a:cubicBezTo>
                    <a:pt x="221" y="202"/>
                    <a:pt x="237" y="140"/>
                    <a:pt x="237" y="79"/>
                  </a:cubicBezTo>
                  <a:cubicBezTo>
                    <a:pt x="237" y="30"/>
                    <a:pt x="196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18;p35">
              <a:extLst>
                <a:ext uri="{FF2B5EF4-FFF2-40B4-BE49-F238E27FC236}">
                  <a16:creationId xmlns:a16="http://schemas.microsoft.com/office/drawing/2014/main" id="{EC12BC08-A0CE-98DC-E469-8B6A6ED96063}"/>
                </a:ext>
              </a:extLst>
            </p:cNvPr>
            <p:cNvSpPr/>
            <p:nvPr/>
          </p:nvSpPr>
          <p:spPr>
            <a:xfrm>
              <a:off x="7517947" y="2106054"/>
              <a:ext cx="28835" cy="106342"/>
            </a:xfrm>
            <a:custGeom>
              <a:avLst/>
              <a:gdLst/>
              <a:ahLst/>
              <a:cxnLst/>
              <a:rect l="l" t="t" r="r" b="b"/>
              <a:pathLst>
                <a:path w="1019" h="3758" extrusionOk="0">
                  <a:moveTo>
                    <a:pt x="189" y="0"/>
                  </a:moveTo>
                  <a:cubicBezTo>
                    <a:pt x="96" y="0"/>
                    <a:pt x="22" y="71"/>
                    <a:pt x="15" y="170"/>
                  </a:cubicBezTo>
                  <a:cubicBezTo>
                    <a:pt x="0" y="352"/>
                    <a:pt x="35" y="548"/>
                    <a:pt x="47" y="729"/>
                  </a:cubicBezTo>
                  <a:cubicBezTo>
                    <a:pt x="61" y="921"/>
                    <a:pt x="76" y="1115"/>
                    <a:pt x="95" y="1305"/>
                  </a:cubicBezTo>
                  <a:cubicBezTo>
                    <a:pt x="166" y="2068"/>
                    <a:pt x="269" y="2826"/>
                    <a:pt x="406" y="3579"/>
                  </a:cubicBezTo>
                  <a:cubicBezTo>
                    <a:pt x="414" y="3626"/>
                    <a:pt x="469" y="3666"/>
                    <a:pt x="516" y="3666"/>
                  </a:cubicBezTo>
                  <a:cubicBezTo>
                    <a:pt x="517" y="3666"/>
                    <a:pt x="518" y="3666"/>
                    <a:pt x="519" y="3666"/>
                  </a:cubicBezTo>
                  <a:cubicBezTo>
                    <a:pt x="526" y="3666"/>
                    <a:pt x="534" y="3666"/>
                    <a:pt x="541" y="3666"/>
                  </a:cubicBezTo>
                  <a:cubicBezTo>
                    <a:pt x="641" y="3666"/>
                    <a:pt x="740" y="3693"/>
                    <a:pt x="827" y="3745"/>
                  </a:cubicBezTo>
                  <a:cubicBezTo>
                    <a:pt x="843" y="3754"/>
                    <a:pt x="858" y="3757"/>
                    <a:pt x="874" y="3757"/>
                  </a:cubicBezTo>
                  <a:cubicBezTo>
                    <a:pt x="953" y="3757"/>
                    <a:pt x="1018" y="3654"/>
                    <a:pt x="946" y="3588"/>
                  </a:cubicBezTo>
                  <a:cubicBezTo>
                    <a:pt x="852" y="3495"/>
                    <a:pt x="746" y="3444"/>
                    <a:pt x="622" y="3432"/>
                  </a:cubicBezTo>
                  <a:cubicBezTo>
                    <a:pt x="506" y="2781"/>
                    <a:pt x="409" y="2127"/>
                    <a:pt x="340" y="1472"/>
                  </a:cubicBezTo>
                  <a:cubicBezTo>
                    <a:pt x="305" y="1136"/>
                    <a:pt x="276" y="799"/>
                    <a:pt x="253" y="464"/>
                  </a:cubicBezTo>
                  <a:cubicBezTo>
                    <a:pt x="252" y="443"/>
                    <a:pt x="253" y="337"/>
                    <a:pt x="249" y="264"/>
                  </a:cubicBezTo>
                  <a:lnTo>
                    <a:pt x="249" y="264"/>
                  </a:lnTo>
                  <a:cubicBezTo>
                    <a:pt x="262" y="283"/>
                    <a:pt x="278" y="305"/>
                    <a:pt x="292" y="321"/>
                  </a:cubicBezTo>
                  <a:cubicBezTo>
                    <a:pt x="338" y="372"/>
                    <a:pt x="398" y="416"/>
                    <a:pt x="462" y="416"/>
                  </a:cubicBezTo>
                  <a:cubicBezTo>
                    <a:pt x="489" y="416"/>
                    <a:pt x="516" y="408"/>
                    <a:pt x="544" y="389"/>
                  </a:cubicBezTo>
                  <a:cubicBezTo>
                    <a:pt x="602" y="349"/>
                    <a:pt x="580" y="262"/>
                    <a:pt x="507" y="259"/>
                  </a:cubicBezTo>
                  <a:cubicBezTo>
                    <a:pt x="445" y="254"/>
                    <a:pt x="414" y="144"/>
                    <a:pt x="379" y="102"/>
                  </a:cubicBezTo>
                  <a:cubicBezTo>
                    <a:pt x="343" y="60"/>
                    <a:pt x="294" y="22"/>
                    <a:pt x="240" y="7"/>
                  </a:cubicBezTo>
                  <a:cubicBezTo>
                    <a:pt x="222" y="2"/>
                    <a:pt x="205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19;p35">
              <a:extLst>
                <a:ext uri="{FF2B5EF4-FFF2-40B4-BE49-F238E27FC236}">
                  <a16:creationId xmlns:a16="http://schemas.microsoft.com/office/drawing/2014/main" id="{6A75FAB8-C42E-12E1-8D84-75CD36629D05}"/>
                </a:ext>
              </a:extLst>
            </p:cNvPr>
            <p:cNvSpPr/>
            <p:nvPr/>
          </p:nvSpPr>
          <p:spPr>
            <a:xfrm>
              <a:off x="7686855" y="2129286"/>
              <a:ext cx="162201" cy="23572"/>
            </a:xfrm>
            <a:custGeom>
              <a:avLst/>
              <a:gdLst/>
              <a:ahLst/>
              <a:cxnLst/>
              <a:rect l="l" t="t" r="r" b="b"/>
              <a:pathLst>
                <a:path w="5732" h="833" extrusionOk="0">
                  <a:moveTo>
                    <a:pt x="5613" y="0"/>
                  </a:moveTo>
                  <a:cubicBezTo>
                    <a:pt x="5607" y="0"/>
                    <a:pt x="5600" y="1"/>
                    <a:pt x="5593" y="3"/>
                  </a:cubicBezTo>
                  <a:cubicBezTo>
                    <a:pt x="5141" y="109"/>
                    <a:pt x="4699" y="251"/>
                    <a:pt x="4246" y="352"/>
                  </a:cubicBezTo>
                  <a:cubicBezTo>
                    <a:pt x="3795" y="451"/>
                    <a:pt x="3339" y="519"/>
                    <a:pt x="2880" y="552"/>
                  </a:cubicBezTo>
                  <a:cubicBezTo>
                    <a:pt x="2585" y="575"/>
                    <a:pt x="2288" y="586"/>
                    <a:pt x="1990" y="586"/>
                  </a:cubicBezTo>
                  <a:cubicBezTo>
                    <a:pt x="1357" y="586"/>
                    <a:pt x="722" y="536"/>
                    <a:pt x="100" y="443"/>
                  </a:cubicBezTo>
                  <a:cubicBezTo>
                    <a:pt x="96" y="443"/>
                    <a:pt x="93" y="443"/>
                    <a:pt x="90" y="443"/>
                  </a:cubicBezTo>
                  <a:cubicBezTo>
                    <a:pt x="26" y="443"/>
                    <a:pt x="0" y="536"/>
                    <a:pt x="69" y="555"/>
                  </a:cubicBezTo>
                  <a:cubicBezTo>
                    <a:pt x="773" y="744"/>
                    <a:pt x="1490" y="833"/>
                    <a:pt x="2214" y="833"/>
                  </a:cubicBezTo>
                  <a:cubicBezTo>
                    <a:pt x="2442" y="833"/>
                    <a:pt x="2672" y="824"/>
                    <a:pt x="2902" y="807"/>
                  </a:cubicBezTo>
                  <a:cubicBezTo>
                    <a:pt x="3375" y="769"/>
                    <a:pt x="3848" y="700"/>
                    <a:pt x="4313" y="599"/>
                  </a:cubicBezTo>
                  <a:cubicBezTo>
                    <a:pt x="4770" y="498"/>
                    <a:pt x="5237" y="368"/>
                    <a:pt x="5655" y="150"/>
                  </a:cubicBezTo>
                  <a:cubicBezTo>
                    <a:pt x="5732" y="110"/>
                    <a:pt x="5688" y="0"/>
                    <a:pt x="5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20;p35">
              <a:extLst>
                <a:ext uri="{FF2B5EF4-FFF2-40B4-BE49-F238E27FC236}">
                  <a16:creationId xmlns:a16="http://schemas.microsoft.com/office/drawing/2014/main" id="{15ABB56C-FED0-7F59-46E9-48086469FBAA}"/>
                </a:ext>
              </a:extLst>
            </p:cNvPr>
            <p:cNvSpPr/>
            <p:nvPr/>
          </p:nvSpPr>
          <p:spPr>
            <a:xfrm>
              <a:off x="7861111" y="2106083"/>
              <a:ext cx="44908" cy="74507"/>
            </a:xfrm>
            <a:custGeom>
              <a:avLst/>
              <a:gdLst/>
              <a:ahLst/>
              <a:cxnLst/>
              <a:rect l="l" t="t" r="r" b="b"/>
              <a:pathLst>
                <a:path w="1587" h="2633" extrusionOk="0">
                  <a:moveTo>
                    <a:pt x="1457" y="1"/>
                  </a:moveTo>
                  <a:cubicBezTo>
                    <a:pt x="1437" y="1"/>
                    <a:pt x="1417" y="4"/>
                    <a:pt x="1400" y="12"/>
                  </a:cubicBezTo>
                  <a:cubicBezTo>
                    <a:pt x="1167" y="114"/>
                    <a:pt x="932" y="213"/>
                    <a:pt x="698" y="316"/>
                  </a:cubicBezTo>
                  <a:cubicBezTo>
                    <a:pt x="484" y="410"/>
                    <a:pt x="230" y="493"/>
                    <a:pt x="45" y="644"/>
                  </a:cubicBezTo>
                  <a:cubicBezTo>
                    <a:pt x="0" y="681"/>
                    <a:pt x="32" y="768"/>
                    <a:pt x="89" y="768"/>
                  </a:cubicBezTo>
                  <a:cubicBezTo>
                    <a:pt x="92" y="768"/>
                    <a:pt x="94" y="768"/>
                    <a:pt x="96" y="768"/>
                  </a:cubicBezTo>
                  <a:cubicBezTo>
                    <a:pt x="333" y="740"/>
                    <a:pt x="568" y="615"/>
                    <a:pt x="786" y="526"/>
                  </a:cubicBezTo>
                  <a:cubicBezTo>
                    <a:pt x="965" y="454"/>
                    <a:pt x="1142" y="377"/>
                    <a:pt x="1321" y="303"/>
                  </a:cubicBezTo>
                  <a:lnTo>
                    <a:pt x="1321" y="303"/>
                  </a:lnTo>
                  <a:cubicBezTo>
                    <a:pt x="1259" y="1051"/>
                    <a:pt x="1164" y="1795"/>
                    <a:pt x="1061" y="2539"/>
                  </a:cubicBezTo>
                  <a:cubicBezTo>
                    <a:pt x="1053" y="2595"/>
                    <a:pt x="1099" y="2632"/>
                    <a:pt x="1142" y="2632"/>
                  </a:cubicBezTo>
                  <a:cubicBezTo>
                    <a:pt x="1170" y="2632"/>
                    <a:pt x="1197" y="2616"/>
                    <a:pt x="1206" y="2578"/>
                  </a:cubicBezTo>
                  <a:cubicBezTo>
                    <a:pt x="1419" y="1772"/>
                    <a:pt x="1529" y="948"/>
                    <a:pt x="1581" y="115"/>
                  </a:cubicBezTo>
                  <a:cubicBezTo>
                    <a:pt x="1587" y="40"/>
                    <a:pt x="1522" y="1"/>
                    <a:pt x="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21;p35">
              <a:extLst>
                <a:ext uri="{FF2B5EF4-FFF2-40B4-BE49-F238E27FC236}">
                  <a16:creationId xmlns:a16="http://schemas.microsoft.com/office/drawing/2014/main" id="{0EA6FE8E-63BB-CEAA-90A4-DE2809757DD4}"/>
                </a:ext>
              </a:extLst>
            </p:cNvPr>
            <p:cNvSpPr/>
            <p:nvPr/>
          </p:nvSpPr>
          <p:spPr>
            <a:xfrm>
              <a:off x="7809157" y="2203794"/>
              <a:ext cx="77846" cy="162626"/>
            </a:xfrm>
            <a:custGeom>
              <a:avLst/>
              <a:gdLst/>
              <a:ahLst/>
              <a:cxnLst/>
              <a:rect l="l" t="t" r="r" b="b"/>
              <a:pathLst>
                <a:path w="2751" h="5747" extrusionOk="0">
                  <a:moveTo>
                    <a:pt x="2678" y="0"/>
                  </a:moveTo>
                  <a:cubicBezTo>
                    <a:pt x="2676" y="0"/>
                    <a:pt x="2675" y="0"/>
                    <a:pt x="2673" y="0"/>
                  </a:cubicBezTo>
                  <a:cubicBezTo>
                    <a:pt x="2324" y="29"/>
                    <a:pt x="1973" y="329"/>
                    <a:pt x="1758" y="586"/>
                  </a:cubicBezTo>
                  <a:cubicBezTo>
                    <a:pt x="1495" y="903"/>
                    <a:pt x="1312" y="1273"/>
                    <a:pt x="1201" y="1667"/>
                  </a:cubicBezTo>
                  <a:cubicBezTo>
                    <a:pt x="1075" y="2118"/>
                    <a:pt x="1049" y="2590"/>
                    <a:pt x="1072" y="3053"/>
                  </a:cubicBezTo>
                  <a:cubicBezTo>
                    <a:pt x="1082" y="3277"/>
                    <a:pt x="1143" y="3524"/>
                    <a:pt x="1066" y="3742"/>
                  </a:cubicBezTo>
                  <a:cubicBezTo>
                    <a:pt x="998" y="3940"/>
                    <a:pt x="847" y="4107"/>
                    <a:pt x="726" y="4276"/>
                  </a:cubicBezTo>
                  <a:cubicBezTo>
                    <a:pt x="435" y="4684"/>
                    <a:pt x="126" y="5156"/>
                    <a:pt x="12" y="5653"/>
                  </a:cubicBezTo>
                  <a:cubicBezTo>
                    <a:pt x="1" y="5708"/>
                    <a:pt x="44" y="5747"/>
                    <a:pt x="88" y="5747"/>
                  </a:cubicBezTo>
                  <a:cubicBezTo>
                    <a:pt x="111" y="5747"/>
                    <a:pt x="135" y="5736"/>
                    <a:pt x="150" y="5711"/>
                  </a:cubicBezTo>
                  <a:cubicBezTo>
                    <a:pt x="387" y="5335"/>
                    <a:pt x="562" y="4927"/>
                    <a:pt x="812" y="4556"/>
                  </a:cubicBezTo>
                  <a:cubicBezTo>
                    <a:pt x="1041" y="4217"/>
                    <a:pt x="1373" y="3921"/>
                    <a:pt x="1364" y="3484"/>
                  </a:cubicBezTo>
                  <a:cubicBezTo>
                    <a:pt x="1358" y="3257"/>
                    <a:pt x="1329" y="3032"/>
                    <a:pt x="1329" y="2802"/>
                  </a:cubicBezTo>
                  <a:cubicBezTo>
                    <a:pt x="1329" y="2572"/>
                    <a:pt x="1344" y="2341"/>
                    <a:pt x="1378" y="2115"/>
                  </a:cubicBezTo>
                  <a:cubicBezTo>
                    <a:pt x="1442" y="1702"/>
                    <a:pt x="1575" y="1302"/>
                    <a:pt x="1804" y="952"/>
                  </a:cubicBezTo>
                  <a:cubicBezTo>
                    <a:pt x="1920" y="773"/>
                    <a:pt x="2061" y="608"/>
                    <a:pt x="2218" y="465"/>
                  </a:cubicBezTo>
                  <a:cubicBezTo>
                    <a:pt x="2372" y="323"/>
                    <a:pt x="2556" y="230"/>
                    <a:pt x="2714" y="98"/>
                  </a:cubicBezTo>
                  <a:cubicBezTo>
                    <a:pt x="2751" y="68"/>
                    <a:pt x="2724" y="0"/>
                    <a:pt x="2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22;p35">
              <a:extLst>
                <a:ext uri="{FF2B5EF4-FFF2-40B4-BE49-F238E27FC236}">
                  <a16:creationId xmlns:a16="http://schemas.microsoft.com/office/drawing/2014/main" id="{8B72257A-D77E-9C4C-E940-CB3E69543C0C}"/>
                </a:ext>
              </a:extLst>
            </p:cNvPr>
            <p:cNvSpPr/>
            <p:nvPr/>
          </p:nvSpPr>
          <p:spPr>
            <a:xfrm>
              <a:off x="7756552" y="2261125"/>
              <a:ext cx="44314" cy="120462"/>
            </a:xfrm>
            <a:custGeom>
              <a:avLst/>
              <a:gdLst/>
              <a:ahLst/>
              <a:cxnLst/>
              <a:rect l="l" t="t" r="r" b="b"/>
              <a:pathLst>
                <a:path w="1566" h="4257" extrusionOk="0">
                  <a:moveTo>
                    <a:pt x="71" y="0"/>
                  </a:moveTo>
                  <a:cubicBezTo>
                    <a:pt x="31" y="0"/>
                    <a:pt x="1" y="44"/>
                    <a:pt x="20" y="86"/>
                  </a:cubicBezTo>
                  <a:cubicBezTo>
                    <a:pt x="88" y="228"/>
                    <a:pt x="209" y="347"/>
                    <a:pt x="295" y="478"/>
                  </a:cubicBezTo>
                  <a:cubicBezTo>
                    <a:pt x="383" y="613"/>
                    <a:pt x="463" y="754"/>
                    <a:pt x="533" y="900"/>
                  </a:cubicBezTo>
                  <a:cubicBezTo>
                    <a:pt x="673" y="1202"/>
                    <a:pt x="761" y="1521"/>
                    <a:pt x="802" y="1851"/>
                  </a:cubicBezTo>
                  <a:cubicBezTo>
                    <a:pt x="892" y="2603"/>
                    <a:pt x="898" y="3368"/>
                    <a:pt x="909" y="4123"/>
                  </a:cubicBezTo>
                  <a:cubicBezTo>
                    <a:pt x="910" y="4196"/>
                    <a:pt x="975" y="4256"/>
                    <a:pt x="1044" y="4256"/>
                  </a:cubicBezTo>
                  <a:cubicBezTo>
                    <a:pt x="1066" y="4256"/>
                    <a:pt x="1088" y="4251"/>
                    <a:pt x="1108" y="4238"/>
                  </a:cubicBezTo>
                  <a:cubicBezTo>
                    <a:pt x="1254" y="4140"/>
                    <a:pt x="1383" y="4049"/>
                    <a:pt x="1507" y="3925"/>
                  </a:cubicBezTo>
                  <a:cubicBezTo>
                    <a:pt x="1565" y="3870"/>
                    <a:pt x="1523" y="3760"/>
                    <a:pt x="1450" y="3760"/>
                  </a:cubicBezTo>
                  <a:cubicBezTo>
                    <a:pt x="1440" y="3760"/>
                    <a:pt x="1429" y="3762"/>
                    <a:pt x="1418" y="3767"/>
                  </a:cubicBezTo>
                  <a:cubicBezTo>
                    <a:pt x="1331" y="3803"/>
                    <a:pt x="1251" y="3842"/>
                    <a:pt x="1171" y="3889"/>
                  </a:cubicBezTo>
                  <a:cubicBezTo>
                    <a:pt x="1161" y="3563"/>
                    <a:pt x="1151" y="3236"/>
                    <a:pt x="1135" y="2911"/>
                  </a:cubicBezTo>
                  <a:cubicBezTo>
                    <a:pt x="1114" y="2517"/>
                    <a:pt x="1103" y="2117"/>
                    <a:pt x="1036" y="1726"/>
                  </a:cubicBezTo>
                  <a:cubicBezTo>
                    <a:pt x="978" y="1394"/>
                    <a:pt x="869" y="1071"/>
                    <a:pt x="709" y="775"/>
                  </a:cubicBezTo>
                  <a:cubicBezTo>
                    <a:pt x="629" y="626"/>
                    <a:pt x="539" y="484"/>
                    <a:pt x="437" y="350"/>
                  </a:cubicBezTo>
                  <a:cubicBezTo>
                    <a:pt x="343" y="228"/>
                    <a:pt x="238" y="80"/>
                    <a:pt x="98" y="7"/>
                  </a:cubicBezTo>
                  <a:cubicBezTo>
                    <a:pt x="89" y="3"/>
                    <a:pt x="80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23;p35">
              <a:extLst>
                <a:ext uri="{FF2B5EF4-FFF2-40B4-BE49-F238E27FC236}">
                  <a16:creationId xmlns:a16="http://schemas.microsoft.com/office/drawing/2014/main" id="{134EEACD-6EA2-5B74-8C50-D1EA6D6C520E}"/>
                </a:ext>
              </a:extLst>
            </p:cNvPr>
            <p:cNvSpPr/>
            <p:nvPr/>
          </p:nvSpPr>
          <p:spPr>
            <a:xfrm>
              <a:off x="7662802" y="2242901"/>
              <a:ext cx="60104" cy="40098"/>
            </a:xfrm>
            <a:custGeom>
              <a:avLst/>
              <a:gdLst/>
              <a:ahLst/>
              <a:cxnLst/>
              <a:rect l="l" t="t" r="r" b="b"/>
              <a:pathLst>
                <a:path w="2124" h="1417" extrusionOk="0">
                  <a:moveTo>
                    <a:pt x="1607" y="0"/>
                  </a:moveTo>
                  <a:cubicBezTo>
                    <a:pt x="1298" y="0"/>
                    <a:pt x="983" y="109"/>
                    <a:pt x="729" y="269"/>
                  </a:cubicBezTo>
                  <a:cubicBezTo>
                    <a:pt x="357" y="503"/>
                    <a:pt x="1" y="892"/>
                    <a:pt x="2" y="1357"/>
                  </a:cubicBezTo>
                  <a:cubicBezTo>
                    <a:pt x="2" y="1393"/>
                    <a:pt x="34" y="1416"/>
                    <a:pt x="65" y="1416"/>
                  </a:cubicBezTo>
                  <a:cubicBezTo>
                    <a:pt x="84" y="1416"/>
                    <a:pt x="103" y="1408"/>
                    <a:pt x="114" y="1388"/>
                  </a:cubicBezTo>
                  <a:cubicBezTo>
                    <a:pt x="309" y="1039"/>
                    <a:pt x="527" y="706"/>
                    <a:pt x="877" y="497"/>
                  </a:cubicBezTo>
                  <a:cubicBezTo>
                    <a:pt x="1050" y="394"/>
                    <a:pt x="1236" y="324"/>
                    <a:pt x="1432" y="285"/>
                  </a:cubicBezTo>
                  <a:cubicBezTo>
                    <a:pt x="1567" y="258"/>
                    <a:pt x="1697" y="249"/>
                    <a:pt x="1829" y="249"/>
                  </a:cubicBezTo>
                  <a:cubicBezTo>
                    <a:pt x="1892" y="249"/>
                    <a:pt x="1956" y="251"/>
                    <a:pt x="2021" y="255"/>
                  </a:cubicBezTo>
                  <a:cubicBezTo>
                    <a:pt x="2022" y="255"/>
                    <a:pt x="2023" y="255"/>
                    <a:pt x="2024" y="255"/>
                  </a:cubicBezTo>
                  <a:cubicBezTo>
                    <a:pt x="2124" y="255"/>
                    <a:pt x="2123" y="118"/>
                    <a:pt x="2043" y="83"/>
                  </a:cubicBezTo>
                  <a:cubicBezTo>
                    <a:pt x="1904" y="26"/>
                    <a:pt x="1756" y="0"/>
                    <a:pt x="1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24;p35">
              <a:extLst>
                <a:ext uri="{FF2B5EF4-FFF2-40B4-BE49-F238E27FC236}">
                  <a16:creationId xmlns:a16="http://schemas.microsoft.com/office/drawing/2014/main" id="{1ED0E384-8E6F-5389-34C1-B2A36C1373BD}"/>
                </a:ext>
              </a:extLst>
            </p:cNvPr>
            <p:cNvSpPr/>
            <p:nvPr/>
          </p:nvSpPr>
          <p:spPr>
            <a:xfrm>
              <a:off x="7533822" y="2141200"/>
              <a:ext cx="10923" cy="45785"/>
            </a:xfrm>
            <a:custGeom>
              <a:avLst/>
              <a:gdLst/>
              <a:ahLst/>
              <a:cxnLst/>
              <a:rect l="l" t="t" r="r" b="b"/>
              <a:pathLst>
                <a:path w="386" h="1618" extrusionOk="0">
                  <a:moveTo>
                    <a:pt x="110" y="1"/>
                  </a:moveTo>
                  <a:cubicBezTo>
                    <a:pt x="85" y="1"/>
                    <a:pt x="62" y="14"/>
                    <a:pt x="55" y="44"/>
                  </a:cubicBezTo>
                  <a:cubicBezTo>
                    <a:pt x="0" y="290"/>
                    <a:pt x="48" y="566"/>
                    <a:pt x="71" y="814"/>
                  </a:cubicBezTo>
                  <a:cubicBezTo>
                    <a:pt x="84" y="938"/>
                    <a:pt x="99" y="1064"/>
                    <a:pt x="113" y="1189"/>
                  </a:cubicBezTo>
                  <a:cubicBezTo>
                    <a:pt x="122" y="1256"/>
                    <a:pt x="129" y="1323"/>
                    <a:pt x="138" y="1391"/>
                  </a:cubicBezTo>
                  <a:cubicBezTo>
                    <a:pt x="148" y="1458"/>
                    <a:pt x="151" y="1520"/>
                    <a:pt x="195" y="1577"/>
                  </a:cubicBezTo>
                  <a:cubicBezTo>
                    <a:pt x="215" y="1604"/>
                    <a:pt x="243" y="1617"/>
                    <a:pt x="270" y="1617"/>
                  </a:cubicBezTo>
                  <a:cubicBezTo>
                    <a:pt x="303" y="1617"/>
                    <a:pt x="334" y="1598"/>
                    <a:pt x="347" y="1558"/>
                  </a:cubicBezTo>
                  <a:cubicBezTo>
                    <a:pt x="385" y="1445"/>
                    <a:pt x="337" y="1305"/>
                    <a:pt x="320" y="1191"/>
                  </a:cubicBezTo>
                  <a:cubicBezTo>
                    <a:pt x="302" y="1060"/>
                    <a:pt x="283" y="931"/>
                    <a:pt x="269" y="800"/>
                  </a:cubicBezTo>
                  <a:cubicBezTo>
                    <a:pt x="254" y="675"/>
                    <a:pt x="243" y="550"/>
                    <a:pt x="231" y="425"/>
                  </a:cubicBezTo>
                  <a:cubicBezTo>
                    <a:pt x="221" y="297"/>
                    <a:pt x="211" y="168"/>
                    <a:pt x="173" y="44"/>
                  </a:cubicBezTo>
                  <a:cubicBezTo>
                    <a:pt x="164" y="16"/>
                    <a:pt x="136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25;p35">
              <a:extLst>
                <a:ext uri="{FF2B5EF4-FFF2-40B4-BE49-F238E27FC236}">
                  <a16:creationId xmlns:a16="http://schemas.microsoft.com/office/drawing/2014/main" id="{ED8E04D9-3D84-257A-F431-AC5918505DB5}"/>
                </a:ext>
              </a:extLst>
            </p:cNvPr>
            <p:cNvSpPr/>
            <p:nvPr/>
          </p:nvSpPr>
          <p:spPr>
            <a:xfrm>
              <a:off x="7544292" y="2147453"/>
              <a:ext cx="10017" cy="29769"/>
            </a:xfrm>
            <a:custGeom>
              <a:avLst/>
              <a:gdLst/>
              <a:ahLst/>
              <a:cxnLst/>
              <a:rect l="l" t="t" r="r" b="b"/>
              <a:pathLst>
                <a:path w="354" h="1052" extrusionOk="0">
                  <a:moveTo>
                    <a:pt x="112" y="1"/>
                  </a:moveTo>
                  <a:cubicBezTo>
                    <a:pt x="77" y="1"/>
                    <a:pt x="43" y="22"/>
                    <a:pt x="28" y="63"/>
                  </a:cubicBezTo>
                  <a:cubicBezTo>
                    <a:pt x="1" y="140"/>
                    <a:pt x="6" y="218"/>
                    <a:pt x="18" y="298"/>
                  </a:cubicBezTo>
                  <a:cubicBezTo>
                    <a:pt x="28" y="378"/>
                    <a:pt x="37" y="455"/>
                    <a:pt x="49" y="535"/>
                  </a:cubicBezTo>
                  <a:cubicBezTo>
                    <a:pt x="59" y="618"/>
                    <a:pt x="66" y="701"/>
                    <a:pt x="81" y="781"/>
                  </a:cubicBezTo>
                  <a:cubicBezTo>
                    <a:pt x="88" y="817"/>
                    <a:pt x="92" y="858"/>
                    <a:pt x="101" y="894"/>
                  </a:cubicBezTo>
                  <a:cubicBezTo>
                    <a:pt x="114" y="939"/>
                    <a:pt x="136" y="971"/>
                    <a:pt x="163" y="1010"/>
                  </a:cubicBezTo>
                  <a:cubicBezTo>
                    <a:pt x="183" y="1038"/>
                    <a:pt x="212" y="1052"/>
                    <a:pt x="241" y="1052"/>
                  </a:cubicBezTo>
                  <a:cubicBezTo>
                    <a:pt x="277" y="1052"/>
                    <a:pt x="312" y="1030"/>
                    <a:pt x="326" y="989"/>
                  </a:cubicBezTo>
                  <a:cubicBezTo>
                    <a:pt x="341" y="945"/>
                    <a:pt x="354" y="904"/>
                    <a:pt x="354" y="859"/>
                  </a:cubicBezTo>
                  <a:cubicBezTo>
                    <a:pt x="349" y="824"/>
                    <a:pt x="345" y="788"/>
                    <a:pt x="341" y="753"/>
                  </a:cubicBezTo>
                  <a:cubicBezTo>
                    <a:pt x="332" y="669"/>
                    <a:pt x="317" y="585"/>
                    <a:pt x="303" y="499"/>
                  </a:cubicBezTo>
                  <a:cubicBezTo>
                    <a:pt x="290" y="423"/>
                    <a:pt x="277" y="349"/>
                    <a:pt x="267" y="272"/>
                  </a:cubicBezTo>
                  <a:cubicBezTo>
                    <a:pt x="254" y="191"/>
                    <a:pt x="239" y="111"/>
                    <a:pt x="188" y="41"/>
                  </a:cubicBezTo>
                  <a:cubicBezTo>
                    <a:pt x="168" y="14"/>
                    <a:pt x="140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26;p35">
              <a:extLst>
                <a:ext uri="{FF2B5EF4-FFF2-40B4-BE49-F238E27FC236}">
                  <a16:creationId xmlns:a16="http://schemas.microsoft.com/office/drawing/2014/main" id="{704244C3-78EE-F3C1-A08F-9BD5A7FDA7DE}"/>
                </a:ext>
              </a:extLst>
            </p:cNvPr>
            <p:cNvSpPr/>
            <p:nvPr/>
          </p:nvSpPr>
          <p:spPr>
            <a:xfrm>
              <a:off x="7555725" y="2152236"/>
              <a:ext cx="7527" cy="18252"/>
            </a:xfrm>
            <a:custGeom>
              <a:avLst/>
              <a:gdLst/>
              <a:ahLst/>
              <a:cxnLst/>
              <a:rect l="l" t="t" r="r" b="b"/>
              <a:pathLst>
                <a:path w="266" h="645" extrusionOk="0">
                  <a:moveTo>
                    <a:pt x="96" y="0"/>
                  </a:moveTo>
                  <a:cubicBezTo>
                    <a:pt x="69" y="0"/>
                    <a:pt x="41" y="19"/>
                    <a:pt x="38" y="52"/>
                  </a:cubicBezTo>
                  <a:cubicBezTo>
                    <a:pt x="14" y="87"/>
                    <a:pt x="11" y="131"/>
                    <a:pt x="6" y="174"/>
                  </a:cubicBezTo>
                  <a:cubicBezTo>
                    <a:pt x="1" y="216"/>
                    <a:pt x="6" y="261"/>
                    <a:pt x="8" y="304"/>
                  </a:cubicBezTo>
                  <a:cubicBezTo>
                    <a:pt x="9" y="347"/>
                    <a:pt x="17" y="388"/>
                    <a:pt x="22" y="432"/>
                  </a:cubicBezTo>
                  <a:cubicBezTo>
                    <a:pt x="24" y="452"/>
                    <a:pt x="28" y="472"/>
                    <a:pt x="30" y="493"/>
                  </a:cubicBezTo>
                  <a:cubicBezTo>
                    <a:pt x="36" y="530"/>
                    <a:pt x="47" y="555"/>
                    <a:pt x="68" y="581"/>
                  </a:cubicBezTo>
                  <a:cubicBezTo>
                    <a:pt x="73" y="596"/>
                    <a:pt x="81" y="610"/>
                    <a:pt x="95" y="620"/>
                  </a:cubicBezTo>
                  <a:cubicBezTo>
                    <a:pt x="114" y="637"/>
                    <a:pt x="135" y="644"/>
                    <a:pt x="155" y="644"/>
                  </a:cubicBezTo>
                  <a:cubicBezTo>
                    <a:pt x="182" y="644"/>
                    <a:pt x="207" y="630"/>
                    <a:pt x="227" y="604"/>
                  </a:cubicBezTo>
                  <a:cubicBezTo>
                    <a:pt x="236" y="591"/>
                    <a:pt x="240" y="577"/>
                    <a:pt x="243" y="561"/>
                  </a:cubicBezTo>
                  <a:cubicBezTo>
                    <a:pt x="256" y="535"/>
                    <a:pt x="265" y="511"/>
                    <a:pt x="264" y="482"/>
                  </a:cubicBezTo>
                  <a:cubicBezTo>
                    <a:pt x="262" y="462"/>
                    <a:pt x="258" y="443"/>
                    <a:pt x="256" y="423"/>
                  </a:cubicBezTo>
                  <a:cubicBezTo>
                    <a:pt x="251" y="373"/>
                    <a:pt x="248" y="323"/>
                    <a:pt x="236" y="272"/>
                  </a:cubicBezTo>
                  <a:cubicBezTo>
                    <a:pt x="226" y="232"/>
                    <a:pt x="220" y="187"/>
                    <a:pt x="206" y="147"/>
                  </a:cubicBezTo>
                  <a:cubicBezTo>
                    <a:pt x="198" y="125"/>
                    <a:pt x="191" y="100"/>
                    <a:pt x="178" y="80"/>
                  </a:cubicBezTo>
                  <a:cubicBezTo>
                    <a:pt x="169" y="64"/>
                    <a:pt x="159" y="51"/>
                    <a:pt x="146" y="39"/>
                  </a:cubicBezTo>
                  <a:cubicBezTo>
                    <a:pt x="139" y="13"/>
                    <a:pt x="118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27;p35">
              <a:extLst>
                <a:ext uri="{FF2B5EF4-FFF2-40B4-BE49-F238E27FC236}">
                  <a16:creationId xmlns:a16="http://schemas.microsoft.com/office/drawing/2014/main" id="{EA8AF9A9-240D-2E73-3519-1627C5E45BB2}"/>
                </a:ext>
              </a:extLst>
            </p:cNvPr>
            <p:cNvSpPr/>
            <p:nvPr/>
          </p:nvSpPr>
          <p:spPr>
            <a:xfrm>
              <a:off x="7566789" y="2156367"/>
              <a:ext cx="7188" cy="10696"/>
            </a:xfrm>
            <a:custGeom>
              <a:avLst/>
              <a:gdLst/>
              <a:ahLst/>
              <a:cxnLst/>
              <a:rect l="l" t="t" r="r" b="b"/>
              <a:pathLst>
                <a:path w="254" h="378" extrusionOk="0">
                  <a:moveTo>
                    <a:pt x="31" y="185"/>
                  </a:moveTo>
                  <a:lnTo>
                    <a:pt x="31" y="185"/>
                  </a:lnTo>
                  <a:cubicBezTo>
                    <a:pt x="32" y="189"/>
                    <a:pt x="32" y="193"/>
                    <a:pt x="33" y="197"/>
                  </a:cubicBezTo>
                  <a:cubicBezTo>
                    <a:pt x="32" y="193"/>
                    <a:pt x="32" y="189"/>
                    <a:pt x="31" y="185"/>
                  </a:cubicBezTo>
                  <a:close/>
                  <a:moveTo>
                    <a:pt x="70" y="1"/>
                  </a:moveTo>
                  <a:cubicBezTo>
                    <a:pt x="52" y="1"/>
                    <a:pt x="34" y="8"/>
                    <a:pt x="24" y="21"/>
                  </a:cubicBezTo>
                  <a:cubicBezTo>
                    <a:pt x="5" y="43"/>
                    <a:pt x="1" y="75"/>
                    <a:pt x="17" y="101"/>
                  </a:cubicBezTo>
                  <a:cubicBezTo>
                    <a:pt x="15" y="113"/>
                    <a:pt x="17" y="126"/>
                    <a:pt x="19" y="139"/>
                  </a:cubicBezTo>
                  <a:cubicBezTo>
                    <a:pt x="22" y="145"/>
                    <a:pt x="24" y="152"/>
                    <a:pt x="25" y="158"/>
                  </a:cubicBezTo>
                  <a:cubicBezTo>
                    <a:pt x="28" y="164"/>
                    <a:pt x="29" y="172"/>
                    <a:pt x="31" y="180"/>
                  </a:cubicBezTo>
                  <a:lnTo>
                    <a:pt x="31" y="180"/>
                  </a:lnTo>
                  <a:cubicBezTo>
                    <a:pt x="31" y="190"/>
                    <a:pt x="32" y="200"/>
                    <a:pt x="34" y="210"/>
                  </a:cubicBezTo>
                  <a:cubicBezTo>
                    <a:pt x="37" y="214"/>
                    <a:pt x="38" y="220"/>
                    <a:pt x="40" y="227"/>
                  </a:cubicBezTo>
                  <a:cubicBezTo>
                    <a:pt x="41" y="235"/>
                    <a:pt x="44" y="242"/>
                    <a:pt x="44" y="249"/>
                  </a:cubicBezTo>
                  <a:lnTo>
                    <a:pt x="44" y="255"/>
                  </a:lnTo>
                  <a:cubicBezTo>
                    <a:pt x="46" y="272"/>
                    <a:pt x="50" y="291"/>
                    <a:pt x="60" y="306"/>
                  </a:cubicBezTo>
                  <a:cubicBezTo>
                    <a:pt x="67" y="333"/>
                    <a:pt x="82" y="349"/>
                    <a:pt x="104" y="365"/>
                  </a:cubicBezTo>
                  <a:cubicBezTo>
                    <a:pt x="115" y="374"/>
                    <a:pt x="129" y="378"/>
                    <a:pt x="143" y="378"/>
                  </a:cubicBezTo>
                  <a:cubicBezTo>
                    <a:pt x="160" y="378"/>
                    <a:pt x="177" y="373"/>
                    <a:pt x="192" y="365"/>
                  </a:cubicBezTo>
                  <a:cubicBezTo>
                    <a:pt x="216" y="355"/>
                    <a:pt x="229" y="333"/>
                    <a:pt x="236" y="310"/>
                  </a:cubicBezTo>
                  <a:cubicBezTo>
                    <a:pt x="246" y="293"/>
                    <a:pt x="253" y="275"/>
                    <a:pt x="253" y="255"/>
                  </a:cubicBezTo>
                  <a:cubicBezTo>
                    <a:pt x="253" y="232"/>
                    <a:pt x="251" y="208"/>
                    <a:pt x="246" y="184"/>
                  </a:cubicBezTo>
                  <a:cubicBezTo>
                    <a:pt x="243" y="161"/>
                    <a:pt x="236" y="139"/>
                    <a:pt x="224" y="118"/>
                  </a:cubicBezTo>
                  <a:cubicBezTo>
                    <a:pt x="214" y="101"/>
                    <a:pt x="200" y="82"/>
                    <a:pt x="187" y="66"/>
                  </a:cubicBezTo>
                  <a:cubicBezTo>
                    <a:pt x="184" y="60"/>
                    <a:pt x="178" y="56"/>
                    <a:pt x="172" y="50"/>
                  </a:cubicBezTo>
                  <a:cubicBezTo>
                    <a:pt x="163" y="38"/>
                    <a:pt x="150" y="31"/>
                    <a:pt x="137" y="25"/>
                  </a:cubicBezTo>
                  <a:cubicBezTo>
                    <a:pt x="130" y="22"/>
                    <a:pt x="123" y="22"/>
                    <a:pt x="118" y="21"/>
                  </a:cubicBezTo>
                  <a:lnTo>
                    <a:pt x="101" y="9"/>
                  </a:lnTo>
                  <a:cubicBezTo>
                    <a:pt x="92" y="4"/>
                    <a:pt x="81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28;p35">
              <a:extLst>
                <a:ext uri="{FF2B5EF4-FFF2-40B4-BE49-F238E27FC236}">
                  <a16:creationId xmlns:a16="http://schemas.microsoft.com/office/drawing/2014/main" id="{2B95AB8B-EEAB-0273-7810-17971901381B}"/>
                </a:ext>
              </a:extLst>
            </p:cNvPr>
            <p:cNvSpPr/>
            <p:nvPr/>
          </p:nvSpPr>
          <p:spPr>
            <a:xfrm>
              <a:off x="7771635" y="2150113"/>
              <a:ext cx="59538" cy="14602"/>
            </a:xfrm>
            <a:custGeom>
              <a:avLst/>
              <a:gdLst/>
              <a:ahLst/>
              <a:cxnLst/>
              <a:rect l="l" t="t" r="r" b="b"/>
              <a:pathLst>
                <a:path w="2104" h="516" extrusionOk="0">
                  <a:moveTo>
                    <a:pt x="2005" y="0"/>
                  </a:moveTo>
                  <a:cubicBezTo>
                    <a:pt x="2003" y="0"/>
                    <a:pt x="2001" y="1"/>
                    <a:pt x="1998" y="1"/>
                  </a:cubicBezTo>
                  <a:cubicBezTo>
                    <a:pt x="1921" y="8"/>
                    <a:pt x="1847" y="30"/>
                    <a:pt x="1773" y="44"/>
                  </a:cubicBezTo>
                  <a:cubicBezTo>
                    <a:pt x="1693" y="59"/>
                    <a:pt x="1613" y="81"/>
                    <a:pt x="1535" y="103"/>
                  </a:cubicBezTo>
                  <a:cubicBezTo>
                    <a:pt x="1376" y="143"/>
                    <a:pt x="1219" y="184"/>
                    <a:pt x="1058" y="213"/>
                  </a:cubicBezTo>
                  <a:cubicBezTo>
                    <a:pt x="737" y="271"/>
                    <a:pt x="408" y="287"/>
                    <a:pt x="84" y="323"/>
                  </a:cubicBezTo>
                  <a:cubicBezTo>
                    <a:pt x="22" y="331"/>
                    <a:pt x="0" y="422"/>
                    <a:pt x="68" y="441"/>
                  </a:cubicBezTo>
                  <a:cubicBezTo>
                    <a:pt x="253" y="495"/>
                    <a:pt x="437" y="516"/>
                    <a:pt x="623" y="516"/>
                  </a:cubicBezTo>
                  <a:cubicBezTo>
                    <a:pt x="779" y="516"/>
                    <a:pt x="937" y="501"/>
                    <a:pt x="1094" y="477"/>
                  </a:cubicBezTo>
                  <a:cubicBezTo>
                    <a:pt x="1267" y="453"/>
                    <a:pt x="1440" y="418"/>
                    <a:pt x="1606" y="363"/>
                  </a:cubicBezTo>
                  <a:cubicBezTo>
                    <a:pt x="1760" y="312"/>
                    <a:pt x="1928" y="238"/>
                    <a:pt x="2052" y="134"/>
                  </a:cubicBezTo>
                  <a:cubicBezTo>
                    <a:pt x="2104" y="94"/>
                    <a:pt x="2068" y="0"/>
                    <a:pt x="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29;p35">
              <a:extLst>
                <a:ext uri="{FF2B5EF4-FFF2-40B4-BE49-F238E27FC236}">
                  <a16:creationId xmlns:a16="http://schemas.microsoft.com/office/drawing/2014/main" id="{486E0D0D-A472-A189-7D53-5C2D241C9C33}"/>
                </a:ext>
              </a:extLst>
            </p:cNvPr>
            <p:cNvSpPr/>
            <p:nvPr/>
          </p:nvSpPr>
          <p:spPr>
            <a:xfrm>
              <a:off x="7789207" y="2165875"/>
              <a:ext cx="32684" cy="9904"/>
            </a:xfrm>
            <a:custGeom>
              <a:avLst/>
              <a:gdLst/>
              <a:ahLst/>
              <a:cxnLst/>
              <a:rect l="l" t="t" r="r" b="b"/>
              <a:pathLst>
                <a:path w="1155" h="350" extrusionOk="0">
                  <a:moveTo>
                    <a:pt x="1058" y="0"/>
                  </a:moveTo>
                  <a:cubicBezTo>
                    <a:pt x="1057" y="0"/>
                    <a:pt x="1057" y="0"/>
                    <a:pt x="1056" y="0"/>
                  </a:cubicBezTo>
                  <a:cubicBezTo>
                    <a:pt x="1014" y="0"/>
                    <a:pt x="976" y="19"/>
                    <a:pt x="934" y="27"/>
                  </a:cubicBezTo>
                  <a:cubicBezTo>
                    <a:pt x="893" y="34"/>
                    <a:pt x="855" y="43"/>
                    <a:pt x="816" y="54"/>
                  </a:cubicBezTo>
                  <a:cubicBezTo>
                    <a:pt x="733" y="73"/>
                    <a:pt x="651" y="92"/>
                    <a:pt x="569" y="106"/>
                  </a:cubicBezTo>
                  <a:cubicBezTo>
                    <a:pt x="489" y="121"/>
                    <a:pt x="409" y="124"/>
                    <a:pt x="328" y="137"/>
                  </a:cubicBezTo>
                  <a:cubicBezTo>
                    <a:pt x="292" y="143"/>
                    <a:pt x="255" y="146"/>
                    <a:pt x="218" y="150"/>
                  </a:cubicBezTo>
                  <a:cubicBezTo>
                    <a:pt x="174" y="153"/>
                    <a:pt x="130" y="165"/>
                    <a:pt x="87" y="170"/>
                  </a:cubicBezTo>
                  <a:cubicBezTo>
                    <a:pt x="20" y="178"/>
                    <a:pt x="1" y="268"/>
                    <a:pt x="71" y="290"/>
                  </a:cubicBezTo>
                  <a:cubicBezTo>
                    <a:pt x="114" y="304"/>
                    <a:pt x="156" y="320"/>
                    <a:pt x="202" y="330"/>
                  </a:cubicBezTo>
                  <a:cubicBezTo>
                    <a:pt x="244" y="338"/>
                    <a:pt x="287" y="342"/>
                    <a:pt x="331" y="346"/>
                  </a:cubicBezTo>
                  <a:cubicBezTo>
                    <a:pt x="353" y="349"/>
                    <a:pt x="375" y="350"/>
                    <a:pt x="397" y="350"/>
                  </a:cubicBezTo>
                  <a:cubicBezTo>
                    <a:pt x="469" y="350"/>
                    <a:pt x="542" y="339"/>
                    <a:pt x="613" y="330"/>
                  </a:cubicBezTo>
                  <a:cubicBezTo>
                    <a:pt x="701" y="317"/>
                    <a:pt x="783" y="297"/>
                    <a:pt x="864" y="266"/>
                  </a:cubicBezTo>
                  <a:cubicBezTo>
                    <a:pt x="908" y="250"/>
                    <a:pt x="951" y="233"/>
                    <a:pt x="992" y="210"/>
                  </a:cubicBezTo>
                  <a:cubicBezTo>
                    <a:pt x="1031" y="186"/>
                    <a:pt x="1078" y="166"/>
                    <a:pt x="1110" y="134"/>
                  </a:cubicBezTo>
                  <a:cubicBezTo>
                    <a:pt x="1154" y="87"/>
                    <a:pt x="1125" y="0"/>
                    <a:pt x="1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30;p35">
              <a:extLst>
                <a:ext uri="{FF2B5EF4-FFF2-40B4-BE49-F238E27FC236}">
                  <a16:creationId xmlns:a16="http://schemas.microsoft.com/office/drawing/2014/main" id="{1BA10E86-5CD7-DDA4-D583-CA1D0D225663}"/>
                </a:ext>
              </a:extLst>
            </p:cNvPr>
            <p:cNvSpPr/>
            <p:nvPr/>
          </p:nvSpPr>
          <p:spPr>
            <a:xfrm>
              <a:off x="7800243" y="2178071"/>
              <a:ext cx="18478" cy="7442"/>
            </a:xfrm>
            <a:custGeom>
              <a:avLst/>
              <a:gdLst/>
              <a:ahLst/>
              <a:cxnLst/>
              <a:rect l="l" t="t" r="r" b="b"/>
              <a:pathLst>
                <a:path w="653" h="263" extrusionOk="0">
                  <a:moveTo>
                    <a:pt x="551" y="1"/>
                  </a:moveTo>
                  <a:cubicBezTo>
                    <a:pt x="525" y="1"/>
                    <a:pt x="500" y="10"/>
                    <a:pt x="474" y="16"/>
                  </a:cubicBezTo>
                  <a:cubicBezTo>
                    <a:pt x="457" y="18"/>
                    <a:pt x="438" y="23"/>
                    <a:pt x="418" y="26"/>
                  </a:cubicBezTo>
                  <a:cubicBezTo>
                    <a:pt x="378" y="33"/>
                    <a:pt x="340" y="49"/>
                    <a:pt x="298" y="52"/>
                  </a:cubicBezTo>
                  <a:cubicBezTo>
                    <a:pt x="307" y="51"/>
                    <a:pt x="310" y="51"/>
                    <a:pt x="309" y="51"/>
                  </a:cubicBezTo>
                  <a:lnTo>
                    <a:pt x="309" y="51"/>
                  </a:lnTo>
                  <a:cubicBezTo>
                    <a:pt x="308" y="51"/>
                    <a:pt x="289" y="52"/>
                    <a:pt x="285" y="53"/>
                  </a:cubicBezTo>
                  <a:cubicBezTo>
                    <a:pt x="278" y="53"/>
                    <a:pt x="269" y="55"/>
                    <a:pt x="262" y="55"/>
                  </a:cubicBezTo>
                  <a:cubicBezTo>
                    <a:pt x="246" y="56"/>
                    <a:pt x="227" y="61"/>
                    <a:pt x="211" y="62"/>
                  </a:cubicBezTo>
                  <a:cubicBezTo>
                    <a:pt x="205" y="62"/>
                    <a:pt x="202" y="63"/>
                    <a:pt x="197" y="63"/>
                  </a:cubicBezTo>
                  <a:cubicBezTo>
                    <a:pt x="153" y="69"/>
                    <a:pt x="109" y="78"/>
                    <a:pt x="66" y="85"/>
                  </a:cubicBezTo>
                  <a:cubicBezTo>
                    <a:pt x="8" y="97"/>
                    <a:pt x="0" y="183"/>
                    <a:pt x="50" y="212"/>
                  </a:cubicBezTo>
                  <a:cubicBezTo>
                    <a:pt x="96" y="236"/>
                    <a:pt x="144" y="255"/>
                    <a:pt x="197" y="260"/>
                  </a:cubicBezTo>
                  <a:cubicBezTo>
                    <a:pt x="216" y="262"/>
                    <a:pt x="234" y="263"/>
                    <a:pt x="251" y="263"/>
                  </a:cubicBezTo>
                  <a:cubicBezTo>
                    <a:pt x="285" y="263"/>
                    <a:pt x="317" y="259"/>
                    <a:pt x="351" y="252"/>
                  </a:cubicBezTo>
                  <a:cubicBezTo>
                    <a:pt x="399" y="244"/>
                    <a:pt x="449" y="233"/>
                    <a:pt x="493" y="212"/>
                  </a:cubicBezTo>
                  <a:cubicBezTo>
                    <a:pt x="537" y="190"/>
                    <a:pt x="589" y="158"/>
                    <a:pt x="618" y="117"/>
                  </a:cubicBezTo>
                  <a:cubicBezTo>
                    <a:pt x="653" y="66"/>
                    <a:pt x="606" y="2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31;p35">
              <a:extLst>
                <a:ext uri="{FF2B5EF4-FFF2-40B4-BE49-F238E27FC236}">
                  <a16:creationId xmlns:a16="http://schemas.microsoft.com/office/drawing/2014/main" id="{3B2798C2-11ED-46FC-6DF6-1CEAD6B4B073}"/>
                </a:ext>
              </a:extLst>
            </p:cNvPr>
            <p:cNvSpPr/>
            <p:nvPr/>
          </p:nvSpPr>
          <p:spPr>
            <a:xfrm>
              <a:off x="7805761" y="2187013"/>
              <a:ext cx="13272" cy="7046"/>
            </a:xfrm>
            <a:custGeom>
              <a:avLst/>
              <a:gdLst/>
              <a:ahLst/>
              <a:cxnLst/>
              <a:rect l="l" t="t" r="r" b="b"/>
              <a:pathLst>
                <a:path w="469" h="249" extrusionOk="0">
                  <a:moveTo>
                    <a:pt x="391" y="1"/>
                  </a:moveTo>
                  <a:cubicBezTo>
                    <a:pt x="387" y="1"/>
                    <a:pt x="382" y="1"/>
                    <a:pt x="377" y="2"/>
                  </a:cubicBezTo>
                  <a:cubicBezTo>
                    <a:pt x="365" y="3"/>
                    <a:pt x="357" y="7"/>
                    <a:pt x="348" y="13"/>
                  </a:cubicBezTo>
                  <a:lnTo>
                    <a:pt x="348" y="13"/>
                  </a:lnTo>
                  <a:cubicBezTo>
                    <a:pt x="349" y="12"/>
                    <a:pt x="349" y="12"/>
                    <a:pt x="348" y="12"/>
                  </a:cubicBezTo>
                  <a:lnTo>
                    <a:pt x="348" y="12"/>
                  </a:lnTo>
                  <a:cubicBezTo>
                    <a:pt x="348" y="12"/>
                    <a:pt x="348" y="12"/>
                    <a:pt x="347" y="13"/>
                  </a:cubicBezTo>
                  <a:cubicBezTo>
                    <a:pt x="343" y="15"/>
                    <a:pt x="340" y="16"/>
                    <a:pt x="336" y="16"/>
                  </a:cubicBezTo>
                  <a:cubicBezTo>
                    <a:pt x="327" y="21"/>
                    <a:pt x="318" y="22"/>
                    <a:pt x="308" y="24"/>
                  </a:cubicBezTo>
                  <a:cubicBezTo>
                    <a:pt x="289" y="24"/>
                    <a:pt x="269" y="31"/>
                    <a:pt x="247" y="37"/>
                  </a:cubicBezTo>
                  <a:cubicBezTo>
                    <a:pt x="233" y="40"/>
                    <a:pt x="217" y="44"/>
                    <a:pt x="202" y="45"/>
                  </a:cubicBezTo>
                  <a:cubicBezTo>
                    <a:pt x="191" y="47"/>
                    <a:pt x="180" y="47"/>
                    <a:pt x="169" y="51"/>
                  </a:cubicBezTo>
                  <a:cubicBezTo>
                    <a:pt x="160" y="53"/>
                    <a:pt x="151" y="57"/>
                    <a:pt x="141" y="58"/>
                  </a:cubicBezTo>
                  <a:cubicBezTo>
                    <a:pt x="119" y="64"/>
                    <a:pt x="100" y="67"/>
                    <a:pt x="80" y="79"/>
                  </a:cubicBezTo>
                  <a:cubicBezTo>
                    <a:pt x="76" y="80"/>
                    <a:pt x="71" y="80"/>
                    <a:pt x="67" y="82"/>
                  </a:cubicBezTo>
                  <a:cubicBezTo>
                    <a:pt x="10" y="95"/>
                    <a:pt x="0" y="179"/>
                    <a:pt x="51" y="205"/>
                  </a:cubicBezTo>
                  <a:lnTo>
                    <a:pt x="73" y="217"/>
                  </a:lnTo>
                  <a:cubicBezTo>
                    <a:pt x="83" y="226"/>
                    <a:pt x="96" y="233"/>
                    <a:pt x="112" y="237"/>
                  </a:cubicBezTo>
                  <a:cubicBezTo>
                    <a:pt x="122" y="239"/>
                    <a:pt x="132" y="240"/>
                    <a:pt x="141" y="242"/>
                  </a:cubicBezTo>
                  <a:cubicBezTo>
                    <a:pt x="159" y="244"/>
                    <a:pt x="176" y="247"/>
                    <a:pt x="192" y="249"/>
                  </a:cubicBezTo>
                  <a:cubicBezTo>
                    <a:pt x="209" y="249"/>
                    <a:pt x="227" y="246"/>
                    <a:pt x="246" y="242"/>
                  </a:cubicBezTo>
                  <a:cubicBezTo>
                    <a:pt x="265" y="239"/>
                    <a:pt x="285" y="231"/>
                    <a:pt x="304" y="224"/>
                  </a:cubicBezTo>
                  <a:cubicBezTo>
                    <a:pt x="318" y="218"/>
                    <a:pt x="333" y="211"/>
                    <a:pt x="347" y="205"/>
                  </a:cubicBezTo>
                  <a:cubicBezTo>
                    <a:pt x="362" y="198"/>
                    <a:pt x="372" y="189"/>
                    <a:pt x="381" y="179"/>
                  </a:cubicBezTo>
                  <a:cubicBezTo>
                    <a:pt x="410" y="159"/>
                    <a:pt x="442" y="137"/>
                    <a:pt x="456" y="106"/>
                  </a:cubicBezTo>
                  <a:cubicBezTo>
                    <a:pt x="468" y="80"/>
                    <a:pt x="468" y="51"/>
                    <a:pt x="451" y="28"/>
                  </a:cubicBezTo>
                  <a:cubicBezTo>
                    <a:pt x="435" y="7"/>
                    <a:pt x="414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32;p35">
              <a:extLst>
                <a:ext uri="{FF2B5EF4-FFF2-40B4-BE49-F238E27FC236}">
                  <a16:creationId xmlns:a16="http://schemas.microsoft.com/office/drawing/2014/main" id="{766D588D-9B3B-DBC3-9992-C8239D7617EF}"/>
                </a:ext>
              </a:extLst>
            </p:cNvPr>
            <p:cNvSpPr/>
            <p:nvPr/>
          </p:nvSpPr>
          <p:spPr>
            <a:xfrm>
              <a:off x="7772229" y="2263926"/>
              <a:ext cx="21223" cy="36221"/>
            </a:xfrm>
            <a:custGeom>
              <a:avLst/>
              <a:gdLst/>
              <a:ahLst/>
              <a:cxnLst/>
              <a:rect l="l" t="t" r="r" b="b"/>
              <a:pathLst>
                <a:path w="750" h="1280" extrusionOk="0">
                  <a:moveTo>
                    <a:pt x="72" y="0"/>
                  </a:moveTo>
                  <a:cubicBezTo>
                    <a:pt x="30" y="0"/>
                    <a:pt x="1" y="48"/>
                    <a:pt x="20" y="91"/>
                  </a:cubicBezTo>
                  <a:cubicBezTo>
                    <a:pt x="43" y="139"/>
                    <a:pt x="60" y="187"/>
                    <a:pt x="91" y="232"/>
                  </a:cubicBezTo>
                  <a:cubicBezTo>
                    <a:pt x="123" y="276"/>
                    <a:pt x="150" y="319"/>
                    <a:pt x="175" y="369"/>
                  </a:cubicBezTo>
                  <a:cubicBezTo>
                    <a:pt x="225" y="466"/>
                    <a:pt x="281" y="561"/>
                    <a:pt x="331" y="661"/>
                  </a:cubicBezTo>
                  <a:cubicBezTo>
                    <a:pt x="377" y="754"/>
                    <a:pt x="411" y="848"/>
                    <a:pt x="450" y="943"/>
                  </a:cubicBezTo>
                  <a:cubicBezTo>
                    <a:pt x="469" y="994"/>
                    <a:pt x="488" y="1045"/>
                    <a:pt x="512" y="1091"/>
                  </a:cubicBezTo>
                  <a:cubicBezTo>
                    <a:pt x="541" y="1146"/>
                    <a:pt x="549" y="1204"/>
                    <a:pt x="588" y="1254"/>
                  </a:cubicBezTo>
                  <a:cubicBezTo>
                    <a:pt x="602" y="1272"/>
                    <a:pt x="622" y="1280"/>
                    <a:pt x="642" y="1280"/>
                  </a:cubicBezTo>
                  <a:cubicBezTo>
                    <a:pt x="681" y="1280"/>
                    <a:pt x="722" y="1253"/>
                    <a:pt x="733" y="1215"/>
                  </a:cubicBezTo>
                  <a:cubicBezTo>
                    <a:pt x="749" y="1154"/>
                    <a:pt x="727" y="1096"/>
                    <a:pt x="726" y="1033"/>
                  </a:cubicBezTo>
                  <a:cubicBezTo>
                    <a:pt x="723" y="975"/>
                    <a:pt x="711" y="923"/>
                    <a:pt x="694" y="866"/>
                  </a:cubicBezTo>
                  <a:cubicBezTo>
                    <a:pt x="663" y="750"/>
                    <a:pt x="610" y="638"/>
                    <a:pt x="554" y="530"/>
                  </a:cubicBezTo>
                  <a:cubicBezTo>
                    <a:pt x="502" y="428"/>
                    <a:pt x="440" y="321"/>
                    <a:pt x="360" y="238"/>
                  </a:cubicBezTo>
                  <a:cubicBezTo>
                    <a:pt x="322" y="197"/>
                    <a:pt x="286" y="154"/>
                    <a:pt x="248" y="113"/>
                  </a:cubicBezTo>
                  <a:cubicBezTo>
                    <a:pt x="204" y="65"/>
                    <a:pt x="156" y="40"/>
                    <a:pt x="103" y="9"/>
                  </a:cubicBezTo>
                  <a:cubicBezTo>
                    <a:pt x="92" y="3"/>
                    <a:pt x="81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33;p35">
              <a:extLst>
                <a:ext uri="{FF2B5EF4-FFF2-40B4-BE49-F238E27FC236}">
                  <a16:creationId xmlns:a16="http://schemas.microsoft.com/office/drawing/2014/main" id="{40AE33FE-CDFD-C560-0C9A-D351BDD67920}"/>
                </a:ext>
              </a:extLst>
            </p:cNvPr>
            <p:cNvSpPr/>
            <p:nvPr/>
          </p:nvSpPr>
          <p:spPr>
            <a:xfrm>
              <a:off x="7786038" y="2263869"/>
              <a:ext cx="14234" cy="19752"/>
            </a:xfrm>
            <a:custGeom>
              <a:avLst/>
              <a:gdLst/>
              <a:ahLst/>
              <a:cxnLst/>
              <a:rect l="l" t="t" r="r" b="b"/>
              <a:pathLst>
                <a:path w="503" h="698" extrusionOk="0">
                  <a:moveTo>
                    <a:pt x="84" y="1"/>
                  </a:moveTo>
                  <a:cubicBezTo>
                    <a:pt x="39" y="1"/>
                    <a:pt x="0" y="56"/>
                    <a:pt x="27" y="101"/>
                  </a:cubicBezTo>
                  <a:cubicBezTo>
                    <a:pt x="43" y="125"/>
                    <a:pt x="49" y="144"/>
                    <a:pt x="65" y="169"/>
                  </a:cubicBezTo>
                  <a:cubicBezTo>
                    <a:pt x="80" y="192"/>
                    <a:pt x="93" y="214"/>
                    <a:pt x="104" y="240"/>
                  </a:cubicBezTo>
                  <a:cubicBezTo>
                    <a:pt x="130" y="290"/>
                    <a:pt x="159" y="337"/>
                    <a:pt x="183" y="387"/>
                  </a:cubicBezTo>
                  <a:cubicBezTo>
                    <a:pt x="194" y="410"/>
                    <a:pt x="206" y="436"/>
                    <a:pt x="218" y="461"/>
                  </a:cubicBezTo>
                  <a:cubicBezTo>
                    <a:pt x="218" y="464"/>
                    <a:pt x="219" y="467"/>
                    <a:pt x="221" y="471"/>
                  </a:cubicBezTo>
                  <a:lnTo>
                    <a:pt x="221" y="473"/>
                  </a:lnTo>
                  <a:lnTo>
                    <a:pt x="232" y="500"/>
                  </a:lnTo>
                  <a:cubicBezTo>
                    <a:pt x="238" y="512"/>
                    <a:pt x="245" y="523"/>
                    <a:pt x="250" y="537"/>
                  </a:cubicBezTo>
                  <a:cubicBezTo>
                    <a:pt x="267" y="558"/>
                    <a:pt x="279" y="583"/>
                    <a:pt x="289" y="606"/>
                  </a:cubicBezTo>
                  <a:cubicBezTo>
                    <a:pt x="293" y="619"/>
                    <a:pt x="298" y="632"/>
                    <a:pt x="303" y="643"/>
                  </a:cubicBezTo>
                  <a:cubicBezTo>
                    <a:pt x="315" y="669"/>
                    <a:pt x="340" y="686"/>
                    <a:pt x="366" y="694"/>
                  </a:cubicBezTo>
                  <a:cubicBezTo>
                    <a:pt x="374" y="696"/>
                    <a:pt x="382" y="697"/>
                    <a:pt x="390" y="697"/>
                  </a:cubicBezTo>
                  <a:cubicBezTo>
                    <a:pt x="412" y="697"/>
                    <a:pt x="434" y="688"/>
                    <a:pt x="449" y="672"/>
                  </a:cubicBezTo>
                  <a:cubicBezTo>
                    <a:pt x="502" y="618"/>
                    <a:pt x="468" y="522"/>
                    <a:pt x="452" y="454"/>
                  </a:cubicBezTo>
                  <a:cubicBezTo>
                    <a:pt x="436" y="393"/>
                    <a:pt x="407" y="330"/>
                    <a:pt x="373" y="276"/>
                  </a:cubicBezTo>
                  <a:cubicBezTo>
                    <a:pt x="341" y="224"/>
                    <a:pt x="305" y="170"/>
                    <a:pt x="260" y="125"/>
                  </a:cubicBezTo>
                  <a:cubicBezTo>
                    <a:pt x="239" y="105"/>
                    <a:pt x="218" y="86"/>
                    <a:pt x="197" y="67"/>
                  </a:cubicBezTo>
                  <a:cubicBezTo>
                    <a:pt x="168" y="42"/>
                    <a:pt x="146" y="31"/>
                    <a:pt x="116" y="11"/>
                  </a:cubicBezTo>
                  <a:cubicBezTo>
                    <a:pt x="105" y="4"/>
                    <a:pt x="95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34;p35">
              <a:extLst>
                <a:ext uri="{FF2B5EF4-FFF2-40B4-BE49-F238E27FC236}">
                  <a16:creationId xmlns:a16="http://schemas.microsoft.com/office/drawing/2014/main" id="{55E4389C-B185-F373-6609-A2E86A8A0D78}"/>
                </a:ext>
              </a:extLst>
            </p:cNvPr>
            <p:cNvSpPr/>
            <p:nvPr/>
          </p:nvSpPr>
          <p:spPr>
            <a:xfrm>
              <a:off x="7797074" y="2261747"/>
              <a:ext cx="8829" cy="11800"/>
            </a:xfrm>
            <a:custGeom>
              <a:avLst/>
              <a:gdLst/>
              <a:ahLst/>
              <a:cxnLst/>
              <a:rect l="l" t="t" r="r" b="b"/>
              <a:pathLst>
                <a:path w="312" h="417" extrusionOk="0">
                  <a:moveTo>
                    <a:pt x="77" y="1"/>
                  </a:moveTo>
                  <a:cubicBezTo>
                    <a:pt x="56" y="1"/>
                    <a:pt x="37" y="9"/>
                    <a:pt x="22" y="27"/>
                  </a:cubicBezTo>
                  <a:cubicBezTo>
                    <a:pt x="1" y="55"/>
                    <a:pt x="2" y="97"/>
                    <a:pt x="27" y="122"/>
                  </a:cubicBezTo>
                  <a:cubicBezTo>
                    <a:pt x="34" y="129"/>
                    <a:pt x="41" y="136"/>
                    <a:pt x="48" y="147"/>
                  </a:cubicBezTo>
                  <a:lnTo>
                    <a:pt x="51" y="148"/>
                  </a:lnTo>
                  <a:cubicBezTo>
                    <a:pt x="53" y="151"/>
                    <a:pt x="54" y="154"/>
                    <a:pt x="59" y="157"/>
                  </a:cubicBezTo>
                  <a:cubicBezTo>
                    <a:pt x="67" y="171"/>
                    <a:pt x="76" y="187"/>
                    <a:pt x="83" y="203"/>
                  </a:cubicBezTo>
                  <a:cubicBezTo>
                    <a:pt x="88" y="213"/>
                    <a:pt x="91" y="224"/>
                    <a:pt x="95" y="232"/>
                  </a:cubicBezTo>
                  <a:cubicBezTo>
                    <a:pt x="98" y="248"/>
                    <a:pt x="104" y="261"/>
                    <a:pt x="110" y="276"/>
                  </a:cubicBezTo>
                  <a:cubicBezTo>
                    <a:pt x="114" y="292"/>
                    <a:pt x="117" y="305"/>
                    <a:pt x="120" y="321"/>
                  </a:cubicBezTo>
                  <a:cubicBezTo>
                    <a:pt x="124" y="340"/>
                    <a:pt x="136" y="359"/>
                    <a:pt x="146" y="376"/>
                  </a:cubicBezTo>
                  <a:cubicBezTo>
                    <a:pt x="156" y="402"/>
                    <a:pt x="189" y="417"/>
                    <a:pt x="214" y="417"/>
                  </a:cubicBezTo>
                  <a:cubicBezTo>
                    <a:pt x="242" y="417"/>
                    <a:pt x="271" y="402"/>
                    <a:pt x="282" y="376"/>
                  </a:cubicBezTo>
                  <a:cubicBezTo>
                    <a:pt x="293" y="360"/>
                    <a:pt x="300" y="341"/>
                    <a:pt x="304" y="325"/>
                  </a:cubicBezTo>
                  <a:cubicBezTo>
                    <a:pt x="312" y="301"/>
                    <a:pt x="304" y="267"/>
                    <a:pt x="301" y="242"/>
                  </a:cubicBezTo>
                  <a:cubicBezTo>
                    <a:pt x="294" y="205"/>
                    <a:pt x="284" y="171"/>
                    <a:pt x="262" y="142"/>
                  </a:cubicBezTo>
                  <a:cubicBezTo>
                    <a:pt x="223" y="86"/>
                    <a:pt x="175" y="39"/>
                    <a:pt x="114" y="10"/>
                  </a:cubicBezTo>
                  <a:cubicBezTo>
                    <a:pt x="102" y="4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35;p35">
              <a:extLst>
                <a:ext uri="{FF2B5EF4-FFF2-40B4-BE49-F238E27FC236}">
                  <a16:creationId xmlns:a16="http://schemas.microsoft.com/office/drawing/2014/main" id="{32DE970F-3C4D-EE56-9F61-7E36DD391B63}"/>
                </a:ext>
              </a:extLst>
            </p:cNvPr>
            <p:cNvSpPr/>
            <p:nvPr/>
          </p:nvSpPr>
          <p:spPr>
            <a:xfrm>
              <a:off x="7806610" y="2258578"/>
              <a:ext cx="7669" cy="8659"/>
            </a:xfrm>
            <a:custGeom>
              <a:avLst/>
              <a:gdLst/>
              <a:ahLst/>
              <a:cxnLst/>
              <a:rect l="l" t="t" r="r" b="b"/>
              <a:pathLst>
                <a:path w="271" h="306" extrusionOk="0">
                  <a:moveTo>
                    <a:pt x="59" y="1"/>
                  </a:moveTo>
                  <a:cubicBezTo>
                    <a:pt x="49" y="1"/>
                    <a:pt x="40" y="3"/>
                    <a:pt x="31" y="9"/>
                  </a:cubicBezTo>
                  <a:cubicBezTo>
                    <a:pt x="22" y="14"/>
                    <a:pt x="17" y="22"/>
                    <a:pt x="11" y="29"/>
                  </a:cubicBezTo>
                  <a:cubicBezTo>
                    <a:pt x="4" y="41"/>
                    <a:pt x="1" y="62"/>
                    <a:pt x="6" y="73"/>
                  </a:cubicBezTo>
                  <a:cubicBezTo>
                    <a:pt x="9" y="80"/>
                    <a:pt x="11" y="87"/>
                    <a:pt x="15" y="94"/>
                  </a:cubicBezTo>
                  <a:lnTo>
                    <a:pt x="15" y="96"/>
                  </a:lnTo>
                  <a:cubicBezTo>
                    <a:pt x="14" y="103"/>
                    <a:pt x="14" y="110"/>
                    <a:pt x="14" y="118"/>
                  </a:cubicBezTo>
                  <a:cubicBezTo>
                    <a:pt x="14" y="125"/>
                    <a:pt x="15" y="131"/>
                    <a:pt x="17" y="136"/>
                  </a:cubicBezTo>
                  <a:cubicBezTo>
                    <a:pt x="20" y="142"/>
                    <a:pt x="21" y="147"/>
                    <a:pt x="22" y="154"/>
                  </a:cubicBezTo>
                  <a:cubicBezTo>
                    <a:pt x="30" y="173"/>
                    <a:pt x="37" y="192"/>
                    <a:pt x="46" y="209"/>
                  </a:cubicBezTo>
                  <a:cubicBezTo>
                    <a:pt x="54" y="227"/>
                    <a:pt x="66" y="247"/>
                    <a:pt x="82" y="260"/>
                  </a:cubicBezTo>
                  <a:cubicBezTo>
                    <a:pt x="88" y="263"/>
                    <a:pt x="91" y="267"/>
                    <a:pt x="97" y="270"/>
                  </a:cubicBezTo>
                  <a:cubicBezTo>
                    <a:pt x="98" y="272"/>
                    <a:pt x="102" y="275"/>
                    <a:pt x="104" y="276"/>
                  </a:cubicBezTo>
                  <a:cubicBezTo>
                    <a:pt x="117" y="289"/>
                    <a:pt x="131" y="298"/>
                    <a:pt x="147" y="302"/>
                  </a:cubicBezTo>
                  <a:cubicBezTo>
                    <a:pt x="158" y="304"/>
                    <a:pt x="166" y="304"/>
                    <a:pt x="175" y="305"/>
                  </a:cubicBezTo>
                  <a:cubicBezTo>
                    <a:pt x="184" y="304"/>
                    <a:pt x="191" y="304"/>
                    <a:pt x="201" y="302"/>
                  </a:cubicBezTo>
                  <a:cubicBezTo>
                    <a:pt x="213" y="298"/>
                    <a:pt x="224" y="292"/>
                    <a:pt x="233" y="285"/>
                  </a:cubicBezTo>
                  <a:cubicBezTo>
                    <a:pt x="248" y="275"/>
                    <a:pt x="264" y="254"/>
                    <a:pt x="268" y="237"/>
                  </a:cubicBezTo>
                  <a:cubicBezTo>
                    <a:pt x="270" y="227"/>
                    <a:pt x="271" y="218"/>
                    <a:pt x="271" y="209"/>
                  </a:cubicBezTo>
                  <a:cubicBezTo>
                    <a:pt x="270" y="200"/>
                    <a:pt x="270" y="190"/>
                    <a:pt x="268" y="183"/>
                  </a:cubicBezTo>
                  <a:cubicBezTo>
                    <a:pt x="265" y="180"/>
                    <a:pt x="265" y="179"/>
                    <a:pt x="264" y="174"/>
                  </a:cubicBezTo>
                  <a:cubicBezTo>
                    <a:pt x="262" y="168"/>
                    <a:pt x="261" y="164"/>
                    <a:pt x="256" y="158"/>
                  </a:cubicBezTo>
                  <a:cubicBezTo>
                    <a:pt x="256" y="157"/>
                    <a:pt x="255" y="157"/>
                    <a:pt x="255" y="154"/>
                  </a:cubicBezTo>
                  <a:cubicBezTo>
                    <a:pt x="249" y="136"/>
                    <a:pt x="240" y="120"/>
                    <a:pt x="227" y="107"/>
                  </a:cubicBezTo>
                  <a:cubicBezTo>
                    <a:pt x="226" y="106"/>
                    <a:pt x="224" y="103"/>
                    <a:pt x="222" y="100"/>
                  </a:cubicBezTo>
                  <a:lnTo>
                    <a:pt x="210" y="87"/>
                  </a:lnTo>
                  <a:cubicBezTo>
                    <a:pt x="195" y="73"/>
                    <a:pt x="181" y="62"/>
                    <a:pt x="163" y="51"/>
                  </a:cubicBezTo>
                  <a:lnTo>
                    <a:pt x="149" y="41"/>
                  </a:lnTo>
                  <a:cubicBezTo>
                    <a:pt x="139" y="30"/>
                    <a:pt x="124" y="27"/>
                    <a:pt x="110" y="26"/>
                  </a:cubicBezTo>
                  <a:cubicBezTo>
                    <a:pt x="110" y="26"/>
                    <a:pt x="108" y="26"/>
                    <a:pt x="108" y="23"/>
                  </a:cubicBezTo>
                  <a:cubicBezTo>
                    <a:pt x="105" y="22"/>
                    <a:pt x="102" y="20"/>
                    <a:pt x="101" y="19"/>
                  </a:cubicBezTo>
                  <a:cubicBezTo>
                    <a:pt x="89" y="9"/>
                    <a:pt x="81" y="4"/>
                    <a:pt x="68" y="1"/>
                  </a:cubicBezTo>
                  <a:cubicBezTo>
                    <a:pt x="65" y="1"/>
                    <a:pt x="62" y="1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36;p35">
              <a:extLst>
                <a:ext uri="{FF2B5EF4-FFF2-40B4-BE49-F238E27FC236}">
                  <a16:creationId xmlns:a16="http://schemas.microsoft.com/office/drawing/2014/main" id="{7601D1AF-FCDA-B206-A874-F58148355A4A}"/>
                </a:ext>
              </a:extLst>
            </p:cNvPr>
            <p:cNvSpPr/>
            <p:nvPr/>
          </p:nvSpPr>
          <p:spPr>
            <a:xfrm>
              <a:off x="7542312" y="2116072"/>
              <a:ext cx="24845" cy="9819"/>
            </a:xfrm>
            <a:custGeom>
              <a:avLst/>
              <a:gdLst/>
              <a:ahLst/>
              <a:cxnLst/>
              <a:rect l="l" t="t" r="r" b="b"/>
              <a:pathLst>
                <a:path w="878" h="347" extrusionOk="0">
                  <a:moveTo>
                    <a:pt x="80" y="1"/>
                  </a:moveTo>
                  <a:cubicBezTo>
                    <a:pt x="37" y="1"/>
                    <a:pt x="0" y="47"/>
                    <a:pt x="26" y="89"/>
                  </a:cubicBezTo>
                  <a:cubicBezTo>
                    <a:pt x="100" y="210"/>
                    <a:pt x="255" y="285"/>
                    <a:pt x="386" y="319"/>
                  </a:cubicBezTo>
                  <a:cubicBezTo>
                    <a:pt x="444" y="332"/>
                    <a:pt x="505" y="345"/>
                    <a:pt x="565" y="345"/>
                  </a:cubicBezTo>
                  <a:cubicBezTo>
                    <a:pt x="576" y="345"/>
                    <a:pt x="587" y="344"/>
                    <a:pt x="598" y="344"/>
                  </a:cubicBezTo>
                  <a:cubicBezTo>
                    <a:pt x="669" y="341"/>
                    <a:pt x="757" y="346"/>
                    <a:pt x="819" y="312"/>
                  </a:cubicBezTo>
                  <a:cubicBezTo>
                    <a:pt x="877" y="278"/>
                    <a:pt x="863" y="189"/>
                    <a:pt x="802" y="172"/>
                  </a:cubicBezTo>
                  <a:cubicBezTo>
                    <a:pt x="745" y="153"/>
                    <a:pt x="672" y="166"/>
                    <a:pt x="619" y="155"/>
                  </a:cubicBezTo>
                  <a:cubicBezTo>
                    <a:pt x="560" y="143"/>
                    <a:pt x="505" y="136"/>
                    <a:pt x="440" y="117"/>
                  </a:cubicBezTo>
                  <a:cubicBezTo>
                    <a:pt x="382" y="101"/>
                    <a:pt x="324" y="82"/>
                    <a:pt x="265" y="63"/>
                  </a:cubicBezTo>
                  <a:cubicBezTo>
                    <a:pt x="207" y="43"/>
                    <a:pt x="153" y="17"/>
                    <a:pt x="92" y="2"/>
                  </a:cubicBezTo>
                  <a:cubicBezTo>
                    <a:pt x="88" y="1"/>
                    <a:pt x="84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37;p35">
              <a:extLst>
                <a:ext uri="{FF2B5EF4-FFF2-40B4-BE49-F238E27FC236}">
                  <a16:creationId xmlns:a16="http://schemas.microsoft.com/office/drawing/2014/main" id="{4C212A89-DC37-05A3-3867-9DAA4C0B3906}"/>
                </a:ext>
              </a:extLst>
            </p:cNvPr>
            <p:cNvSpPr/>
            <p:nvPr/>
          </p:nvSpPr>
          <p:spPr>
            <a:xfrm>
              <a:off x="7660142" y="2138908"/>
              <a:ext cx="17743" cy="8518"/>
            </a:xfrm>
            <a:custGeom>
              <a:avLst/>
              <a:gdLst/>
              <a:ahLst/>
              <a:cxnLst/>
              <a:rect l="l" t="t" r="r" b="b"/>
              <a:pathLst>
                <a:path w="627" h="301" extrusionOk="0">
                  <a:moveTo>
                    <a:pt x="331" y="51"/>
                  </a:moveTo>
                  <a:lnTo>
                    <a:pt x="331" y="51"/>
                  </a:lnTo>
                  <a:cubicBezTo>
                    <a:pt x="343" y="53"/>
                    <a:pt x="348" y="54"/>
                    <a:pt x="349" y="54"/>
                  </a:cubicBezTo>
                  <a:cubicBezTo>
                    <a:pt x="350" y="54"/>
                    <a:pt x="337" y="51"/>
                    <a:pt x="331" y="51"/>
                  </a:cubicBezTo>
                  <a:close/>
                  <a:moveTo>
                    <a:pt x="79" y="0"/>
                  </a:moveTo>
                  <a:cubicBezTo>
                    <a:pt x="33" y="0"/>
                    <a:pt x="1" y="55"/>
                    <a:pt x="37" y="96"/>
                  </a:cubicBezTo>
                  <a:cubicBezTo>
                    <a:pt x="34" y="109"/>
                    <a:pt x="40" y="121"/>
                    <a:pt x="48" y="132"/>
                  </a:cubicBezTo>
                  <a:cubicBezTo>
                    <a:pt x="53" y="138"/>
                    <a:pt x="56" y="142"/>
                    <a:pt x="60" y="147"/>
                  </a:cubicBezTo>
                  <a:cubicBezTo>
                    <a:pt x="69" y="166"/>
                    <a:pt x="83" y="182"/>
                    <a:pt x="99" y="195"/>
                  </a:cubicBezTo>
                  <a:cubicBezTo>
                    <a:pt x="170" y="249"/>
                    <a:pt x="256" y="289"/>
                    <a:pt x="345" y="298"/>
                  </a:cubicBezTo>
                  <a:cubicBezTo>
                    <a:pt x="358" y="299"/>
                    <a:pt x="371" y="301"/>
                    <a:pt x="384" y="301"/>
                  </a:cubicBezTo>
                  <a:cubicBezTo>
                    <a:pt x="390" y="301"/>
                    <a:pt x="396" y="300"/>
                    <a:pt x="401" y="299"/>
                  </a:cubicBezTo>
                  <a:cubicBezTo>
                    <a:pt x="394" y="299"/>
                    <a:pt x="439" y="297"/>
                    <a:pt x="446" y="292"/>
                  </a:cubicBezTo>
                  <a:lnTo>
                    <a:pt x="446" y="292"/>
                  </a:lnTo>
                  <a:cubicBezTo>
                    <a:pt x="438" y="293"/>
                    <a:pt x="433" y="293"/>
                    <a:pt x="432" y="293"/>
                  </a:cubicBezTo>
                  <a:cubicBezTo>
                    <a:pt x="431" y="293"/>
                    <a:pt x="433" y="293"/>
                    <a:pt x="439" y="292"/>
                  </a:cubicBezTo>
                  <a:cubicBezTo>
                    <a:pt x="452" y="291"/>
                    <a:pt x="462" y="289"/>
                    <a:pt x="476" y="286"/>
                  </a:cubicBezTo>
                  <a:cubicBezTo>
                    <a:pt x="492" y="285"/>
                    <a:pt x="510" y="282"/>
                    <a:pt x="526" y="276"/>
                  </a:cubicBezTo>
                  <a:cubicBezTo>
                    <a:pt x="564" y="267"/>
                    <a:pt x="589" y="253"/>
                    <a:pt x="612" y="221"/>
                  </a:cubicBezTo>
                  <a:cubicBezTo>
                    <a:pt x="625" y="205"/>
                    <a:pt x="627" y="174"/>
                    <a:pt x="621" y="157"/>
                  </a:cubicBezTo>
                  <a:cubicBezTo>
                    <a:pt x="614" y="135"/>
                    <a:pt x="601" y="121"/>
                    <a:pt x="582" y="105"/>
                  </a:cubicBezTo>
                  <a:cubicBezTo>
                    <a:pt x="557" y="87"/>
                    <a:pt x="528" y="89"/>
                    <a:pt x="502" y="87"/>
                  </a:cubicBezTo>
                  <a:cubicBezTo>
                    <a:pt x="494" y="87"/>
                    <a:pt x="487" y="86"/>
                    <a:pt x="481" y="86"/>
                  </a:cubicBezTo>
                  <a:cubicBezTo>
                    <a:pt x="477" y="86"/>
                    <a:pt x="474" y="84"/>
                    <a:pt x="470" y="84"/>
                  </a:cubicBezTo>
                  <a:cubicBezTo>
                    <a:pt x="455" y="81"/>
                    <a:pt x="444" y="74"/>
                    <a:pt x="429" y="71"/>
                  </a:cubicBezTo>
                  <a:cubicBezTo>
                    <a:pt x="412" y="67"/>
                    <a:pt x="394" y="64"/>
                    <a:pt x="378" y="60"/>
                  </a:cubicBezTo>
                  <a:cubicBezTo>
                    <a:pt x="361" y="57"/>
                    <a:pt x="351" y="55"/>
                    <a:pt x="330" y="51"/>
                  </a:cubicBezTo>
                  <a:lnTo>
                    <a:pt x="330" y="51"/>
                  </a:lnTo>
                  <a:cubicBezTo>
                    <a:pt x="331" y="51"/>
                    <a:pt x="331" y="51"/>
                    <a:pt x="331" y="51"/>
                  </a:cubicBezTo>
                  <a:lnTo>
                    <a:pt x="331" y="51"/>
                  </a:lnTo>
                  <a:cubicBezTo>
                    <a:pt x="331" y="51"/>
                    <a:pt x="330" y="51"/>
                    <a:pt x="330" y="51"/>
                  </a:cubicBezTo>
                  <a:lnTo>
                    <a:pt x="330" y="51"/>
                  </a:lnTo>
                  <a:cubicBezTo>
                    <a:pt x="330" y="51"/>
                    <a:pt x="330" y="51"/>
                    <a:pt x="330" y="51"/>
                  </a:cubicBezTo>
                  <a:lnTo>
                    <a:pt x="330" y="51"/>
                  </a:lnTo>
                  <a:cubicBezTo>
                    <a:pt x="330" y="51"/>
                    <a:pt x="329" y="51"/>
                    <a:pt x="329" y="51"/>
                  </a:cubicBezTo>
                  <a:cubicBezTo>
                    <a:pt x="313" y="48"/>
                    <a:pt x="295" y="45"/>
                    <a:pt x="281" y="41"/>
                  </a:cubicBezTo>
                  <a:cubicBezTo>
                    <a:pt x="247" y="31"/>
                    <a:pt x="214" y="22"/>
                    <a:pt x="182" y="12"/>
                  </a:cubicBezTo>
                  <a:cubicBezTo>
                    <a:pt x="175" y="9"/>
                    <a:pt x="166" y="8"/>
                    <a:pt x="157" y="8"/>
                  </a:cubicBezTo>
                  <a:cubicBezTo>
                    <a:pt x="153" y="8"/>
                    <a:pt x="148" y="8"/>
                    <a:pt x="143" y="9"/>
                  </a:cubicBezTo>
                  <a:cubicBezTo>
                    <a:pt x="131" y="7"/>
                    <a:pt x="118" y="6"/>
                    <a:pt x="105" y="6"/>
                  </a:cubicBezTo>
                  <a:cubicBezTo>
                    <a:pt x="96" y="2"/>
                    <a:pt x="87" y="0"/>
                    <a:pt x="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38;p35">
              <a:extLst>
                <a:ext uri="{FF2B5EF4-FFF2-40B4-BE49-F238E27FC236}">
                  <a16:creationId xmlns:a16="http://schemas.microsoft.com/office/drawing/2014/main" id="{4F706F35-F030-0B8D-8AC3-ED5F8C93477D}"/>
                </a:ext>
              </a:extLst>
            </p:cNvPr>
            <p:cNvSpPr/>
            <p:nvPr/>
          </p:nvSpPr>
          <p:spPr>
            <a:xfrm>
              <a:off x="7593021" y="1603293"/>
              <a:ext cx="105804" cy="167153"/>
            </a:xfrm>
            <a:custGeom>
              <a:avLst/>
              <a:gdLst/>
              <a:ahLst/>
              <a:cxnLst/>
              <a:rect l="l" t="t" r="r" b="b"/>
              <a:pathLst>
                <a:path w="3739" h="5907" extrusionOk="0">
                  <a:moveTo>
                    <a:pt x="3616" y="0"/>
                  </a:moveTo>
                  <a:cubicBezTo>
                    <a:pt x="3605" y="0"/>
                    <a:pt x="3594" y="3"/>
                    <a:pt x="3581" y="7"/>
                  </a:cubicBezTo>
                  <a:cubicBezTo>
                    <a:pt x="3180" y="166"/>
                    <a:pt x="2864" y="477"/>
                    <a:pt x="2590" y="801"/>
                  </a:cubicBezTo>
                  <a:cubicBezTo>
                    <a:pt x="2300" y="1148"/>
                    <a:pt x="2035" y="1522"/>
                    <a:pt x="1787" y="1900"/>
                  </a:cubicBezTo>
                  <a:cubicBezTo>
                    <a:pt x="1274" y="2680"/>
                    <a:pt x="835" y="3504"/>
                    <a:pt x="480" y="4366"/>
                  </a:cubicBezTo>
                  <a:cubicBezTo>
                    <a:pt x="383" y="4601"/>
                    <a:pt x="291" y="4841"/>
                    <a:pt x="210" y="5082"/>
                  </a:cubicBezTo>
                  <a:cubicBezTo>
                    <a:pt x="127" y="5329"/>
                    <a:pt x="34" y="5580"/>
                    <a:pt x="5" y="5841"/>
                  </a:cubicBezTo>
                  <a:cubicBezTo>
                    <a:pt x="1" y="5882"/>
                    <a:pt x="38" y="5906"/>
                    <a:pt x="75" y="5906"/>
                  </a:cubicBezTo>
                  <a:cubicBezTo>
                    <a:pt x="98" y="5906"/>
                    <a:pt x="120" y="5897"/>
                    <a:pt x="132" y="5875"/>
                  </a:cubicBezTo>
                  <a:cubicBezTo>
                    <a:pt x="233" y="5681"/>
                    <a:pt x="296" y="5467"/>
                    <a:pt x="371" y="5265"/>
                  </a:cubicBezTo>
                  <a:cubicBezTo>
                    <a:pt x="448" y="5059"/>
                    <a:pt x="530" y="4854"/>
                    <a:pt x="614" y="4650"/>
                  </a:cubicBezTo>
                  <a:cubicBezTo>
                    <a:pt x="784" y="4235"/>
                    <a:pt x="974" y="3824"/>
                    <a:pt x="1181" y="3424"/>
                  </a:cubicBezTo>
                  <a:cubicBezTo>
                    <a:pt x="1585" y="2632"/>
                    <a:pt x="2060" y="1868"/>
                    <a:pt x="2605" y="1164"/>
                  </a:cubicBezTo>
                  <a:cubicBezTo>
                    <a:pt x="2904" y="778"/>
                    <a:pt x="3244" y="452"/>
                    <a:pt x="3658" y="189"/>
                  </a:cubicBezTo>
                  <a:cubicBezTo>
                    <a:pt x="3738" y="138"/>
                    <a:pt x="3702" y="0"/>
                    <a:pt x="3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39;p35">
              <a:extLst>
                <a:ext uri="{FF2B5EF4-FFF2-40B4-BE49-F238E27FC236}">
                  <a16:creationId xmlns:a16="http://schemas.microsoft.com/office/drawing/2014/main" id="{9E5C6F5A-1DCC-D616-6644-B83B75CC314A}"/>
                </a:ext>
              </a:extLst>
            </p:cNvPr>
            <p:cNvSpPr/>
            <p:nvPr/>
          </p:nvSpPr>
          <p:spPr>
            <a:xfrm>
              <a:off x="7710399" y="1597803"/>
              <a:ext cx="100909" cy="93240"/>
            </a:xfrm>
            <a:custGeom>
              <a:avLst/>
              <a:gdLst/>
              <a:ahLst/>
              <a:cxnLst/>
              <a:rect l="l" t="t" r="r" b="b"/>
              <a:pathLst>
                <a:path w="3566" h="3295" extrusionOk="0">
                  <a:moveTo>
                    <a:pt x="144" y="1"/>
                  </a:moveTo>
                  <a:cubicBezTo>
                    <a:pt x="122" y="1"/>
                    <a:pt x="101" y="1"/>
                    <a:pt x="79" y="2"/>
                  </a:cubicBezTo>
                  <a:cubicBezTo>
                    <a:pt x="16" y="5"/>
                    <a:pt x="0" y="94"/>
                    <a:pt x="63" y="111"/>
                  </a:cubicBezTo>
                  <a:cubicBezTo>
                    <a:pt x="438" y="212"/>
                    <a:pt x="797" y="313"/>
                    <a:pt x="1134" y="515"/>
                  </a:cubicBezTo>
                  <a:cubicBezTo>
                    <a:pt x="1455" y="709"/>
                    <a:pt x="1748" y="944"/>
                    <a:pt x="2006" y="1217"/>
                  </a:cubicBezTo>
                  <a:cubicBezTo>
                    <a:pt x="2288" y="1515"/>
                    <a:pt x="2529" y="1849"/>
                    <a:pt x="2745" y="2198"/>
                  </a:cubicBezTo>
                  <a:cubicBezTo>
                    <a:pt x="2963" y="2548"/>
                    <a:pt x="3139" y="2941"/>
                    <a:pt x="3398" y="3266"/>
                  </a:cubicBezTo>
                  <a:cubicBezTo>
                    <a:pt x="3413" y="3286"/>
                    <a:pt x="3433" y="3294"/>
                    <a:pt x="3454" y="3294"/>
                  </a:cubicBezTo>
                  <a:cubicBezTo>
                    <a:pt x="3509" y="3294"/>
                    <a:pt x="3566" y="3238"/>
                    <a:pt x="3546" y="3179"/>
                  </a:cubicBezTo>
                  <a:cubicBezTo>
                    <a:pt x="3408" y="2778"/>
                    <a:pt x="3155" y="2396"/>
                    <a:pt x="2925" y="2041"/>
                  </a:cubicBezTo>
                  <a:cubicBezTo>
                    <a:pt x="2687" y="1678"/>
                    <a:pt x="2428" y="1326"/>
                    <a:pt x="2123" y="1015"/>
                  </a:cubicBezTo>
                  <a:cubicBezTo>
                    <a:pt x="1850" y="738"/>
                    <a:pt x="1538" y="486"/>
                    <a:pt x="1189" y="308"/>
                  </a:cubicBezTo>
                  <a:cubicBezTo>
                    <a:pt x="874" y="144"/>
                    <a:pt x="507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40;p35">
              <a:extLst>
                <a:ext uri="{FF2B5EF4-FFF2-40B4-BE49-F238E27FC236}">
                  <a16:creationId xmlns:a16="http://schemas.microsoft.com/office/drawing/2014/main" id="{9BC6473E-652F-920F-2DEA-BF67564211C6}"/>
                </a:ext>
              </a:extLst>
            </p:cNvPr>
            <p:cNvSpPr/>
            <p:nvPr/>
          </p:nvSpPr>
          <p:spPr>
            <a:xfrm>
              <a:off x="7814930" y="1704003"/>
              <a:ext cx="15535" cy="28269"/>
            </a:xfrm>
            <a:custGeom>
              <a:avLst/>
              <a:gdLst/>
              <a:ahLst/>
              <a:cxnLst/>
              <a:rect l="l" t="t" r="r" b="b"/>
              <a:pathLst>
                <a:path w="549" h="999" extrusionOk="0">
                  <a:moveTo>
                    <a:pt x="75" y="1"/>
                  </a:moveTo>
                  <a:cubicBezTo>
                    <a:pt x="38" y="1"/>
                    <a:pt x="1" y="27"/>
                    <a:pt x="5" y="68"/>
                  </a:cubicBezTo>
                  <a:cubicBezTo>
                    <a:pt x="12" y="150"/>
                    <a:pt x="41" y="234"/>
                    <a:pt x="64" y="310"/>
                  </a:cubicBezTo>
                  <a:cubicBezTo>
                    <a:pt x="92" y="392"/>
                    <a:pt x="125" y="472"/>
                    <a:pt x="159" y="551"/>
                  </a:cubicBezTo>
                  <a:cubicBezTo>
                    <a:pt x="224" y="705"/>
                    <a:pt x="307" y="846"/>
                    <a:pt x="411" y="975"/>
                  </a:cubicBezTo>
                  <a:cubicBezTo>
                    <a:pt x="424" y="991"/>
                    <a:pt x="445" y="999"/>
                    <a:pt x="465" y="999"/>
                  </a:cubicBezTo>
                  <a:cubicBezTo>
                    <a:pt x="480" y="999"/>
                    <a:pt x="494" y="995"/>
                    <a:pt x="506" y="988"/>
                  </a:cubicBezTo>
                  <a:cubicBezTo>
                    <a:pt x="539" y="969"/>
                    <a:pt x="548" y="933"/>
                    <a:pt x="542" y="900"/>
                  </a:cubicBezTo>
                  <a:cubicBezTo>
                    <a:pt x="512" y="735"/>
                    <a:pt x="454" y="580"/>
                    <a:pt x="380" y="430"/>
                  </a:cubicBezTo>
                  <a:cubicBezTo>
                    <a:pt x="345" y="360"/>
                    <a:pt x="308" y="291"/>
                    <a:pt x="266" y="225"/>
                  </a:cubicBezTo>
                  <a:cubicBezTo>
                    <a:pt x="223" y="156"/>
                    <a:pt x="178" y="77"/>
                    <a:pt x="121" y="19"/>
                  </a:cubicBezTo>
                  <a:cubicBezTo>
                    <a:pt x="109" y="6"/>
                    <a:pt x="92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41;p35">
              <a:extLst>
                <a:ext uri="{FF2B5EF4-FFF2-40B4-BE49-F238E27FC236}">
                  <a16:creationId xmlns:a16="http://schemas.microsoft.com/office/drawing/2014/main" id="{F6A65413-DE18-75D1-2CEF-DF5EAEFD6778}"/>
                </a:ext>
              </a:extLst>
            </p:cNvPr>
            <p:cNvSpPr/>
            <p:nvPr/>
          </p:nvSpPr>
          <p:spPr>
            <a:xfrm>
              <a:off x="7694156" y="1759382"/>
              <a:ext cx="147883" cy="32797"/>
            </a:xfrm>
            <a:custGeom>
              <a:avLst/>
              <a:gdLst/>
              <a:ahLst/>
              <a:cxnLst/>
              <a:rect l="l" t="t" r="r" b="b"/>
              <a:pathLst>
                <a:path w="5226" h="1159" extrusionOk="0">
                  <a:moveTo>
                    <a:pt x="5001" y="1"/>
                  </a:moveTo>
                  <a:cubicBezTo>
                    <a:pt x="4968" y="1"/>
                    <a:pt x="4936" y="16"/>
                    <a:pt x="4921" y="47"/>
                  </a:cubicBezTo>
                  <a:cubicBezTo>
                    <a:pt x="4881" y="127"/>
                    <a:pt x="4881" y="200"/>
                    <a:pt x="4896" y="287"/>
                  </a:cubicBezTo>
                  <a:cubicBezTo>
                    <a:pt x="4899" y="325"/>
                    <a:pt x="4953" y="448"/>
                    <a:pt x="4934" y="480"/>
                  </a:cubicBezTo>
                  <a:cubicBezTo>
                    <a:pt x="4905" y="535"/>
                    <a:pt x="4739" y="537"/>
                    <a:pt x="4681" y="548"/>
                  </a:cubicBezTo>
                  <a:cubicBezTo>
                    <a:pt x="4555" y="572"/>
                    <a:pt x="4430" y="593"/>
                    <a:pt x="4302" y="615"/>
                  </a:cubicBezTo>
                  <a:cubicBezTo>
                    <a:pt x="3838" y="691"/>
                    <a:pt x="3376" y="755"/>
                    <a:pt x="2908" y="803"/>
                  </a:cubicBezTo>
                  <a:cubicBezTo>
                    <a:pt x="2446" y="849"/>
                    <a:pt x="1981" y="900"/>
                    <a:pt x="1516" y="928"/>
                  </a:cubicBezTo>
                  <a:cubicBezTo>
                    <a:pt x="1033" y="955"/>
                    <a:pt x="552" y="971"/>
                    <a:pt x="71" y="993"/>
                  </a:cubicBezTo>
                  <a:cubicBezTo>
                    <a:pt x="0" y="996"/>
                    <a:pt x="2" y="1095"/>
                    <a:pt x="71" y="1102"/>
                  </a:cubicBezTo>
                  <a:cubicBezTo>
                    <a:pt x="478" y="1142"/>
                    <a:pt x="886" y="1158"/>
                    <a:pt x="1295" y="1158"/>
                  </a:cubicBezTo>
                  <a:cubicBezTo>
                    <a:pt x="1690" y="1158"/>
                    <a:pt x="2084" y="1143"/>
                    <a:pt x="2478" y="1119"/>
                  </a:cubicBezTo>
                  <a:cubicBezTo>
                    <a:pt x="3283" y="1073"/>
                    <a:pt x="4088" y="960"/>
                    <a:pt x="4880" y="810"/>
                  </a:cubicBezTo>
                  <a:cubicBezTo>
                    <a:pt x="5041" y="778"/>
                    <a:pt x="5207" y="702"/>
                    <a:pt x="5217" y="515"/>
                  </a:cubicBezTo>
                  <a:cubicBezTo>
                    <a:pt x="5226" y="354"/>
                    <a:pt x="5120" y="223"/>
                    <a:pt x="5092" y="69"/>
                  </a:cubicBezTo>
                  <a:cubicBezTo>
                    <a:pt x="5084" y="25"/>
                    <a:pt x="5042" y="1"/>
                    <a:pt x="5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42;p35">
              <a:extLst>
                <a:ext uri="{FF2B5EF4-FFF2-40B4-BE49-F238E27FC236}">
                  <a16:creationId xmlns:a16="http://schemas.microsoft.com/office/drawing/2014/main" id="{63D0F2C4-1E98-7DA2-8347-7711FF9A9498}"/>
                </a:ext>
              </a:extLst>
            </p:cNvPr>
            <p:cNvSpPr/>
            <p:nvPr/>
          </p:nvSpPr>
          <p:spPr>
            <a:xfrm>
              <a:off x="7660539" y="1787736"/>
              <a:ext cx="18054" cy="5801"/>
            </a:xfrm>
            <a:custGeom>
              <a:avLst/>
              <a:gdLst/>
              <a:ahLst/>
              <a:cxnLst/>
              <a:rect l="l" t="t" r="r" b="b"/>
              <a:pathLst>
                <a:path w="638" h="205" extrusionOk="0">
                  <a:moveTo>
                    <a:pt x="237" y="1"/>
                  </a:moveTo>
                  <a:cubicBezTo>
                    <a:pt x="230" y="1"/>
                    <a:pt x="222" y="1"/>
                    <a:pt x="215" y="1"/>
                  </a:cubicBezTo>
                  <a:cubicBezTo>
                    <a:pt x="177" y="2"/>
                    <a:pt x="141" y="6"/>
                    <a:pt x="108" y="6"/>
                  </a:cubicBezTo>
                  <a:cubicBezTo>
                    <a:pt x="103" y="6"/>
                    <a:pt x="98" y="6"/>
                    <a:pt x="92" y="6"/>
                  </a:cubicBezTo>
                  <a:cubicBezTo>
                    <a:pt x="31" y="6"/>
                    <a:pt x="1" y="97"/>
                    <a:pt x="60" y="125"/>
                  </a:cubicBezTo>
                  <a:cubicBezTo>
                    <a:pt x="100" y="145"/>
                    <a:pt x="140" y="163"/>
                    <a:pt x="183" y="177"/>
                  </a:cubicBezTo>
                  <a:cubicBezTo>
                    <a:pt x="229" y="195"/>
                    <a:pt x="277" y="199"/>
                    <a:pt x="325" y="203"/>
                  </a:cubicBezTo>
                  <a:cubicBezTo>
                    <a:pt x="336" y="204"/>
                    <a:pt x="346" y="204"/>
                    <a:pt x="356" y="204"/>
                  </a:cubicBezTo>
                  <a:cubicBezTo>
                    <a:pt x="393" y="204"/>
                    <a:pt x="428" y="200"/>
                    <a:pt x="466" y="195"/>
                  </a:cubicBezTo>
                  <a:cubicBezTo>
                    <a:pt x="507" y="189"/>
                    <a:pt x="563" y="183"/>
                    <a:pt x="598" y="158"/>
                  </a:cubicBezTo>
                  <a:cubicBezTo>
                    <a:pt x="623" y="139"/>
                    <a:pt x="637" y="115"/>
                    <a:pt x="634" y="81"/>
                  </a:cubicBezTo>
                  <a:cubicBezTo>
                    <a:pt x="630" y="52"/>
                    <a:pt x="608" y="33"/>
                    <a:pt x="579" y="22"/>
                  </a:cubicBezTo>
                  <a:cubicBezTo>
                    <a:pt x="557" y="13"/>
                    <a:pt x="531" y="14"/>
                    <a:pt x="507" y="13"/>
                  </a:cubicBezTo>
                  <a:cubicBezTo>
                    <a:pt x="488" y="11"/>
                    <a:pt x="466" y="11"/>
                    <a:pt x="446" y="11"/>
                  </a:cubicBezTo>
                  <a:cubicBezTo>
                    <a:pt x="408" y="8"/>
                    <a:pt x="369" y="6"/>
                    <a:pt x="329" y="3"/>
                  </a:cubicBezTo>
                  <a:cubicBezTo>
                    <a:pt x="299" y="3"/>
                    <a:pt x="268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43;p35">
              <a:extLst>
                <a:ext uri="{FF2B5EF4-FFF2-40B4-BE49-F238E27FC236}">
                  <a16:creationId xmlns:a16="http://schemas.microsoft.com/office/drawing/2014/main" id="{D3977F24-17D4-F99D-4CC7-34B634852306}"/>
                </a:ext>
              </a:extLst>
            </p:cNvPr>
            <p:cNvSpPr/>
            <p:nvPr/>
          </p:nvSpPr>
          <p:spPr>
            <a:xfrm>
              <a:off x="7623554" y="1679554"/>
              <a:ext cx="27873" cy="47313"/>
            </a:xfrm>
            <a:custGeom>
              <a:avLst/>
              <a:gdLst/>
              <a:ahLst/>
              <a:cxnLst/>
              <a:rect l="l" t="t" r="r" b="b"/>
              <a:pathLst>
                <a:path w="985" h="1672" extrusionOk="0">
                  <a:moveTo>
                    <a:pt x="891" y="1"/>
                  </a:moveTo>
                  <a:cubicBezTo>
                    <a:pt x="874" y="1"/>
                    <a:pt x="855" y="7"/>
                    <a:pt x="838" y="23"/>
                  </a:cubicBezTo>
                  <a:cubicBezTo>
                    <a:pt x="622" y="223"/>
                    <a:pt x="465" y="485"/>
                    <a:pt x="330" y="743"/>
                  </a:cubicBezTo>
                  <a:cubicBezTo>
                    <a:pt x="192" y="1009"/>
                    <a:pt x="77" y="1281"/>
                    <a:pt x="12" y="1572"/>
                  </a:cubicBezTo>
                  <a:cubicBezTo>
                    <a:pt x="0" y="1628"/>
                    <a:pt x="48" y="1672"/>
                    <a:pt x="94" y="1672"/>
                  </a:cubicBezTo>
                  <a:cubicBezTo>
                    <a:pt x="118" y="1672"/>
                    <a:pt x="141" y="1660"/>
                    <a:pt x="155" y="1633"/>
                  </a:cubicBezTo>
                  <a:cubicBezTo>
                    <a:pt x="291" y="1380"/>
                    <a:pt x="414" y="1121"/>
                    <a:pt x="549" y="871"/>
                  </a:cubicBezTo>
                  <a:cubicBezTo>
                    <a:pt x="686" y="620"/>
                    <a:pt x="843" y="377"/>
                    <a:pt x="959" y="116"/>
                  </a:cubicBezTo>
                  <a:cubicBezTo>
                    <a:pt x="984" y="58"/>
                    <a:pt x="942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44;p35">
              <a:extLst>
                <a:ext uri="{FF2B5EF4-FFF2-40B4-BE49-F238E27FC236}">
                  <a16:creationId xmlns:a16="http://schemas.microsoft.com/office/drawing/2014/main" id="{21E157C3-EF44-F8FB-023A-3DB5021ADCB4}"/>
                </a:ext>
              </a:extLst>
            </p:cNvPr>
            <p:cNvSpPr/>
            <p:nvPr/>
          </p:nvSpPr>
          <p:spPr>
            <a:xfrm>
              <a:off x="7637391" y="1694665"/>
              <a:ext cx="15479" cy="23968"/>
            </a:xfrm>
            <a:custGeom>
              <a:avLst/>
              <a:gdLst/>
              <a:ahLst/>
              <a:cxnLst/>
              <a:rect l="l" t="t" r="r" b="b"/>
              <a:pathLst>
                <a:path w="547" h="847" extrusionOk="0">
                  <a:moveTo>
                    <a:pt x="448" y="0"/>
                  </a:moveTo>
                  <a:cubicBezTo>
                    <a:pt x="432" y="0"/>
                    <a:pt x="416" y="4"/>
                    <a:pt x="402" y="10"/>
                  </a:cubicBezTo>
                  <a:cubicBezTo>
                    <a:pt x="368" y="26"/>
                    <a:pt x="344" y="58"/>
                    <a:pt x="320" y="86"/>
                  </a:cubicBezTo>
                  <a:cubicBezTo>
                    <a:pt x="316" y="91"/>
                    <a:pt x="312" y="96"/>
                    <a:pt x="307" y="102"/>
                  </a:cubicBezTo>
                  <a:lnTo>
                    <a:pt x="307" y="102"/>
                  </a:lnTo>
                  <a:cubicBezTo>
                    <a:pt x="307" y="102"/>
                    <a:pt x="307" y="102"/>
                    <a:pt x="307" y="102"/>
                  </a:cubicBezTo>
                  <a:lnTo>
                    <a:pt x="307" y="102"/>
                  </a:lnTo>
                  <a:cubicBezTo>
                    <a:pt x="306" y="102"/>
                    <a:pt x="284" y="122"/>
                    <a:pt x="284" y="122"/>
                  </a:cubicBezTo>
                  <a:cubicBezTo>
                    <a:pt x="268" y="140"/>
                    <a:pt x="255" y="159"/>
                    <a:pt x="242" y="179"/>
                  </a:cubicBezTo>
                  <a:cubicBezTo>
                    <a:pt x="204" y="239"/>
                    <a:pt x="166" y="298"/>
                    <a:pt x="133" y="362"/>
                  </a:cubicBezTo>
                  <a:cubicBezTo>
                    <a:pt x="97" y="429"/>
                    <a:pt x="65" y="494"/>
                    <a:pt x="41" y="565"/>
                  </a:cubicBezTo>
                  <a:cubicBezTo>
                    <a:pt x="30" y="596"/>
                    <a:pt x="23" y="631"/>
                    <a:pt x="15" y="664"/>
                  </a:cubicBezTo>
                  <a:cubicBezTo>
                    <a:pt x="8" y="701"/>
                    <a:pt x="1" y="740"/>
                    <a:pt x="8" y="778"/>
                  </a:cubicBezTo>
                  <a:cubicBezTo>
                    <a:pt x="3" y="819"/>
                    <a:pt x="33" y="846"/>
                    <a:pt x="65" y="846"/>
                  </a:cubicBezTo>
                  <a:cubicBezTo>
                    <a:pt x="81" y="846"/>
                    <a:pt x="97" y="840"/>
                    <a:pt x="110" y="826"/>
                  </a:cubicBezTo>
                  <a:cubicBezTo>
                    <a:pt x="136" y="810"/>
                    <a:pt x="152" y="789"/>
                    <a:pt x="169" y="766"/>
                  </a:cubicBezTo>
                  <a:cubicBezTo>
                    <a:pt x="206" y="733"/>
                    <a:pt x="233" y="686"/>
                    <a:pt x="259" y="651"/>
                  </a:cubicBezTo>
                  <a:cubicBezTo>
                    <a:pt x="290" y="606"/>
                    <a:pt x="313" y="558"/>
                    <a:pt x="341" y="513"/>
                  </a:cubicBezTo>
                  <a:cubicBezTo>
                    <a:pt x="365" y="468"/>
                    <a:pt x="392" y="425"/>
                    <a:pt x="416" y="378"/>
                  </a:cubicBezTo>
                  <a:cubicBezTo>
                    <a:pt x="443" y="334"/>
                    <a:pt x="472" y="294"/>
                    <a:pt x="488" y="246"/>
                  </a:cubicBezTo>
                  <a:cubicBezTo>
                    <a:pt x="509" y="195"/>
                    <a:pt x="538" y="147"/>
                    <a:pt x="543" y="90"/>
                  </a:cubicBezTo>
                  <a:cubicBezTo>
                    <a:pt x="546" y="32"/>
                    <a:pt x="497" y="0"/>
                    <a:pt x="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45;p35">
              <a:extLst>
                <a:ext uri="{FF2B5EF4-FFF2-40B4-BE49-F238E27FC236}">
                  <a16:creationId xmlns:a16="http://schemas.microsoft.com/office/drawing/2014/main" id="{88B70759-9BE7-4FBF-C84D-00ECF17A3CA6}"/>
                </a:ext>
              </a:extLst>
            </p:cNvPr>
            <p:cNvSpPr/>
            <p:nvPr/>
          </p:nvSpPr>
          <p:spPr>
            <a:xfrm>
              <a:off x="7649418" y="1700466"/>
              <a:ext cx="10385" cy="18224"/>
            </a:xfrm>
            <a:custGeom>
              <a:avLst/>
              <a:gdLst/>
              <a:ahLst/>
              <a:cxnLst/>
              <a:rect l="l" t="t" r="r" b="b"/>
              <a:pathLst>
                <a:path w="367" h="644" extrusionOk="0">
                  <a:moveTo>
                    <a:pt x="287" y="1"/>
                  </a:moveTo>
                  <a:cubicBezTo>
                    <a:pt x="268" y="1"/>
                    <a:pt x="249" y="9"/>
                    <a:pt x="234" y="23"/>
                  </a:cubicBezTo>
                  <a:cubicBezTo>
                    <a:pt x="214" y="39"/>
                    <a:pt x="199" y="60"/>
                    <a:pt x="185" y="81"/>
                  </a:cubicBezTo>
                  <a:cubicBezTo>
                    <a:pt x="153" y="106"/>
                    <a:pt x="135" y="147"/>
                    <a:pt x="116" y="180"/>
                  </a:cubicBezTo>
                  <a:cubicBezTo>
                    <a:pt x="95" y="221"/>
                    <a:pt x="80" y="263"/>
                    <a:pt x="64" y="305"/>
                  </a:cubicBezTo>
                  <a:cubicBezTo>
                    <a:pt x="51" y="339"/>
                    <a:pt x="39" y="374"/>
                    <a:pt x="31" y="410"/>
                  </a:cubicBezTo>
                  <a:cubicBezTo>
                    <a:pt x="20" y="446"/>
                    <a:pt x="13" y="483"/>
                    <a:pt x="7" y="519"/>
                  </a:cubicBezTo>
                  <a:cubicBezTo>
                    <a:pt x="0" y="568"/>
                    <a:pt x="15" y="615"/>
                    <a:pt x="64" y="635"/>
                  </a:cubicBezTo>
                  <a:cubicBezTo>
                    <a:pt x="77" y="641"/>
                    <a:pt x="90" y="643"/>
                    <a:pt x="102" y="643"/>
                  </a:cubicBezTo>
                  <a:cubicBezTo>
                    <a:pt x="136" y="643"/>
                    <a:pt x="166" y="625"/>
                    <a:pt x="188" y="596"/>
                  </a:cubicBezTo>
                  <a:cubicBezTo>
                    <a:pt x="209" y="564"/>
                    <a:pt x="230" y="535"/>
                    <a:pt x="246" y="501"/>
                  </a:cubicBezTo>
                  <a:cubicBezTo>
                    <a:pt x="267" y="459"/>
                    <a:pt x="286" y="417"/>
                    <a:pt x="302" y="374"/>
                  </a:cubicBezTo>
                  <a:cubicBezTo>
                    <a:pt x="317" y="339"/>
                    <a:pt x="330" y="305"/>
                    <a:pt x="340" y="269"/>
                  </a:cubicBezTo>
                  <a:cubicBezTo>
                    <a:pt x="346" y="250"/>
                    <a:pt x="352" y="233"/>
                    <a:pt x="355" y="214"/>
                  </a:cubicBezTo>
                  <a:cubicBezTo>
                    <a:pt x="360" y="190"/>
                    <a:pt x="360" y="170"/>
                    <a:pt x="359" y="153"/>
                  </a:cubicBezTo>
                  <a:cubicBezTo>
                    <a:pt x="362" y="127"/>
                    <a:pt x="366" y="102"/>
                    <a:pt x="365" y="76"/>
                  </a:cubicBezTo>
                  <a:cubicBezTo>
                    <a:pt x="360" y="45"/>
                    <a:pt x="347" y="19"/>
                    <a:pt x="317" y="7"/>
                  </a:cubicBezTo>
                  <a:cubicBezTo>
                    <a:pt x="307" y="3"/>
                    <a:pt x="297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46;p35">
              <a:extLst>
                <a:ext uri="{FF2B5EF4-FFF2-40B4-BE49-F238E27FC236}">
                  <a16:creationId xmlns:a16="http://schemas.microsoft.com/office/drawing/2014/main" id="{139C0367-73A2-864E-20D1-97C9AE6CB495}"/>
                </a:ext>
              </a:extLst>
            </p:cNvPr>
            <p:cNvSpPr/>
            <p:nvPr/>
          </p:nvSpPr>
          <p:spPr>
            <a:xfrm>
              <a:off x="7660991" y="1709635"/>
              <a:ext cx="6707" cy="9451"/>
            </a:xfrm>
            <a:custGeom>
              <a:avLst/>
              <a:gdLst/>
              <a:ahLst/>
              <a:cxnLst/>
              <a:rect l="l" t="t" r="r" b="b"/>
              <a:pathLst>
                <a:path w="237" h="334" extrusionOk="0">
                  <a:moveTo>
                    <a:pt x="162" y="0"/>
                  </a:moveTo>
                  <a:cubicBezTo>
                    <a:pt x="157" y="0"/>
                    <a:pt x="152" y="1"/>
                    <a:pt x="148" y="2"/>
                  </a:cubicBezTo>
                  <a:cubicBezTo>
                    <a:pt x="130" y="7"/>
                    <a:pt x="119" y="19"/>
                    <a:pt x="108" y="34"/>
                  </a:cubicBezTo>
                  <a:cubicBezTo>
                    <a:pt x="97" y="48"/>
                    <a:pt x="87" y="60"/>
                    <a:pt x="76" y="77"/>
                  </a:cubicBezTo>
                  <a:cubicBezTo>
                    <a:pt x="68" y="93"/>
                    <a:pt x="59" y="109"/>
                    <a:pt x="52" y="124"/>
                  </a:cubicBezTo>
                  <a:cubicBezTo>
                    <a:pt x="43" y="140"/>
                    <a:pt x="36" y="154"/>
                    <a:pt x="26" y="172"/>
                  </a:cubicBezTo>
                  <a:lnTo>
                    <a:pt x="21" y="182"/>
                  </a:lnTo>
                  <a:cubicBezTo>
                    <a:pt x="11" y="201"/>
                    <a:pt x="8" y="211"/>
                    <a:pt x="8" y="231"/>
                  </a:cubicBezTo>
                  <a:lnTo>
                    <a:pt x="8" y="256"/>
                  </a:lnTo>
                  <a:cubicBezTo>
                    <a:pt x="1" y="289"/>
                    <a:pt x="23" y="317"/>
                    <a:pt x="50" y="327"/>
                  </a:cubicBezTo>
                  <a:cubicBezTo>
                    <a:pt x="59" y="332"/>
                    <a:pt x="69" y="334"/>
                    <a:pt x="79" y="334"/>
                  </a:cubicBezTo>
                  <a:cubicBezTo>
                    <a:pt x="99" y="334"/>
                    <a:pt x="119" y="326"/>
                    <a:pt x="133" y="311"/>
                  </a:cubicBezTo>
                  <a:cubicBezTo>
                    <a:pt x="139" y="305"/>
                    <a:pt x="146" y="301"/>
                    <a:pt x="152" y="292"/>
                  </a:cubicBezTo>
                  <a:cubicBezTo>
                    <a:pt x="168" y="276"/>
                    <a:pt x="175" y="259"/>
                    <a:pt x="183" y="238"/>
                  </a:cubicBezTo>
                  <a:cubicBezTo>
                    <a:pt x="188" y="222"/>
                    <a:pt x="193" y="204"/>
                    <a:pt x="200" y="188"/>
                  </a:cubicBezTo>
                  <a:lnTo>
                    <a:pt x="217" y="138"/>
                  </a:lnTo>
                  <a:cubicBezTo>
                    <a:pt x="222" y="121"/>
                    <a:pt x="226" y="103"/>
                    <a:pt x="229" y="86"/>
                  </a:cubicBezTo>
                  <a:cubicBezTo>
                    <a:pt x="236" y="52"/>
                    <a:pt x="222" y="20"/>
                    <a:pt x="191" y="6"/>
                  </a:cubicBezTo>
                  <a:cubicBezTo>
                    <a:pt x="183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47;p35">
              <a:extLst>
                <a:ext uri="{FF2B5EF4-FFF2-40B4-BE49-F238E27FC236}">
                  <a16:creationId xmlns:a16="http://schemas.microsoft.com/office/drawing/2014/main" id="{4DBB9C27-2FFB-8AB9-07AC-96251C9A4717}"/>
                </a:ext>
              </a:extLst>
            </p:cNvPr>
            <p:cNvSpPr/>
            <p:nvPr/>
          </p:nvSpPr>
          <p:spPr>
            <a:xfrm>
              <a:off x="7759891" y="1766286"/>
              <a:ext cx="40098" cy="9848"/>
            </a:xfrm>
            <a:custGeom>
              <a:avLst/>
              <a:gdLst/>
              <a:ahLst/>
              <a:cxnLst/>
              <a:rect l="l" t="t" r="r" b="b"/>
              <a:pathLst>
                <a:path w="1417" h="348" extrusionOk="0">
                  <a:moveTo>
                    <a:pt x="1325" y="0"/>
                  </a:moveTo>
                  <a:cubicBezTo>
                    <a:pt x="1323" y="0"/>
                    <a:pt x="1320" y="0"/>
                    <a:pt x="1317" y="1"/>
                  </a:cubicBezTo>
                  <a:cubicBezTo>
                    <a:pt x="1105" y="24"/>
                    <a:pt x="895" y="65"/>
                    <a:pt x="681" y="91"/>
                  </a:cubicBezTo>
                  <a:cubicBezTo>
                    <a:pt x="575" y="105"/>
                    <a:pt x="466" y="120"/>
                    <a:pt x="357" y="130"/>
                  </a:cubicBezTo>
                  <a:cubicBezTo>
                    <a:pt x="299" y="133"/>
                    <a:pt x="244" y="137"/>
                    <a:pt x="190" y="146"/>
                  </a:cubicBezTo>
                  <a:cubicBezTo>
                    <a:pt x="168" y="149"/>
                    <a:pt x="145" y="153"/>
                    <a:pt x="123" y="156"/>
                  </a:cubicBezTo>
                  <a:cubicBezTo>
                    <a:pt x="100" y="162"/>
                    <a:pt x="79" y="176"/>
                    <a:pt x="59" y="181"/>
                  </a:cubicBezTo>
                  <a:cubicBezTo>
                    <a:pt x="1" y="192"/>
                    <a:pt x="4" y="278"/>
                    <a:pt x="59" y="294"/>
                  </a:cubicBezTo>
                  <a:cubicBezTo>
                    <a:pt x="81" y="300"/>
                    <a:pt x="98" y="316"/>
                    <a:pt x="123" y="322"/>
                  </a:cubicBezTo>
                  <a:cubicBezTo>
                    <a:pt x="148" y="328"/>
                    <a:pt x="175" y="333"/>
                    <a:pt x="200" y="336"/>
                  </a:cubicBezTo>
                  <a:cubicBezTo>
                    <a:pt x="258" y="345"/>
                    <a:pt x="318" y="345"/>
                    <a:pt x="379" y="348"/>
                  </a:cubicBezTo>
                  <a:cubicBezTo>
                    <a:pt x="488" y="348"/>
                    <a:pt x="594" y="344"/>
                    <a:pt x="703" y="329"/>
                  </a:cubicBezTo>
                  <a:cubicBezTo>
                    <a:pt x="927" y="300"/>
                    <a:pt x="1153" y="248"/>
                    <a:pt x="1355" y="142"/>
                  </a:cubicBezTo>
                  <a:cubicBezTo>
                    <a:pt x="1417" y="111"/>
                    <a:pt x="1395" y="0"/>
                    <a:pt x="1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48;p35">
              <a:extLst>
                <a:ext uri="{FF2B5EF4-FFF2-40B4-BE49-F238E27FC236}">
                  <a16:creationId xmlns:a16="http://schemas.microsoft.com/office/drawing/2014/main" id="{03D664A8-D79B-3871-0AEB-1E439A0FD0BC}"/>
                </a:ext>
              </a:extLst>
            </p:cNvPr>
            <p:cNvSpPr/>
            <p:nvPr/>
          </p:nvSpPr>
          <p:spPr>
            <a:xfrm>
              <a:off x="7772031" y="1758533"/>
              <a:ext cx="16469" cy="7527"/>
            </a:xfrm>
            <a:custGeom>
              <a:avLst/>
              <a:gdLst/>
              <a:ahLst/>
              <a:cxnLst/>
              <a:rect l="l" t="t" r="r" b="b"/>
              <a:pathLst>
                <a:path w="582" h="266" extrusionOk="0">
                  <a:moveTo>
                    <a:pt x="489" y="0"/>
                  </a:moveTo>
                  <a:cubicBezTo>
                    <a:pt x="466" y="0"/>
                    <a:pt x="444" y="0"/>
                    <a:pt x="421" y="6"/>
                  </a:cubicBezTo>
                  <a:lnTo>
                    <a:pt x="407" y="6"/>
                  </a:lnTo>
                  <a:cubicBezTo>
                    <a:pt x="396" y="7"/>
                    <a:pt x="387" y="7"/>
                    <a:pt x="375" y="9"/>
                  </a:cubicBezTo>
                  <a:cubicBezTo>
                    <a:pt x="351" y="13"/>
                    <a:pt x="325" y="19"/>
                    <a:pt x="300" y="23"/>
                  </a:cubicBezTo>
                  <a:cubicBezTo>
                    <a:pt x="262" y="31"/>
                    <a:pt x="223" y="42"/>
                    <a:pt x="185" y="49"/>
                  </a:cubicBezTo>
                  <a:cubicBezTo>
                    <a:pt x="165" y="52"/>
                    <a:pt x="146" y="58"/>
                    <a:pt x="126" y="64"/>
                  </a:cubicBezTo>
                  <a:cubicBezTo>
                    <a:pt x="117" y="67"/>
                    <a:pt x="105" y="70"/>
                    <a:pt x="96" y="71"/>
                  </a:cubicBezTo>
                  <a:cubicBezTo>
                    <a:pt x="80" y="77"/>
                    <a:pt x="67" y="84"/>
                    <a:pt x="56" y="93"/>
                  </a:cubicBezTo>
                  <a:cubicBezTo>
                    <a:pt x="30" y="102"/>
                    <a:pt x="8" y="122"/>
                    <a:pt x="3" y="151"/>
                  </a:cubicBezTo>
                  <a:cubicBezTo>
                    <a:pt x="1" y="182"/>
                    <a:pt x="21" y="224"/>
                    <a:pt x="54" y="230"/>
                  </a:cubicBezTo>
                  <a:cubicBezTo>
                    <a:pt x="75" y="246"/>
                    <a:pt x="98" y="251"/>
                    <a:pt x="126" y="256"/>
                  </a:cubicBezTo>
                  <a:cubicBezTo>
                    <a:pt x="153" y="262"/>
                    <a:pt x="178" y="266"/>
                    <a:pt x="207" y="266"/>
                  </a:cubicBezTo>
                  <a:cubicBezTo>
                    <a:pt x="255" y="266"/>
                    <a:pt x="301" y="263"/>
                    <a:pt x="348" y="253"/>
                  </a:cubicBezTo>
                  <a:cubicBezTo>
                    <a:pt x="393" y="244"/>
                    <a:pt x="434" y="227"/>
                    <a:pt x="476" y="205"/>
                  </a:cubicBezTo>
                  <a:cubicBezTo>
                    <a:pt x="522" y="182"/>
                    <a:pt x="582" y="140"/>
                    <a:pt x="582" y="84"/>
                  </a:cubicBezTo>
                  <a:cubicBezTo>
                    <a:pt x="582" y="31"/>
                    <a:pt x="535" y="1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49;p35">
              <a:extLst>
                <a:ext uri="{FF2B5EF4-FFF2-40B4-BE49-F238E27FC236}">
                  <a16:creationId xmlns:a16="http://schemas.microsoft.com/office/drawing/2014/main" id="{65942C5C-2EAD-76B2-0D52-C538011C4657}"/>
                </a:ext>
              </a:extLst>
            </p:cNvPr>
            <p:cNvSpPr/>
            <p:nvPr/>
          </p:nvSpPr>
          <p:spPr>
            <a:xfrm>
              <a:off x="7773474" y="1751741"/>
              <a:ext cx="9310" cy="5320"/>
            </a:xfrm>
            <a:custGeom>
              <a:avLst/>
              <a:gdLst/>
              <a:ahLst/>
              <a:cxnLst/>
              <a:rect l="l" t="t" r="r" b="b"/>
              <a:pathLst>
                <a:path w="329" h="188" extrusionOk="0">
                  <a:moveTo>
                    <a:pt x="232" y="0"/>
                  </a:moveTo>
                  <a:cubicBezTo>
                    <a:pt x="223" y="0"/>
                    <a:pt x="214" y="1"/>
                    <a:pt x="204" y="3"/>
                  </a:cubicBezTo>
                  <a:lnTo>
                    <a:pt x="181" y="9"/>
                  </a:lnTo>
                  <a:lnTo>
                    <a:pt x="134" y="22"/>
                  </a:lnTo>
                  <a:cubicBezTo>
                    <a:pt x="127" y="23"/>
                    <a:pt x="118" y="25"/>
                    <a:pt x="111" y="28"/>
                  </a:cubicBezTo>
                  <a:cubicBezTo>
                    <a:pt x="98" y="31"/>
                    <a:pt x="88" y="37"/>
                    <a:pt x="75" y="42"/>
                  </a:cubicBezTo>
                  <a:cubicBezTo>
                    <a:pt x="67" y="45"/>
                    <a:pt x="61" y="48"/>
                    <a:pt x="54" y="51"/>
                  </a:cubicBezTo>
                  <a:cubicBezTo>
                    <a:pt x="51" y="53"/>
                    <a:pt x="47" y="53"/>
                    <a:pt x="45" y="55"/>
                  </a:cubicBezTo>
                  <a:cubicBezTo>
                    <a:pt x="38" y="58"/>
                    <a:pt x="35" y="64"/>
                    <a:pt x="29" y="70"/>
                  </a:cubicBezTo>
                  <a:cubicBezTo>
                    <a:pt x="29" y="70"/>
                    <a:pt x="29" y="71"/>
                    <a:pt x="28" y="71"/>
                  </a:cubicBezTo>
                  <a:cubicBezTo>
                    <a:pt x="25" y="73"/>
                    <a:pt x="24" y="73"/>
                    <a:pt x="24" y="74"/>
                  </a:cubicBezTo>
                  <a:cubicBezTo>
                    <a:pt x="11" y="92"/>
                    <a:pt x="0" y="109"/>
                    <a:pt x="3" y="131"/>
                  </a:cubicBezTo>
                  <a:cubicBezTo>
                    <a:pt x="6" y="141"/>
                    <a:pt x="9" y="148"/>
                    <a:pt x="15" y="159"/>
                  </a:cubicBezTo>
                  <a:cubicBezTo>
                    <a:pt x="22" y="167"/>
                    <a:pt x="32" y="176"/>
                    <a:pt x="44" y="178"/>
                  </a:cubicBezTo>
                  <a:cubicBezTo>
                    <a:pt x="47" y="178"/>
                    <a:pt x="50" y="180"/>
                    <a:pt x="53" y="180"/>
                  </a:cubicBezTo>
                  <a:cubicBezTo>
                    <a:pt x="64" y="185"/>
                    <a:pt x="76" y="188"/>
                    <a:pt x="90" y="188"/>
                  </a:cubicBezTo>
                  <a:lnTo>
                    <a:pt x="112" y="188"/>
                  </a:lnTo>
                  <a:cubicBezTo>
                    <a:pt x="134" y="188"/>
                    <a:pt x="156" y="183"/>
                    <a:pt x="176" y="180"/>
                  </a:cubicBezTo>
                  <a:cubicBezTo>
                    <a:pt x="191" y="178"/>
                    <a:pt x="207" y="175"/>
                    <a:pt x="221" y="173"/>
                  </a:cubicBezTo>
                  <a:cubicBezTo>
                    <a:pt x="229" y="170"/>
                    <a:pt x="236" y="170"/>
                    <a:pt x="243" y="169"/>
                  </a:cubicBezTo>
                  <a:cubicBezTo>
                    <a:pt x="258" y="167"/>
                    <a:pt x="272" y="162"/>
                    <a:pt x="285" y="153"/>
                  </a:cubicBezTo>
                  <a:cubicBezTo>
                    <a:pt x="313" y="134"/>
                    <a:pt x="329" y="105"/>
                    <a:pt x="323" y="71"/>
                  </a:cubicBezTo>
                  <a:cubicBezTo>
                    <a:pt x="322" y="57"/>
                    <a:pt x="316" y="44"/>
                    <a:pt x="307" y="32"/>
                  </a:cubicBezTo>
                  <a:cubicBezTo>
                    <a:pt x="297" y="21"/>
                    <a:pt x="282" y="7"/>
                    <a:pt x="265" y="3"/>
                  </a:cubicBezTo>
                  <a:cubicBezTo>
                    <a:pt x="253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850;p35">
              <a:extLst>
                <a:ext uri="{FF2B5EF4-FFF2-40B4-BE49-F238E27FC236}">
                  <a16:creationId xmlns:a16="http://schemas.microsoft.com/office/drawing/2014/main" id="{D9D56595-2EAD-B0EC-5A30-1A046139EE83}"/>
                </a:ext>
              </a:extLst>
            </p:cNvPr>
            <p:cNvSpPr/>
            <p:nvPr/>
          </p:nvSpPr>
          <p:spPr>
            <a:xfrm>
              <a:off x="7774323" y="1745233"/>
              <a:ext cx="7414" cy="4811"/>
            </a:xfrm>
            <a:custGeom>
              <a:avLst/>
              <a:gdLst/>
              <a:ahLst/>
              <a:cxnLst/>
              <a:rect l="l" t="t" r="r" b="b"/>
              <a:pathLst>
                <a:path w="262" h="170" extrusionOk="0">
                  <a:moveTo>
                    <a:pt x="148" y="1"/>
                  </a:moveTo>
                  <a:cubicBezTo>
                    <a:pt x="138" y="1"/>
                    <a:pt x="124" y="5"/>
                    <a:pt x="113" y="6"/>
                  </a:cubicBezTo>
                  <a:cubicBezTo>
                    <a:pt x="94" y="11"/>
                    <a:pt x="74" y="12"/>
                    <a:pt x="53" y="15"/>
                  </a:cubicBezTo>
                  <a:cubicBezTo>
                    <a:pt x="49" y="18"/>
                    <a:pt x="43" y="21"/>
                    <a:pt x="37" y="22"/>
                  </a:cubicBezTo>
                  <a:cubicBezTo>
                    <a:pt x="29" y="27"/>
                    <a:pt x="23" y="34"/>
                    <a:pt x="17" y="41"/>
                  </a:cubicBezTo>
                  <a:cubicBezTo>
                    <a:pt x="8" y="54"/>
                    <a:pt x="1" y="69"/>
                    <a:pt x="2" y="85"/>
                  </a:cubicBezTo>
                  <a:cubicBezTo>
                    <a:pt x="2" y="98"/>
                    <a:pt x="7" y="108"/>
                    <a:pt x="13" y="121"/>
                  </a:cubicBezTo>
                  <a:cubicBezTo>
                    <a:pt x="14" y="130"/>
                    <a:pt x="20" y="137"/>
                    <a:pt x="29" y="142"/>
                  </a:cubicBezTo>
                  <a:cubicBezTo>
                    <a:pt x="36" y="147"/>
                    <a:pt x="43" y="152"/>
                    <a:pt x="52" y="153"/>
                  </a:cubicBezTo>
                  <a:cubicBezTo>
                    <a:pt x="72" y="158"/>
                    <a:pt x="92" y="159"/>
                    <a:pt x="111" y="163"/>
                  </a:cubicBezTo>
                  <a:cubicBezTo>
                    <a:pt x="123" y="165"/>
                    <a:pt x="135" y="169"/>
                    <a:pt x="146" y="169"/>
                  </a:cubicBezTo>
                  <a:cubicBezTo>
                    <a:pt x="158" y="169"/>
                    <a:pt x="168" y="165"/>
                    <a:pt x="181" y="163"/>
                  </a:cubicBezTo>
                  <a:cubicBezTo>
                    <a:pt x="203" y="159"/>
                    <a:pt x="225" y="156"/>
                    <a:pt x="239" y="137"/>
                  </a:cubicBezTo>
                  <a:cubicBezTo>
                    <a:pt x="247" y="130"/>
                    <a:pt x="252" y="123"/>
                    <a:pt x="254" y="114"/>
                  </a:cubicBezTo>
                  <a:cubicBezTo>
                    <a:pt x="258" y="105"/>
                    <a:pt x="261" y="95"/>
                    <a:pt x="258" y="85"/>
                  </a:cubicBezTo>
                  <a:cubicBezTo>
                    <a:pt x="258" y="78"/>
                    <a:pt x="257" y="72"/>
                    <a:pt x="257" y="65"/>
                  </a:cubicBezTo>
                  <a:cubicBezTo>
                    <a:pt x="254" y="51"/>
                    <a:pt x="248" y="41"/>
                    <a:pt x="239" y="33"/>
                  </a:cubicBezTo>
                  <a:cubicBezTo>
                    <a:pt x="225" y="14"/>
                    <a:pt x="203" y="11"/>
                    <a:pt x="181" y="6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851;p35">
              <a:extLst>
                <a:ext uri="{FF2B5EF4-FFF2-40B4-BE49-F238E27FC236}">
                  <a16:creationId xmlns:a16="http://schemas.microsoft.com/office/drawing/2014/main" id="{52323143-57E0-CC84-730F-782F62599FCC}"/>
                </a:ext>
              </a:extLst>
            </p:cNvPr>
            <p:cNvSpPr/>
            <p:nvPr/>
          </p:nvSpPr>
          <p:spPr>
            <a:xfrm>
              <a:off x="8033582" y="1974865"/>
              <a:ext cx="91684" cy="88882"/>
            </a:xfrm>
            <a:custGeom>
              <a:avLst/>
              <a:gdLst/>
              <a:ahLst/>
              <a:cxnLst/>
              <a:rect l="l" t="t" r="r" b="b"/>
              <a:pathLst>
                <a:path w="3240" h="3141" extrusionOk="0">
                  <a:moveTo>
                    <a:pt x="1665" y="706"/>
                  </a:moveTo>
                  <a:lnTo>
                    <a:pt x="1801" y="1279"/>
                  </a:lnTo>
                  <a:cubicBezTo>
                    <a:pt x="1817" y="1349"/>
                    <a:pt x="1877" y="1400"/>
                    <a:pt x="1949" y="1407"/>
                  </a:cubicBezTo>
                  <a:lnTo>
                    <a:pt x="2535" y="1455"/>
                  </a:lnTo>
                  <a:lnTo>
                    <a:pt x="2029" y="1761"/>
                  </a:lnTo>
                  <a:cubicBezTo>
                    <a:pt x="1968" y="1799"/>
                    <a:pt x="1938" y="1872"/>
                    <a:pt x="1954" y="1943"/>
                  </a:cubicBezTo>
                  <a:lnTo>
                    <a:pt x="2090" y="2516"/>
                  </a:lnTo>
                  <a:lnTo>
                    <a:pt x="1644" y="2132"/>
                  </a:lnTo>
                  <a:cubicBezTo>
                    <a:pt x="1614" y="2104"/>
                    <a:pt x="1574" y="2093"/>
                    <a:pt x="1535" y="2093"/>
                  </a:cubicBezTo>
                  <a:cubicBezTo>
                    <a:pt x="1505" y="2093"/>
                    <a:pt x="1476" y="2100"/>
                    <a:pt x="1448" y="2116"/>
                  </a:cubicBezTo>
                  <a:lnTo>
                    <a:pt x="947" y="2421"/>
                  </a:lnTo>
                  <a:lnTo>
                    <a:pt x="1175" y="1878"/>
                  </a:lnTo>
                  <a:cubicBezTo>
                    <a:pt x="1201" y="1811"/>
                    <a:pt x="1184" y="1734"/>
                    <a:pt x="1128" y="1687"/>
                  </a:cubicBezTo>
                  <a:lnTo>
                    <a:pt x="684" y="1304"/>
                  </a:lnTo>
                  <a:lnTo>
                    <a:pt x="684" y="1304"/>
                  </a:lnTo>
                  <a:lnTo>
                    <a:pt x="1269" y="1352"/>
                  </a:lnTo>
                  <a:cubicBezTo>
                    <a:pt x="1273" y="1352"/>
                    <a:pt x="1277" y="1352"/>
                    <a:pt x="1280" y="1352"/>
                  </a:cubicBezTo>
                  <a:cubicBezTo>
                    <a:pt x="1349" y="1352"/>
                    <a:pt x="1410" y="1313"/>
                    <a:pt x="1438" y="1250"/>
                  </a:cubicBezTo>
                  <a:lnTo>
                    <a:pt x="1665" y="706"/>
                  </a:lnTo>
                  <a:close/>
                  <a:moveTo>
                    <a:pt x="1705" y="1"/>
                  </a:moveTo>
                  <a:cubicBezTo>
                    <a:pt x="1640" y="1"/>
                    <a:pt x="1580" y="41"/>
                    <a:pt x="1553" y="103"/>
                  </a:cubicBezTo>
                  <a:lnTo>
                    <a:pt x="1175" y="1007"/>
                  </a:lnTo>
                  <a:lnTo>
                    <a:pt x="197" y="927"/>
                  </a:lnTo>
                  <a:cubicBezTo>
                    <a:pt x="191" y="927"/>
                    <a:pt x="186" y="926"/>
                    <a:pt x="181" y="926"/>
                  </a:cubicBezTo>
                  <a:cubicBezTo>
                    <a:pt x="114" y="926"/>
                    <a:pt x="55" y="967"/>
                    <a:pt x="28" y="1029"/>
                  </a:cubicBezTo>
                  <a:cubicBezTo>
                    <a:pt x="1" y="1097"/>
                    <a:pt x="19" y="1173"/>
                    <a:pt x="73" y="1221"/>
                  </a:cubicBezTo>
                  <a:lnTo>
                    <a:pt x="819" y="1860"/>
                  </a:lnTo>
                  <a:lnTo>
                    <a:pt x="441" y="2764"/>
                  </a:lnTo>
                  <a:cubicBezTo>
                    <a:pt x="413" y="2831"/>
                    <a:pt x="431" y="2908"/>
                    <a:pt x="486" y="2954"/>
                  </a:cubicBezTo>
                  <a:cubicBezTo>
                    <a:pt x="517" y="2982"/>
                    <a:pt x="556" y="2996"/>
                    <a:pt x="596" y="2996"/>
                  </a:cubicBezTo>
                  <a:cubicBezTo>
                    <a:pt x="625" y="2996"/>
                    <a:pt x="655" y="2988"/>
                    <a:pt x="682" y="2972"/>
                  </a:cubicBezTo>
                  <a:lnTo>
                    <a:pt x="1519" y="2460"/>
                  </a:lnTo>
                  <a:lnTo>
                    <a:pt x="2265" y="3100"/>
                  </a:lnTo>
                  <a:cubicBezTo>
                    <a:pt x="2295" y="3127"/>
                    <a:pt x="2334" y="3140"/>
                    <a:pt x="2374" y="3140"/>
                  </a:cubicBezTo>
                  <a:cubicBezTo>
                    <a:pt x="2404" y="3140"/>
                    <a:pt x="2433" y="3133"/>
                    <a:pt x="2461" y="3117"/>
                  </a:cubicBezTo>
                  <a:cubicBezTo>
                    <a:pt x="2522" y="3078"/>
                    <a:pt x="2552" y="3005"/>
                    <a:pt x="2536" y="2936"/>
                  </a:cubicBezTo>
                  <a:lnTo>
                    <a:pt x="2310" y="1979"/>
                  </a:lnTo>
                  <a:lnTo>
                    <a:pt x="3147" y="1469"/>
                  </a:lnTo>
                  <a:cubicBezTo>
                    <a:pt x="3209" y="1432"/>
                    <a:pt x="3240" y="1359"/>
                    <a:pt x="3224" y="1288"/>
                  </a:cubicBezTo>
                  <a:cubicBezTo>
                    <a:pt x="3205" y="1222"/>
                    <a:pt x="3145" y="1171"/>
                    <a:pt x="3074" y="1166"/>
                  </a:cubicBezTo>
                  <a:lnTo>
                    <a:pt x="2098" y="1086"/>
                  </a:lnTo>
                  <a:lnTo>
                    <a:pt x="1869" y="131"/>
                  </a:lnTo>
                  <a:cubicBezTo>
                    <a:pt x="1853" y="60"/>
                    <a:pt x="1794" y="9"/>
                    <a:pt x="1721" y="2"/>
                  </a:cubicBezTo>
                  <a:cubicBezTo>
                    <a:pt x="1716" y="1"/>
                    <a:pt x="1711" y="1"/>
                    <a:pt x="1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852;p35">
              <a:extLst>
                <a:ext uri="{FF2B5EF4-FFF2-40B4-BE49-F238E27FC236}">
                  <a16:creationId xmlns:a16="http://schemas.microsoft.com/office/drawing/2014/main" id="{8A025582-A755-67E1-BB8B-7B3E83119212}"/>
                </a:ext>
              </a:extLst>
            </p:cNvPr>
            <p:cNvSpPr/>
            <p:nvPr/>
          </p:nvSpPr>
          <p:spPr>
            <a:xfrm>
              <a:off x="7432457" y="1590126"/>
              <a:ext cx="112284" cy="108606"/>
            </a:xfrm>
            <a:custGeom>
              <a:avLst/>
              <a:gdLst/>
              <a:ahLst/>
              <a:cxnLst/>
              <a:rect l="l" t="t" r="r" b="b"/>
              <a:pathLst>
                <a:path w="3968" h="3838" extrusionOk="0">
                  <a:moveTo>
                    <a:pt x="2768" y="484"/>
                  </a:moveTo>
                  <a:lnTo>
                    <a:pt x="2667" y="1404"/>
                  </a:lnTo>
                  <a:cubicBezTo>
                    <a:pt x="2661" y="1458"/>
                    <a:pt x="2681" y="1513"/>
                    <a:pt x="2722" y="1550"/>
                  </a:cubicBezTo>
                  <a:lnTo>
                    <a:pt x="3422" y="2154"/>
                  </a:lnTo>
                  <a:lnTo>
                    <a:pt x="2516" y="2343"/>
                  </a:lnTo>
                  <a:cubicBezTo>
                    <a:pt x="2462" y="2353"/>
                    <a:pt x="2418" y="2391"/>
                    <a:pt x="2396" y="2443"/>
                  </a:cubicBezTo>
                  <a:lnTo>
                    <a:pt x="2038" y="3295"/>
                  </a:lnTo>
                  <a:lnTo>
                    <a:pt x="1580" y="2491"/>
                  </a:lnTo>
                  <a:cubicBezTo>
                    <a:pt x="1552" y="2445"/>
                    <a:pt x="1504" y="2411"/>
                    <a:pt x="1449" y="2408"/>
                  </a:cubicBezTo>
                  <a:lnTo>
                    <a:pt x="528" y="2330"/>
                  </a:lnTo>
                  <a:lnTo>
                    <a:pt x="1150" y="1646"/>
                  </a:lnTo>
                  <a:cubicBezTo>
                    <a:pt x="1186" y="1605"/>
                    <a:pt x="1200" y="1550"/>
                    <a:pt x="1189" y="1494"/>
                  </a:cubicBezTo>
                  <a:lnTo>
                    <a:pt x="978" y="593"/>
                  </a:lnTo>
                  <a:lnTo>
                    <a:pt x="1821" y="973"/>
                  </a:lnTo>
                  <a:cubicBezTo>
                    <a:pt x="1843" y="984"/>
                    <a:pt x="1867" y="989"/>
                    <a:pt x="1891" y="989"/>
                  </a:cubicBezTo>
                  <a:cubicBezTo>
                    <a:pt x="1921" y="989"/>
                    <a:pt x="1951" y="980"/>
                    <a:pt x="1978" y="964"/>
                  </a:cubicBezTo>
                  <a:lnTo>
                    <a:pt x="2768" y="484"/>
                  </a:lnTo>
                  <a:close/>
                  <a:moveTo>
                    <a:pt x="2972" y="0"/>
                  </a:moveTo>
                  <a:cubicBezTo>
                    <a:pt x="2942" y="0"/>
                    <a:pt x="2911" y="9"/>
                    <a:pt x="2885" y="25"/>
                  </a:cubicBezTo>
                  <a:lnTo>
                    <a:pt x="1878" y="634"/>
                  </a:lnTo>
                  <a:lnTo>
                    <a:pt x="807" y="150"/>
                  </a:lnTo>
                  <a:cubicBezTo>
                    <a:pt x="785" y="141"/>
                    <a:pt x="762" y="136"/>
                    <a:pt x="739" y="136"/>
                  </a:cubicBezTo>
                  <a:cubicBezTo>
                    <a:pt x="701" y="136"/>
                    <a:pt x="663" y="149"/>
                    <a:pt x="632" y="173"/>
                  </a:cubicBezTo>
                  <a:cubicBezTo>
                    <a:pt x="583" y="214"/>
                    <a:pt x="561" y="280"/>
                    <a:pt x="576" y="341"/>
                  </a:cubicBezTo>
                  <a:lnTo>
                    <a:pt x="844" y="1486"/>
                  </a:lnTo>
                  <a:lnTo>
                    <a:pt x="54" y="2355"/>
                  </a:lnTo>
                  <a:cubicBezTo>
                    <a:pt x="10" y="2403"/>
                    <a:pt x="0" y="2470"/>
                    <a:pt x="22" y="2529"/>
                  </a:cubicBezTo>
                  <a:cubicBezTo>
                    <a:pt x="45" y="2590"/>
                    <a:pt x="99" y="2629"/>
                    <a:pt x="163" y="2635"/>
                  </a:cubicBezTo>
                  <a:lnTo>
                    <a:pt x="1334" y="2734"/>
                  </a:lnTo>
                  <a:lnTo>
                    <a:pt x="1918" y="3754"/>
                  </a:lnTo>
                  <a:cubicBezTo>
                    <a:pt x="1933" y="3777"/>
                    <a:pt x="1950" y="3798"/>
                    <a:pt x="1972" y="3812"/>
                  </a:cubicBezTo>
                  <a:cubicBezTo>
                    <a:pt x="1997" y="3827"/>
                    <a:pt x="2026" y="3838"/>
                    <a:pt x="2057" y="3838"/>
                  </a:cubicBezTo>
                  <a:cubicBezTo>
                    <a:pt x="2062" y="3838"/>
                    <a:pt x="2067" y="3838"/>
                    <a:pt x="2072" y="3837"/>
                  </a:cubicBezTo>
                  <a:cubicBezTo>
                    <a:pt x="2136" y="3834"/>
                    <a:pt x="2192" y="3793"/>
                    <a:pt x="2216" y="3735"/>
                  </a:cubicBezTo>
                  <a:lnTo>
                    <a:pt x="2671" y="2651"/>
                  </a:lnTo>
                  <a:lnTo>
                    <a:pt x="3824" y="2411"/>
                  </a:lnTo>
                  <a:cubicBezTo>
                    <a:pt x="3883" y="2401"/>
                    <a:pt x="3934" y="2353"/>
                    <a:pt x="3951" y="2292"/>
                  </a:cubicBezTo>
                  <a:cubicBezTo>
                    <a:pt x="3967" y="2230"/>
                    <a:pt x="3947" y="2164"/>
                    <a:pt x="3898" y="2122"/>
                  </a:cubicBezTo>
                  <a:lnTo>
                    <a:pt x="3008" y="1355"/>
                  </a:lnTo>
                  <a:lnTo>
                    <a:pt x="3138" y="187"/>
                  </a:lnTo>
                  <a:cubicBezTo>
                    <a:pt x="3145" y="123"/>
                    <a:pt x="3116" y="62"/>
                    <a:pt x="3061" y="27"/>
                  </a:cubicBezTo>
                  <a:cubicBezTo>
                    <a:pt x="3033" y="9"/>
                    <a:pt x="3003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853;p35">
              <a:extLst>
                <a:ext uri="{FF2B5EF4-FFF2-40B4-BE49-F238E27FC236}">
                  <a16:creationId xmlns:a16="http://schemas.microsoft.com/office/drawing/2014/main" id="{0AD087B2-8A91-AAC5-B341-EEB180717DA1}"/>
                </a:ext>
              </a:extLst>
            </p:cNvPr>
            <p:cNvSpPr/>
            <p:nvPr/>
          </p:nvSpPr>
          <p:spPr>
            <a:xfrm>
              <a:off x="7297057" y="2096263"/>
              <a:ext cx="37211" cy="37296"/>
            </a:xfrm>
            <a:custGeom>
              <a:avLst/>
              <a:gdLst/>
              <a:ahLst/>
              <a:cxnLst/>
              <a:rect l="l" t="t" r="r" b="b"/>
              <a:pathLst>
                <a:path w="1315" h="1318" extrusionOk="0">
                  <a:moveTo>
                    <a:pt x="644" y="1"/>
                  </a:moveTo>
                  <a:cubicBezTo>
                    <a:pt x="534" y="1"/>
                    <a:pt x="426" y="28"/>
                    <a:pt x="342" y="90"/>
                  </a:cubicBezTo>
                  <a:cubicBezTo>
                    <a:pt x="337" y="96"/>
                    <a:pt x="329" y="99"/>
                    <a:pt x="324" y="105"/>
                  </a:cubicBezTo>
                  <a:cubicBezTo>
                    <a:pt x="226" y="163"/>
                    <a:pt x="148" y="241"/>
                    <a:pt x="90" y="339"/>
                  </a:cubicBezTo>
                  <a:cubicBezTo>
                    <a:pt x="32" y="440"/>
                    <a:pt x="1" y="549"/>
                    <a:pt x="1" y="669"/>
                  </a:cubicBezTo>
                  <a:cubicBezTo>
                    <a:pt x="1" y="897"/>
                    <a:pt x="125" y="1115"/>
                    <a:pt x="322" y="1230"/>
                  </a:cubicBezTo>
                  <a:cubicBezTo>
                    <a:pt x="423" y="1288"/>
                    <a:pt x="537" y="1318"/>
                    <a:pt x="651" y="1318"/>
                  </a:cubicBezTo>
                  <a:cubicBezTo>
                    <a:pt x="765" y="1318"/>
                    <a:pt x="879" y="1288"/>
                    <a:pt x="980" y="1230"/>
                  </a:cubicBezTo>
                  <a:cubicBezTo>
                    <a:pt x="1185" y="1109"/>
                    <a:pt x="1293" y="898"/>
                    <a:pt x="1302" y="669"/>
                  </a:cubicBezTo>
                  <a:cubicBezTo>
                    <a:pt x="1302" y="658"/>
                    <a:pt x="1302" y="651"/>
                    <a:pt x="1303" y="642"/>
                  </a:cubicBezTo>
                  <a:cubicBezTo>
                    <a:pt x="1315" y="422"/>
                    <a:pt x="1174" y="201"/>
                    <a:pt x="988" y="90"/>
                  </a:cubicBezTo>
                  <a:cubicBezTo>
                    <a:pt x="893" y="34"/>
                    <a:pt x="767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854;p35">
              <a:extLst>
                <a:ext uri="{FF2B5EF4-FFF2-40B4-BE49-F238E27FC236}">
                  <a16:creationId xmlns:a16="http://schemas.microsoft.com/office/drawing/2014/main" id="{77D32182-DD66-5AA6-7CD6-FAC72DDFA961}"/>
                </a:ext>
              </a:extLst>
            </p:cNvPr>
            <p:cNvSpPr/>
            <p:nvPr/>
          </p:nvSpPr>
          <p:spPr>
            <a:xfrm>
              <a:off x="7317516" y="1978234"/>
              <a:ext cx="41965" cy="40494"/>
            </a:xfrm>
            <a:custGeom>
              <a:avLst/>
              <a:gdLst/>
              <a:ahLst/>
              <a:cxnLst/>
              <a:rect l="l" t="t" r="r" b="b"/>
              <a:pathLst>
                <a:path w="1483" h="1431" extrusionOk="0">
                  <a:moveTo>
                    <a:pt x="712" y="0"/>
                  </a:moveTo>
                  <a:cubicBezTo>
                    <a:pt x="675" y="0"/>
                    <a:pt x="639" y="4"/>
                    <a:pt x="602" y="12"/>
                  </a:cubicBezTo>
                  <a:cubicBezTo>
                    <a:pt x="539" y="12"/>
                    <a:pt x="484" y="29"/>
                    <a:pt x="429" y="60"/>
                  </a:cubicBezTo>
                  <a:cubicBezTo>
                    <a:pt x="343" y="88"/>
                    <a:pt x="271" y="134"/>
                    <a:pt x="209" y="201"/>
                  </a:cubicBezTo>
                  <a:lnTo>
                    <a:pt x="102" y="339"/>
                  </a:lnTo>
                  <a:cubicBezTo>
                    <a:pt x="79" y="394"/>
                    <a:pt x="57" y="448"/>
                    <a:pt x="34" y="503"/>
                  </a:cubicBezTo>
                  <a:cubicBezTo>
                    <a:pt x="5" y="593"/>
                    <a:pt x="0" y="685"/>
                    <a:pt x="21" y="775"/>
                  </a:cubicBezTo>
                  <a:cubicBezTo>
                    <a:pt x="25" y="867"/>
                    <a:pt x="51" y="949"/>
                    <a:pt x="102" y="1029"/>
                  </a:cubicBezTo>
                  <a:cubicBezTo>
                    <a:pt x="134" y="1098"/>
                    <a:pt x="183" y="1153"/>
                    <a:pt x="237" y="1204"/>
                  </a:cubicBezTo>
                  <a:cubicBezTo>
                    <a:pt x="355" y="1318"/>
                    <a:pt x="429" y="1346"/>
                    <a:pt x="580" y="1404"/>
                  </a:cubicBezTo>
                  <a:cubicBezTo>
                    <a:pt x="643" y="1422"/>
                    <a:pt x="705" y="1430"/>
                    <a:pt x="768" y="1430"/>
                  </a:cubicBezTo>
                  <a:cubicBezTo>
                    <a:pt x="830" y="1430"/>
                    <a:pt x="893" y="1422"/>
                    <a:pt x="956" y="1404"/>
                  </a:cubicBezTo>
                  <a:cubicBezTo>
                    <a:pt x="1076" y="1369"/>
                    <a:pt x="1179" y="1310"/>
                    <a:pt x="1269" y="1223"/>
                  </a:cubicBezTo>
                  <a:cubicBezTo>
                    <a:pt x="1395" y="1085"/>
                    <a:pt x="1475" y="913"/>
                    <a:pt x="1475" y="721"/>
                  </a:cubicBezTo>
                  <a:cubicBezTo>
                    <a:pt x="1482" y="619"/>
                    <a:pt x="1464" y="528"/>
                    <a:pt x="1417" y="445"/>
                  </a:cubicBezTo>
                  <a:cubicBezTo>
                    <a:pt x="1388" y="358"/>
                    <a:pt x="1340" y="281"/>
                    <a:pt x="1270" y="218"/>
                  </a:cubicBezTo>
                  <a:cubicBezTo>
                    <a:pt x="1182" y="131"/>
                    <a:pt x="1079" y="69"/>
                    <a:pt x="958" y="37"/>
                  </a:cubicBezTo>
                  <a:cubicBezTo>
                    <a:pt x="916" y="25"/>
                    <a:pt x="872" y="18"/>
                    <a:pt x="830" y="15"/>
                  </a:cubicBezTo>
                  <a:cubicBezTo>
                    <a:pt x="791" y="5"/>
                    <a:pt x="751" y="0"/>
                    <a:pt x="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855;p35">
              <a:extLst>
                <a:ext uri="{FF2B5EF4-FFF2-40B4-BE49-F238E27FC236}">
                  <a16:creationId xmlns:a16="http://schemas.microsoft.com/office/drawing/2014/main" id="{C1745F0B-1538-F6D1-64D8-0AE965958CAA}"/>
                </a:ext>
              </a:extLst>
            </p:cNvPr>
            <p:cNvSpPr/>
            <p:nvPr/>
          </p:nvSpPr>
          <p:spPr>
            <a:xfrm>
              <a:off x="7340692" y="2056251"/>
              <a:ext cx="35938" cy="27901"/>
            </a:xfrm>
            <a:custGeom>
              <a:avLst/>
              <a:gdLst/>
              <a:ahLst/>
              <a:cxnLst/>
              <a:rect l="l" t="t" r="r" b="b"/>
              <a:pathLst>
                <a:path w="1270" h="986" extrusionOk="0">
                  <a:moveTo>
                    <a:pt x="634" y="0"/>
                  </a:moveTo>
                  <a:cubicBezTo>
                    <a:pt x="2" y="0"/>
                    <a:pt x="1" y="985"/>
                    <a:pt x="634" y="985"/>
                  </a:cubicBezTo>
                  <a:cubicBezTo>
                    <a:pt x="1267" y="983"/>
                    <a:pt x="1269" y="0"/>
                    <a:pt x="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856;p35">
              <a:extLst>
                <a:ext uri="{FF2B5EF4-FFF2-40B4-BE49-F238E27FC236}">
                  <a16:creationId xmlns:a16="http://schemas.microsoft.com/office/drawing/2014/main" id="{8BC45451-D618-EB50-2E47-D689B11F76D2}"/>
                </a:ext>
              </a:extLst>
            </p:cNvPr>
            <p:cNvSpPr/>
            <p:nvPr/>
          </p:nvSpPr>
          <p:spPr>
            <a:xfrm>
              <a:off x="7363528" y="2154896"/>
              <a:ext cx="32344" cy="30674"/>
            </a:xfrm>
            <a:custGeom>
              <a:avLst/>
              <a:gdLst/>
              <a:ahLst/>
              <a:cxnLst/>
              <a:rect l="l" t="t" r="r" b="b"/>
              <a:pathLst>
                <a:path w="1143" h="1084" extrusionOk="0">
                  <a:moveTo>
                    <a:pt x="562" y="0"/>
                  </a:moveTo>
                  <a:cubicBezTo>
                    <a:pt x="380" y="0"/>
                    <a:pt x="195" y="87"/>
                    <a:pt x="112" y="255"/>
                  </a:cubicBezTo>
                  <a:cubicBezTo>
                    <a:pt x="109" y="263"/>
                    <a:pt x="104" y="272"/>
                    <a:pt x="101" y="279"/>
                  </a:cubicBezTo>
                  <a:cubicBezTo>
                    <a:pt x="16" y="452"/>
                    <a:pt x="0" y="650"/>
                    <a:pt x="101" y="823"/>
                  </a:cubicBezTo>
                  <a:cubicBezTo>
                    <a:pt x="197" y="988"/>
                    <a:pt x="375" y="1084"/>
                    <a:pt x="561" y="1084"/>
                  </a:cubicBezTo>
                  <a:cubicBezTo>
                    <a:pt x="586" y="1084"/>
                    <a:pt x="611" y="1082"/>
                    <a:pt x="635" y="1079"/>
                  </a:cubicBezTo>
                  <a:cubicBezTo>
                    <a:pt x="824" y="1054"/>
                    <a:pt x="981" y="933"/>
                    <a:pt x="1055" y="757"/>
                  </a:cubicBezTo>
                  <a:cubicBezTo>
                    <a:pt x="1143" y="553"/>
                    <a:pt x="1095" y="333"/>
                    <a:pt x="945" y="170"/>
                  </a:cubicBezTo>
                  <a:cubicBezTo>
                    <a:pt x="938" y="163"/>
                    <a:pt x="932" y="156"/>
                    <a:pt x="925" y="149"/>
                  </a:cubicBezTo>
                  <a:cubicBezTo>
                    <a:pt x="834" y="49"/>
                    <a:pt x="699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857;p35">
              <a:extLst>
                <a:ext uri="{FF2B5EF4-FFF2-40B4-BE49-F238E27FC236}">
                  <a16:creationId xmlns:a16="http://schemas.microsoft.com/office/drawing/2014/main" id="{2C1B5436-79B4-B289-BA81-AC228DF13E43}"/>
                </a:ext>
              </a:extLst>
            </p:cNvPr>
            <p:cNvSpPr/>
            <p:nvPr/>
          </p:nvSpPr>
          <p:spPr>
            <a:xfrm>
              <a:off x="7388854" y="1879250"/>
              <a:ext cx="25185" cy="19525"/>
            </a:xfrm>
            <a:custGeom>
              <a:avLst/>
              <a:gdLst/>
              <a:ahLst/>
              <a:cxnLst/>
              <a:rect l="l" t="t" r="r" b="b"/>
              <a:pathLst>
                <a:path w="890" h="690" extrusionOk="0">
                  <a:moveTo>
                    <a:pt x="447" y="1"/>
                  </a:moveTo>
                  <a:cubicBezTo>
                    <a:pt x="3" y="1"/>
                    <a:pt x="1" y="689"/>
                    <a:pt x="447" y="689"/>
                  </a:cubicBezTo>
                  <a:cubicBezTo>
                    <a:pt x="890" y="689"/>
                    <a:pt x="890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36"/>
          <p:cNvGrpSpPr/>
          <p:nvPr/>
        </p:nvGrpSpPr>
        <p:grpSpPr>
          <a:xfrm>
            <a:off x="0" y="4046214"/>
            <a:ext cx="2185172" cy="1097286"/>
            <a:chOff x="4099144" y="3961556"/>
            <a:chExt cx="1035038" cy="517222"/>
          </a:xfrm>
        </p:grpSpPr>
        <p:sp>
          <p:nvSpPr>
            <p:cNvPr id="2866" name="Google Shape;2866;p36"/>
            <p:cNvSpPr/>
            <p:nvPr/>
          </p:nvSpPr>
          <p:spPr>
            <a:xfrm>
              <a:off x="5031183" y="4196438"/>
              <a:ext cx="71462" cy="64651"/>
            </a:xfrm>
            <a:custGeom>
              <a:avLst/>
              <a:gdLst/>
              <a:ahLst/>
              <a:cxnLst/>
              <a:rect l="l" t="t" r="r" b="b"/>
              <a:pathLst>
                <a:path w="3653" h="3563" extrusionOk="0">
                  <a:moveTo>
                    <a:pt x="1773" y="770"/>
                  </a:moveTo>
                  <a:lnTo>
                    <a:pt x="2036" y="1432"/>
                  </a:lnTo>
                  <a:cubicBezTo>
                    <a:pt x="2062" y="1496"/>
                    <a:pt x="2123" y="1537"/>
                    <a:pt x="2190" y="1537"/>
                  </a:cubicBezTo>
                  <a:cubicBezTo>
                    <a:pt x="2199" y="1537"/>
                    <a:pt x="2207" y="1537"/>
                    <a:pt x="2215" y="1535"/>
                  </a:cubicBezTo>
                  <a:lnTo>
                    <a:pt x="2923" y="1444"/>
                  </a:lnTo>
                  <a:lnTo>
                    <a:pt x="2369" y="1899"/>
                  </a:lnTo>
                  <a:cubicBezTo>
                    <a:pt x="2310" y="1948"/>
                    <a:pt x="2291" y="2032"/>
                    <a:pt x="2326" y="2101"/>
                  </a:cubicBezTo>
                  <a:lnTo>
                    <a:pt x="2632" y="2746"/>
                  </a:lnTo>
                  <a:lnTo>
                    <a:pt x="2029" y="2364"/>
                  </a:lnTo>
                  <a:cubicBezTo>
                    <a:pt x="2002" y="2347"/>
                    <a:pt x="1971" y="2338"/>
                    <a:pt x="1940" y="2338"/>
                  </a:cubicBezTo>
                  <a:cubicBezTo>
                    <a:pt x="1898" y="2338"/>
                    <a:pt x="1856" y="2354"/>
                    <a:pt x="1824" y="2384"/>
                  </a:cubicBezTo>
                  <a:lnTo>
                    <a:pt x="1307" y="2877"/>
                  </a:lnTo>
                  <a:lnTo>
                    <a:pt x="1307" y="2877"/>
                  </a:lnTo>
                  <a:lnTo>
                    <a:pt x="1484" y="2185"/>
                  </a:lnTo>
                  <a:cubicBezTo>
                    <a:pt x="1502" y="2109"/>
                    <a:pt x="1470" y="2032"/>
                    <a:pt x="1403" y="1996"/>
                  </a:cubicBezTo>
                  <a:lnTo>
                    <a:pt x="775" y="1655"/>
                  </a:lnTo>
                  <a:lnTo>
                    <a:pt x="1489" y="1608"/>
                  </a:lnTo>
                  <a:cubicBezTo>
                    <a:pt x="1564" y="1604"/>
                    <a:pt x="1628" y="1547"/>
                    <a:pt x="1643" y="1473"/>
                  </a:cubicBezTo>
                  <a:lnTo>
                    <a:pt x="1773" y="770"/>
                  </a:lnTo>
                  <a:close/>
                  <a:moveTo>
                    <a:pt x="1710" y="0"/>
                  </a:moveTo>
                  <a:cubicBezTo>
                    <a:pt x="1704" y="0"/>
                    <a:pt x="1699" y="0"/>
                    <a:pt x="1694" y="1"/>
                  </a:cubicBezTo>
                  <a:cubicBezTo>
                    <a:pt x="1618" y="8"/>
                    <a:pt x="1558" y="65"/>
                    <a:pt x="1544" y="137"/>
                  </a:cubicBezTo>
                  <a:lnTo>
                    <a:pt x="1332" y="1281"/>
                  </a:lnTo>
                  <a:lnTo>
                    <a:pt x="169" y="1355"/>
                  </a:lnTo>
                  <a:cubicBezTo>
                    <a:pt x="95" y="1361"/>
                    <a:pt x="33" y="1413"/>
                    <a:pt x="17" y="1486"/>
                  </a:cubicBezTo>
                  <a:cubicBezTo>
                    <a:pt x="1" y="1559"/>
                    <a:pt x="34" y="1634"/>
                    <a:pt x="99" y="1671"/>
                  </a:cubicBezTo>
                  <a:lnTo>
                    <a:pt x="1122" y="2226"/>
                  </a:lnTo>
                  <a:lnTo>
                    <a:pt x="833" y="3355"/>
                  </a:lnTo>
                  <a:cubicBezTo>
                    <a:pt x="816" y="3428"/>
                    <a:pt x="846" y="3502"/>
                    <a:pt x="912" y="3539"/>
                  </a:cubicBezTo>
                  <a:cubicBezTo>
                    <a:pt x="938" y="3555"/>
                    <a:pt x="968" y="3563"/>
                    <a:pt x="997" y="3563"/>
                  </a:cubicBezTo>
                  <a:cubicBezTo>
                    <a:pt x="1040" y="3563"/>
                    <a:pt x="1080" y="3547"/>
                    <a:pt x="1112" y="3518"/>
                  </a:cubicBezTo>
                  <a:lnTo>
                    <a:pt x="1957" y="2717"/>
                  </a:lnTo>
                  <a:lnTo>
                    <a:pt x="2940" y="3340"/>
                  </a:lnTo>
                  <a:cubicBezTo>
                    <a:pt x="2968" y="3357"/>
                    <a:pt x="2999" y="3365"/>
                    <a:pt x="3029" y="3365"/>
                  </a:cubicBezTo>
                  <a:cubicBezTo>
                    <a:pt x="3070" y="3365"/>
                    <a:pt x="3109" y="3351"/>
                    <a:pt x="3141" y="3323"/>
                  </a:cubicBezTo>
                  <a:cubicBezTo>
                    <a:pt x="3198" y="3275"/>
                    <a:pt x="3214" y="3192"/>
                    <a:pt x="3180" y="3125"/>
                  </a:cubicBezTo>
                  <a:lnTo>
                    <a:pt x="2679" y="2073"/>
                  </a:lnTo>
                  <a:lnTo>
                    <a:pt x="3577" y="1331"/>
                  </a:lnTo>
                  <a:cubicBezTo>
                    <a:pt x="3635" y="1284"/>
                    <a:pt x="3652" y="1204"/>
                    <a:pt x="3623" y="1134"/>
                  </a:cubicBezTo>
                  <a:cubicBezTo>
                    <a:pt x="3600" y="1074"/>
                    <a:pt x="3537" y="1034"/>
                    <a:pt x="3470" y="1034"/>
                  </a:cubicBezTo>
                  <a:cubicBezTo>
                    <a:pt x="3464" y="1034"/>
                    <a:pt x="3457" y="1035"/>
                    <a:pt x="3450" y="1036"/>
                  </a:cubicBezTo>
                  <a:lnTo>
                    <a:pt x="2295" y="1188"/>
                  </a:lnTo>
                  <a:lnTo>
                    <a:pt x="1865" y="106"/>
                  </a:lnTo>
                  <a:cubicBezTo>
                    <a:pt x="1841" y="42"/>
                    <a:pt x="1778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4540038" y="4083924"/>
              <a:ext cx="36589" cy="3656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29" y="0"/>
                  </a:moveTo>
                  <a:cubicBezTo>
                    <a:pt x="579" y="0"/>
                    <a:pt x="529" y="8"/>
                    <a:pt x="478" y="23"/>
                  </a:cubicBezTo>
                  <a:lnTo>
                    <a:pt x="326" y="88"/>
                  </a:lnTo>
                  <a:cubicBezTo>
                    <a:pt x="282" y="122"/>
                    <a:pt x="239" y="157"/>
                    <a:pt x="196" y="189"/>
                  </a:cubicBezTo>
                  <a:cubicBezTo>
                    <a:pt x="165" y="232"/>
                    <a:pt x="130" y="276"/>
                    <a:pt x="96" y="318"/>
                  </a:cubicBezTo>
                  <a:cubicBezTo>
                    <a:pt x="53" y="385"/>
                    <a:pt x="29" y="457"/>
                    <a:pt x="22" y="534"/>
                  </a:cubicBezTo>
                  <a:cubicBezTo>
                    <a:pt x="8" y="585"/>
                    <a:pt x="0" y="638"/>
                    <a:pt x="0" y="694"/>
                  </a:cubicBezTo>
                  <a:cubicBezTo>
                    <a:pt x="0" y="800"/>
                    <a:pt x="28" y="902"/>
                    <a:pt x="82" y="995"/>
                  </a:cubicBezTo>
                  <a:cubicBezTo>
                    <a:pt x="191" y="1181"/>
                    <a:pt x="385" y="1286"/>
                    <a:pt x="598" y="1291"/>
                  </a:cubicBezTo>
                  <a:cubicBezTo>
                    <a:pt x="603" y="1292"/>
                    <a:pt x="609" y="1292"/>
                    <a:pt x="614" y="1292"/>
                  </a:cubicBezTo>
                  <a:cubicBezTo>
                    <a:pt x="679" y="1292"/>
                    <a:pt x="744" y="1284"/>
                    <a:pt x="802" y="1262"/>
                  </a:cubicBezTo>
                  <a:cubicBezTo>
                    <a:pt x="808" y="1262"/>
                    <a:pt x="814" y="1261"/>
                    <a:pt x="820" y="1261"/>
                  </a:cubicBezTo>
                  <a:cubicBezTo>
                    <a:pt x="903" y="1241"/>
                    <a:pt x="975" y="1203"/>
                    <a:pt x="1038" y="1146"/>
                  </a:cubicBezTo>
                  <a:cubicBezTo>
                    <a:pt x="1086" y="1117"/>
                    <a:pt x="1125" y="1079"/>
                    <a:pt x="1151" y="1031"/>
                  </a:cubicBezTo>
                  <a:cubicBezTo>
                    <a:pt x="1192" y="992"/>
                    <a:pt x="1220" y="944"/>
                    <a:pt x="1234" y="890"/>
                  </a:cubicBezTo>
                  <a:cubicBezTo>
                    <a:pt x="1273" y="813"/>
                    <a:pt x="1292" y="732"/>
                    <a:pt x="1288" y="643"/>
                  </a:cubicBezTo>
                  <a:cubicBezTo>
                    <a:pt x="1285" y="582"/>
                    <a:pt x="1278" y="527"/>
                    <a:pt x="1269" y="470"/>
                  </a:cubicBezTo>
                  <a:lnTo>
                    <a:pt x="1204" y="318"/>
                  </a:lnTo>
                  <a:cubicBezTo>
                    <a:pt x="1163" y="244"/>
                    <a:pt x="1106" y="183"/>
                    <a:pt x="1038" y="138"/>
                  </a:cubicBezTo>
                  <a:cubicBezTo>
                    <a:pt x="997" y="98"/>
                    <a:pt x="951" y="71"/>
                    <a:pt x="895" y="56"/>
                  </a:cubicBezTo>
                  <a:cubicBezTo>
                    <a:pt x="845" y="27"/>
                    <a:pt x="792" y="13"/>
                    <a:pt x="734" y="13"/>
                  </a:cubicBezTo>
                  <a:cubicBezTo>
                    <a:pt x="699" y="4"/>
                    <a:pt x="66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4561035" y="4004606"/>
              <a:ext cx="33646" cy="33391"/>
            </a:xfrm>
            <a:custGeom>
              <a:avLst/>
              <a:gdLst/>
              <a:ahLst/>
              <a:cxnLst/>
              <a:rect l="l" t="t" r="r" b="b"/>
              <a:pathLst>
                <a:path w="1189" h="1180" extrusionOk="0">
                  <a:moveTo>
                    <a:pt x="578" y="1"/>
                  </a:moveTo>
                  <a:cubicBezTo>
                    <a:pt x="502" y="1"/>
                    <a:pt x="432" y="19"/>
                    <a:pt x="367" y="53"/>
                  </a:cubicBezTo>
                  <a:cubicBezTo>
                    <a:pt x="294" y="76"/>
                    <a:pt x="231" y="116"/>
                    <a:pt x="178" y="174"/>
                  </a:cubicBezTo>
                  <a:cubicBezTo>
                    <a:pt x="120" y="228"/>
                    <a:pt x="79" y="290"/>
                    <a:pt x="56" y="363"/>
                  </a:cubicBezTo>
                  <a:cubicBezTo>
                    <a:pt x="20" y="434"/>
                    <a:pt x="1" y="508"/>
                    <a:pt x="5" y="591"/>
                  </a:cubicBezTo>
                  <a:cubicBezTo>
                    <a:pt x="13" y="643"/>
                    <a:pt x="20" y="694"/>
                    <a:pt x="27" y="746"/>
                  </a:cubicBezTo>
                  <a:cubicBezTo>
                    <a:pt x="55" y="847"/>
                    <a:pt x="106" y="934"/>
                    <a:pt x="178" y="1006"/>
                  </a:cubicBezTo>
                  <a:lnTo>
                    <a:pt x="297" y="1099"/>
                  </a:lnTo>
                  <a:cubicBezTo>
                    <a:pt x="390" y="1152"/>
                    <a:pt x="488" y="1179"/>
                    <a:pt x="595" y="1179"/>
                  </a:cubicBezTo>
                  <a:cubicBezTo>
                    <a:pt x="601" y="1180"/>
                    <a:pt x="606" y="1180"/>
                    <a:pt x="612" y="1180"/>
                  </a:cubicBezTo>
                  <a:cubicBezTo>
                    <a:pt x="687" y="1180"/>
                    <a:pt x="757" y="1161"/>
                    <a:pt x="822" y="1127"/>
                  </a:cubicBezTo>
                  <a:cubicBezTo>
                    <a:pt x="895" y="1104"/>
                    <a:pt x="959" y="1065"/>
                    <a:pt x="1011" y="1006"/>
                  </a:cubicBezTo>
                  <a:cubicBezTo>
                    <a:pt x="1069" y="954"/>
                    <a:pt x="1110" y="890"/>
                    <a:pt x="1133" y="818"/>
                  </a:cubicBezTo>
                  <a:cubicBezTo>
                    <a:pt x="1169" y="746"/>
                    <a:pt x="1188" y="672"/>
                    <a:pt x="1184" y="591"/>
                  </a:cubicBezTo>
                  <a:cubicBezTo>
                    <a:pt x="1177" y="537"/>
                    <a:pt x="1169" y="486"/>
                    <a:pt x="1162" y="434"/>
                  </a:cubicBezTo>
                  <a:cubicBezTo>
                    <a:pt x="1134" y="334"/>
                    <a:pt x="1084" y="246"/>
                    <a:pt x="1011" y="174"/>
                  </a:cubicBezTo>
                  <a:lnTo>
                    <a:pt x="892" y="82"/>
                  </a:lnTo>
                  <a:cubicBezTo>
                    <a:pt x="799" y="28"/>
                    <a:pt x="701" y="1"/>
                    <a:pt x="594" y="1"/>
                  </a:cubicBezTo>
                  <a:cubicBezTo>
                    <a:pt x="588" y="1"/>
                    <a:pt x="583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4581126" y="4133614"/>
              <a:ext cx="22836" cy="22751"/>
            </a:xfrm>
            <a:custGeom>
              <a:avLst/>
              <a:gdLst/>
              <a:ahLst/>
              <a:cxnLst/>
              <a:rect l="l" t="t" r="r" b="b"/>
              <a:pathLst>
                <a:path w="807" h="804" extrusionOk="0">
                  <a:moveTo>
                    <a:pt x="393" y="0"/>
                  </a:moveTo>
                  <a:cubicBezTo>
                    <a:pt x="342" y="0"/>
                    <a:pt x="294" y="11"/>
                    <a:pt x="249" y="35"/>
                  </a:cubicBezTo>
                  <a:cubicBezTo>
                    <a:pt x="199" y="51"/>
                    <a:pt x="156" y="78"/>
                    <a:pt x="119" y="118"/>
                  </a:cubicBezTo>
                  <a:cubicBezTo>
                    <a:pt x="80" y="155"/>
                    <a:pt x="52" y="198"/>
                    <a:pt x="36" y="248"/>
                  </a:cubicBezTo>
                  <a:cubicBezTo>
                    <a:pt x="10" y="294"/>
                    <a:pt x="0" y="348"/>
                    <a:pt x="2" y="402"/>
                  </a:cubicBezTo>
                  <a:cubicBezTo>
                    <a:pt x="7" y="505"/>
                    <a:pt x="39" y="612"/>
                    <a:pt x="119" y="685"/>
                  </a:cubicBezTo>
                  <a:cubicBezTo>
                    <a:pt x="198" y="758"/>
                    <a:pt x="294" y="803"/>
                    <a:pt x="403" y="803"/>
                  </a:cubicBezTo>
                  <a:cubicBezTo>
                    <a:pt x="408" y="803"/>
                    <a:pt x="414" y="803"/>
                    <a:pt x="419" y="803"/>
                  </a:cubicBezTo>
                  <a:cubicBezTo>
                    <a:pt x="468" y="803"/>
                    <a:pt x="515" y="791"/>
                    <a:pt x="558" y="769"/>
                  </a:cubicBezTo>
                  <a:cubicBezTo>
                    <a:pt x="606" y="752"/>
                    <a:pt x="650" y="726"/>
                    <a:pt x="686" y="685"/>
                  </a:cubicBezTo>
                  <a:cubicBezTo>
                    <a:pt x="727" y="649"/>
                    <a:pt x="754" y="605"/>
                    <a:pt x="770" y="556"/>
                  </a:cubicBezTo>
                  <a:cubicBezTo>
                    <a:pt x="795" y="509"/>
                    <a:pt x="807" y="457"/>
                    <a:pt x="805" y="402"/>
                  </a:cubicBezTo>
                  <a:cubicBezTo>
                    <a:pt x="799" y="298"/>
                    <a:pt x="764" y="191"/>
                    <a:pt x="686" y="118"/>
                  </a:cubicBezTo>
                  <a:cubicBezTo>
                    <a:pt x="609" y="46"/>
                    <a:pt x="512" y="1"/>
                    <a:pt x="403" y="1"/>
                  </a:cubicBezTo>
                  <a:cubicBezTo>
                    <a:pt x="399" y="0"/>
                    <a:pt x="396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0" name="Google Shape;2870;p36"/>
            <p:cNvGrpSpPr/>
            <p:nvPr/>
          </p:nvGrpSpPr>
          <p:grpSpPr>
            <a:xfrm>
              <a:off x="4099144" y="3961556"/>
              <a:ext cx="1035038" cy="517222"/>
              <a:chOff x="2047107" y="2816831"/>
              <a:chExt cx="1035038" cy="517222"/>
            </a:xfrm>
          </p:grpSpPr>
          <p:sp>
            <p:nvSpPr>
              <p:cNvPr id="2871" name="Google Shape;2871;p36"/>
              <p:cNvSpPr/>
              <p:nvPr/>
            </p:nvSpPr>
            <p:spPr>
              <a:xfrm>
                <a:off x="2672765" y="2847449"/>
                <a:ext cx="66754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373" extrusionOk="0">
                    <a:moveTo>
                      <a:pt x="1275" y="401"/>
                    </a:moveTo>
                    <a:lnTo>
                      <a:pt x="1403" y="877"/>
                    </a:lnTo>
                    <a:cubicBezTo>
                      <a:pt x="1414" y="917"/>
                      <a:pt x="1443" y="947"/>
                      <a:pt x="1481" y="962"/>
                    </a:cubicBezTo>
                    <a:lnTo>
                      <a:pt x="1946" y="1126"/>
                    </a:lnTo>
                    <a:lnTo>
                      <a:pt x="1532" y="1396"/>
                    </a:lnTo>
                    <a:cubicBezTo>
                      <a:pt x="1497" y="1418"/>
                      <a:pt x="1475" y="1456"/>
                      <a:pt x="1475" y="1498"/>
                    </a:cubicBezTo>
                    <a:lnTo>
                      <a:pt x="1464" y="1992"/>
                    </a:lnTo>
                    <a:lnTo>
                      <a:pt x="1079" y="1684"/>
                    </a:lnTo>
                    <a:cubicBezTo>
                      <a:pt x="1056" y="1665"/>
                      <a:pt x="1028" y="1656"/>
                      <a:pt x="1001" y="1656"/>
                    </a:cubicBezTo>
                    <a:cubicBezTo>
                      <a:pt x="999" y="1656"/>
                      <a:pt x="996" y="1656"/>
                      <a:pt x="994" y="1656"/>
                    </a:cubicBezTo>
                    <a:cubicBezTo>
                      <a:pt x="984" y="1656"/>
                      <a:pt x="974" y="1658"/>
                      <a:pt x="964" y="1662"/>
                    </a:cubicBezTo>
                    <a:lnTo>
                      <a:pt x="492" y="1803"/>
                    </a:lnTo>
                    <a:lnTo>
                      <a:pt x="667" y="1342"/>
                    </a:lnTo>
                    <a:cubicBezTo>
                      <a:pt x="675" y="1324"/>
                      <a:pt x="676" y="1302"/>
                      <a:pt x="675" y="1283"/>
                    </a:cubicBezTo>
                    <a:cubicBezTo>
                      <a:pt x="673" y="1262"/>
                      <a:pt x="666" y="1242"/>
                      <a:pt x="653" y="1226"/>
                    </a:cubicBezTo>
                    <a:lnTo>
                      <a:pt x="374" y="819"/>
                    </a:lnTo>
                    <a:lnTo>
                      <a:pt x="869" y="843"/>
                    </a:lnTo>
                    <a:cubicBezTo>
                      <a:pt x="871" y="843"/>
                      <a:pt x="872" y="843"/>
                      <a:pt x="874" y="843"/>
                    </a:cubicBezTo>
                    <a:cubicBezTo>
                      <a:pt x="912" y="843"/>
                      <a:pt x="950" y="825"/>
                      <a:pt x="974" y="793"/>
                    </a:cubicBezTo>
                    <a:lnTo>
                      <a:pt x="1275" y="401"/>
                    </a:lnTo>
                    <a:close/>
                    <a:moveTo>
                      <a:pt x="1333" y="0"/>
                    </a:moveTo>
                    <a:cubicBezTo>
                      <a:pt x="1294" y="0"/>
                      <a:pt x="1257" y="19"/>
                      <a:pt x="1233" y="51"/>
                    </a:cubicBezTo>
                    <a:lnTo>
                      <a:pt x="819" y="593"/>
                    </a:lnTo>
                    <a:lnTo>
                      <a:pt x="138" y="558"/>
                    </a:lnTo>
                    <a:cubicBezTo>
                      <a:pt x="137" y="558"/>
                      <a:pt x="136" y="558"/>
                      <a:pt x="134" y="558"/>
                    </a:cubicBezTo>
                    <a:cubicBezTo>
                      <a:pt x="89" y="558"/>
                      <a:pt x="48" y="581"/>
                      <a:pt x="25" y="622"/>
                    </a:cubicBezTo>
                    <a:cubicBezTo>
                      <a:pt x="0" y="662"/>
                      <a:pt x="5" y="713"/>
                      <a:pt x="30" y="752"/>
                    </a:cubicBezTo>
                    <a:lnTo>
                      <a:pt x="413" y="1313"/>
                    </a:lnTo>
                    <a:lnTo>
                      <a:pt x="172" y="1948"/>
                    </a:lnTo>
                    <a:cubicBezTo>
                      <a:pt x="165" y="1967"/>
                      <a:pt x="163" y="1989"/>
                      <a:pt x="165" y="2009"/>
                    </a:cubicBezTo>
                    <a:cubicBezTo>
                      <a:pt x="168" y="2034"/>
                      <a:pt x="179" y="2060"/>
                      <a:pt x="197" y="2078"/>
                    </a:cubicBezTo>
                    <a:cubicBezTo>
                      <a:pt x="221" y="2104"/>
                      <a:pt x="255" y="2118"/>
                      <a:pt x="289" y="2118"/>
                    </a:cubicBezTo>
                    <a:cubicBezTo>
                      <a:pt x="301" y="2118"/>
                      <a:pt x="313" y="2116"/>
                      <a:pt x="325" y="2113"/>
                    </a:cubicBezTo>
                    <a:lnTo>
                      <a:pt x="977" y="1918"/>
                    </a:lnTo>
                    <a:lnTo>
                      <a:pt x="1507" y="2345"/>
                    </a:lnTo>
                    <a:cubicBezTo>
                      <a:pt x="1529" y="2364"/>
                      <a:pt x="1557" y="2373"/>
                      <a:pt x="1584" y="2373"/>
                    </a:cubicBezTo>
                    <a:cubicBezTo>
                      <a:pt x="1586" y="2373"/>
                      <a:pt x="1588" y="2373"/>
                      <a:pt x="1590" y="2373"/>
                    </a:cubicBezTo>
                    <a:cubicBezTo>
                      <a:pt x="1606" y="2373"/>
                      <a:pt x="1624" y="2368"/>
                      <a:pt x="1638" y="2361"/>
                    </a:cubicBezTo>
                    <a:cubicBezTo>
                      <a:pt x="1682" y="2341"/>
                      <a:pt x="1708" y="2300"/>
                      <a:pt x="1711" y="2251"/>
                    </a:cubicBezTo>
                    <a:lnTo>
                      <a:pt x="1727" y="1569"/>
                    </a:lnTo>
                    <a:lnTo>
                      <a:pt x="2297" y="1197"/>
                    </a:lnTo>
                    <a:cubicBezTo>
                      <a:pt x="2337" y="1171"/>
                      <a:pt x="2359" y="1124"/>
                      <a:pt x="2353" y="1076"/>
                    </a:cubicBezTo>
                    <a:cubicBezTo>
                      <a:pt x="2347" y="1030"/>
                      <a:pt x="2315" y="989"/>
                      <a:pt x="2272" y="975"/>
                    </a:cubicBezTo>
                    <a:lnTo>
                      <a:pt x="1631" y="750"/>
                    </a:lnTo>
                    <a:lnTo>
                      <a:pt x="1452" y="93"/>
                    </a:lnTo>
                    <a:cubicBezTo>
                      <a:pt x="1439" y="46"/>
                      <a:pt x="1403" y="13"/>
                      <a:pt x="1356" y="3"/>
                    </a:cubicBezTo>
                    <a:cubicBezTo>
                      <a:pt x="1349" y="1"/>
                      <a:pt x="1341" y="0"/>
                      <a:pt x="13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6"/>
              <p:cNvSpPr/>
              <p:nvPr/>
            </p:nvSpPr>
            <p:spPr>
              <a:xfrm>
                <a:off x="2750413" y="3001076"/>
                <a:ext cx="118567" cy="21959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776" extrusionOk="0">
                    <a:moveTo>
                      <a:pt x="458" y="1"/>
                    </a:moveTo>
                    <a:cubicBezTo>
                      <a:pt x="333" y="1"/>
                      <a:pt x="209" y="7"/>
                      <a:pt x="84" y="20"/>
                    </a:cubicBezTo>
                    <a:cubicBezTo>
                      <a:pt x="0" y="27"/>
                      <a:pt x="6" y="149"/>
                      <a:pt x="90" y="151"/>
                    </a:cubicBezTo>
                    <a:cubicBezTo>
                      <a:pt x="783" y="160"/>
                      <a:pt x="1442" y="376"/>
                      <a:pt x="2104" y="548"/>
                    </a:cubicBezTo>
                    <a:cubicBezTo>
                      <a:pt x="2427" y="629"/>
                      <a:pt x="2750" y="709"/>
                      <a:pt x="3078" y="747"/>
                    </a:cubicBezTo>
                    <a:cubicBezTo>
                      <a:pt x="3216" y="763"/>
                      <a:pt x="3361" y="775"/>
                      <a:pt x="3507" y="775"/>
                    </a:cubicBezTo>
                    <a:cubicBezTo>
                      <a:pt x="3705" y="775"/>
                      <a:pt x="3903" y="752"/>
                      <a:pt x="4081" y="683"/>
                    </a:cubicBezTo>
                    <a:cubicBezTo>
                      <a:pt x="4190" y="642"/>
                      <a:pt x="4156" y="498"/>
                      <a:pt x="4047" y="491"/>
                    </a:cubicBezTo>
                    <a:cubicBezTo>
                      <a:pt x="3720" y="465"/>
                      <a:pt x="3393" y="476"/>
                      <a:pt x="3063" y="431"/>
                    </a:cubicBezTo>
                    <a:cubicBezTo>
                      <a:pt x="2728" y="383"/>
                      <a:pt x="2395" y="312"/>
                      <a:pt x="2065" y="237"/>
                    </a:cubicBezTo>
                    <a:cubicBezTo>
                      <a:pt x="1539" y="115"/>
                      <a:pt x="1000" y="1"/>
                      <a:pt x="4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6"/>
              <p:cNvSpPr/>
              <p:nvPr/>
            </p:nvSpPr>
            <p:spPr>
              <a:xfrm>
                <a:off x="2884430" y="2920881"/>
                <a:ext cx="18818" cy="738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1" extrusionOk="0">
                    <a:moveTo>
                      <a:pt x="407" y="4"/>
                    </a:moveTo>
                    <a:cubicBezTo>
                      <a:pt x="405" y="5"/>
                      <a:pt x="403" y="5"/>
                      <a:pt x="402" y="5"/>
                    </a:cubicBezTo>
                    <a:lnTo>
                      <a:pt x="402" y="5"/>
                    </a:lnTo>
                    <a:cubicBezTo>
                      <a:pt x="404" y="5"/>
                      <a:pt x="405" y="5"/>
                      <a:pt x="407" y="4"/>
                    </a:cubicBezTo>
                    <a:close/>
                    <a:moveTo>
                      <a:pt x="357" y="1"/>
                    </a:moveTo>
                    <a:cubicBezTo>
                      <a:pt x="354" y="1"/>
                      <a:pt x="352" y="1"/>
                      <a:pt x="349" y="2"/>
                    </a:cubicBezTo>
                    <a:cubicBezTo>
                      <a:pt x="337" y="4"/>
                      <a:pt x="324" y="6"/>
                      <a:pt x="314" y="7"/>
                    </a:cubicBezTo>
                    <a:cubicBezTo>
                      <a:pt x="283" y="12"/>
                      <a:pt x="252" y="15"/>
                      <a:pt x="221" y="22"/>
                    </a:cubicBezTo>
                    <a:cubicBezTo>
                      <a:pt x="199" y="28"/>
                      <a:pt x="177" y="38"/>
                      <a:pt x="156" y="45"/>
                    </a:cubicBezTo>
                    <a:cubicBezTo>
                      <a:pt x="112" y="60"/>
                      <a:pt x="65" y="77"/>
                      <a:pt x="39" y="113"/>
                    </a:cubicBezTo>
                    <a:cubicBezTo>
                      <a:pt x="0" y="138"/>
                      <a:pt x="12" y="202"/>
                      <a:pt x="52" y="222"/>
                    </a:cubicBezTo>
                    <a:cubicBezTo>
                      <a:pt x="89" y="254"/>
                      <a:pt x="145" y="254"/>
                      <a:pt x="193" y="256"/>
                    </a:cubicBezTo>
                    <a:lnTo>
                      <a:pt x="212" y="256"/>
                    </a:lnTo>
                    <a:cubicBezTo>
                      <a:pt x="225" y="258"/>
                      <a:pt x="240" y="261"/>
                      <a:pt x="255" y="261"/>
                    </a:cubicBezTo>
                    <a:cubicBezTo>
                      <a:pt x="258" y="261"/>
                      <a:pt x="261" y="260"/>
                      <a:pt x="265" y="260"/>
                    </a:cubicBezTo>
                    <a:cubicBezTo>
                      <a:pt x="288" y="259"/>
                      <a:pt x="310" y="254"/>
                      <a:pt x="334" y="251"/>
                    </a:cubicBezTo>
                    <a:cubicBezTo>
                      <a:pt x="372" y="246"/>
                      <a:pt x="408" y="241"/>
                      <a:pt x="445" y="224"/>
                    </a:cubicBezTo>
                    <a:lnTo>
                      <a:pt x="445" y="224"/>
                    </a:lnTo>
                    <a:cubicBezTo>
                      <a:pt x="437" y="228"/>
                      <a:pt x="434" y="230"/>
                      <a:pt x="435" y="230"/>
                    </a:cubicBezTo>
                    <a:cubicBezTo>
                      <a:pt x="437" y="230"/>
                      <a:pt x="448" y="225"/>
                      <a:pt x="452" y="224"/>
                    </a:cubicBezTo>
                    <a:lnTo>
                      <a:pt x="490" y="212"/>
                    </a:lnTo>
                    <a:cubicBezTo>
                      <a:pt x="497" y="211"/>
                      <a:pt x="504" y="208"/>
                      <a:pt x="512" y="204"/>
                    </a:cubicBezTo>
                    <a:cubicBezTo>
                      <a:pt x="517" y="202"/>
                      <a:pt x="520" y="196"/>
                      <a:pt x="526" y="195"/>
                    </a:cubicBezTo>
                    <a:cubicBezTo>
                      <a:pt x="528" y="195"/>
                      <a:pt x="531" y="195"/>
                      <a:pt x="535" y="190"/>
                    </a:cubicBezTo>
                    <a:cubicBezTo>
                      <a:pt x="541" y="189"/>
                      <a:pt x="548" y="188"/>
                      <a:pt x="554" y="186"/>
                    </a:cubicBezTo>
                    <a:cubicBezTo>
                      <a:pt x="578" y="179"/>
                      <a:pt x="605" y="172"/>
                      <a:pt x="626" y="157"/>
                    </a:cubicBezTo>
                    <a:cubicBezTo>
                      <a:pt x="651" y="138"/>
                      <a:pt x="664" y="111"/>
                      <a:pt x="658" y="80"/>
                    </a:cubicBezTo>
                    <a:cubicBezTo>
                      <a:pt x="654" y="49"/>
                      <a:pt x="632" y="31"/>
                      <a:pt x="603" y="20"/>
                    </a:cubicBezTo>
                    <a:cubicBezTo>
                      <a:pt x="585" y="14"/>
                      <a:pt x="563" y="13"/>
                      <a:pt x="543" y="13"/>
                    </a:cubicBezTo>
                    <a:cubicBezTo>
                      <a:pt x="536" y="13"/>
                      <a:pt x="529" y="13"/>
                      <a:pt x="523" y="13"/>
                    </a:cubicBezTo>
                    <a:lnTo>
                      <a:pt x="506" y="13"/>
                    </a:lnTo>
                    <a:cubicBezTo>
                      <a:pt x="490" y="6"/>
                      <a:pt x="469" y="4"/>
                      <a:pt x="453" y="4"/>
                    </a:cubicBezTo>
                    <a:lnTo>
                      <a:pt x="414" y="4"/>
                    </a:lnTo>
                    <a:cubicBezTo>
                      <a:pt x="409" y="4"/>
                      <a:pt x="395" y="6"/>
                      <a:pt x="394" y="6"/>
                    </a:cubicBezTo>
                    <a:cubicBezTo>
                      <a:pt x="394" y="6"/>
                      <a:pt x="396" y="6"/>
                      <a:pt x="402" y="5"/>
                    </a:cubicBezTo>
                    <a:lnTo>
                      <a:pt x="402" y="5"/>
                    </a:lnTo>
                    <a:cubicBezTo>
                      <a:pt x="401" y="5"/>
                      <a:pt x="400" y="5"/>
                      <a:pt x="399" y="5"/>
                    </a:cubicBezTo>
                    <a:cubicBezTo>
                      <a:pt x="385" y="5"/>
                      <a:pt x="371" y="1"/>
                      <a:pt x="3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6"/>
              <p:cNvSpPr/>
              <p:nvPr/>
            </p:nvSpPr>
            <p:spPr>
              <a:xfrm>
                <a:off x="2047107" y="2816831"/>
                <a:ext cx="1035038" cy="487509"/>
              </a:xfrm>
              <a:custGeom>
                <a:avLst/>
                <a:gdLst/>
                <a:ahLst/>
                <a:cxnLst/>
                <a:rect l="l" t="t" r="r" b="b"/>
                <a:pathLst>
                  <a:path w="36577" h="17228" extrusionOk="0">
                    <a:moveTo>
                      <a:pt x="23377" y="744"/>
                    </a:moveTo>
                    <a:cubicBezTo>
                      <a:pt x="24002" y="744"/>
                      <a:pt x="24619" y="808"/>
                      <a:pt x="25233" y="909"/>
                    </a:cubicBezTo>
                    <a:cubicBezTo>
                      <a:pt x="25233" y="965"/>
                      <a:pt x="25235" y="1024"/>
                      <a:pt x="25235" y="1080"/>
                    </a:cubicBezTo>
                    <a:cubicBezTo>
                      <a:pt x="25235" y="1256"/>
                      <a:pt x="25235" y="1435"/>
                      <a:pt x="25233" y="1611"/>
                    </a:cubicBezTo>
                    <a:cubicBezTo>
                      <a:pt x="25232" y="1955"/>
                      <a:pt x="25228" y="2301"/>
                      <a:pt x="25226" y="2645"/>
                    </a:cubicBezTo>
                    <a:cubicBezTo>
                      <a:pt x="25223" y="2982"/>
                      <a:pt x="25216" y="3320"/>
                      <a:pt x="25210" y="3655"/>
                    </a:cubicBezTo>
                    <a:cubicBezTo>
                      <a:pt x="25206" y="3833"/>
                      <a:pt x="25206" y="4010"/>
                      <a:pt x="25213" y="4186"/>
                    </a:cubicBezTo>
                    <a:cubicBezTo>
                      <a:pt x="25216" y="4228"/>
                      <a:pt x="25217" y="4274"/>
                      <a:pt x="25220" y="4322"/>
                    </a:cubicBezTo>
                    <a:cubicBezTo>
                      <a:pt x="25153" y="4286"/>
                      <a:pt x="25085" y="4254"/>
                      <a:pt x="25005" y="4226"/>
                    </a:cubicBezTo>
                    <a:cubicBezTo>
                      <a:pt x="24840" y="4171"/>
                      <a:pt x="24668" y="4133"/>
                      <a:pt x="24500" y="4097"/>
                    </a:cubicBezTo>
                    <a:cubicBezTo>
                      <a:pt x="24136" y="4020"/>
                      <a:pt x="23767" y="3963"/>
                      <a:pt x="23399" y="3924"/>
                    </a:cubicBezTo>
                    <a:cubicBezTo>
                      <a:pt x="23033" y="3886"/>
                      <a:pt x="22668" y="3865"/>
                      <a:pt x="22302" y="3863"/>
                    </a:cubicBezTo>
                    <a:cubicBezTo>
                      <a:pt x="22281" y="3863"/>
                      <a:pt x="22259" y="3863"/>
                      <a:pt x="22238" y="3863"/>
                    </a:cubicBezTo>
                    <a:cubicBezTo>
                      <a:pt x="22078" y="3863"/>
                      <a:pt x="21918" y="3872"/>
                      <a:pt x="21757" y="3881"/>
                    </a:cubicBezTo>
                    <a:cubicBezTo>
                      <a:pt x="21637" y="3888"/>
                      <a:pt x="21518" y="3897"/>
                      <a:pt x="21403" y="3924"/>
                    </a:cubicBezTo>
                    <a:cubicBezTo>
                      <a:pt x="21381" y="3289"/>
                      <a:pt x="21358" y="2653"/>
                      <a:pt x="21336" y="2019"/>
                    </a:cubicBezTo>
                    <a:cubicBezTo>
                      <a:pt x="21324" y="1730"/>
                      <a:pt x="21314" y="1444"/>
                      <a:pt x="21302" y="1154"/>
                    </a:cubicBezTo>
                    <a:cubicBezTo>
                      <a:pt x="21300" y="1073"/>
                      <a:pt x="21297" y="987"/>
                      <a:pt x="21294" y="903"/>
                    </a:cubicBezTo>
                    <a:cubicBezTo>
                      <a:pt x="21391" y="900"/>
                      <a:pt x="21493" y="887"/>
                      <a:pt x="21595" y="875"/>
                    </a:cubicBezTo>
                    <a:cubicBezTo>
                      <a:pt x="21789" y="851"/>
                      <a:pt x="21985" y="823"/>
                      <a:pt x="22180" y="806"/>
                    </a:cubicBezTo>
                    <a:cubicBezTo>
                      <a:pt x="22564" y="768"/>
                      <a:pt x="22949" y="746"/>
                      <a:pt x="23335" y="745"/>
                    </a:cubicBezTo>
                    <a:cubicBezTo>
                      <a:pt x="23349" y="744"/>
                      <a:pt x="23363" y="744"/>
                      <a:pt x="23377" y="744"/>
                    </a:cubicBezTo>
                    <a:close/>
                    <a:moveTo>
                      <a:pt x="31895" y="342"/>
                    </a:moveTo>
                    <a:lnTo>
                      <a:pt x="31895" y="352"/>
                    </a:lnTo>
                    <a:cubicBezTo>
                      <a:pt x="31891" y="479"/>
                      <a:pt x="31888" y="606"/>
                      <a:pt x="31888" y="733"/>
                    </a:cubicBezTo>
                    <a:cubicBezTo>
                      <a:pt x="31888" y="970"/>
                      <a:pt x="31891" y="1207"/>
                      <a:pt x="31896" y="1444"/>
                    </a:cubicBezTo>
                    <a:lnTo>
                      <a:pt x="31896" y="1473"/>
                    </a:lnTo>
                    <a:cubicBezTo>
                      <a:pt x="31787" y="1523"/>
                      <a:pt x="31680" y="1582"/>
                      <a:pt x="31571" y="1632"/>
                    </a:cubicBezTo>
                    <a:cubicBezTo>
                      <a:pt x="31410" y="1707"/>
                      <a:pt x="31242" y="1772"/>
                      <a:pt x="31074" y="1829"/>
                    </a:cubicBezTo>
                    <a:cubicBezTo>
                      <a:pt x="30725" y="1946"/>
                      <a:pt x="30365" y="2035"/>
                      <a:pt x="30003" y="2099"/>
                    </a:cubicBezTo>
                    <a:cubicBezTo>
                      <a:pt x="29644" y="2163"/>
                      <a:pt x="29279" y="2208"/>
                      <a:pt x="28916" y="2243"/>
                    </a:cubicBezTo>
                    <a:cubicBezTo>
                      <a:pt x="28553" y="2278"/>
                      <a:pt x="28163" y="2273"/>
                      <a:pt x="27808" y="2366"/>
                    </a:cubicBezTo>
                    <a:cubicBezTo>
                      <a:pt x="27755" y="2381"/>
                      <a:pt x="27761" y="2467"/>
                      <a:pt x="27814" y="2475"/>
                    </a:cubicBezTo>
                    <a:cubicBezTo>
                      <a:pt x="27978" y="2507"/>
                      <a:pt x="28148" y="2517"/>
                      <a:pt x="28319" y="2517"/>
                    </a:cubicBezTo>
                    <a:cubicBezTo>
                      <a:pt x="28538" y="2517"/>
                      <a:pt x="28759" y="2500"/>
                      <a:pt x="28971" y="2491"/>
                    </a:cubicBezTo>
                    <a:cubicBezTo>
                      <a:pt x="29352" y="2474"/>
                      <a:pt x="29730" y="2442"/>
                      <a:pt x="30103" y="2384"/>
                    </a:cubicBezTo>
                    <a:cubicBezTo>
                      <a:pt x="30472" y="2326"/>
                      <a:pt x="30837" y="2246"/>
                      <a:pt x="31193" y="2125"/>
                    </a:cubicBezTo>
                    <a:cubicBezTo>
                      <a:pt x="31425" y="2045"/>
                      <a:pt x="31681" y="1954"/>
                      <a:pt x="31907" y="1827"/>
                    </a:cubicBezTo>
                    <a:cubicBezTo>
                      <a:pt x="31914" y="2179"/>
                      <a:pt x="31924" y="2533"/>
                      <a:pt x="31934" y="2885"/>
                    </a:cubicBezTo>
                    <a:cubicBezTo>
                      <a:pt x="31936" y="2955"/>
                      <a:pt x="31938" y="3022"/>
                      <a:pt x="31940" y="3091"/>
                    </a:cubicBezTo>
                    <a:cubicBezTo>
                      <a:pt x="31902" y="3106"/>
                      <a:pt x="31863" y="3123"/>
                      <a:pt x="31827" y="3142"/>
                    </a:cubicBezTo>
                    <a:cubicBezTo>
                      <a:pt x="31738" y="3183"/>
                      <a:pt x="31648" y="3222"/>
                      <a:pt x="31553" y="3254"/>
                    </a:cubicBezTo>
                    <a:cubicBezTo>
                      <a:pt x="31460" y="3288"/>
                      <a:pt x="31364" y="3312"/>
                      <a:pt x="31271" y="3346"/>
                    </a:cubicBezTo>
                    <a:cubicBezTo>
                      <a:pt x="31222" y="3362"/>
                      <a:pt x="31171" y="3378"/>
                      <a:pt x="31122" y="3394"/>
                    </a:cubicBezTo>
                    <a:cubicBezTo>
                      <a:pt x="31075" y="3411"/>
                      <a:pt x="31019" y="3421"/>
                      <a:pt x="30981" y="3452"/>
                    </a:cubicBezTo>
                    <a:cubicBezTo>
                      <a:pt x="30944" y="3481"/>
                      <a:pt x="30936" y="3546"/>
                      <a:pt x="30987" y="3568"/>
                    </a:cubicBezTo>
                    <a:cubicBezTo>
                      <a:pt x="31025" y="3586"/>
                      <a:pt x="31071" y="3592"/>
                      <a:pt x="31118" y="3592"/>
                    </a:cubicBezTo>
                    <a:cubicBezTo>
                      <a:pt x="31178" y="3592"/>
                      <a:pt x="31241" y="3582"/>
                      <a:pt x="31295" y="3575"/>
                    </a:cubicBezTo>
                    <a:cubicBezTo>
                      <a:pt x="31408" y="3564"/>
                      <a:pt x="31514" y="3535"/>
                      <a:pt x="31623" y="3500"/>
                    </a:cubicBezTo>
                    <a:cubicBezTo>
                      <a:pt x="31723" y="3469"/>
                      <a:pt x="31822" y="3433"/>
                      <a:pt x="31918" y="3391"/>
                    </a:cubicBezTo>
                    <a:cubicBezTo>
                      <a:pt x="31928" y="3386"/>
                      <a:pt x="31938" y="3382"/>
                      <a:pt x="31949" y="3378"/>
                    </a:cubicBezTo>
                    <a:lnTo>
                      <a:pt x="31986" y="4626"/>
                    </a:lnTo>
                    <a:cubicBezTo>
                      <a:pt x="31909" y="4646"/>
                      <a:pt x="31827" y="4684"/>
                      <a:pt x="31780" y="4706"/>
                    </a:cubicBezTo>
                    <a:cubicBezTo>
                      <a:pt x="31617" y="4779"/>
                      <a:pt x="31450" y="4845"/>
                      <a:pt x="31283" y="4909"/>
                    </a:cubicBezTo>
                    <a:cubicBezTo>
                      <a:pt x="30944" y="5039"/>
                      <a:pt x="30586" y="5114"/>
                      <a:pt x="30253" y="5260"/>
                    </a:cubicBezTo>
                    <a:cubicBezTo>
                      <a:pt x="30186" y="5290"/>
                      <a:pt x="30202" y="5380"/>
                      <a:pt x="30275" y="5385"/>
                    </a:cubicBezTo>
                    <a:cubicBezTo>
                      <a:pt x="30315" y="5388"/>
                      <a:pt x="30355" y="5389"/>
                      <a:pt x="30396" y="5389"/>
                    </a:cubicBezTo>
                    <a:cubicBezTo>
                      <a:pt x="30709" y="5389"/>
                      <a:pt x="31028" y="5301"/>
                      <a:pt x="31324" y="5213"/>
                    </a:cubicBezTo>
                    <a:cubicBezTo>
                      <a:pt x="31503" y="5159"/>
                      <a:pt x="31675" y="5098"/>
                      <a:pt x="31845" y="5026"/>
                    </a:cubicBezTo>
                    <a:cubicBezTo>
                      <a:pt x="31883" y="5010"/>
                      <a:pt x="31940" y="4989"/>
                      <a:pt x="31997" y="4962"/>
                    </a:cubicBezTo>
                    <a:cubicBezTo>
                      <a:pt x="32005" y="5241"/>
                      <a:pt x="32013" y="5521"/>
                      <a:pt x="32021" y="5800"/>
                    </a:cubicBezTo>
                    <a:cubicBezTo>
                      <a:pt x="32027" y="6004"/>
                      <a:pt x="32034" y="6207"/>
                      <a:pt x="32040" y="6413"/>
                    </a:cubicBezTo>
                    <a:cubicBezTo>
                      <a:pt x="31905" y="6422"/>
                      <a:pt x="31777" y="6480"/>
                      <a:pt x="31643" y="6524"/>
                    </a:cubicBezTo>
                    <a:cubicBezTo>
                      <a:pt x="31460" y="6583"/>
                      <a:pt x="31274" y="6640"/>
                      <a:pt x="31090" y="6692"/>
                    </a:cubicBezTo>
                    <a:cubicBezTo>
                      <a:pt x="30721" y="6797"/>
                      <a:pt x="30349" y="6884"/>
                      <a:pt x="29977" y="6979"/>
                    </a:cubicBezTo>
                    <a:cubicBezTo>
                      <a:pt x="29900" y="6998"/>
                      <a:pt x="29929" y="7107"/>
                      <a:pt x="30000" y="7107"/>
                    </a:cubicBezTo>
                    <a:cubicBezTo>
                      <a:pt x="30034" y="7108"/>
                      <a:pt x="30068" y="7108"/>
                      <a:pt x="30102" y="7108"/>
                    </a:cubicBezTo>
                    <a:cubicBezTo>
                      <a:pt x="30459" y="7108"/>
                      <a:pt x="30815" y="7060"/>
                      <a:pt x="31162" y="6982"/>
                    </a:cubicBezTo>
                    <a:cubicBezTo>
                      <a:pt x="31351" y="6940"/>
                      <a:pt x="31537" y="6889"/>
                      <a:pt x="31722" y="6831"/>
                    </a:cubicBezTo>
                    <a:cubicBezTo>
                      <a:pt x="31831" y="6797"/>
                      <a:pt x="31947" y="6765"/>
                      <a:pt x="32049" y="6711"/>
                    </a:cubicBezTo>
                    <a:lnTo>
                      <a:pt x="32058" y="7018"/>
                    </a:lnTo>
                    <a:cubicBezTo>
                      <a:pt x="32062" y="7121"/>
                      <a:pt x="32055" y="7233"/>
                      <a:pt x="32074" y="7336"/>
                    </a:cubicBezTo>
                    <a:cubicBezTo>
                      <a:pt x="31511" y="7628"/>
                      <a:pt x="30901" y="7855"/>
                      <a:pt x="30288" y="8008"/>
                    </a:cubicBezTo>
                    <a:cubicBezTo>
                      <a:pt x="29841" y="8119"/>
                      <a:pt x="29383" y="8169"/>
                      <a:pt x="28925" y="8169"/>
                    </a:cubicBezTo>
                    <a:cubicBezTo>
                      <a:pt x="28695" y="8169"/>
                      <a:pt x="28465" y="8156"/>
                      <a:pt x="28236" y="8133"/>
                    </a:cubicBezTo>
                    <a:cubicBezTo>
                      <a:pt x="27509" y="8057"/>
                      <a:pt x="26797" y="7897"/>
                      <a:pt x="26082" y="7762"/>
                    </a:cubicBezTo>
                    <a:cubicBezTo>
                      <a:pt x="25329" y="7621"/>
                      <a:pt x="24571" y="7524"/>
                      <a:pt x="23803" y="7514"/>
                    </a:cubicBezTo>
                    <a:cubicBezTo>
                      <a:pt x="23774" y="7513"/>
                      <a:pt x="23744" y="7513"/>
                      <a:pt x="23714" y="7513"/>
                    </a:cubicBezTo>
                    <a:cubicBezTo>
                      <a:pt x="23318" y="7513"/>
                      <a:pt x="22921" y="7532"/>
                      <a:pt x="22528" y="7577"/>
                    </a:cubicBezTo>
                    <a:cubicBezTo>
                      <a:pt x="22320" y="7601"/>
                      <a:pt x="22113" y="7630"/>
                      <a:pt x="21907" y="7670"/>
                    </a:cubicBezTo>
                    <a:cubicBezTo>
                      <a:pt x="21783" y="7695"/>
                      <a:pt x="21657" y="7720"/>
                      <a:pt x="21538" y="7765"/>
                    </a:cubicBezTo>
                    <a:cubicBezTo>
                      <a:pt x="21525" y="7474"/>
                      <a:pt x="21513" y="7184"/>
                      <a:pt x="21502" y="6893"/>
                    </a:cubicBezTo>
                    <a:cubicBezTo>
                      <a:pt x="21529" y="6889"/>
                      <a:pt x="21558" y="6886"/>
                      <a:pt x="21586" y="6880"/>
                    </a:cubicBezTo>
                    <a:cubicBezTo>
                      <a:pt x="21693" y="6864"/>
                      <a:pt x="21801" y="6841"/>
                      <a:pt x="21907" y="6828"/>
                    </a:cubicBezTo>
                    <a:cubicBezTo>
                      <a:pt x="22141" y="6799"/>
                      <a:pt x="22384" y="6794"/>
                      <a:pt x="22619" y="6787"/>
                    </a:cubicBezTo>
                    <a:cubicBezTo>
                      <a:pt x="22852" y="6780"/>
                      <a:pt x="23084" y="6772"/>
                      <a:pt x="23318" y="6765"/>
                    </a:cubicBezTo>
                    <a:cubicBezTo>
                      <a:pt x="23434" y="6762"/>
                      <a:pt x="23552" y="6748"/>
                      <a:pt x="23667" y="6743"/>
                    </a:cubicBezTo>
                    <a:cubicBezTo>
                      <a:pt x="23786" y="6740"/>
                      <a:pt x="23904" y="6740"/>
                      <a:pt x="24020" y="6717"/>
                    </a:cubicBezTo>
                    <a:cubicBezTo>
                      <a:pt x="24132" y="6695"/>
                      <a:pt x="24107" y="6530"/>
                      <a:pt x="24011" y="6506"/>
                    </a:cubicBezTo>
                    <a:cubicBezTo>
                      <a:pt x="23888" y="6474"/>
                      <a:pt x="23757" y="6477"/>
                      <a:pt x="23630" y="6467"/>
                    </a:cubicBezTo>
                    <a:cubicBezTo>
                      <a:pt x="23513" y="6458"/>
                      <a:pt x="23398" y="6445"/>
                      <a:pt x="23280" y="6443"/>
                    </a:cubicBezTo>
                    <a:cubicBezTo>
                      <a:pt x="23160" y="6439"/>
                      <a:pt x="23039" y="6437"/>
                      <a:pt x="22918" y="6437"/>
                    </a:cubicBezTo>
                    <a:cubicBezTo>
                      <a:pt x="22797" y="6437"/>
                      <a:pt x="22676" y="6439"/>
                      <a:pt x="22555" y="6443"/>
                    </a:cubicBezTo>
                    <a:cubicBezTo>
                      <a:pt x="22320" y="6450"/>
                      <a:pt x="22083" y="6457"/>
                      <a:pt x="21850" y="6501"/>
                    </a:cubicBezTo>
                    <a:cubicBezTo>
                      <a:pt x="21740" y="6521"/>
                      <a:pt x="21638" y="6547"/>
                      <a:pt x="21536" y="6595"/>
                    </a:cubicBezTo>
                    <a:cubicBezTo>
                      <a:pt x="21523" y="6601"/>
                      <a:pt x="21509" y="6608"/>
                      <a:pt x="21494" y="6613"/>
                    </a:cubicBezTo>
                    <a:cubicBezTo>
                      <a:pt x="21483" y="6227"/>
                      <a:pt x="21468" y="5841"/>
                      <a:pt x="21455" y="5456"/>
                    </a:cubicBezTo>
                    <a:cubicBezTo>
                      <a:pt x="21454" y="5395"/>
                      <a:pt x="21451" y="5332"/>
                      <a:pt x="21448" y="5268"/>
                    </a:cubicBezTo>
                    <a:cubicBezTo>
                      <a:pt x="21502" y="5268"/>
                      <a:pt x="21557" y="5260"/>
                      <a:pt x="21615" y="5254"/>
                    </a:cubicBezTo>
                    <a:cubicBezTo>
                      <a:pt x="21759" y="5239"/>
                      <a:pt x="21900" y="5210"/>
                      <a:pt x="22044" y="5191"/>
                    </a:cubicBezTo>
                    <a:cubicBezTo>
                      <a:pt x="22299" y="5155"/>
                      <a:pt x="22558" y="5135"/>
                      <a:pt x="22815" y="5127"/>
                    </a:cubicBezTo>
                    <a:cubicBezTo>
                      <a:pt x="22891" y="5125"/>
                      <a:pt x="22966" y="5124"/>
                      <a:pt x="23041" y="5124"/>
                    </a:cubicBezTo>
                    <a:cubicBezTo>
                      <a:pt x="23505" y="5124"/>
                      <a:pt x="23968" y="5162"/>
                      <a:pt x="24427" y="5220"/>
                    </a:cubicBezTo>
                    <a:cubicBezTo>
                      <a:pt x="25509" y="5356"/>
                      <a:pt x="26579" y="5588"/>
                      <a:pt x="27668" y="5685"/>
                    </a:cubicBezTo>
                    <a:cubicBezTo>
                      <a:pt x="27939" y="5709"/>
                      <a:pt x="28213" y="5727"/>
                      <a:pt x="28487" y="5727"/>
                    </a:cubicBezTo>
                    <a:cubicBezTo>
                      <a:pt x="28517" y="5727"/>
                      <a:pt x="28546" y="5727"/>
                      <a:pt x="28576" y="5726"/>
                    </a:cubicBezTo>
                    <a:cubicBezTo>
                      <a:pt x="28882" y="5723"/>
                      <a:pt x="29180" y="5664"/>
                      <a:pt x="29478" y="5595"/>
                    </a:cubicBezTo>
                    <a:cubicBezTo>
                      <a:pt x="29585" y="5572"/>
                      <a:pt x="29548" y="5412"/>
                      <a:pt x="29448" y="5412"/>
                    </a:cubicBezTo>
                    <a:cubicBezTo>
                      <a:pt x="29447" y="5412"/>
                      <a:pt x="29447" y="5412"/>
                      <a:pt x="29446" y="5412"/>
                    </a:cubicBezTo>
                    <a:cubicBezTo>
                      <a:pt x="29414" y="5413"/>
                      <a:pt x="29382" y="5413"/>
                      <a:pt x="29349" y="5413"/>
                    </a:cubicBezTo>
                    <a:cubicBezTo>
                      <a:pt x="29103" y="5413"/>
                      <a:pt x="28856" y="5396"/>
                      <a:pt x="28611" y="5390"/>
                    </a:cubicBezTo>
                    <a:cubicBezTo>
                      <a:pt x="28339" y="5385"/>
                      <a:pt x="28070" y="5380"/>
                      <a:pt x="27800" y="5358"/>
                    </a:cubicBezTo>
                    <a:cubicBezTo>
                      <a:pt x="27248" y="5315"/>
                      <a:pt x="26701" y="5231"/>
                      <a:pt x="26155" y="5140"/>
                    </a:cubicBezTo>
                    <a:cubicBezTo>
                      <a:pt x="25128" y="4973"/>
                      <a:pt x="24095" y="4787"/>
                      <a:pt x="23050" y="4787"/>
                    </a:cubicBezTo>
                    <a:cubicBezTo>
                      <a:pt x="23016" y="4787"/>
                      <a:pt x="22981" y="4787"/>
                      <a:pt x="22946" y="4787"/>
                    </a:cubicBezTo>
                    <a:cubicBezTo>
                      <a:pt x="22639" y="4792"/>
                      <a:pt x="22333" y="4813"/>
                      <a:pt x="22029" y="4857"/>
                    </a:cubicBezTo>
                    <a:cubicBezTo>
                      <a:pt x="21887" y="4876"/>
                      <a:pt x="21744" y="4898"/>
                      <a:pt x="21606" y="4940"/>
                    </a:cubicBezTo>
                    <a:cubicBezTo>
                      <a:pt x="21548" y="4959"/>
                      <a:pt x="21491" y="4976"/>
                      <a:pt x="21436" y="4999"/>
                    </a:cubicBezTo>
                    <a:cubicBezTo>
                      <a:pt x="21427" y="4757"/>
                      <a:pt x="21420" y="4516"/>
                      <a:pt x="21411" y="4271"/>
                    </a:cubicBezTo>
                    <a:lnTo>
                      <a:pt x="21411" y="4271"/>
                    </a:lnTo>
                    <a:cubicBezTo>
                      <a:pt x="21453" y="4276"/>
                      <a:pt x="21496" y="4277"/>
                      <a:pt x="21538" y="4277"/>
                    </a:cubicBezTo>
                    <a:cubicBezTo>
                      <a:pt x="21615" y="4277"/>
                      <a:pt x="21694" y="4272"/>
                      <a:pt x="21770" y="4271"/>
                    </a:cubicBezTo>
                    <a:cubicBezTo>
                      <a:pt x="21873" y="4270"/>
                      <a:pt x="21975" y="4269"/>
                      <a:pt x="22077" y="4269"/>
                    </a:cubicBezTo>
                    <a:cubicBezTo>
                      <a:pt x="22149" y="4269"/>
                      <a:pt x="22220" y="4269"/>
                      <a:pt x="22292" y="4270"/>
                    </a:cubicBezTo>
                    <a:cubicBezTo>
                      <a:pt x="22645" y="4273"/>
                      <a:pt x="22998" y="4292"/>
                      <a:pt x="23350" y="4331"/>
                    </a:cubicBezTo>
                    <a:cubicBezTo>
                      <a:pt x="23694" y="4372"/>
                      <a:pt x="24040" y="4425"/>
                      <a:pt x="24379" y="4501"/>
                    </a:cubicBezTo>
                    <a:cubicBezTo>
                      <a:pt x="24550" y="4537"/>
                      <a:pt x="24719" y="4578"/>
                      <a:pt x="24888" y="4614"/>
                    </a:cubicBezTo>
                    <a:cubicBezTo>
                      <a:pt x="25005" y="4640"/>
                      <a:pt x="25114" y="4647"/>
                      <a:pt x="25227" y="4647"/>
                    </a:cubicBezTo>
                    <a:cubicBezTo>
                      <a:pt x="25289" y="4647"/>
                      <a:pt x="25351" y="4645"/>
                      <a:pt x="25416" y="4642"/>
                    </a:cubicBezTo>
                    <a:cubicBezTo>
                      <a:pt x="25472" y="4639"/>
                      <a:pt x="25509" y="4581"/>
                      <a:pt x="25498" y="4532"/>
                    </a:cubicBezTo>
                    <a:cubicBezTo>
                      <a:pt x="25552" y="4440"/>
                      <a:pt x="25562" y="4319"/>
                      <a:pt x="25571" y="4221"/>
                    </a:cubicBezTo>
                    <a:cubicBezTo>
                      <a:pt x="25585" y="4067"/>
                      <a:pt x="25595" y="3912"/>
                      <a:pt x="25602" y="3757"/>
                    </a:cubicBezTo>
                    <a:cubicBezTo>
                      <a:pt x="25787" y="3856"/>
                      <a:pt x="26020" y="3895"/>
                      <a:pt x="26216" y="3934"/>
                    </a:cubicBezTo>
                    <a:cubicBezTo>
                      <a:pt x="26508" y="3992"/>
                      <a:pt x="26801" y="4036"/>
                      <a:pt x="27096" y="4062"/>
                    </a:cubicBezTo>
                    <a:cubicBezTo>
                      <a:pt x="27349" y="4086"/>
                      <a:pt x="27598" y="4102"/>
                      <a:pt x="27847" y="4102"/>
                    </a:cubicBezTo>
                    <a:cubicBezTo>
                      <a:pt x="28181" y="4102"/>
                      <a:pt x="28515" y="4074"/>
                      <a:pt x="28850" y="4004"/>
                    </a:cubicBezTo>
                    <a:cubicBezTo>
                      <a:pt x="28962" y="3981"/>
                      <a:pt x="28916" y="3825"/>
                      <a:pt x="28817" y="3819"/>
                    </a:cubicBezTo>
                    <a:cubicBezTo>
                      <a:pt x="28247" y="3783"/>
                      <a:pt x="27673" y="3777"/>
                      <a:pt x="27104" y="3718"/>
                    </a:cubicBezTo>
                    <a:cubicBezTo>
                      <a:pt x="26825" y="3689"/>
                      <a:pt x="26547" y="3648"/>
                      <a:pt x="26271" y="3597"/>
                    </a:cubicBezTo>
                    <a:cubicBezTo>
                      <a:pt x="26078" y="3562"/>
                      <a:pt x="25866" y="3504"/>
                      <a:pt x="25664" y="3504"/>
                    </a:cubicBezTo>
                    <a:cubicBezTo>
                      <a:pt x="25646" y="3504"/>
                      <a:pt x="25629" y="3505"/>
                      <a:pt x="25611" y="3506"/>
                    </a:cubicBezTo>
                    <a:cubicBezTo>
                      <a:pt x="25618" y="3221"/>
                      <a:pt x="25620" y="2939"/>
                      <a:pt x="25621" y="2655"/>
                    </a:cubicBezTo>
                    <a:lnTo>
                      <a:pt x="25621" y="2416"/>
                    </a:lnTo>
                    <a:cubicBezTo>
                      <a:pt x="25711" y="2453"/>
                      <a:pt x="25806" y="2483"/>
                      <a:pt x="25902" y="2500"/>
                    </a:cubicBezTo>
                    <a:cubicBezTo>
                      <a:pt x="25985" y="2516"/>
                      <a:pt x="26068" y="2529"/>
                      <a:pt x="26152" y="2536"/>
                    </a:cubicBezTo>
                    <a:cubicBezTo>
                      <a:pt x="26181" y="2539"/>
                      <a:pt x="26208" y="2539"/>
                      <a:pt x="26236" y="2539"/>
                    </a:cubicBezTo>
                    <a:cubicBezTo>
                      <a:pt x="26255" y="2539"/>
                      <a:pt x="26274" y="2539"/>
                      <a:pt x="26293" y="2539"/>
                    </a:cubicBezTo>
                    <a:cubicBezTo>
                      <a:pt x="26336" y="2539"/>
                      <a:pt x="26376" y="2539"/>
                      <a:pt x="26413" y="2525"/>
                    </a:cubicBezTo>
                    <a:cubicBezTo>
                      <a:pt x="26469" y="2520"/>
                      <a:pt x="26521" y="2515"/>
                      <a:pt x="26573" y="2500"/>
                    </a:cubicBezTo>
                    <a:cubicBezTo>
                      <a:pt x="26660" y="2477"/>
                      <a:pt x="26637" y="2365"/>
                      <a:pt x="26566" y="2340"/>
                    </a:cubicBezTo>
                    <a:cubicBezTo>
                      <a:pt x="26519" y="2324"/>
                      <a:pt x="26470" y="2315"/>
                      <a:pt x="26421" y="2307"/>
                    </a:cubicBezTo>
                    <a:cubicBezTo>
                      <a:pt x="26360" y="2275"/>
                      <a:pt x="26281" y="2266"/>
                      <a:pt x="26217" y="2251"/>
                    </a:cubicBezTo>
                    <a:cubicBezTo>
                      <a:pt x="26136" y="2236"/>
                      <a:pt x="26050" y="2228"/>
                      <a:pt x="25967" y="2215"/>
                    </a:cubicBezTo>
                    <a:cubicBezTo>
                      <a:pt x="25854" y="2198"/>
                      <a:pt x="25738" y="2180"/>
                      <a:pt x="25621" y="2179"/>
                    </a:cubicBezTo>
                    <a:cubicBezTo>
                      <a:pt x="25621" y="1994"/>
                      <a:pt x="25620" y="1807"/>
                      <a:pt x="25617" y="1621"/>
                    </a:cubicBezTo>
                    <a:cubicBezTo>
                      <a:pt x="25614" y="1452"/>
                      <a:pt x="25611" y="1285"/>
                      <a:pt x="25605" y="1117"/>
                    </a:cubicBezTo>
                    <a:cubicBezTo>
                      <a:pt x="25604" y="1069"/>
                      <a:pt x="25604" y="1024"/>
                      <a:pt x="25604" y="977"/>
                    </a:cubicBezTo>
                    <a:cubicBezTo>
                      <a:pt x="25607" y="977"/>
                      <a:pt x="25610" y="978"/>
                      <a:pt x="25613" y="978"/>
                    </a:cubicBezTo>
                    <a:cubicBezTo>
                      <a:pt x="26345" y="1117"/>
                      <a:pt x="27072" y="1284"/>
                      <a:pt x="27814" y="1359"/>
                    </a:cubicBezTo>
                    <a:cubicBezTo>
                      <a:pt x="28082" y="1387"/>
                      <a:pt x="28348" y="1403"/>
                      <a:pt x="28613" y="1403"/>
                    </a:cubicBezTo>
                    <a:cubicBezTo>
                      <a:pt x="29073" y="1403"/>
                      <a:pt x="29530" y="1357"/>
                      <a:pt x="29985" y="1255"/>
                    </a:cubicBezTo>
                    <a:cubicBezTo>
                      <a:pt x="30363" y="1169"/>
                      <a:pt x="30722" y="1038"/>
                      <a:pt x="31074" y="872"/>
                    </a:cubicBezTo>
                    <a:cubicBezTo>
                      <a:pt x="31372" y="733"/>
                      <a:pt x="31641" y="548"/>
                      <a:pt x="31895" y="342"/>
                    </a:cubicBezTo>
                    <a:close/>
                    <a:moveTo>
                      <a:pt x="20606" y="453"/>
                    </a:moveTo>
                    <a:cubicBezTo>
                      <a:pt x="20634" y="453"/>
                      <a:pt x="20659" y="460"/>
                      <a:pt x="20676" y="476"/>
                    </a:cubicBezTo>
                    <a:cubicBezTo>
                      <a:pt x="20699" y="493"/>
                      <a:pt x="20724" y="502"/>
                      <a:pt x="20749" y="502"/>
                    </a:cubicBezTo>
                    <a:cubicBezTo>
                      <a:pt x="20788" y="535"/>
                      <a:pt x="20814" y="579"/>
                      <a:pt x="20832" y="630"/>
                    </a:cubicBezTo>
                    <a:cubicBezTo>
                      <a:pt x="20872" y="740"/>
                      <a:pt x="20869" y="862"/>
                      <a:pt x="20875" y="978"/>
                    </a:cubicBezTo>
                    <a:cubicBezTo>
                      <a:pt x="20881" y="1131"/>
                      <a:pt x="20884" y="1284"/>
                      <a:pt x="20890" y="1436"/>
                    </a:cubicBezTo>
                    <a:cubicBezTo>
                      <a:pt x="20909" y="2039"/>
                      <a:pt x="20930" y="2639"/>
                      <a:pt x="20952" y="3243"/>
                    </a:cubicBezTo>
                    <a:cubicBezTo>
                      <a:pt x="21028" y="5406"/>
                      <a:pt x="21102" y="7569"/>
                      <a:pt x="21179" y="9731"/>
                    </a:cubicBezTo>
                    <a:cubicBezTo>
                      <a:pt x="21217" y="10799"/>
                      <a:pt x="21253" y="11870"/>
                      <a:pt x="21291" y="12938"/>
                    </a:cubicBezTo>
                    <a:cubicBezTo>
                      <a:pt x="21330" y="13988"/>
                      <a:pt x="21333" y="15045"/>
                      <a:pt x="21478" y="16086"/>
                    </a:cubicBezTo>
                    <a:cubicBezTo>
                      <a:pt x="21470" y="16087"/>
                      <a:pt x="21461" y="16087"/>
                      <a:pt x="21454" y="16087"/>
                    </a:cubicBezTo>
                    <a:cubicBezTo>
                      <a:pt x="21439" y="16087"/>
                      <a:pt x="21424" y="16087"/>
                      <a:pt x="21409" y="16087"/>
                    </a:cubicBezTo>
                    <a:cubicBezTo>
                      <a:pt x="21288" y="16087"/>
                      <a:pt x="21169" y="16098"/>
                      <a:pt x="21050" y="16122"/>
                    </a:cubicBezTo>
                    <a:cubicBezTo>
                      <a:pt x="21105" y="15118"/>
                      <a:pt x="21028" y="14111"/>
                      <a:pt x="20975" y="13107"/>
                    </a:cubicBezTo>
                    <a:cubicBezTo>
                      <a:pt x="20987" y="13079"/>
                      <a:pt x="20987" y="13049"/>
                      <a:pt x="20973" y="13023"/>
                    </a:cubicBezTo>
                    <a:cubicBezTo>
                      <a:pt x="20970" y="12999"/>
                      <a:pt x="20970" y="12978"/>
                      <a:pt x="20968" y="12954"/>
                    </a:cubicBezTo>
                    <a:cubicBezTo>
                      <a:pt x="20916" y="11886"/>
                      <a:pt x="20859" y="10818"/>
                      <a:pt x="20805" y="9750"/>
                    </a:cubicBezTo>
                    <a:lnTo>
                      <a:pt x="20473" y="3264"/>
                    </a:lnTo>
                    <a:cubicBezTo>
                      <a:pt x="20442" y="2664"/>
                      <a:pt x="20412" y="2061"/>
                      <a:pt x="20378" y="1459"/>
                    </a:cubicBezTo>
                    <a:cubicBezTo>
                      <a:pt x="20369" y="1307"/>
                      <a:pt x="20359" y="1154"/>
                      <a:pt x="20352" y="1002"/>
                    </a:cubicBezTo>
                    <a:cubicBezTo>
                      <a:pt x="20348" y="885"/>
                      <a:pt x="20336" y="763"/>
                      <a:pt x="20365" y="652"/>
                    </a:cubicBezTo>
                    <a:cubicBezTo>
                      <a:pt x="20380" y="599"/>
                      <a:pt x="20401" y="553"/>
                      <a:pt x="20438" y="516"/>
                    </a:cubicBezTo>
                    <a:cubicBezTo>
                      <a:pt x="20461" y="513"/>
                      <a:pt x="20484" y="505"/>
                      <a:pt x="20508" y="483"/>
                    </a:cubicBezTo>
                    <a:cubicBezTo>
                      <a:pt x="20526" y="464"/>
                      <a:pt x="20558" y="455"/>
                      <a:pt x="20590" y="454"/>
                    </a:cubicBezTo>
                    <a:cubicBezTo>
                      <a:pt x="20596" y="453"/>
                      <a:pt x="20601" y="453"/>
                      <a:pt x="20606" y="453"/>
                    </a:cubicBezTo>
                    <a:close/>
                    <a:moveTo>
                      <a:pt x="22888" y="16951"/>
                    </a:moveTo>
                    <a:lnTo>
                      <a:pt x="22888" y="16951"/>
                    </a:lnTo>
                    <a:cubicBezTo>
                      <a:pt x="22888" y="16951"/>
                      <a:pt x="22888" y="16951"/>
                      <a:pt x="22888" y="16952"/>
                    </a:cubicBezTo>
                    <a:lnTo>
                      <a:pt x="22888" y="16952"/>
                    </a:lnTo>
                    <a:cubicBezTo>
                      <a:pt x="22888" y="16952"/>
                      <a:pt x="22888" y="16951"/>
                      <a:pt x="22888" y="16951"/>
                    </a:cubicBezTo>
                    <a:close/>
                    <a:moveTo>
                      <a:pt x="32037" y="0"/>
                    </a:moveTo>
                    <a:cubicBezTo>
                      <a:pt x="32024" y="0"/>
                      <a:pt x="32011" y="3"/>
                      <a:pt x="31998" y="9"/>
                    </a:cubicBezTo>
                    <a:cubicBezTo>
                      <a:pt x="31988" y="7"/>
                      <a:pt x="31977" y="6"/>
                      <a:pt x="31967" y="6"/>
                    </a:cubicBezTo>
                    <a:cubicBezTo>
                      <a:pt x="31948" y="6"/>
                      <a:pt x="31929" y="10"/>
                      <a:pt x="31911" y="19"/>
                    </a:cubicBezTo>
                    <a:cubicBezTo>
                      <a:pt x="31306" y="349"/>
                      <a:pt x="30642" y="604"/>
                      <a:pt x="29972" y="771"/>
                    </a:cubicBezTo>
                    <a:cubicBezTo>
                      <a:pt x="29526" y="882"/>
                      <a:pt x="29068" y="932"/>
                      <a:pt x="28610" y="932"/>
                    </a:cubicBezTo>
                    <a:cubicBezTo>
                      <a:pt x="28380" y="932"/>
                      <a:pt x="28150" y="919"/>
                      <a:pt x="27922" y="896"/>
                    </a:cubicBezTo>
                    <a:cubicBezTo>
                      <a:pt x="27195" y="820"/>
                      <a:pt x="26483" y="660"/>
                      <a:pt x="25768" y="525"/>
                    </a:cubicBezTo>
                    <a:cubicBezTo>
                      <a:pt x="25015" y="384"/>
                      <a:pt x="24257" y="285"/>
                      <a:pt x="23490" y="277"/>
                    </a:cubicBezTo>
                    <a:cubicBezTo>
                      <a:pt x="23460" y="276"/>
                      <a:pt x="23430" y="276"/>
                      <a:pt x="23400" y="276"/>
                    </a:cubicBezTo>
                    <a:cubicBezTo>
                      <a:pt x="23003" y="276"/>
                      <a:pt x="22607" y="295"/>
                      <a:pt x="22212" y="341"/>
                    </a:cubicBezTo>
                    <a:cubicBezTo>
                      <a:pt x="22006" y="364"/>
                      <a:pt x="21798" y="393"/>
                      <a:pt x="21593" y="434"/>
                    </a:cubicBezTo>
                    <a:cubicBezTo>
                      <a:pt x="21472" y="457"/>
                      <a:pt x="21350" y="481"/>
                      <a:pt x="21233" y="524"/>
                    </a:cubicBezTo>
                    <a:cubicBezTo>
                      <a:pt x="21223" y="487"/>
                      <a:pt x="21208" y="451"/>
                      <a:pt x="21192" y="418"/>
                    </a:cubicBezTo>
                    <a:cubicBezTo>
                      <a:pt x="21095" y="218"/>
                      <a:pt x="20926" y="85"/>
                      <a:pt x="20701" y="85"/>
                    </a:cubicBezTo>
                    <a:cubicBezTo>
                      <a:pt x="20696" y="85"/>
                      <a:pt x="20691" y="85"/>
                      <a:pt x="20686" y="85"/>
                    </a:cubicBezTo>
                    <a:cubicBezTo>
                      <a:pt x="20649" y="85"/>
                      <a:pt x="20612" y="92"/>
                      <a:pt x="20576" y="101"/>
                    </a:cubicBezTo>
                    <a:cubicBezTo>
                      <a:pt x="20548" y="95"/>
                      <a:pt x="20520" y="93"/>
                      <a:pt x="20491" y="93"/>
                    </a:cubicBezTo>
                    <a:cubicBezTo>
                      <a:pt x="20482" y="93"/>
                      <a:pt x="20474" y="93"/>
                      <a:pt x="20465" y="93"/>
                    </a:cubicBezTo>
                    <a:cubicBezTo>
                      <a:pt x="20234" y="109"/>
                      <a:pt x="20070" y="258"/>
                      <a:pt x="19990" y="470"/>
                    </a:cubicBezTo>
                    <a:cubicBezTo>
                      <a:pt x="19903" y="704"/>
                      <a:pt x="19935" y="965"/>
                      <a:pt x="19945" y="1208"/>
                    </a:cubicBezTo>
                    <a:cubicBezTo>
                      <a:pt x="19958" y="1497"/>
                      <a:pt x="19973" y="1785"/>
                      <a:pt x="19987" y="2074"/>
                    </a:cubicBezTo>
                    <a:lnTo>
                      <a:pt x="20162" y="5507"/>
                    </a:lnTo>
                    <a:cubicBezTo>
                      <a:pt x="20274" y="7726"/>
                      <a:pt x="20387" y="9945"/>
                      <a:pt x="20502" y="12164"/>
                    </a:cubicBezTo>
                    <a:cubicBezTo>
                      <a:pt x="20150" y="12116"/>
                      <a:pt x="19791" y="12104"/>
                      <a:pt x="19438" y="12085"/>
                    </a:cubicBezTo>
                    <a:cubicBezTo>
                      <a:pt x="19060" y="12066"/>
                      <a:pt x="18682" y="12052"/>
                      <a:pt x="18304" y="12045"/>
                    </a:cubicBezTo>
                    <a:cubicBezTo>
                      <a:pt x="18040" y="12039"/>
                      <a:pt x="17775" y="12036"/>
                      <a:pt x="17510" y="12036"/>
                    </a:cubicBezTo>
                    <a:cubicBezTo>
                      <a:pt x="17036" y="12036"/>
                      <a:pt x="16560" y="12045"/>
                      <a:pt x="16085" y="12065"/>
                    </a:cubicBezTo>
                    <a:cubicBezTo>
                      <a:pt x="14589" y="12125"/>
                      <a:pt x="13095" y="12280"/>
                      <a:pt x="11620" y="12546"/>
                    </a:cubicBezTo>
                    <a:cubicBezTo>
                      <a:pt x="11217" y="12619"/>
                      <a:pt x="10818" y="12712"/>
                      <a:pt x="10418" y="12796"/>
                    </a:cubicBezTo>
                    <a:cubicBezTo>
                      <a:pt x="10101" y="12866"/>
                      <a:pt x="9765" y="12918"/>
                      <a:pt x="9459" y="13036"/>
                    </a:cubicBezTo>
                    <a:cubicBezTo>
                      <a:pt x="9436" y="12885"/>
                      <a:pt x="9351" y="12738"/>
                      <a:pt x="9276" y="12613"/>
                    </a:cubicBezTo>
                    <a:cubicBezTo>
                      <a:pt x="9174" y="12446"/>
                      <a:pt x="9043" y="12289"/>
                      <a:pt x="8898" y="12161"/>
                    </a:cubicBezTo>
                    <a:cubicBezTo>
                      <a:pt x="8594" y="11891"/>
                      <a:pt x="8208" y="11706"/>
                      <a:pt x="7802" y="11661"/>
                    </a:cubicBezTo>
                    <a:cubicBezTo>
                      <a:pt x="7721" y="11652"/>
                      <a:pt x="7641" y="11648"/>
                      <a:pt x="7561" y="11648"/>
                    </a:cubicBezTo>
                    <a:cubicBezTo>
                      <a:pt x="6773" y="11648"/>
                      <a:pt x="6037" y="12074"/>
                      <a:pt x="5633" y="12760"/>
                    </a:cubicBezTo>
                    <a:cubicBezTo>
                      <a:pt x="5512" y="12966"/>
                      <a:pt x="5422" y="13194"/>
                      <a:pt x="5369" y="13427"/>
                    </a:cubicBezTo>
                    <a:cubicBezTo>
                      <a:pt x="5339" y="13559"/>
                      <a:pt x="5295" y="13739"/>
                      <a:pt x="5303" y="13903"/>
                    </a:cubicBezTo>
                    <a:cubicBezTo>
                      <a:pt x="5160" y="13928"/>
                      <a:pt x="5021" y="13980"/>
                      <a:pt x="4883" y="14024"/>
                    </a:cubicBezTo>
                    <a:cubicBezTo>
                      <a:pt x="4641" y="14101"/>
                      <a:pt x="4403" y="14182"/>
                      <a:pt x="4163" y="14267"/>
                    </a:cubicBezTo>
                    <a:cubicBezTo>
                      <a:pt x="3688" y="14435"/>
                      <a:pt x="3216" y="14617"/>
                      <a:pt x="2748" y="14813"/>
                    </a:cubicBezTo>
                    <a:cubicBezTo>
                      <a:pt x="2280" y="15011"/>
                      <a:pt x="1818" y="15221"/>
                      <a:pt x="1364" y="15447"/>
                    </a:cubicBezTo>
                    <a:cubicBezTo>
                      <a:pt x="917" y="15669"/>
                      <a:pt x="449" y="15875"/>
                      <a:pt x="86" y="16223"/>
                    </a:cubicBezTo>
                    <a:cubicBezTo>
                      <a:pt x="0" y="16304"/>
                      <a:pt x="84" y="16429"/>
                      <a:pt x="184" y="16429"/>
                    </a:cubicBezTo>
                    <a:cubicBezTo>
                      <a:pt x="194" y="16429"/>
                      <a:pt x="204" y="16427"/>
                      <a:pt x="215" y="16425"/>
                    </a:cubicBezTo>
                    <a:cubicBezTo>
                      <a:pt x="699" y="16291"/>
                      <a:pt x="1138" y="16013"/>
                      <a:pt x="1588" y="15794"/>
                    </a:cubicBezTo>
                    <a:cubicBezTo>
                      <a:pt x="2026" y="15579"/>
                      <a:pt x="2470" y="15380"/>
                      <a:pt x="2921" y="15191"/>
                    </a:cubicBezTo>
                    <a:cubicBezTo>
                      <a:pt x="3373" y="15002"/>
                      <a:pt x="3829" y="14823"/>
                      <a:pt x="4291" y="14660"/>
                    </a:cubicBezTo>
                    <a:cubicBezTo>
                      <a:pt x="4528" y="14576"/>
                      <a:pt x="4768" y="14495"/>
                      <a:pt x="5011" y="14419"/>
                    </a:cubicBezTo>
                    <a:cubicBezTo>
                      <a:pt x="5186" y="14362"/>
                      <a:pt x="5369" y="14320"/>
                      <a:pt x="5528" y="14230"/>
                    </a:cubicBezTo>
                    <a:cubicBezTo>
                      <a:pt x="5566" y="14230"/>
                      <a:pt x="5603" y="14217"/>
                      <a:pt x="5631" y="14181"/>
                    </a:cubicBezTo>
                    <a:cubicBezTo>
                      <a:pt x="5644" y="14165"/>
                      <a:pt x="5653" y="14147"/>
                      <a:pt x="5662" y="14130"/>
                    </a:cubicBezTo>
                    <a:cubicBezTo>
                      <a:pt x="5667" y="14124"/>
                      <a:pt x="5673" y="14121"/>
                      <a:pt x="5676" y="14117"/>
                    </a:cubicBezTo>
                    <a:cubicBezTo>
                      <a:pt x="5708" y="14086"/>
                      <a:pt x="5715" y="14046"/>
                      <a:pt x="5708" y="14008"/>
                    </a:cubicBezTo>
                    <a:cubicBezTo>
                      <a:pt x="5734" y="13897"/>
                      <a:pt x="5737" y="13780"/>
                      <a:pt x="5756" y="13663"/>
                    </a:cubicBezTo>
                    <a:cubicBezTo>
                      <a:pt x="5789" y="13491"/>
                      <a:pt x="5840" y="13322"/>
                      <a:pt x="5914" y="13162"/>
                    </a:cubicBezTo>
                    <a:cubicBezTo>
                      <a:pt x="6064" y="12839"/>
                      <a:pt x="6289" y="12562"/>
                      <a:pt x="6587" y="12372"/>
                    </a:cubicBezTo>
                    <a:cubicBezTo>
                      <a:pt x="6873" y="12187"/>
                      <a:pt x="7210" y="12088"/>
                      <a:pt x="7545" y="12088"/>
                    </a:cubicBezTo>
                    <a:cubicBezTo>
                      <a:pt x="7878" y="12088"/>
                      <a:pt x="8209" y="12186"/>
                      <a:pt x="8485" y="12393"/>
                    </a:cubicBezTo>
                    <a:cubicBezTo>
                      <a:pt x="8633" y="12504"/>
                      <a:pt x="8763" y="12639"/>
                      <a:pt x="8864" y="12793"/>
                    </a:cubicBezTo>
                    <a:cubicBezTo>
                      <a:pt x="8972" y="12953"/>
                      <a:pt x="9014" y="13158"/>
                      <a:pt x="9141" y="13300"/>
                    </a:cubicBezTo>
                    <a:cubicBezTo>
                      <a:pt x="9172" y="13335"/>
                      <a:pt x="9215" y="13351"/>
                      <a:pt x="9258" y="13351"/>
                    </a:cubicBezTo>
                    <a:cubicBezTo>
                      <a:pt x="9304" y="13351"/>
                      <a:pt x="9351" y="13334"/>
                      <a:pt x="9388" y="13305"/>
                    </a:cubicBezTo>
                    <a:cubicBezTo>
                      <a:pt x="9719" y="13297"/>
                      <a:pt x="10047" y="13206"/>
                      <a:pt x="10370" y="13143"/>
                    </a:cubicBezTo>
                    <a:cubicBezTo>
                      <a:pt x="10726" y="13076"/>
                      <a:pt x="11086" y="13028"/>
                      <a:pt x="11444" y="12973"/>
                    </a:cubicBezTo>
                    <a:cubicBezTo>
                      <a:pt x="12175" y="12858"/>
                      <a:pt x="12909" y="12762"/>
                      <a:pt x="13643" y="12685"/>
                    </a:cubicBezTo>
                    <a:cubicBezTo>
                      <a:pt x="14935" y="12550"/>
                      <a:pt x="16234" y="12479"/>
                      <a:pt x="17534" y="12479"/>
                    </a:cubicBezTo>
                    <a:cubicBezTo>
                      <a:pt x="17698" y="12479"/>
                      <a:pt x="17862" y="12480"/>
                      <a:pt x="18025" y="12482"/>
                    </a:cubicBezTo>
                    <a:cubicBezTo>
                      <a:pt x="18435" y="12488"/>
                      <a:pt x="18847" y="12501"/>
                      <a:pt x="19256" y="12518"/>
                    </a:cubicBezTo>
                    <a:cubicBezTo>
                      <a:pt x="19676" y="12539"/>
                      <a:pt x="20098" y="12588"/>
                      <a:pt x="20519" y="12592"/>
                    </a:cubicBezTo>
                    <a:cubicBezTo>
                      <a:pt x="20525" y="12704"/>
                      <a:pt x="20531" y="12813"/>
                      <a:pt x="20534" y="12924"/>
                    </a:cubicBezTo>
                    <a:cubicBezTo>
                      <a:pt x="20473" y="12922"/>
                      <a:pt x="20410" y="12922"/>
                      <a:pt x="20351" y="12919"/>
                    </a:cubicBezTo>
                    <a:cubicBezTo>
                      <a:pt x="20156" y="12912"/>
                      <a:pt x="19964" y="12905"/>
                      <a:pt x="19769" y="12902"/>
                    </a:cubicBezTo>
                    <a:cubicBezTo>
                      <a:pt x="19721" y="12901"/>
                      <a:pt x="19672" y="12900"/>
                      <a:pt x="19624" y="12900"/>
                    </a:cubicBezTo>
                    <a:cubicBezTo>
                      <a:pt x="19478" y="12900"/>
                      <a:pt x="19334" y="12905"/>
                      <a:pt x="19188" y="12908"/>
                    </a:cubicBezTo>
                    <a:cubicBezTo>
                      <a:pt x="18992" y="12911"/>
                      <a:pt x="18780" y="12902"/>
                      <a:pt x="18594" y="12969"/>
                    </a:cubicBezTo>
                    <a:cubicBezTo>
                      <a:pt x="18540" y="12989"/>
                      <a:pt x="18544" y="13062"/>
                      <a:pt x="18599" y="13078"/>
                    </a:cubicBezTo>
                    <a:cubicBezTo>
                      <a:pt x="18735" y="13120"/>
                      <a:pt x="18883" y="13122"/>
                      <a:pt x="19027" y="13122"/>
                    </a:cubicBezTo>
                    <a:cubicBezTo>
                      <a:pt x="19041" y="13122"/>
                      <a:pt x="19056" y="13122"/>
                      <a:pt x="19070" y="13122"/>
                    </a:cubicBezTo>
                    <a:cubicBezTo>
                      <a:pt x="19098" y="13122"/>
                      <a:pt x="19126" y="13122"/>
                      <a:pt x="19153" y="13123"/>
                    </a:cubicBezTo>
                    <a:cubicBezTo>
                      <a:pt x="19355" y="13127"/>
                      <a:pt x="19557" y="13136"/>
                      <a:pt x="19758" y="13142"/>
                    </a:cubicBezTo>
                    <a:cubicBezTo>
                      <a:pt x="19952" y="13148"/>
                      <a:pt x="20146" y="13155"/>
                      <a:pt x="20339" y="13164"/>
                    </a:cubicBezTo>
                    <a:cubicBezTo>
                      <a:pt x="20407" y="13166"/>
                      <a:pt x="20476" y="13174"/>
                      <a:pt x="20547" y="13180"/>
                    </a:cubicBezTo>
                    <a:cubicBezTo>
                      <a:pt x="20590" y="14188"/>
                      <a:pt x="20633" y="15201"/>
                      <a:pt x="20792" y="16196"/>
                    </a:cubicBezTo>
                    <a:cubicBezTo>
                      <a:pt x="20705" y="16230"/>
                      <a:pt x="20621" y="16268"/>
                      <a:pt x="20540" y="16313"/>
                    </a:cubicBezTo>
                    <a:cubicBezTo>
                      <a:pt x="20375" y="16406"/>
                      <a:pt x="20229" y="16528"/>
                      <a:pt x="20090" y="16654"/>
                    </a:cubicBezTo>
                    <a:cubicBezTo>
                      <a:pt x="19960" y="16776"/>
                      <a:pt x="19829" y="16914"/>
                      <a:pt x="19800" y="17100"/>
                    </a:cubicBezTo>
                    <a:cubicBezTo>
                      <a:pt x="19788" y="17175"/>
                      <a:pt x="19841" y="17228"/>
                      <a:pt x="19911" y="17228"/>
                    </a:cubicBezTo>
                    <a:cubicBezTo>
                      <a:pt x="19919" y="17228"/>
                      <a:pt x="19928" y="17227"/>
                      <a:pt x="19936" y="17225"/>
                    </a:cubicBezTo>
                    <a:cubicBezTo>
                      <a:pt x="20090" y="17195"/>
                      <a:pt x="20211" y="17089"/>
                      <a:pt x="20324" y="16987"/>
                    </a:cubicBezTo>
                    <a:cubicBezTo>
                      <a:pt x="20439" y="16885"/>
                      <a:pt x="20561" y="16791"/>
                      <a:pt x="20694" y="16712"/>
                    </a:cubicBezTo>
                    <a:cubicBezTo>
                      <a:pt x="20914" y="16583"/>
                      <a:pt x="21164" y="16523"/>
                      <a:pt x="21417" y="16523"/>
                    </a:cubicBezTo>
                    <a:cubicBezTo>
                      <a:pt x="21656" y="16523"/>
                      <a:pt x="21895" y="16586"/>
                      <a:pt x="22105" y="16696"/>
                    </a:cubicBezTo>
                    <a:cubicBezTo>
                      <a:pt x="22212" y="16753"/>
                      <a:pt x="22307" y="16821"/>
                      <a:pt x="22401" y="16898"/>
                    </a:cubicBezTo>
                    <a:cubicBezTo>
                      <a:pt x="22450" y="16937"/>
                      <a:pt x="22496" y="16981"/>
                      <a:pt x="22545" y="17022"/>
                    </a:cubicBezTo>
                    <a:cubicBezTo>
                      <a:pt x="22609" y="17076"/>
                      <a:pt x="22661" y="17086"/>
                      <a:pt x="22740" y="17100"/>
                    </a:cubicBezTo>
                    <a:cubicBezTo>
                      <a:pt x="22746" y="17101"/>
                      <a:pt x="22753" y="17102"/>
                      <a:pt x="22760" y="17102"/>
                    </a:cubicBezTo>
                    <a:cubicBezTo>
                      <a:pt x="22814" y="17102"/>
                      <a:pt x="22873" y="17068"/>
                      <a:pt x="22881" y="17010"/>
                    </a:cubicBezTo>
                    <a:cubicBezTo>
                      <a:pt x="22885" y="16992"/>
                      <a:pt x="22886" y="16972"/>
                      <a:pt x="22888" y="16952"/>
                    </a:cubicBezTo>
                    <a:lnTo>
                      <a:pt x="22888" y="16952"/>
                    </a:lnTo>
                    <a:cubicBezTo>
                      <a:pt x="22888" y="16953"/>
                      <a:pt x="22887" y="16953"/>
                      <a:pt x="22886" y="16955"/>
                    </a:cubicBezTo>
                    <a:cubicBezTo>
                      <a:pt x="22895" y="16897"/>
                      <a:pt x="22897" y="16856"/>
                      <a:pt x="22866" y="16797"/>
                    </a:cubicBezTo>
                    <a:cubicBezTo>
                      <a:pt x="22831" y="16731"/>
                      <a:pt x="22779" y="16673"/>
                      <a:pt x="22728" y="16618"/>
                    </a:cubicBezTo>
                    <a:cubicBezTo>
                      <a:pt x="22623" y="16504"/>
                      <a:pt x="22490" y="16413"/>
                      <a:pt x="22355" y="16337"/>
                    </a:cubicBezTo>
                    <a:cubicBezTo>
                      <a:pt x="22163" y="16230"/>
                      <a:pt x="21955" y="16159"/>
                      <a:pt x="21740" y="16122"/>
                    </a:cubicBezTo>
                    <a:cubicBezTo>
                      <a:pt x="21824" y="14938"/>
                      <a:pt x="21746" y="13745"/>
                      <a:pt x="21701" y="12559"/>
                    </a:cubicBezTo>
                    <a:lnTo>
                      <a:pt x="21701" y="12559"/>
                    </a:lnTo>
                    <a:cubicBezTo>
                      <a:pt x="21705" y="12562"/>
                      <a:pt x="21711" y="12568"/>
                      <a:pt x="21718" y="12569"/>
                    </a:cubicBezTo>
                    <a:cubicBezTo>
                      <a:pt x="21763" y="12590"/>
                      <a:pt x="21802" y="12600"/>
                      <a:pt x="21853" y="12604"/>
                    </a:cubicBezTo>
                    <a:cubicBezTo>
                      <a:pt x="21943" y="12611"/>
                      <a:pt x="22035" y="12613"/>
                      <a:pt x="22125" y="12614"/>
                    </a:cubicBezTo>
                    <a:cubicBezTo>
                      <a:pt x="22301" y="12620"/>
                      <a:pt x="22475" y="12629"/>
                      <a:pt x="22652" y="12640"/>
                    </a:cubicBezTo>
                    <a:cubicBezTo>
                      <a:pt x="22827" y="12651"/>
                      <a:pt x="23003" y="12671"/>
                      <a:pt x="23177" y="12672"/>
                    </a:cubicBezTo>
                    <a:cubicBezTo>
                      <a:pt x="23235" y="12673"/>
                      <a:pt x="23295" y="12675"/>
                      <a:pt x="23356" y="12675"/>
                    </a:cubicBezTo>
                    <a:cubicBezTo>
                      <a:pt x="23474" y="12675"/>
                      <a:pt x="23596" y="12669"/>
                      <a:pt x="23706" y="12639"/>
                    </a:cubicBezTo>
                    <a:cubicBezTo>
                      <a:pt x="23738" y="12629"/>
                      <a:pt x="23760" y="12607"/>
                      <a:pt x="23769" y="12581"/>
                    </a:cubicBezTo>
                    <a:cubicBezTo>
                      <a:pt x="23885" y="12524"/>
                      <a:pt x="23956" y="12382"/>
                      <a:pt x="24040" y="12287"/>
                    </a:cubicBezTo>
                    <a:cubicBezTo>
                      <a:pt x="24145" y="12168"/>
                      <a:pt x="24268" y="12069"/>
                      <a:pt x="24407" y="11989"/>
                    </a:cubicBezTo>
                    <a:cubicBezTo>
                      <a:pt x="24639" y="11854"/>
                      <a:pt x="24907" y="11781"/>
                      <a:pt x="25175" y="11781"/>
                    </a:cubicBezTo>
                    <a:cubicBezTo>
                      <a:pt x="25224" y="11781"/>
                      <a:pt x="25273" y="11784"/>
                      <a:pt x="25322" y="11789"/>
                    </a:cubicBezTo>
                    <a:cubicBezTo>
                      <a:pt x="25662" y="11821"/>
                      <a:pt x="25995" y="11960"/>
                      <a:pt x="26258" y="12177"/>
                    </a:cubicBezTo>
                    <a:cubicBezTo>
                      <a:pt x="26544" y="12414"/>
                      <a:pt x="26708" y="12694"/>
                      <a:pt x="26794" y="13053"/>
                    </a:cubicBezTo>
                    <a:cubicBezTo>
                      <a:pt x="26818" y="13156"/>
                      <a:pt x="26906" y="13201"/>
                      <a:pt x="26996" y="13201"/>
                    </a:cubicBezTo>
                    <a:cubicBezTo>
                      <a:pt x="27005" y="13201"/>
                      <a:pt x="27015" y="13201"/>
                      <a:pt x="27024" y="13200"/>
                    </a:cubicBezTo>
                    <a:cubicBezTo>
                      <a:pt x="27297" y="13300"/>
                      <a:pt x="27586" y="13339"/>
                      <a:pt x="27871" y="13390"/>
                    </a:cubicBezTo>
                    <a:cubicBezTo>
                      <a:pt x="28189" y="13448"/>
                      <a:pt x="28509" y="13499"/>
                      <a:pt x="28826" y="13559"/>
                    </a:cubicBezTo>
                    <a:cubicBezTo>
                      <a:pt x="29462" y="13678"/>
                      <a:pt x="30096" y="13812"/>
                      <a:pt x="30722" y="13970"/>
                    </a:cubicBezTo>
                    <a:cubicBezTo>
                      <a:pt x="31962" y="14281"/>
                      <a:pt x="33174" y="14682"/>
                      <a:pt x="34361" y="15149"/>
                    </a:cubicBezTo>
                    <a:cubicBezTo>
                      <a:pt x="35037" y="15416"/>
                      <a:pt x="35714" y="15678"/>
                      <a:pt x="36390" y="15946"/>
                    </a:cubicBezTo>
                    <a:cubicBezTo>
                      <a:pt x="36403" y="15951"/>
                      <a:pt x="36416" y="15953"/>
                      <a:pt x="36428" y="15953"/>
                    </a:cubicBezTo>
                    <a:cubicBezTo>
                      <a:pt x="36522" y="15953"/>
                      <a:pt x="36577" y="15830"/>
                      <a:pt x="36483" y="15773"/>
                    </a:cubicBezTo>
                    <a:cubicBezTo>
                      <a:pt x="35371" y="15096"/>
                      <a:pt x="34178" y="14596"/>
                      <a:pt x="32947" y="14181"/>
                    </a:cubicBezTo>
                    <a:cubicBezTo>
                      <a:pt x="31715" y="13765"/>
                      <a:pt x="30450" y="13425"/>
                      <a:pt x="29172" y="13194"/>
                    </a:cubicBezTo>
                    <a:cubicBezTo>
                      <a:pt x="28816" y="13130"/>
                      <a:pt x="28458" y="13065"/>
                      <a:pt x="28098" y="13025"/>
                    </a:cubicBezTo>
                    <a:cubicBezTo>
                      <a:pt x="27848" y="12996"/>
                      <a:pt x="27590" y="12959"/>
                      <a:pt x="27336" y="12959"/>
                    </a:cubicBezTo>
                    <a:cubicBezTo>
                      <a:pt x="27300" y="12959"/>
                      <a:pt x="27264" y="12960"/>
                      <a:pt x="27229" y="12962"/>
                    </a:cubicBezTo>
                    <a:cubicBezTo>
                      <a:pt x="27134" y="12042"/>
                      <a:pt x="26163" y="11398"/>
                      <a:pt x="25306" y="11334"/>
                    </a:cubicBezTo>
                    <a:cubicBezTo>
                      <a:pt x="25261" y="11331"/>
                      <a:pt x="25216" y="11329"/>
                      <a:pt x="25171" y="11329"/>
                    </a:cubicBezTo>
                    <a:cubicBezTo>
                      <a:pt x="24794" y="11329"/>
                      <a:pt x="24420" y="11442"/>
                      <a:pt x="24107" y="11652"/>
                    </a:cubicBezTo>
                    <a:cubicBezTo>
                      <a:pt x="23934" y="11768"/>
                      <a:pt x="23779" y="11911"/>
                      <a:pt x="23654" y="12077"/>
                    </a:cubicBezTo>
                    <a:cubicBezTo>
                      <a:pt x="23591" y="12158"/>
                      <a:pt x="23526" y="12248"/>
                      <a:pt x="23510" y="12351"/>
                    </a:cubicBezTo>
                    <a:cubicBezTo>
                      <a:pt x="23411" y="12322"/>
                      <a:pt x="23309" y="12302"/>
                      <a:pt x="23215" y="12284"/>
                    </a:cubicBezTo>
                    <a:cubicBezTo>
                      <a:pt x="23032" y="12249"/>
                      <a:pt x="22843" y="12241"/>
                      <a:pt x="22658" y="12228"/>
                    </a:cubicBezTo>
                    <a:cubicBezTo>
                      <a:pt x="22477" y="12215"/>
                      <a:pt x="22295" y="12207"/>
                      <a:pt x="22113" y="12202"/>
                    </a:cubicBezTo>
                    <a:cubicBezTo>
                      <a:pt x="22065" y="12201"/>
                      <a:pt x="22015" y="12198"/>
                      <a:pt x="21966" y="12198"/>
                    </a:cubicBezTo>
                    <a:cubicBezTo>
                      <a:pt x="21868" y="12198"/>
                      <a:pt x="21771" y="12208"/>
                      <a:pt x="21693" y="12257"/>
                    </a:cubicBezTo>
                    <a:cubicBezTo>
                      <a:pt x="21645" y="10882"/>
                      <a:pt x="21597" y="9506"/>
                      <a:pt x="21548" y="8133"/>
                    </a:cubicBezTo>
                    <a:lnTo>
                      <a:pt x="21548" y="8133"/>
                    </a:lnTo>
                    <a:cubicBezTo>
                      <a:pt x="21557" y="8133"/>
                      <a:pt x="21566" y="8133"/>
                      <a:pt x="21575" y="8133"/>
                    </a:cubicBezTo>
                    <a:cubicBezTo>
                      <a:pt x="21685" y="8133"/>
                      <a:pt x="21797" y="8117"/>
                      <a:pt x="21907" y="8104"/>
                    </a:cubicBezTo>
                    <a:cubicBezTo>
                      <a:pt x="22102" y="8080"/>
                      <a:pt x="22298" y="8053"/>
                      <a:pt x="22493" y="8035"/>
                    </a:cubicBezTo>
                    <a:cubicBezTo>
                      <a:pt x="22876" y="7997"/>
                      <a:pt x="23261" y="7976"/>
                      <a:pt x="23648" y="7973"/>
                    </a:cubicBezTo>
                    <a:cubicBezTo>
                      <a:pt x="23654" y="7973"/>
                      <a:pt x="23660" y="7973"/>
                      <a:pt x="23666" y="7973"/>
                    </a:cubicBezTo>
                    <a:cubicBezTo>
                      <a:pt x="24428" y="7973"/>
                      <a:pt x="25178" y="8065"/>
                      <a:pt x="25925" y="8205"/>
                    </a:cubicBezTo>
                    <a:cubicBezTo>
                      <a:pt x="26658" y="8343"/>
                      <a:pt x="27386" y="8510"/>
                      <a:pt x="28127" y="8587"/>
                    </a:cubicBezTo>
                    <a:cubicBezTo>
                      <a:pt x="28394" y="8615"/>
                      <a:pt x="28659" y="8630"/>
                      <a:pt x="28924" y="8630"/>
                    </a:cubicBezTo>
                    <a:cubicBezTo>
                      <a:pt x="29385" y="8630"/>
                      <a:pt x="29842" y="8585"/>
                      <a:pt x="30298" y="8481"/>
                    </a:cubicBezTo>
                    <a:cubicBezTo>
                      <a:pt x="30676" y="8397"/>
                      <a:pt x="31036" y="8266"/>
                      <a:pt x="31386" y="8101"/>
                    </a:cubicBezTo>
                    <a:cubicBezTo>
                      <a:pt x="31699" y="7954"/>
                      <a:pt x="31978" y="7758"/>
                      <a:pt x="32244" y="7540"/>
                    </a:cubicBezTo>
                    <a:cubicBezTo>
                      <a:pt x="32246" y="7540"/>
                      <a:pt x="32248" y="7540"/>
                      <a:pt x="32251" y="7540"/>
                    </a:cubicBezTo>
                    <a:cubicBezTo>
                      <a:pt x="32315" y="7540"/>
                      <a:pt x="32383" y="7500"/>
                      <a:pt x="32412" y="7421"/>
                    </a:cubicBezTo>
                    <a:cubicBezTo>
                      <a:pt x="32454" y="7310"/>
                      <a:pt x="32437" y="7191"/>
                      <a:pt x="32434" y="7072"/>
                    </a:cubicBezTo>
                    <a:cubicBezTo>
                      <a:pt x="32431" y="6945"/>
                      <a:pt x="32427" y="6817"/>
                      <a:pt x="32422" y="6692"/>
                    </a:cubicBezTo>
                    <a:cubicBezTo>
                      <a:pt x="32417" y="6457"/>
                      <a:pt x="32408" y="6220"/>
                      <a:pt x="32401" y="5982"/>
                    </a:cubicBezTo>
                    <a:lnTo>
                      <a:pt x="32358" y="4539"/>
                    </a:lnTo>
                    <a:cubicBezTo>
                      <a:pt x="32328" y="3567"/>
                      <a:pt x="32303" y="2594"/>
                      <a:pt x="32265" y="1625"/>
                    </a:cubicBezTo>
                    <a:cubicBezTo>
                      <a:pt x="32254" y="1355"/>
                      <a:pt x="32245" y="1083"/>
                      <a:pt x="32229" y="814"/>
                    </a:cubicBezTo>
                    <a:cubicBezTo>
                      <a:pt x="32222" y="681"/>
                      <a:pt x="32209" y="544"/>
                      <a:pt x="32199" y="409"/>
                    </a:cubicBezTo>
                    <a:cubicBezTo>
                      <a:pt x="32187" y="282"/>
                      <a:pt x="32193" y="144"/>
                      <a:pt x="32110" y="40"/>
                    </a:cubicBezTo>
                    <a:cubicBezTo>
                      <a:pt x="32090" y="13"/>
                      <a:pt x="32063" y="0"/>
                      <a:pt x="32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6"/>
              <p:cNvSpPr/>
              <p:nvPr/>
            </p:nvSpPr>
            <p:spPr>
              <a:xfrm>
                <a:off x="2219920" y="3176718"/>
                <a:ext cx="68169" cy="5028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777" extrusionOk="0">
                    <a:moveTo>
                      <a:pt x="993" y="0"/>
                    </a:moveTo>
                    <a:cubicBezTo>
                      <a:pt x="872" y="0"/>
                      <a:pt x="742" y="58"/>
                      <a:pt x="644" y="110"/>
                    </a:cubicBezTo>
                    <a:cubicBezTo>
                      <a:pt x="472" y="200"/>
                      <a:pt x="334" y="332"/>
                      <a:pt x="217" y="491"/>
                    </a:cubicBezTo>
                    <a:cubicBezTo>
                      <a:pt x="95" y="656"/>
                      <a:pt x="1" y="845"/>
                      <a:pt x="1" y="1052"/>
                    </a:cubicBezTo>
                    <a:cubicBezTo>
                      <a:pt x="1" y="1239"/>
                      <a:pt x="91" y="1418"/>
                      <a:pt x="233" y="1535"/>
                    </a:cubicBezTo>
                    <a:cubicBezTo>
                      <a:pt x="442" y="1710"/>
                      <a:pt x="718" y="1777"/>
                      <a:pt x="990" y="1777"/>
                    </a:cubicBezTo>
                    <a:cubicBezTo>
                      <a:pt x="1104" y="1777"/>
                      <a:pt x="1218" y="1765"/>
                      <a:pt x="1326" y="1745"/>
                    </a:cubicBezTo>
                    <a:cubicBezTo>
                      <a:pt x="1516" y="1708"/>
                      <a:pt x="1702" y="1636"/>
                      <a:pt x="1865" y="1531"/>
                    </a:cubicBezTo>
                    <a:cubicBezTo>
                      <a:pt x="2025" y="1432"/>
                      <a:pt x="2137" y="1294"/>
                      <a:pt x="2227" y="1130"/>
                    </a:cubicBezTo>
                    <a:cubicBezTo>
                      <a:pt x="2409" y="810"/>
                      <a:pt x="2361" y="345"/>
                      <a:pt x="1995" y="180"/>
                    </a:cubicBezTo>
                    <a:cubicBezTo>
                      <a:pt x="1979" y="172"/>
                      <a:pt x="1964" y="169"/>
                      <a:pt x="1950" y="169"/>
                    </a:cubicBezTo>
                    <a:cubicBezTo>
                      <a:pt x="1867" y="169"/>
                      <a:pt x="1824" y="288"/>
                      <a:pt x="1907" y="344"/>
                    </a:cubicBezTo>
                    <a:cubicBezTo>
                      <a:pt x="2115" y="483"/>
                      <a:pt x="2125" y="783"/>
                      <a:pt x="2009" y="982"/>
                    </a:cubicBezTo>
                    <a:cubicBezTo>
                      <a:pt x="1945" y="1091"/>
                      <a:pt x="1827" y="1165"/>
                      <a:pt x="1726" y="1232"/>
                    </a:cubicBezTo>
                    <a:cubicBezTo>
                      <a:pt x="1608" y="1312"/>
                      <a:pt x="1477" y="1368"/>
                      <a:pt x="1341" y="1406"/>
                    </a:cubicBezTo>
                    <a:cubicBezTo>
                      <a:pt x="1231" y="1437"/>
                      <a:pt x="1110" y="1454"/>
                      <a:pt x="990" y="1454"/>
                    </a:cubicBezTo>
                    <a:cubicBezTo>
                      <a:pt x="830" y="1454"/>
                      <a:pt x="670" y="1423"/>
                      <a:pt x="534" y="1349"/>
                    </a:cubicBezTo>
                    <a:cubicBezTo>
                      <a:pt x="438" y="1297"/>
                      <a:pt x="351" y="1217"/>
                      <a:pt x="328" y="1105"/>
                    </a:cubicBezTo>
                    <a:cubicBezTo>
                      <a:pt x="300" y="972"/>
                      <a:pt x="364" y="834"/>
                      <a:pt x="432" y="725"/>
                    </a:cubicBezTo>
                    <a:cubicBezTo>
                      <a:pt x="518" y="597"/>
                      <a:pt x="639" y="467"/>
                      <a:pt x="758" y="366"/>
                    </a:cubicBezTo>
                    <a:cubicBezTo>
                      <a:pt x="880" y="262"/>
                      <a:pt x="1024" y="252"/>
                      <a:pt x="1162" y="185"/>
                    </a:cubicBezTo>
                    <a:cubicBezTo>
                      <a:pt x="1221" y="156"/>
                      <a:pt x="1200" y="75"/>
                      <a:pt x="1156" y="46"/>
                    </a:cubicBezTo>
                    <a:cubicBezTo>
                      <a:pt x="1107" y="13"/>
                      <a:pt x="1051" y="0"/>
                      <a:pt x="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6"/>
              <p:cNvSpPr/>
              <p:nvPr/>
            </p:nvSpPr>
            <p:spPr>
              <a:xfrm>
                <a:off x="2728596" y="3160787"/>
                <a:ext cx="69131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667" extrusionOk="0">
                    <a:moveTo>
                      <a:pt x="1137" y="0"/>
                    </a:moveTo>
                    <a:cubicBezTo>
                      <a:pt x="1046" y="0"/>
                      <a:pt x="954" y="6"/>
                      <a:pt x="864" y="16"/>
                    </a:cubicBezTo>
                    <a:cubicBezTo>
                      <a:pt x="662" y="38"/>
                      <a:pt x="459" y="79"/>
                      <a:pt x="308" y="224"/>
                    </a:cubicBezTo>
                    <a:cubicBezTo>
                      <a:pt x="1" y="514"/>
                      <a:pt x="66" y="1119"/>
                      <a:pt x="444" y="1321"/>
                    </a:cubicBezTo>
                    <a:cubicBezTo>
                      <a:pt x="452" y="1325"/>
                      <a:pt x="461" y="1327"/>
                      <a:pt x="469" y="1327"/>
                    </a:cubicBezTo>
                    <a:cubicBezTo>
                      <a:pt x="502" y="1327"/>
                      <a:pt x="537" y="1301"/>
                      <a:pt x="531" y="1266"/>
                    </a:cubicBezTo>
                    <a:cubicBezTo>
                      <a:pt x="488" y="1019"/>
                      <a:pt x="335" y="744"/>
                      <a:pt x="507" y="512"/>
                    </a:cubicBezTo>
                    <a:cubicBezTo>
                      <a:pt x="587" y="405"/>
                      <a:pt x="725" y="388"/>
                      <a:pt x="851" y="376"/>
                    </a:cubicBezTo>
                    <a:cubicBezTo>
                      <a:pt x="953" y="364"/>
                      <a:pt x="1056" y="357"/>
                      <a:pt x="1158" y="357"/>
                    </a:cubicBezTo>
                    <a:cubicBezTo>
                      <a:pt x="1205" y="357"/>
                      <a:pt x="1252" y="358"/>
                      <a:pt x="1299" y="362"/>
                    </a:cubicBezTo>
                    <a:cubicBezTo>
                      <a:pt x="1537" y="381"/>
                      <a:pt x="1793" y="465"/>
                      <a:pt x="1929" y="671"/>
                    </a:cubicBezTo>
                    <a:cubicBezTo>
                      <a:pt x="2040" y="839"/>
                      <a:pt x="2079" y="1068"/>
                      <a:pt x="1948" y="1234"/>
                    </a:cubicBezTo>
                    <a:cubicBezTo>
                      <a:pt x="1777" y="1447"/>
                      <a:pt x="1399" y="1433"/>
                      <a:pt x="1152" y="1446"/>
                    </a:cubicBezTo>
                    <a:cubicBezTo>
                      <a:pt x="1063" y="1449"/>
                      <a:pt x="1054" y="1577"/>
                      <a:pt x="1137" y="1599"/>
                    </a:cubicBezTo>
                    <a:cubicBezTo>
                      <a:pt x="1283" y="1638"/>
                      <a:pt x="1441" y="1667"/>
                      <a:pt x="1597" y="1667"/>
                    </a:cubicBezTo>
                    <a:cubicBezTo>
                      <a:pt x="1782" y="1667"/>
                      <a:pt x="1963" y="1626"/>
                      <a:pt x="2117" y="1511"/>
                    </a:cubicBezTo>
                    <a:cubicBezTo>
                      <a:pt x="2416" y="1288"/>
                      <a:pt x="2442" y="904"/>
                      <a:pt x="2287" y="584"/>
                    </a:cubicBezTo>
                    <a:cubicBezTo>
                      <a:pt x="2128" y="256"/>
                      <a:pt x="1796" y="73"/>
                      <a:pt x="1445" y="22"/>
                    </a:cubicBezTo>
                    <a:cubicBezTo>
                      <a:pt x="1343" y="7"/>
                      <a:pt x="1240" y="0"/>
                      <a:pt x="1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6"/>
              <p:cNvSpPr/>
              <p:nvPr/>
            </p:nvSpPr>
            <p:spPr>
              <a:xfrm>
                <a:off x="2283532" y="3206601"/>
                <a:ext cx="129942" cy="96013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3393" extrusionOk="0">
                    <a:moveTo>
                      <a:pt x="2870" y="0"/>
                    </a:moveTo>
                    <a:cubicBezTo>
                      <a:pt x="2484" y="0"/>
                      <a:pt x="2091" y="94"/>
                      <a:pt x="1777" y="238"/>
                    </a:cubicBezTo>
                    <a:cubicBezTo>
                      <a:pt x="1658" y="292"/>
                      <a:pt x="1663" y="489"/>
                      <a:pt x="1809" y="489"/>
                    </a:cubicBezTo>
                    <a:cubicBezTo>
                      <a:pt x="1813" y="489"/>
                      <a:pt x="1817" y="488"/>
                      <a:pt x="1822" y="488"/>
                    </a:cubicBezTo>
                    <a:cubicBezTo>
                      <a:pt x="2167" y="465"/>
                      <a:pt x="2541" y="377"/>
                      <a:pt x="2896" y="377"/>
                    </a:cubicBezTo>
                    <a:cubicBezTo>
                      <a:pt x="3216" y="377"/>
                      <a:pt x="3520" y="449"/>
                      <a:pt x="3775" y="703"/>
                    </a:cubicBezTo>
                    <a:cubicBezTo>
                      <a:pt x="4235" y="1165"/>
                      <a:pt x="3850" y="1912"/>
                      <a:pt x="3487" y="2312"/>
                    </a:cubicBezTo>
                    <a:cubicBezTo>
                      <a:pt x="3053" y="2791"/>
                      <a:pt x="2460" y="3010"/>
                      <a:pt x="1822" y="3010"/>
                    </a:cubicBezTo>
                    <a:cubicBezTo>
                      <a:pt x="1815" y="3010"/>
                      <a:pt x="1809" y="3010"/>
                      <a:pt x="1803" y="3009"/>
                    </a:cubicBezTo>
                    <a:cubicBezTo>
                      <a:pt x="1493" y="3008"/>
                      <a:pt x="1166" y="2973"/>
                      <a:pt x="890" y="2821"/>
                    </a:cubicBezTo>
                    <a:cubicBezTo>
                      <a:pt x="632" y="2677"/>
                      <a:pt x="470" y="2427"/>
                      <a:pt x="411" y="2142"/>
                    </a:cubicBezTo>
                    <a:cubicBezTo>
                      <a:pt x="345" y="1832"/>
                      <a:pt x="419" y="1517"/>
                      <a:pt x="589" y="1255"/>
                    </a:cubicBezTo>
                    <a:cubicBezTo>
                      <a:pt x="774" y="969"/>
                      <a:pt x="1059" y="805"/>
                      <a:pt x="1290" y="562"/>
                    </a:cubicBezTo>
                    <a:cubicBezTo>
                      <a:pt x="1336" y="514"/>
                      <a:pt x="1293" y="437"/>
                      <a:pt x="1232" y="437"/>
                    </a:cubicBezTo>
                    <a:cubicBezTo>
                      <a:pt x="1230" y="437"/>
                      <a:pt x="1228" y="437"/>
                      <a:pt x="1226" y="437"/>
                    </a:cubicBezTo>
                    <a:cubicBezTo>
                      <a:pt x="881" y="437"/>
                      <a:pt x="556" y="695"/>
                      <a:pt x="353" y="953"/>
                    </a:cubicBezTo>
                    <a:cubicBezTo>
                      <a:pt x="127" y="1237"/>
                      <a:pt x="1" y="1591"/>
                      <a:pt x="7" y="1954"/>
                    </a:cubicBezTo>
                    <a:cubicBezTo>
                      <a:pt x="12" y="2312"/>
                      <a:pt x="149" y="2662"/>
                      <a:pt x="393" y="2922"/>
                    </a:cubicBezTo>
                    <a:cubicBezTo>
                      <a:pt x="662" y="3206"/>
                      <a:pt x="1059" y="3334"/>
                      <a:pt x="1437" y="3373"/>
                    </a:cubicBezTo>
                    <a:cubicBezTo>
                      <a:pt x="1560" y="3386"/>
                      <a:pt x="1682" y="3392"/>
                      <a:pt x="1804" y="3392"/>
                    </a:cubicBezTo>
                    <a:cubicBezTo>
                      <a:pt x="2474" y="3392"/>
                      <a:pt x="3115" y="3190"/>
                      <a:pt x="3622" y="2716"/>
                    </a:cubicBezTo>
                    <a:cubicBezTo>
                      <a:pt x="4131" y="2239"/>
                      <a:pt x="4592" y="1372"/>
                      <a:pt x="4225" y="693"/>
                    </a:cubicBezTo>
                    <a:cubicBezTo>
                      <a:pt x="3953" y="190"/>
                      <a:pt x="3419" y="0"/>
                      <a:pt x="2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6"/>
              <p:cNvSpPr/>
              <p:nvPr/>
            </p:nvSpPr>
            <p:spPr>
              <a:xfrm>
                <a:off x="2206818" y="3242821"/>
                <a:ext cx="54784" cy="48049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98" extrusionOk="0">
                    <a:moveTo>
                      <a:pt x="1156" y="0"/>
                    </a:moveTo>
                    <a:cubicBezTo>
                      <a:pt x="1022" y="0"/>
                      <a:pt x="882" y="29"/>
                      <a:pt x="776" y="108"/>
                    </a:cubicBezTo>
                    <a:cubicBezTo>
                      <a:pt x="741" y="132"/>
                      <a:pt x="706" y="164"/>
                      <a:pt x="677" y="196"/>
                    </a:cubicBezTo>
                    <a:cubicBezTo>
                      <a:pt x="646" y="232"/>
                      <a:pt x="633" y="265"/>
                      <a:pt x="618" y="309"/>
                    </a:cubicBezTo>
                    <a:lnTo>
                      <a:pt x="618" y="309"/>
                    </a:lnTo>
                    <a:cubicBezTo>
                      <a:pt x="618" y="308"/>
                      <a:pt x="618" y="308"/>
                      <a:pt x="618" y="308"/>
                    </a:cubicBezTo>
                    <a:lnTo>
                      <a:pt x="618" y="308"/>
                    </a:lnTo>
                    <a:cubicBezTo>
                      <a:pt x="617" y="308"/>
                      <a:pt x="599" y="354"/>
                      <a:pt x="597" y="354"/>
                    </a:cubicBezTo>
                    <a:cubicBezTo>
                      <a:pt x="597" y="354"/>
                      <a:pt x="597" y="353"/>
                      <a:pt x="597" y="350"/>
                    </a:cubicBezTo>
                    <a:lnTo>
                      <a:pt x="597" y="350"/>
                    </a:lnTo>
                    <a:cubicBezTo>
                      <a:pt x="590" y="375"/>
                      <a:pt x="589" y="398"/>
                      <a:pt x="590" y="422"/>
                    </a:cubicBezTo>
                    <a:cubicBezTo>
                      <a:pt x="596" y="465"/>
                      <a:pt x="619" y="502"/>
                      <a:pt x="661" y="515"/>
                    </a:cubicBezTo>
                    <a:cubicBezTo>
                      <a:pt x="672" y="518"/>
                      <a:pt x="683" y="520"/>
                      <a:pt x="692" y="520"/>
                    </a:cubicBezTo>
                    <a:cubicBezTo>
                      <a:pt x="734" y="520"/>
                      <a:pt x="768" y="491"/>
                      <a:pt x="801" y="467"/>
                    </a:cubicBezTo>
                    <a:lnTo>
                      <a:pt x="801" y="467"/>
                    </a:lnTo>
                    <a:cubicBezTo>
                      <a:pt x="801" y="468"/>
                      <a:pt x="800" y="468"/>
                      <a:pt x="801" y="468"/>
                    </a:cubicBezTo>
                    <a:cubicBezTo>
                      <a:pt x="801" y="468"/>
                      <a:pt x="803" y="467"/>
                      <a:pt x="807" y="465"/>
                    </a:cubicBezTo>
                    <a:lnTo>
                      <a:pt x="860" y="438"/>
                    </a:lnTo>
                    <a:cubicBezTo>
                      <a:pt x="866" y="435"/>
                      <a:pt x="872" y="430"/>
                      <a:pt x="878" y="429"/>
                    </a:cubicBezTo>
                    <a:cubicBezTo>
                      <a:pt x="879" y="429"/>
                      <a:pt x="901" y="419"/>
                      <a:pt x="903" y="419"/>
                    </a:cubicBezTo>
                    <a:cubicBezTo>
                      <a:pt x="946" y="401"/>
                      <a:pt x="990" y="387"/>
                      <a:pt x="1033" y="375"/>
                    </a:cubicBezTo>
                    <a:lnTo>
                      <a:pt x="1035" y="375"/>
                    </a:lnTo>
                    <a:cubicBezTo>
                      <a:pt x="1045" y="372"/>
                      <a:pt x="1054" y="372"/>
                      <a:pt x="1062" y="371"/>
                    </a:cubicBezTo>
                    <a:cubicBezTo>
                      <a:pt x="1092" y="368"/>
                      <a:pt x="1121" y="368"/>
                      <a:pt x="1150" y="368"/>
                    </a:cubicBezTo>
                    <a:cubicBezTo>
                      <a:pt x="1154" y="368"/>
                      <a:pt x="1161" y="368"/>
                      <a:pt x="1166" y="369"/>
                    </a:cubicBezTo>
                    <a:cubicBezTo>
                      <a:pt x="1173" y="371"/>
                      <a:pt x="1179" y="371"/>
                      <a:pt x="1186" y="372"/>
                    </a:cubicBezTo>
                    <a:cubicBezTo>
                      <a:pt x="1209" y="377"/>
                      <a:pt x="1231" y="384"/>
                      <a:pt x="1256" y="390"/>
                    </a:cubicBezTo>
                    <a:cubicBezTo>
                      <a:pt x="1259" y="391"/>
                      <a:pt x="1266" y="393"/>
                      <a:pt x="1272" y="394"/>
                    </a:cubicBezTo>
                    <a:cubicBezTo>
                      <a:pt x="1278" y="397"/>
                      <a:pt x="1285" y="400"/>
                      <a:pt x="1289" y="401"/>
                    </a:cubicBezTo>
                    <a:cubicBezTo>
                      <a:pt x="1309" y="411"/>
                      <a:pt x="1328" y="422"/>
                      <a:pt x="1346" y="435"/>
                    </a:cubicBezTo>
                    <a:cubicBezTo>
                      <a:pt x="1346" y="436"/>
                      <a:pt x="1384" y="464"/>
                      <a:pt x="1389" y="471"/>
                    </a:cubicBezTo>
                    <a:lnTo>
                      <a:pt x="1407" y="487"/>
                    </a:lnTo>
                    <a:cubicBezTo>
                      <a:pt x="1410" y="491"/>
                      <a:pt x="1411" y="494"/>
                      <a:pt x="1414" y="496"/>
                    </a:cubicBezTo>
                    <a:cubicBezTo>
                      <a:pt x="1430" y="520"/>
                      <a:pt x="1446" y="544"/>
                      <a:pt x="1459" y="571"/>
                    </a:cubicBezTo>
                    <a:cubicBezTo>
                      <a:pt x="1459" y="573"/>
                      <a:pt x="1459" y="573"/>
                      <a:pt x="1461" y="574"/>
                    </a:cubicBezTo>
                    <a:cubicBezTo>
                      <a:pt x="1466" y="590"/>
                      <a:pt x="1474" y="608"/>
                      <a:pt x="1480" y="624"/>
                    </a:cubicBezTo>
                    <a:cubicBezTo>
                      <a:pt x="1482" y="634"/>
                      <a:pt x="1484" y="647"/>
                      <a:pt x="1488" y="658"/>
                    </a:cubicBezTo>
                    <a:cubicBezTo>
                      <a:pt x="1490" y="661"/>
                      <a:pt x="1490" y="663"/>
                      <a:pt x="1490" y="666"/>
                    </a:cubicBezTo>
                    <a:lnTo>
                      <a:pt x="1490" y="667"/>
                    </a:lnTo>
                    <a:cubicBezTo>
                      <a:pt x="1493" y="695"/>
                      <a:pt x="1495" y="719"/>
                      <a:pt x="1497" y="747"/>
                    </a:cubicBezTo>
                    <a:lnTo>
                      <a:pt x="1497" y="783"/>
                    </a:lnTo>
                    <a:cubicBezTo>
                      <a:pt x="1497" y="783"/>
                      <a:pt x="1495" y="799"/>
                      <a:pt x="1495" y="811"/>
                    </a:cubicBezTo>
                    <a:cubicBezTo>
                      <a:pt x="1494" y="820"/>
                      <a:pt x="1492" y="837"/>
                      <a:pt x="1491" y="837"/>
                    </a:cubicBezTo>
                    <a:cubicBezTo>
                      <a:pt x="1491" y="837"/>
                      <a:pt x="1491" y="837"/>
                      <a:pt x="1491" y="837"/>
                    </a:cubicBezTo>
                    <a:cubicBezTo>
                      <a:pt x="1488" y="856"/>
                      <a:pt x="1484" y="874"/>
                      <a:pt x="1481" y="890"/>
                    </a:cubicBezTo>
                    <a:cubicBezTo>
                      <a:pt x="1475" y="911"/>
                      <a:pt x="1469" y="932"/>
                      <a:pt x="1462" y="953"/>
                    </a:cubicBezTo>
                    <a:cubicBezTo>
                      <a:pt x="1461" y="958"/>
                      <a:pt x="1459" y="961"/>
                      <a:pt x="1459" y="962"/>
                    </a:cubicBezTo>
                    <a:cubicBezTo>
                      <a:pt x="1452" y="975"/>
                      <a:pt x="1446" y="990"/>
                      <a:pt x="1439" y="1004"/>
                    </a:cubicBezTo>
                    <a:cubicBezTo>
                      <a:pt x="1429" y="1029"/>
                      <a:pt x="1414" y="1051"/>
                      <a:pt x="1401" y="1071"/>
                    </a:cubicBezTo>
                    <a:cubicBezTo>
                      <a:pt x="1400" y="1074"/>
                      <a:pt x="1397" y="1077"/>
                      <a:pt x="1397" y="1077"/>
                    </a:cubicBezTo>
                    <a:cubicBezTo>
                      <a:pt x="1387" y="1092"/>
                      <a:pt x="1373" y="1105"/>
                      <a:pt x="1363" y="1119"/>
                    </a:cubicBezTo>
                    <a:cubicBezTo>
                      <a:pt x="1343" y="1141"/>
                      <a:pt x="1321" y="1163"/>
                      <a:pt x="1298" y="1180"/>
                    </a:cubicBezTo>
                    <a:cubicBezTo>
                      <a:pt x="1291" y="1185"/>
                      <a:pt x="1262" y="1206"/>
                      <a:pt x="1254" y="1212"/>
                    </a:cubicBezTo>
                    <a:cubicBezTo>
                      <a:pt x="1227" y="1230"/>
                      <a:pt x="1199" y="1246"/>
                      <a:pt x="1170" y="1260"/>
                    </a:cubicBezTo>
                    <a:cubicBezTo>
                      <a:pt x="1167" y="1263"/>
                      <a:pt x="1167" y="1263"/>
                      <a:pt x="1161" y="1264"/>
                    </a:cubicBezTo>
                    <a:lnTo>
                      <a:pt x="1106" y="1286"/>
                    </a:lnTo>
                    <a:cubicBezTo>
                      <a:pt x="1080" y="1295"/>
                      <a:pt x="1051" y="1304"/>
                      <a:pt x="1022" y="1311"/>
                    </a:cubicBezTo>
                    <a:cubicBezTo>
                      <a:pt x="1017" y="1314"/>
                      <a:pt x="1000" y="1317"/>
                      <a:pt x="994" y="1317"/>
                    </a:cubicBezTo>
                    <a:cubicBezTo>
                      <a:pt x="985" y="1318"/>
                      <a:pt x="974" y="1321"/>
                      <a:pt x="965" y="1321"/>
                    </a:cubicBezTo>
                    <a:cubicBezTo>
                      <a:pt x="936" y="1324"/>
                      <a:pt x="905" y="1325"/>
                      <a:pt x="876" y="1328"/>
                    </a:cubicBezTo>
                    <a:lnTo>
                      <a:pt x="827" y="1328"/>
                    </a:lnTo>
                    <a:cubicBezTo>
                      <a:pt x="823" y="1328"/>
                      <a:pt x="798" y="1325"/>
                      <a:pt x="791" y="1325"/>
                    </a:cubicBezTo>
                    <a:cubicBezTo>
                      <a:pt x="727" y="1318"/>
                      <a:pt x="663" y="1304"/>
                      <a:pt x="602" y="1286"/>
                    </a:cubicBezTo>
                    <a:cubicBezTo>
                      <a:pt x="595" y="1285"/>
                      <a:pt x="590" y="1282"/>
                      <a:pt x="589" y="1282"/>
                    </a:cubicBezTo>
                    <a:cubicBezTo>
                      <a:pt x="571" y="1275"/>
                      <a:pt x="552" y="1267"/>
                      <a:pt x="536" y="1259"/>
                    </a:cubicBezTo>
                    <a:cubicBezTo>
                      <a:pt x="522" y="1251"/>
                      <a:pt x="507" y="1244"/>
                      <a:pt x="493" y="1235"/>
                    </a:cubicBezTo>
                    <a:cubicBezTo>
                      <a:pt x="472" y="1224"/>
                      <a:pt x="471" y="1222"/>
                      <a:pt x="465" y="1216"/>
                    </a:cubicBezTo>
                    <a:cubicBezTo>
                      <a:pt x="455" y="1208"/>
                      <a:pt x="443" y="1199"/>
                      <a:pt x="433" y="1187"/>
                    </a:cubicBezTo>
                    <a:cubicBezTo>
                      <a:pt x="433" y="1186"/>
                      <a:pt x="410" y="1158"/>
                      <a:pt x="409" y="1158"/>
                    </a:cubicBezTo>
                    <a:cubicBezTo>
                      <a:pt x="409" y="1158"/>
                      <a:pt x="408" y="1158"/>
                      <a:pt x="408" y="1158"/>
                    </a:cubicBezTo>
                    <a:cubicBezTo>
                      <a:pt x="407" y="1157"/>
                      <a:pt x="407" y="1155"/>
                      <a:pt x="406" y="1151"/>
                    </a:cubicBezTo>
                    <a:cubicBezTo>
                      <a:pt x="404" y="1145"/>
                      <a:pt x="400" y="1121"/>
                      <a:pt x="399" y="1121"/>
                    </a:cubicBezTo>
                    <a:cubicBezTo>
                      <a:pt x="398" y="1121"/>
                      <a:pt x="398" y="1121"/>
                      <a:pt x="398" y="1122"/>
                    </a:cubicBezTo>
                    <a:lnTo>
                      <a:pt x="398" y="1107"/>
                    </a:lnTo>
                    <a:cubicBezTo>
                      <a:pt x="400" y="1107"/>
                      <a:pt x="401" y="1081"/>
                      <a:pt x="404" y="1076"/>
                    </a:cubicBezTo>
                    <a:cubicBezTo>
                      <a:pt x="408" y="1054"/>
                      <a:pt x="413" y="1038"/>
                      <a:pt x="414" y="1017"/>
                    </a:cubicBezTo>
                    <a:cubicBezTo>
                      <a:pt x="416" y="1009"/>
                      <a:pt x="416" y="1001"/>
                      <a:pt x="416" y="993"/>
                    </a:cubicBezTo>
                    <a:cubicBezTo>
                      <a:pt x="416" y="993"/>
                      <a:pt x="417" y="987"/>
                      <a:pt x="420" y="978"/>
                    </a:cubicBezTo>
                    <a:cubicBezTo>
                      <a:pt x="443" y="879"/>
                      <a:pt x="364" y="815"/>
                      <a:pt x="278" y="815"/>
                    </a:cubicBezTo>
                    <a:cubicBezTo>
                      <a:pt x="268" y="815"/>
                      <a:pt x="257" y="816"/>
                      <a:pt x="246" y="818"/>
                    </a:cubicBezTo>
                    <a:cubicBezTo>
                      <a:pt x="29" y="858"/>
                      <a:pt x="0" y="1126"/>
                      <a:pt x="74" y="1295"/>
                    </a:cubicBezTo>
                    <a:cubicBezTo>
                      <a:pt x="159" y="1481"/>
                      <a:pt x="336" y="1581"/>
                      <a:pt x="522" y="1641"/>
                    </a:cubicBezTo>
                    <a:cubicBezTo>
                      <a:pt x="637" y="1678"/>
                      <a:pt x="761" y="1697"/>
                      <a:pt x="886" y="1697"/>
                    </a:cubicBezTo>
                    <a:cubicBezTo>
                      <a:pt x="1104" y="1697"/>
                      <a:pt x="1324" y="1639"/>
                      <a:pt x="1503" y="1519"/>
                    </a:cubicBezTo>
                    <a:cubicBezTo>
                      <a:pt x="1782" y="1330"/>
                      <a:pt x="1936" y="974"/>
                      <a:pt x="1884" y="641"/>
                    </a:cubicBezTo>
                    <a:cubicBezTo>
                      <a:pt x="1833" y="318"/>
                      <a:pt x="1607" y="50"/>
                      <a:pt x="1273" y="7"/>
                    </a:cubicBezTo>
                    <a:cubicBezTo>
                      <a:pt x="1235" y="3"/>
                      <a:pt x="1196" y="0"/>
                      <a:pt x="1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6"/>
              <p:cNvSpPr/>
              <p:nvPr/>
            </p:nvSpPr>
            <p:spPr>
              <a:xfrm>
                <a:off x="2674915" y="3183934"/>
                <a:ext cx="78073" cy="106399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3760" extrusionOk="0">
                    <a:moveTo>
                      <a:pt x="991" y="1"/>
                    </a:moveTo>
                    <a:cubicBezTo>
                      <a:pt x="766" y="1"/>
                      <a:pt x="545" y="73"/>
                      <a:pt x="372" y="230"/>
                    </a:cubicBezTo>
                    <a:cubicBezTo>
                      <a:pt x="138" y="445"/>
                      <a:pt x="0" y="810"/>
                      <a:pt x="240" y="1068"/>
                    </a:cubicBezTo>
                    <a:cubicBezTo>
                      <a:pt x="257" y="1086"/>
                      <a:pt x="280" y="1094"/>
                      <a:pt x="303" y="1094"/>
                    </a:cubicBezTo>
                    <a:cubicBezTo>
                      <a:pt x="348" y="1094"/>
                      <a:pt x="394" y="1064"/>
                      <a:pt x="404" y="1017"/>
                    </a:cubicBezTo>
                    <a:cubicBezTo>
                      <a:pt x="439" y="833"/>
                      <a:pt x="496" y="621"/>
                      <a:pt x="642" y="496"/>
                    </a:cubicBezTo>
                    <a:cubicBezTo>
                      <a:pt x="739" y="414"/>
                      <a:pt x="861" y="380"/>
                      <a:pt x="986" y="380"/>
                    </a:cubicBezTo>
                    <a:cubicBezTo>
                      <a:pt x="1090" y="380"/>
                      <a:pt x="1195" y="404"/>
                      <a:pt x="1289" y="443"/>
                    </a:cubicBezTo>
                    <a:cubicBezTo>
                      <a:pt x="1753" y="641"/>
                      <a:pt x="1988" y="1182"/>
                      <a:pt x="2125" y="1635"/>
                    </a:cubicBezTo>
                    <a:cubicBezTo>
                      <a:pt x="2254" y="2065"/>
                      <a:pt x="2357" y="2630"/>
                      <a:pt x="2158" y="3056"/>
                    </a:cubicBezTo>
                    <a:cubicBezTo>
                      <a:pt x="2077" y="3229"/>
                      <a:pt x="1940" y="3366"/>
                      <a:pt x="1739" y="3376"/>
                    </a:cubicBezTo>
                    <a:cubicBezTo>
                      <a:pt x="1728" y="3377"/>
                      <a:pt x="1717" y="3377"/>
                      <a:pt x="1706" y="3377"/>
                    </a:cubicBezTo>
                    <a:cubicBezTo>
                      <a:pt x="1473" y="3377"/>
                      <a:pt x="1267" y="3234"/>
                      <a:pt x="1116" y="3064"/>
                    </a:cubicBezTo>
                    <a:cubicBezTo>
                      <a:pt x="926" y="2850"/>
                      <a:pt x="780" y="2583"/>
                      <a:pt x="671" y="2319"/>
                    </a:cubicBezTo>
                    <a:cubicBezTo>
                      <a:pt x="554" y="2029"/>
                      <a:pt x="436" y="1715"/>
                      <a:pt x="410" y="1398"/>
                    </a:cubicBezTo>
                    <a:cubicBezTo>
                      <a:pt x="406" y="1355"/>
                      <a:pt x="375" y="1335"/>
                      <a:pt x="343" y="1335"/>
                    </a:cubicBezTo>
                    <a:cubicBezTo>
                      <a:pt x="309" y="1335"/>
                      <a:pt x="274" y="1359"/>
                      <a:pt x="272" y="1404"/>
                    </a:cubicBezTo>
                    <a:cubicBezTo>
                      <a:pt x="266" y="1571"/>
                      <a:pt x="254" y="1729"/>
                      <a:pt x="270" y="1897"/>
                    </a:cubicBezTo>
                    <a:cubicBezTo>
                      <a:pt x="288" y="2071"/>
                      <a:pt x="315" y="2248"/>
                      <a:pt x="368" y="2415"/>
                    </a:cubicBezTo>
                    <a:cubicBezTo>
                      <a:pt x="468" y="2732"/>
                      <a:pt x="622" y="3045"/>
                      <a:pt x="837" y="3299"/>
                    </a:cubicBezTo>
                    <a:cubicBezTo>
                      <a:pt x="1049" y="3550"/>
                      <a:pt x="1334" y="3742"/>
                      <a:pt x="1673" y="3758"/>
                    </a:cubicBezTo>
                    <a:cubicBezTo>
                      <a:pt x="1686" y="3759"/>
                      <a:pt x="1699" y="3759"/>
                      <a:pt x="1713" y="3759"/>
                    </a:cubicBezTo>
                    <a:cubicBezTo>
                      <a:pt x="1999" y="3759"/>
                      <a:pt x="2254" y="3611"/>
                      <a:pt x="2414" y="3375"/>
                    </a:cubicBezTo>
                    <a:cubicBezTo>
                      <a:pt x="2758" y="2867"/>
                      <a:pt x="2661" y="2138"/>
                      <a:pt x="2507" y="1584"/>
                    </a:cubicBezTo>
                    <a:cubicBezTo>
                      <a:pt x="2337" y="975"/>
                      <a:pt x="1998" y="288"/>
                      <a:pt x="1362" y="66"/>
                    </a:cubicBezTo>
                    <a:cubicBezTo>
                      <a:pt x="1242" y="23"/>
                      <a:pt x="1116" y="1"/>
                      <a:pt x="9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6"/>
              <p:cNvSpPr/>
              <p:nvPr/>
            </p:nvSpPr>
            <p:spPr>
              <a:xfrm>
                <a:off x="2757431" y="3219193"/>
                <a:ext cx="84044" cy="7507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653" extrusionOk="0">
                    <a:moveTo>
                      <a:pt x="1045" y="1"/>
                    </a:moveTo>
                    <a:cubicBezTo>
                      <a:pt x="876" y="1"/>
                      <a:pt x="707" y="47"/>
                      <a:pt x="564" y="138"/>
                    </a:cubicBezTo>
                    <a:cubicBezTo>
                      <a:pt x="114" y="427"/>
                      <a:pt x="1" y="1059"/>
                      <a:pt x="198" y="1531"/>
                    </a:cubicBezTo>
                    <a:cubicBezTo>
                      <a:pt x="419" y="2057"/>
                      <a:pt x="935" y="2469"/>
                      <a:pt x="1483" y="2610"/>
                    </a:cubicBezTo>
                    <a:cubicBezTo>
                      <a:pt x="1592" y="2638"/>
                      <a:pt x="1706" y="2652"/>
                      <a:pt x="1820" y="2652"/>
                    </a:cubicBezTo>
                    <a:cubicBezTo>
                      <a:pt x="2251" y="2652"/>
                      <a:pt x="2681" y="2446"/>
                      <a:pt x="2847" y="2020"/>
                    </a:cubicBezTo>
                    <a:cubicBezTo>
                      <a:pt x="2969" y="1709"/>
                      <a:pt x="2884" y="1387"/>
                      <a:pt x="2695" y="1123"/>
                    </a:cubicBezTo>
                    <a:cubicBezTo>
                      <a:pt x="2608" y="1001"/>
                      <a:pt x="2504" y="886"/>
                      <a:pt x="2385" y="792"/>
                    </a:cubicBezTo>
                    <a:cubicBezTo>
                      <a:pt x="2253" y="684"/>
                      <a:pt x="2119" y="632"/>
                      <a:pt x="1954" y="592"/>
                    </a:cubicBezTo>
                    <a:cubicBezTo>
                      <a:pt x="1946" y="591"/>
                      <a:pt x="1939" y="590"/>
                      <a:pt x="1931" y="590"/>
                    </a:cubicBezTo>
                    <a:cubicBezTo>
                      <a:pt x="1845" y="590"/>
                      <a:pt x="1777" y="715"/>
                      <a:pt x="1858" y="774"/>
                    </a:cubicBezTo>
                    <a:cubicBezTo>
                      <a:pt x="1941" y="834"/>
                      <a:pt x="2013" y="906"/>
                      <a:pt x="2093" y="972"/>
                    </a:cubicBezTo>
                    <a:cubicBezTo>
                      <a:pt x="2173" y="1037"/>
                      <a:pt x="2253" y="1105"/>
                      <a:pt x="2318" y="1185"/>
                    </a:cubicBezTo>
                    <a:cubicBezTo>
                      <a:pt x="2442" y="1335"/>
                      <a:pt x="2567" y="1537"/>
                      <a:pt x="2545" y="1738"/>
                    </a:cubicBezTo>
                    <a:cubicBezTo>
                      <a:pt x="2506" y="2090"/>
                      <a:pt x="2150" y="2283"/>
                      <a:pt x="1824" y="2283"/>
                    </a:cubicBezTo>
                    <a:cubicBezTo>
                      <a:pt x="1789" y="2283"/>
                      <a:pt x="1754" y="2281"/>
                      <a:pt x="1720" y="2277"/>
                    </a:cubicBezTo>
                    <a:cubicBezTo>
                      <a:pt x="1303" y="2222"/>
                      <a:pt x="886" y="1948"/>
                      <a:pt x="650" y="1601"/>
                    </a:cubicBezTo>
                    <a:cubicBezTo>
                      <a:pt x="448" y="1300"/>
                      <a:pt x="381" y="869"/>
                      <a:pt x="630" y="566"/>
                    </a:cubicBezTo>
                    <a:cubicBezTo>
                      <a:pt x="747" y="430"/>
                      <a:pt x="904" y="364"/>
                      <a:pt x="1079" y="364"/>
                    </a:cubicBezTo>
                    <a:cubicBezTo>
                      <a:pt x="1085" y="364"/>
                      <a:pt x="1091" y="364"/>
                      <a:pt x="1096" y="364"/>
                    </a:cubicBezTo>
                    <a:cubicBezTo>
                      <a:pt x="1178" y="369"/>
                      <a:pt x="1253" y="390"/>
                      <a:pt x="1329" y="427"/>
                    </a:cubicBezTo>
                    <a:cubicBezTo>
                      <a:pt x="1412" y="469"/>
                      <a:pt x="1477" y="531"/>
                      <a:pt x="1564" y="568"/>
                    </a:cubicBezTo>
                    <a:cubicBezTo>
                      <a:pt x="1582" y="575"/>
                      <a:pt x="1599" y="578"/>
                      <a:pt x="1615" y="578"/>
                    </a:cubicBezTo>
                    <a:cubicBezTo>
                      <a:pt x="1672" y="578"/>
                      <a:pt x="1717" y="535"/>
                      <a:pt x="1721" y="469"/>
                    </a:cubicBezTo>
                    <a:cubicBezTo>
                      <a:pt x="1737" y="226"/>
                      <a:pt x="1447" y="71"/>
                      <a:pt x="1245" y="23"/>
                    </a:cubicBezTo>
                    <a:cubicBezTo>
                      <a:pt x="1179" y="8"/>
                      <a:pt x="1112" y="1"/>
                      <a:pt x="10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6"/>
              <p:cNvSpPr/>
              <p:nvPr/>
            </p:nvSpPr>
            <p:spPr>
              <a:xfrm>
                <a:off x="2915670" y="3246443"/>
                <a:ext cx="76630" cy="53256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882" extrusionOk="0">
                    <a:moveTo>
                      <a:pt x="1682" y="0"/>
                    </a:moveTo>
                    <a:cubicBezTo>
                      <a:pt x="1637" y="0"/>
                      <a:pt x="1592" y="6"/>
                      <a:pt x="1548" y="19"/>
                    </a:cubicBezTo>
                    <a:cubicBezTo>
                      <a:pt x="1528" y="25"/>
                      <a:pt x="1508" y="32"/>
                      <a:pt x="1487" y="44"/>
                    </a:cubicBezTo>
                    <a:lnTo>
                      <a:pt x="1453" y="73"/>
                    </a:lnTo>
                    <a:lnTo>
                      <a:pt x="1453" y="73"/>
                    </a:lnTo>
                    <a:cubicBezTo>
                      <a:pt x="1455" y="71"/>
                      <a:pt x="1455" y="70"/>
                      <a:pt x="1453" y="70"/>
                    </a:cubicBezTo>
                    <a:cubicBezTo>
                      <a:pt x="1450" y="70"/>
                      <a:pt x="1442" y="73"/>
                      <a:pt x="1429" y="80"/>
                    </a:cubicBezTo>
                    <a:cubicBezTo>
                      <a:pt x="1321" y="119"/>
                      <a:pt x="1336" y="299"/>
                      <a:pt x="1456" y="299"/>
                    </a:cubicBezTo>
                    <a:cubicBezTo>
                      <a:pt x="1460" y="299"/>
                      <a:pt x="1465" y="298"/>
                      <a:pt x="1470" y="298"/>
                    </a:cubicBezTo>
                    <a:cubicBezTo>
                      <a:pt x="1484" y="295"/>
                      <a:pt x="1492" y="294"/>
                      <a:pt x="1493" y="294"/>
                    </a:cubicBezTo>
                    <a:cubicBezTo>
                      <a:pt x="1508" y="299"/>
                      <a:pt x="1522" y="308"/>
                      <a:pt x="1537" y="312"/>
                    </a:cubicBezTo>
                    <a:cubicBezTo>
                      <a:pt x="1567" y="321"/>
                      <a:pt x="1606" y="324"/>
                      <a:pt x="1638" y="328"/>
                    </a:cubicBezTo>
                    <a:cubicBezTo>
                      <a:pt x="1711" y="339"/>
                      <a:pt x="1782" y="346"/>
                      <a:pt x="1853" y="372"/>
                    </a:cubicBezTo>
                    <a:cubicBezTo>
                      <a:pt x="1967" y="414"/>
                      <a:pt x="2079" y="490"/>
                      <a:pt x="2147" y="593"/>
                    </a:cubicBezTo>
                    <a:cubicBezTo>
                      <a:pt x="2315" y="850"/>
                      <a:pt x="2140" y="1134"/>
                      <a:pt x="1907" y="1274"/>
                    </a:cubicBezTo>
                    <a:cubicBezTo>
                      <a:pt x="1721" y="1388"/>
                      <a:pt x="1333" y="1513"/>
                      <a:pt x="1001" y="1513"/>
                    </a:cubicBezTo>
                    <a:cubicBezTo>
                      <a:pt x="668" y="1513"/>
                      <a:pt x="391" y="1387"/>
                      <a:pt x="431" y="1000"/>
                    </a:cubicBezTo>
                    <a:cubicBezTo>
                      <a:pt x="444" y="836"/>
                      <a:pt x="534" y="692"/>
                      <a:pt x="649" y="574"/>
                    </a:cubicBezTo>
                    <a:cubicBezTo>
                      <a:pt x="782" y="435"/>
                      <a:pt x="957" y="344"/>
                      <a:pt x="1088" y="203"/>
                    </a:cubicBezTo>
                    <a:cubicBezTo>
                      <a:pt x="1138" y="147"/>
                      <a:pt x="1092" y="73"/>
                      <a:pt x="1025" y="67"/>
                    </a:cubicBezTo>
                    <a:cubicBezTo>
                      <a:pt x="1014" y="66"/>
                      <a:pt x="1002" y="66"/>
                      <a:pt x="990" y="66"/>
                    </a:cubicBezTo>
                    <a:cubicBezTo>
                      <a:pt x="783" y="66"/>
                      <a:pt x="570" y="186"/>
                      <a:pt x="419" y="320"/>
                    </a:cubicBezTo>
                    <a:cubicBezTo>
                      <a:pt x="252" y="465"/>
                      <a:pt x="127" y="663"/>
                      <a:pt x="85" y="882"/>
                    </a:cubicBezTo>
                    <a:cubicBezTo>
                      <a:pt x="1" y="1331"/>
                      <a:pt x="248" y="1748"/>
                      <a:pt x="700" y="1851"/>
                    </a:cubicBezTo>
                    <a:cubicBezTo>
                      <a:pt x="792" y="1873"/>
                      <a:pt x="887" y="1882"/>
                      <a:pt x="983" y="1882"/>
                    </a:cubicBezTo>
                    <a:cubicBezTo>
                      <a:pt x="1100" y="1882"/>
                      <a:pt x="1218" y="1869"/>
                      <a:pt x="1333" y="1849"/>
                    </a:cubicBezTo>
                    <a:cubicBezTo>
                      <a:pt x="1580" y="1805"/>
                      <a:pt x="1826" y="1747"/>
                      <a:pt x="2047" y="1628"/>
                    </a:cubicBezTo>
                    <a:cubicBezTo>
                      <a:pt x="2420" y="1424"/>
                      <a:pt x="2708" y="966"/>
                      <a:pt x="2522" y="542"/>
                    </a:cubicBezTo>
                    <a:cubicBezTo>
                      <a:pt x="2432" y="342"/>
                      <a:pt x="2265" y="182"/>
                      <a:pt x="2066" y="90"/>
                    </a:cubicBezTo>
                    <a:cubicBezTo>
                      <a:pt x="1955" y="41"/>
                      <a:pt x="1840" y="9"/>
                      <a:pt x="1720" y="1"/>
                    </a:cubicBezTo>
                    <a:cubicBezTo>
                      <a:pt x="1707" y="1"/>
                      <a:pt x="1695" y="0"/>
                      <a:pt x="16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6"/>
              <p:cNvSpPr/>
              <p:nvPr/>
            </p:nvSpPr>
            <p:spPr>
              <a:xfrm>
                <a:off x="2736377" y="3291804"/>
                <a:ext cx="49719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213" extrusionOk="0">
                    <a:moveTo>
                      <a:pt x="1319" y="405"/>
                    </a:moveTo>
                    <a:cubicBezTo>
                      <a:pt x="1319" y="406"/>
                      <a:pt x="1319" y="407"/>
                      <a:pt x="1320" y="408"/>
                    </a:cubicBezTo>
                    <a:lnTo>
                      <a:pt x="1320" y="408"/>
                    </a:lnTo>
                    <a:cubicBezTo>
                      <a:pt x="1319" y="407"/>
                      <a:pt x="1319" y="406"/>
                      <a:pt x="1319" y="405"/>
                    </a:cubicBezTo>
                    <a:close/>
                    <a:moveTo>
                      <a:pt x="1172" y="1"/>
                    </a:moveTo>
                    <a:cubicBezTo>
                      <a:pt x="1059" y="1"/>
                      <a:pt x="945" y="31"/>
                      <a:pt x="851" y="86"/>
                    </a:cubicBezTo>
                    <a:cubicBezTo>
                      <a:pt x="785" y="123"/>
                      <a:pt x="814" y="212"/>
                      <a:pt x="875" y="232"/>
                    </a:cubicBezTo>
                    <a:cubicBezTo>
                      <a:pt x="955" y="259"/>
                      <a:pt x="1041" y="277"/>
                      <a:pt x="1122" y="295"/>
                    </a:cubicBezTo>
                    <a:cubicBezTo>
                      <a:pt x="1144" y="298"/>
                      <a:pt x="1165" y="304"/>
                      <a:pt x="1185" y="311"/>
                    </a:cubicBezTo>
                    <a:cubicBezTo>
                      <a:pt x="1195" y="314"/>
                      <a:pt x="1204" y="317"/>
                      <a:pt x="1215" y="320"/>
                    </a:cubicBezTo>
                    <a:cubicBezTo>
                      <a:pt x="1217" y="320"/>
                      <a:pt x="1218" y="321"/>
                      <a:pt x="1221" y="321"/>
                    </a:cubicBezTo>
                    <a:cubicBezTo>
                      <a:pt x="1236" y="328"/>
                      <a:pt x="1252" y="336"/>
                      <a:pt x="1266" y="346"/>
                    </a:cubicBezTo>
                    <a:cubicBezTo>
                      <a:pt x="1268" y="347"/>
                      <a:pt x="1290" y="365"/>
                      <a:pt x="1297" y="370"/>
                    </a:cubicBezTo>
                    <a:lnTo>
                      <a:pt x="1301" y="375"/>
                    </a:lnTo>
                    <a:cubicBezTo>
                      <a:pt x="1306" y="382"/>
                      <a:pt x="1311" y="389"/>
                      <a:pt x="1316" y="398"/>
                    </a:cubicBezTo>
                    <a:cubicBezTo>
                      <a:pt x="1323" y="411"/>
                      <a:pt x="1324" y="415"/>
                      <a:pt x="1324" y="415"/>
                    </a:cubicBezTo>
                    <a:cubicBezTo>
                      <a:pt x="1324" y="415"/>
                      <a:pt x="1321" y="412"/>
                      <a:pt x="1320" y="408"/>
                    </a:cubicBezTo>
                    <a:lnTo>
                      <a:pt x="1320" y="408"/>
                    </a:lnTo>
                    <a:cubicBezTo>
                      <a:pt x="1322" y="415"/>
                      <a:pt x="1325" y="423"/>
                      <a:pt x="1326" y="430"/>
                    </a:cubicBezTo>
                    <a:cubicBezTo>
                      <a:pt x="1326" y="430"/>
                      <a:pt x="1326" y="430"/>
                      <a:pt x="1325" y="430"/>
                    </a:cubicBezTo>
                    <a:cubicBezTo>
                      <a:pt x="1322" y="430"/>
                      <a:pt x="1324" y="458"/>
                      <a:pt x="1326" y="458"/>
                    </a:cubicBezTo>
                    <a:cubicBezTo>
                      <a:pt x="1326" y="458"/>
                      <a:pt x="1326" y="458"/>
                      <a:pt x="1326" y="458"/>
                    </a:cubicBezTo>
                    <a:lnTo>
                      <a:pt x="1326" y="458"/>
                    </a:lnTo>
                    <a:cubicBezTo>
                      <a:pt x="1321" y="471"/>
                      <a:pt x="1319" y="494"/>
                      <a:pt x="1319" y="494"/>
                    </a:cubicBezTo>
                    <a:cubicBezTo>
                      <a:pt x="1290" y="574"/>
                      <a:pt x="1224" y="645"/>
                      <a:pt x="1160" y="695"/>
                    </a:cubicBezTo>
                    <a:cubicBezTo>
                      <a:pt x="1080" y="756"/>
                      <a:pt x="990" y="806"/>
                      <a:pt x="896" y="841"/>
                    </a:cubicBezTo>
                    <a:cubicBezTo>
                      <a:pt x="855" y="856"/>
                      <a:pt x="803" y="873"/>
                      <a:pt x="766" y="879"/>
                    </a:cubicBezTo>
                    <a:cubicBezTo>
                      <a:pt x="739" y="883"/>
                      <a:pt x="710" y="886"/>
                      <a:pt x="682" y="886"/>
                    </a:cubicBezTo>
                    <a:lnTo>
                      <a:pt x="653" y="886"/>
                    </a:lnTo>
                    <a:cubicBezTo>
                      <a:pt x="652" y="886"/>
                      <a:pt x="636" y="885"/>
                      <a:pt x="630" y="885"/>
                    </a:cubicBezTo>
                    <a:cubicBezTo>
                      <a:pt x="541" y="870"/>
                      <a:pt x="483" y="849"/>
                      <a:pt x="425" y="789"/>
                    </a:cubicBezTo>
                    <a:cubicBezTo>
                      <a:pt x="416" y="777"/>
                      <a:pt x="389" y="732"/>
                      <a:pt x="384" y="721"/>
                    </a:cubicBezTo>
                    <a:cubicBezTo>
                      <a:pt x="381" y="712"/>
                      <a:pt x="380" y="702"/>
                      <a:pt x="375" y="692"/>
                    </a:cubicBezTo>
                    <a:cubicBezTo>
                      <a:pt x="375" y="690"/>
                      <a:pt x="374" y="687"/>
                      <a:pt x="374" y="687"/>
                    </a:cubicBezTo>
                    <a:cubicBezTo>
                      <a:pt x="373" y="663"/>
                      <a:pt x="370" y="639"/>
                      <a:pt x="373" y="616"/>
                    </a:cubicBezTo>
                    <a:cubicBezTo>
                      <a:pt x="373" y="615"/>
                      <a:pt x="373" y="612"/>
                      <a:pt x="374" y="610"/>
                    </a:cubicBezTo>
                    <a:cubicBezTo>
                      <a:pt x="381" y="593"/>
                      <a:pt x="386" y="580"/>
                      <a:pt x="387" y="567"/>
                    </a:cubicBezTo>
                    <a:cubicBezTo>
                      <a:pt x="394" y="536"/>
                      <a:pt x="393" y="543"/>
                      <a:pt x="403" y="520"/>
                    </a:cubicBezTo>
                    <a:cubicBezTo>
                      <a:pt x="423" y="477"/>
                      <a:pt x="442" y="442"/>
                      <a:pt x="471" y="410"/>
                    </a:cubicBezTo>
                    <a:cubicBezTo>
                      <a:pt x="506" y="369"/>
                      <a:pt x="544" y="331"/>
                      <a:pt x="577" y="289"/>
                    </a:cubicBezTo>
                    <a:cubicBezTo>
                      <a:pt x="591" y="273"/>
                      <a:pt x="602" y="261"/>
                      <a:pt x="620" y="248"/>
                    </a:cubicBezTo>
                    <a:cubicBezTo>
                      <a:pt x="641" y="231"/>
                      <a:pt x="657" y="208"/>
                      <a:pt x="679" y="189"/>
                    </a:cubicBezTo>
                    <a:cubicBezTo>
                      <a:pt x="729" y="150"/>
                      <a:pt x="707" y="80"/>
                      <a:pt x="643" y="74"/>
                    </a:cubicBezTo>
                    <a:cubicBezTo>
                      <a:pt x="622" y="73"/>
                      <a:pt x="603" y="69"/>
                      <a:pt x="583" y="69"/>
                    </a:cubicBezTo>
                    <a:cubicBezTo>
                      <a:pt x="574" y="69"/>
                      <a:pt x="564" y="70"/>
                      <a:pt x="554" y="73"/>
                    </a:cubicBezTo>
                    <a:cubicBezTo>
                      <a:pt x="527" y="78"/>
                      <a:pt x="499" y="87"/>
                      <a:pt x="474" y="94"/>
                    </a:cubicBezTo>
                    <a:cubicBezTo>
                      <a:pt x="402" y="116"/>
                      <a:pt x="342" y="151"/>
                      <a:pt x="285" y="202"/>
                    </a:cubicBezTo>
                    <a:cubicBezTo>
                      <a:pt x="192" y="289"/>
                      <a:pt x="121" y="400"/>
                      <a:pt x="85" y="522"/>
                    </a:cubicBezTo>
                    <a:cubicBezTo>
                      <a:pt x="1" y="814"/>
                      <a:pt x="194" y="1081"/>
                      <a:pt x="466" y="1176"/>
                    </a:cubicBezTo>
                    <a:cubicBezTo>
                      <a:pt x="537" y="1201"/>
                      <a:pt x="611" y="1212"/>
                      <a:pt x="686" y="1212"/>
                    </a:cubicBezTo>
                    <a:cubicBezTo>
                      <a:pt x="905" y="1212"/>
                      <a:pt x="1129" y="1116"/>
                      <a:pt x="1304" y="997"/>
                    </a:cubicBezTo>
                    <a:cubicBezTo>
                      <a:pt x="1542" y="836"/>
                      <a:pt x="1756" y="539"/>
                      <a:pt x="1611" y="247"/>
                    </a:cubicBezTo>
                    <a:cubicBezTo>
                      <a:pt x="1526" y="76"/>
                      <a:pt x="1351" y="1"/>
                      <a:pt x="1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6"/>
              <p:cNvSpPr/>
              <p:nvPr/>
            </p:nvSpPr>
            <p:spPr>
              <a:xfrm>
                <a:off x="2070707" y="3249754"/>
                <a:ext cx="93099" cy="44342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1567" extrusionOk="0">
                    <a:moveTo>
                      <a:pt x="3180" y="0"/>
                    </a:moveTo>
                    <a:cubicBezTo>
                      <a:pt x="3174" y="0"/>
                      <a:pt x="3167" y="1"/>
                      <a:pt x="3161" y="2"/>
                    </a:cubicBezTo>
                    <a:cubicBezTo>
                      <a:pt x="2581" y="105"/>
                      <a:pt x="2032" y="329"/>
                      <a:pt x="1498" y="582"/>
                    </a:cubicBezTo>
                    <a:cubicBezTo>
                      <a:pt x="1240" y="706"/>
                      <a:pt x="982" y="836"/>
                      <a:pt x="731" y="974"/>
                    </a:cubicBezTo>
                    <a:cubicBezTo>
                      <a:pt x="602" y="1044"/>
                      <a:pt x="472" y="1120"/>
                      <a:pt x="346" y="1194"/>
                    </a:cubicBezTo>
                    <a:cubicBezTo>
                      <a:pt x="230" y="1264"/>
                      <a:pt x="103" y="1344"/>
                      <a:pt x="29" y="1460"/>
                    </a:cubicBezTo>
                    <a:cubicBezTo>
                      <a:pt x="1" y="1503"/>
                      <a:pt x="41" y="1566"/>
                      <a:pt x="91" y="1566"/>
                    </a:cubicBezTo>
                    <a:cubicBezTo>
                      <a:pt x="93" y="1566"/>
                      <a:pt x="94" y="1566"/>
                      <a:pt x="96" y="1566"/>
                    </a:cubicBezTo>
                    <a:cubicBezTo>
                      <a:pt x="219" y="1556"/>
                      <a:pt x="336" y="1492"/>
                      <a:pt x="442" y="1432"/>
                    </a:cubicBezTo>
                    <a:cubicBezTo>
                      <a:pt x="570" y="1359"/>
                      <a:pt x="699" y="1287"/>
                      <a:pt x="830" y="1217"/>
                    </a:cubicBezTo>
                    <a:cubicBezTo>
                      <a:pt x="1088" y="1082"/>
                      <a:pt x="1350" y="953"/>
                      <a:pt x="1615" y="832"/>
                    </a:cubicBezTo>
                    <a:cubicBezTo>
                      <a:pt x="2139" y="592"/>
                      <a:pt x="2683" y="393"/>
                      <a:pt x="3204" y="148"/>
                    </a:cubicBezTo>
                    <a:cubicBezTo>
                      <a:pt x="3290" y="106"/>
                      <a:pt x="3261" y="0"/>
                      <a:pt x="3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6"/>
              <p:cNvSpPr/>
              <p:nvPr/>
            </p:nvSpPr>
            <p:spPr>
              <a:xfrm>
                <a:off x="2174332" y="3238350"/>
                <a:ext cx="24675" cy="1100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389" extrusionOk="0">
                    <a:moveTo>
                      <a:pt x="787" y="0"/>
                    </a:moveTo>
                    <a:cubicBezTo>
                      <a:pt x="779" y="0"/>
                      <a:pt x="772" y="1"/>
                      <a:pt x="763" y="4"/>
                    </a:cubicBezTo>
                    <a:cubicBezTo>
                      <a:pt x="640" y="40"/>
                      <a:pt x="516" y="77"/>
                      <a:pt x="394" y="119"/>
                    </a:cubicBezTo>
                    <a:cubicBezTo>
                      <a:pt x="336" y="138"/>
                      <a:pt x="278" y="160"/>
                      <a:pt x="220" y="184"/>
                    </a:cubicBezTo>
                    <a:lnTo>
                      <a:pt x="128" y="222"/>
                    </a:lnTo>
                    <a:cubicBezTo>
                      <a:pt x="96" y="237"/>
                      <a:pt x="67" y="257"/>
                      <a:pt x="36" y="274"/>
                    </a:cubicBezTo>
                    <a:cubicBezTo>
                      <a:pt x="9" y="290"/>
                      <a:pt x="0" y="327"/>
                      <a:pt x="15" y="354"/>
                    </a:cubicBezTo>
                    <a:cubicBezTo>
                      <a:pt x="27" y="380"/>
                      <a:pt x="49" y="389"/>
                      <a:pt x="75" y="389"/>
                    </a:cubicBezTo>
                    <a:cubicBezTo>
                      <a:pt x="80" y="389"/>
                      <a:pt x="86" y="389"/>
                      <a:pt x="92" y="388"/>
                    </a:cubicBezTo>
                    <a:cubicBezTo>
                      <a:pt x="124" y="382"/>
                      <a:pt x="159" y="378"/>
                      <a:pt x="190" y="369"/>
                    </a:cubicBezTo>
                    <a:cubicBezTo>
                      <a:pt x="218" y="362"/>
                      <a:pt x="246" y="351"/>
                      <a:pt x="273" y="344"/>
                    </a:cubicBezTo>
                    <a:cubicBezTo>
                      <a:pt x="334" y="324"/>
                      <a:pt x="394" y="302"/>
                      <a:pt x="455" y="279"/>
                    </a:cubicBezTo>
                    <a:cubicBezTo>
                      <a:pt x="573" y="231"/>
                      <a:pt x="689" y="180"/>
                      <a:pt x="802" y="129"/>
                    </a:cubicBezTo>
                    <a:cubicBezTo>
                      <a:pt x="872" y="96"/>
                      <a:pt x="853" y="0"/>
                      <a:pt x="7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6"/>
              <p:cNvSpPr/>
              <p:nvPr/>
            </p:nvSpPr>
            <p:spPr>
              <a:xfrm>
                <a:off x="2420549" y="3180680"/>
                <a:ext cx="142110" cy="15167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536" extrusionOk="0">
                    <a:moveTo>
                      <a:pt x="4063" y="1"/>
                    </a:moveTo>
                    <a:cubicBezTo>
                      <a:pt x="3936" y="1"/>
                      <a:pt x="3808" y="3"/>
                      <a:pt x="3680" y="6"/>
                    </a:cubicBezTo>
                    <a:cubicBezTo>
                      <a:pt x="3271" y="16"/>
                      <a:pt x="2858" y="31"/>
                      <a:pt x="2447" y="66"/>
                    </a:cubicBezTo>
                    <a:cubicBezTo>
                      <a:pt x="2037" y="99"/>
                      <a:pt x="1626" y="134"/>
                      <a:pt x="1219" y="185"/>
                    </a:cubicBezTo>
                    <a:cubicBezTo>
                      <a:pt x="1020" y="211"/>
                      <a:pt x="819" y="240"/>
                      <a:pt x="620" y="271"/>
                    </a:cubicBezTo>
                    <a:cubicBezTo>
                      <a:pt x="437" y="300"/>
                      <a:pt x="204" y="311"/>
                      <a:pt x="45" y="410"/>
                    </a:cubicBezTo>
                    <a:cubicBezTo>
                      <a:pt x="1" y="438"/>
                      <a:pt x="17" y="502"/>
                      <a:pt x="62" y="515"/>
                    </a:cubicBezTo>
                    <a:cubicBezTo>
                      <a:pt x="117" y="530"/>
                      <a:pt x="176" y="536"/>
                      <a:pt x="237" y="536"/>
                    </a:cubicBezTo>
                    <a:cubicBezTo>
                      <a:pt x="368" y="536"/>
                      <a:pt x="507" y="509"/>
                      <a:pt x="629" y="497"/>
                    </a:cubicBezTo>
                    <a:cubicBezTo>
                      <a:pt x="829" y="480"/>
                      <a:pt x="1030" y="461"/>
                      <a:pt x="1230" y="444"/>
                    </a:cubicBezTo>
                    <a:cubicBezTo>
                      <a:pt x="1640" y="407"/>
                      <a:pt x="2050" y="371"/>
                      <a:pt x="2460" y="351"/>
                    </a:cubicBezTo>
                    <a:cubicBezTo>
                      <a:pt x="2864" y="330"/>
                      <a:pt x="3265" y="307"/>
                      <a:pt x="3667" y="294"/>
                    </a:cubicBezTo>
                    <a:cubicBezTo>
                      <a:pt x="4079" y="281"/>
                      <a:pt x="4491" y="279"/>
                      <a:pt x="4900" y="226"/>
                    </a:cubicBezTo>
                    <a:cubicBezTo>
                      <a:pt x="4990" y="217"/>
                      <a:pt x="5022" y="73"/>
                      <a:pt x="4916" y="57"/>
                    </a:cubicBezTo>
                    <a:cubicBezTo>
                      <a:pt x="4633" y="13"/>
                      <a:pt x="4348" y="1"/>
                      <a:pt x="4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6"/>
              <p:cNvSpPr/>
              <p:nvPr/>
            </p:nvSpPr>
            <p:spPr>
              <a:xfrm>
                <a:off x="2832532" y="3207704"/>
                <a:ext cx="103229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835" extrusionOk="0">
                    <a:moveTo>
                      <a:pt x="304" y="1"/>
                    </a:moveTo>
                    <a:cubicBezTo>
                      <a:pt x="228" y="1"/>
                      <a:pt x="153" y="6"/>
                      <a:pt x="80" y="18"/>
                    </a:cubicBezTo>
                    <a:cubicBezTo>
                      <a:pt x="10" y="28"/>
                      <a:pt x="0" y="119"/>
                      <a:pt x="70" y="141"/>
                    </a:cubicBezTo>
                    <a:cubicBezTo>
                      <a:pt x="340" y="231"/>
                      <a:pt x="644" y="238"/>
                      <a:pt x="923" y="282"/>
                    </a:cubicBezTo>
                    <a:cubicBezTo>
                      <a:pt x="1218" y="330"/>
                      <a:pt x="1510" y="384"/>
                      <a:pt x="1802" y="442"/>
                    </a:cubicBezTo>
                    <a:cubicBezTo>
                      <a:pt x="2381" y="557"/>
                      <a:pt x="2947" y="712"/>
                      <a:pt x="3523" y="833"/>
                    </a:cubicBezTo>
                    <a:cubicBezTo>
                      <a:pt x="3527" y="834"/>
                      <a:pt x="3532" y="834"/>
                      <a:pt x="3536" y="834"/>
                    </a:cubicBezTo>
                    <a:cubicBezTo>
                      <a:pt x="3607" y="834"/>
                      <a:pt x="3648" y="728"/>
                      <a:pt x="3574" y="695"/>
                    </a:cubicBezTo>
                    <a:cubicBezTo>
                      <a:pt x="3021" y="458"/>
                      <a:pt x="2446" y="318"/>
                      <a:pt x="1857" y="204"/>
                    </a:cubicBezTo>
                    <a:cubicBezTo>
                      <a:pt x="1564" y="148"/>
                      <a:pt x="1269" y="102"/>
                      <a:pt x="972" y="68"/>
                    </a:cubicBezTo>
                    <a:cubicBezTo>
                      <a:pt x="757" y="42"/>
                      <a:pt x="527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36"/>
              <p:cNvSpPr/>
              <p:nvPr/>
            </p:nvSpPr>
            <p:spPr>
              <a:xfrm>
                <a:off x="3003704" y="3256178"/>
                <a:ext cx="59849" cy="2501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884" extrusionOk="0">
                    <a:moveTo>
                      <a:pt x="119" y="0"/>
                    </a:moveTo>
                    <a:cubicBezTo>
                      <a:pt x="111" y="0"/>
                      <a:pt x="102" y="0"/>
                      <a:pt x="94" y="0"/>
                    </a:cubicBezTo>
                    <a:cubicBezTo>
                      <a:pt x="24" y="2"/>
                      <a:pt x="1" y="102"/>
                      <a:pt x="65" y="133"/>
                    </a:cubicBezTo>
                    <a:cubicBezTo>
                      <a:pt x="376" y="284"/>
                      <a:pt x="714" y="368"/>
                      <a:pt x="1038" y="493"/>
                    </a:cubicBezTo>
                    <a:cubicBezTo>
                      <a:pt x="1195" y="554"/>
                      <a:pt x="1354" y="618"/>
                      <a:pt x="1514" y="678"/>
                    </a:cubicBezTo>
                    <a:cubicBezTo>
                      <a:pt x="1678" y="740"/>
                      <a:pt x="1835" y="826"/>
                      <a:pt x="2002" y="880"/>
                    </a:cubicBezTo>
                    <a:cubicBezTo>
                      <a:pt x="2009" y="882"/>
                      <a:pt x="2016" y="883"/>
                      <a:pt x="2023" y="883"/>
                    </a:cubicBezTo>
                    <a:cubicBezTo>
                      <a:pt x="2081" y="883"/>
                      <a:pt x="2114" y="797"/>
                      <a:pt x="2067" y="756"/>
                    </a:cubicBezTo>
                    <a:cubicBezTo>
                      <a:pt x="1937" y="640"/>
                      <a:pt x="1774" y="557"/>
                      <a:pt x="1623" y="470"/>
                    </a:cubicBezTo>
                    <a:cubicBezTo>
                      <a:pt x="1466" y="378"/>
                      <a:pt x="1303" y="304"/>
                      <a:pt x="1133" y="240"/>
                    </a:cubicBezTo>
                    <a:cubicBezTo>
                      <a:pt x="807" y="117"/>
                      <a:pt x="470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36"/>
              <p:cNvSpPr/>
              <p:nvPr/>
            </p:nvSpPr>
            <p:spPr>
              <a:xfrm>
                <a:off x="2858962" y="3225475"/>
                <a:ext cx="51162" cy="1338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73" extrusionOk="0">
                    <a:moveTo>
                      <a:pt x="337" y="0"/>
                    </a:moveTo>
                    <a:cubicBezTo>
                      <a:pt x="249" y="0"/>
                      <a:pt x="161" y="7"/>
                      <a:pt x="73" y="23"/>
                    </a:cubicBezTo>
                    <a:cubicBezTo>
                      <a:pt x="1" y="38"/>
                      <a:pt x="24" y="135"/>
                      <a:pt x="79" y="154"/>
                    </a:cubicBezTo>
                    <a:cubicBezTo>
                      <a:pt x="336" y="241"/>
                      <a:pt x="612" y="263"/>
                      <a:pt x="878" y="317"/>
                    </a:cubicBezTo>
                    <a:cubicBezTo>
                      <a:pt x="1009" y="344"/>
                      <a:pt x="1141" y="373"/>
                      <a:pt x="1271" y="404"/>
                    </a:cubicBezTo>
                    <a:cubicBezTo>
                      <a:pt x="1338" y="421"/>
                      <a:pt x="1406" y="436"/>
                      <a:pt x="1474" y="447"/>
                    </a:cubicBezTo>
                    <a:cubicBezTo>
                      <a:pt x="1547" y="459"/>
                      <a:pt x="1614" y="465"/>
                      <a:pt x="1685" y="472"/>
                    </a:cubicBezTo>
                    <a:cubicBezTo>
                      <a:pt x="1688" y="472"/>
                      <a:pt x="1690" y="473"/>
                      <a:pt x="1693" y="473"/>
                    </a:cubicBezTo>
                    <a:cubicBezTo>
                      <a:pt x="1768" y="473"/>
                      <a:pt x="1807" y="379"/>
                      <a:pt x="1736" y="337"/>
                    </a:cubicBezTo>
                    <a:cubicBezTo>
                      <a:pt x="1670" y="299"/>
                      <a:pt x="1609" y="263"/>
                      <a:pt x="1541" y="235"/>
                    </a:cubicBezTo>
                    <a:cubicBezTo>
                      <a:pt x="1471" y="206"/>
                      <a:pt x="1401" y="183"/>
                      <a:pt x="1329" y="163"/>
                    </a:cubicBezTo>
                    <a:cubicBezTo>
                      <a:pt x="1194" y="125"/>
                      <a:pt x="1060" y="94"/>
                      <a:pt x="922" y="68"/>
                    </a:cubicBezTo>
                    <a:cubicBezTo>
                      <a:pt x="730" y="33"/>
                      <a:pt x="533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36"/>
              <p:cNvSpPr/>
              <p:nvPr/>
            </p:nvSpPr>
            <p:spPr>
              <a:xfrm>
                <a:off x="2871045" y="3239652"/>
                <a:ext cx="19893" cy="749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65" extrusionOk="0">
                    <a:moveTo>
                      <a:pt x="216" y="0"/>
                    </a:moveTo>
                    <a:cubicBezTo>
                      <a:pt x="172" y="0"/>
                      <a:pt x="145" y="2"/>
                      <a:pt x="108" y="15"/>
                    </a:cubicBezTo>
                    <a:cubicBezTo>
                      <a:pt x="105" y="15"/>
                      <a:pt x="103" y="12"/>
                      <a:pt x="97" y="12"/>
                    </a:cubicBezTo>
                    <a:cubicBezTo>
                      <a:pt x="93" y="11"/>
                      <a:pt x="89" y="11"/>
                      <a:pt x="85" y="11"/>
                    </a:cubicBezTo>
                    <a:cubicBezTo>
                      <a:pt x="18" y="11"/>
                      <a:pt x="0" y="107"/>
                      <a:pt x="69" y="128"/>
                    </a:cubicBezTo>
                    <a:cubicBezTo>
                      <a:pt x="72" y="131"/>
                      <a:pt x="78" y="131"/>
                      <a:pt x="82" y="133"/>
                    </a:cubicBezTo>
                    <a:cubicBezTo>
                      <a:pt x="135" y="185"/>
                      <a:pt x="209" y="214"/>
                      <a:pt x="286" y="233"/>
                    </a:cubicBezTo>
                    <a:cubicBezTo>
                      <a:pt x="319" y="241"/>
                      <a:pt x="352" y="249"/>
                      <a:pt x="387" y="255"/>
                    </a:cubicBezTo>
                    <a:cubicBezTo>
                      <a:pt x="405" y="256"/>
                      <a:pt x="421" y="259"/>
                      <a:pt x="440" y="260"/>
                    </a:cubicBezTo>
                    <a:cubicBezTo>
                      <a:pt x="451" y="263"/>
                      <a:pt x="461" y="264"/>
                      <a:pt x="471" y="264"/>
                    </a:cubicBezTo>
                    <a:cubicBezTo>
                      <a:pt x="481" y="264"/>
                      <a:pt x="491" y="263"/>
                      <a:pt x="499" y="260"/>
                    </a:cubicBezTo>
                    <a:cubicBezTo>
                      <a:pt x="525" y="263"/>
                      <a:pt x="549" y="265"/>
                      <a:pt x="573" y="265"/>
                    </a:cubicBezTo>
                    <a:cubicBezTo>
                      <a:pt x="586" y="265"/>
                      <a:pt x="599" y="264"/>
                      <a:pt x="613" y="263"/>
                    </a:cubicBezTo>
                    <a:cubicBezTo>
                      <a:pt x="685" y="262"/>
                      <a:pt x="703" y="169"/>
                      <a:pt x="643" y="134"/>
                    </a:cubicBezTo>
                    <a:cubicBezTo>
                      <a:pt x="611" y="117"/>
                      <a:pt x="576" y="99"/>
                      <a:pt x="541" y="85"/>
                    </a:cubicBezTo>
                    <a:cubicBezTo>
                      <a:pt x="512" y="63"/>
                      <a:pt x="477" y="54"/>
                      <a:pt x="441" y="44"/>
                    </a:cubicBezTo>
                    <a:cubicBezTo>
                      <a:pt x="408" y="31"/>
                      <a:pt x="371" y="24"/>
                      <a:pt x="336" y="16"/>
                    </a:cubicBezTo>
                    <a:cubicBezTo>
                      <a:pt x="296" y="8"/>
                      <a:pt x="258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6"/>
              <p:cNvSpPr/>
              <p:nvPr/>
            </p:nvSpPr>
            <p:spPr>
              <a:xfrm>
                <a:off x="2873083" y="3250745"/>
                <a:ext cx="13781" cy="568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01" extrusionOk="0">
                    <a:moveTo>
                      <a:pt x="253" y="187"/>
                    </a:moveTo>
                    <a:cubicBezTo>
                      <a:pt x="257" y="188"/>
                      <a:pt x="261" y="188"/>
                      <a:pt x="264" y="188"/>
                    </a:cubicBezTo>
                    <a:cubicBezTo>
                      <a:pt x="260" y="188"/>
                      <a:pt x="256" y="188"/>
                      <a:pt x="253" y="187"/>
                    </a:cubicBezTo>
                    <a:close/>
                    <a:moveTo>
                      <a:pt x="214" y="0"/>
                    </a:moveTo>
                    <a:cubicBezTo>
                      <a:pt x="198" y="0"/>
                      <a:pt x="182" y="1"/>
                      <a:pt x="164" y="4"/>
                    </a:cubicBezTo>
                    <a:cubicBezTo>
                      <a:pt x="129" y="6"/>
                      <a:pt x="87" y="18"/>
                      <a:pt x="58" y="41"/>
                    </a:cubicBezTo>
                    <a:cubicBezTo>
                      <a:pt x="51" y="47"/>
                      <a:pt x="44" y="50"/>
                      <a:pt x="36" y="54"/>
                    </a:cubicBezTo>
                    <a:cubicBezTo>
                      <a:pt x="13" y="67"/>
                      <a:pt x="0" y="104"/>
                      <a:pt x="12" y="129"/>
                    </a:cubicBezTo>
                    <a:cubicBezTo>
                      <a:pt x="23" y="158"/>
                      <a:pt x="47" y="171"/>
                      <a:pt x="76" y="172"/>
                    </a:cubicBezTo>
                    <a:lnTo>
                      <a:pt x="81" y="172"/>
                    </a:lnTo>
                    <a:cubicBezTo>
                      <a:pt x="110" y="185"/>
                      <a:pt x="150" y="185"/>
                      <a:pt x="179" y="185"/>
                    </a:cubicBezTo>
                    <a:cubicBezTo>
                      <a:pt x="199" y="185"/>
                      <a:pt x="220" y="186"/>
                      <a:pt x="240" y="187"/>
                    </a:cubicBezTo>
                    <a:lnTo>
                      <a:pt x="240" y="187"/>
                    </a:lnTo>
                    <a:cubicBezTo>
                      <a:pt x="270" y="191"/>
                      <a:pt x="300" y="191"/>
                      <a:pt x="327" y="192"/>
                    </a:cubicBezTo>
                    <a:cubicBezTo>
                      <a:pt x="333" y="197"/>
                      <a:pt x="339" y="197"/>
                      <a:pt x="342" y="197"/>
                    </a:cubicBezTo>
                    <a:lnTo>
                      <a:pt x="346" y="197"/>
                    </a:lnTo>
                    <a:cubicBezTo>
                      <a:pt x="359" y="198"/>
                      <a:pt x="372" y="200"/>
                      <a:pt x="386" y="200"/>
                    </a:cubicBezTo>
                    <a:cubicBezTo>
                      <a:pt x="390" y="200"/>
                      <a:pt x="393" y="200"/>
                      <a:pt x="397" y="200"/>
                    </a:cubicBezTo>
                    <a:cubicBezTo>
                      <a:pt x="458" y="198"/>
                      <a:pt x="487" y="117"/>
                      <a:pt x="442" y="76"/>
                    </a:cubicBezTo>
                    <a:cubicBezTo>
                      <a:pt x="419" y="54"/>
                      <a:pt x="388" y="41"/>
                      <a:pt x="359" y="28"/>
                    </a:cubicBezTo>
                    <a:cubicBezTo>
                      <a:pt x="340" y="22"/>
                      <a:pt x="324" y="14"/>
                      <a:pt x="304" y="9"/>
                    </a:cubicBezTo>
                    <a:cubicBezTo>
                      <a:pt x="291" y="5"/>
                      <a:pt x="276" y="5"/>
                      <a:pt x="264" y="4"/>
                    </a:cubicBezTo>
                    <a:cubicBezTo>
                      <a:pt x="247" y="1"/>
                      <a:pt x="231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6"/>
              <p:cNvSpPr/>
              <p:nvPr/>
            </p:nvSpPr>
            <p:spPr>
              <a:xfrm>
                <a:off x="3022607" y="3274599"/>
                <a:ext cx="26175" cy="1024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362" extrusionOk="0">
                    <a:moveTo>
                      <a:pt x="93" y="0"/>
                    </a:moveTo>
                    <a:cubicBezTo>
                      <a:pt x="31" y="0"/>
                      <a:pt x="0" y="101"/>
                      <a:pt x="65" y="133"/>
                    </a:cubicBezTo>
                    <a:cubicBezTo>
                      <a:pt x="125" y="162"/>
                      <a:pt x="186" y="191"/>
                      <a:pt x="248" y="216"/>
                    </a:cubicBezTo>
                    <a:cubicBezTo>
                      <a:pt x="277" y="229"/>
                      <a:pt x="307" y="240"/>
                      <a:pt x="334" y="256"/>
                    </a:cubicBezTo>
                    <a:cubicBezTo>
                      <a:pt x="334" y="256"/>
                      <a:pt x="333" y="256"/>
                      <a:pt x="334" y="256"/>
                    </a:cubicBezTo>
                    <a:lnTo>
                      <a:pt x="334" y="256"/>
                    </a:lnTo>
                    <a:cubicBezTo>
                      <a:pt x="334" y="256"/>
                      <a:pt x="358" y="270"/>
                      <a:pt x="357" y="270"/>
                    </a:cubicBezTo>
                    <a:cubicBezTo>
                      <a:pt x="357" y="270"/>
                      <a:pt x="357" y="270"/>
                      <a:pt x="356" y="269"/>
                    </a:cubicBezTo>
                    <a:lnTo>
                      <a:pt x="356" y="269"/>
                    </a:lnTo>
                    <a:cubicBezTo>
                      <a:pt x="381" y="285"/>
                      <a:pt x="402" y="294"/>
                      <a:pt x="430" y="301"/>
                    </a:cubicBezTo>
                    <a:cubicBezTo>
                      <a:pt x="461" y="309"/>
                      <a:pt x="491" y="317"/>
                      <a:pt x="523" y="325"/>
                    </a:cubicBezTo>
                    <a:cubicBezTo>
                      <a:pt x="554" y="332"/>
                      <a:pt x="584" y="336"/>
                      <a:pt x="617" y="339"/>
                    </a:cubicBezTo>
                    <a:cubicBezTo>
                      <a:pt x="678" y="348"/>
                      <a:pt x="741" y="362"/>
                      <a:pt x="801" y="362"/>
                    </a:cubicBezTo>
                    <a:cubicBezTo>
                      <a:pt x="809" y="362"/>
                      <a:pt x="817" y="361"/>
                      <a:pt x="825" y="361"/>
                    </a:cubicBezTo>
                    <a:cubicBezTo>
                      <a:pt x="895" y="358"/>
                      <a:pt x="924" y="255"/>
                      <a:pt x="857" y="221"/>
                    </a:cubicBezTo>
                    <a:cubicBezTo>
                      <a:pt x="796" y="194"/>
                      <a:pt x="734" y="178"/>
                      <a:pt x="671" y="157"/>
                    </a:cubicBezTo>
                    <a:cubicBezTo>
                      <a:pt x="641" y="147"/>
                      <a:pt x="613" y="134"/>
                      <a:pt x="583" y="124"/>
                    </a:cubicBezTo>
                    <a:cubicBezTo>
                      <a:pt x="549" y="114"/>
                      <a:pt x="517" y="104"/>
                      <a:pt x="487" y="92"/>
                    </a:cubicBezTo>
                    <a:cubicBezTo>
                      <a:pt x="453" y="82"/>
                      <a:pt x="424" y="82"/>
                      <a:pt x="392" y="77"/>
                    </a:cubicBezTo>
                    <a:cubicBezTo>
                      <a:pt x="360" y="75"/>
                      <a:pt x="330" y="66"/>
                      <a:pt x="299" y="59"/>
                    </a:cubicBezTo>
                    <a:cubicBezTo>
                      <a:pt x="235" y="41"/>
                      <a:pt x="174" y="24"/>
                      <a:pt x="112" y="3"/>
                    </a:cubicBezTo>
                    <a:cubicBezTo>
                      <a:pt x="105" y="1"/>
                      <a:pt x="99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6"/>
              <p:cNvSpPr/>
              <p:nvPr/>
            </p:nvSpPr>
            <p:spPr>
              <a:xfrm>
                <a:off x="3029455" y="3285607"/>
                <a:ext cx="12026" cy="534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89" extrusionOk="0">
                    <a:moveTo>
                      <a:pt x="187" y="1"/>
                    </a:moveTo>
                    <a:cubicBezTo>
                      <a:pt x="175" y="1"/>
                      <a:pt x="165" y="4"/>
                      <a:pt x="153" y="4"/>
                    </a:cubicBezTo>
                    <a:cubicBezTo>
                      <a:pt x="142" y="4"/>
                      <a:pt x="131" y="5"/>
                      <a:pt x="120" y="5"/>
                    </a:cubicBezTo>
                    <a:cubicBezTo>
                      <a:pt x="115" y="5"/>
                      <a:pt x="110" y="5"/>
                      <a:pt x="104" y="7"/>
                    </a:cubicBezTo>
                    <a:cubicBezTo>
                      <a:pt x="96" y="7"/>
                      <a:pt x="89" y="11"/>
                      <a:pt x="83" y="13"/>
                    </a:cubicBezTo>
                    <a:cubicBezTo>
                      <a:pt x="79" y="13"/>
                      <a:pt x="72" y="14"/>
                      <a:pt x="66" y="14"/>
                    </a:cubicBezTo>
                    <a:cubicBezTo>
                      <a:pt x="33" y="20"/>
                      <a:pt x="8" y="40"/>
                      <a:pt x="5" y="74"/>
                    </a:cubicBezTo>
                    <a:cubicBezTo>
                      <a:pt x="1" y="108"/>
                      <a:pt x="22" y="132"/>
                      <a:pt x="53" y="143"/>
                    </a:cubicBezTo>
                    <a:cubicBezTo>
                      <a:pt x="57" y="145"/>
                      <a:pt x="63" y="146"/>
                      <a:pt x="66" y="149"/>
                    </a:cubicBezTo>
                    <a:cubicBezTo>
                      <a:pt x="69" y="151"/>
                      <a:pt x="73" y="154"/>
                      <a:pt x="79" y="156"/>
                    </a:cubicBezTo>
                    <a:cubicBezTo>
                      <a:pt x="86" y="159"/>
                      <a:pt x="94" y="161"/>
                      <a:pt x="101" y="164"/>
                    </a:cubicBezTo>
                    <a:cubicBezTo>
                      <a:pt x="111" y="167"/>
                      <a:pt x="124" y="171"/>
                      <a:pt x="134" y="174"/>
                    </a:cubicBezTo>
                    <a:cubicBezTo>
                      <a:pt x="146" y="178"/>
                      <a:pt x="156" y="181"/>
                      <a:pt x="166" y="183"/>
                    </a:cubicBezTo>
                    <a:cubicBezTo>
                      <a:pt x="176" y="185"/>
                      <a:pt x="189" y="185"/>
                      <a:pt x="203" y="187"/>
                    </a:cubicBezTo>
                    <a:cubicBezTo>
                      <a:pt x="217" y="188"/>
                      <a:pt x="232" y="189"/>
                      <a:pt x="246" y="189"/>
                    </a:cubicBezTo>
                    <a:cubicBezTo>
                      <a:pt x="261" y="189"/>
                      <a:pt x="275" y="188"/>
                      <a:pt x="290" y="188"/>
                    </a:cubicBezTo>
                    <a:lnTo>
                      <a:pt x="322" y="188"/>
                    </a:lnTo>
                    <a:cubicBezTo>
                      <a:pt x="345" y="188"/>
                      <a:pt x="365" y="183"/>
                      <a:pt x="384" y="171"/>
                    </a:cubicBezTo>
                    <a:cubicBezTo>
                      <a:pt x="423" y="145"/>
                      <a:pt x="425" y="91"/>
                      <a:pt x="393" y="58"/>
                    </a:cubicBezTo>
                    <a:cubicBezTo>
                      <a:pt x="373" y="34"/>
                      <a:pt x="341" y="30"/>
                      <a:pt x="307" y="21"/>
                    </a:cubicBezTo>
                    <a:cubicBezTo>
                      <a:pt x="285" y="15"/>
                      <a:pt x="262" y="8"/>
                      <a:pt x="240" y="7"/>
                    </a:cubicBezTo>
                    <a:cubicBezTo>
                      <a:pt x="223" y="5"/>
                      <a:pt x="203" y="1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6"/>
              <p:cNvSpPr/>
              <p:nvPr/>
            </p:nvSpPr>
            <p:spPr>
              <a:xfrm>
                <a:off x="2451620" y="3196413"/>
                <a:ext cx="65933" cy="10696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78" extrusionOk="0">
                    <a:moveTo>
                      <a:pt x="1644" y="0"/>
                    </a:moveTo>
                    <a:cubicBezTo>
                      <a:pt x="1475" y="0"/>
                      <a:pt x="1305" y="13"/>
                      <a:pt x="1138" y="27"/>
                    </a:cubicBezTo>
                    <a:cubicBezTo>
                      <a:pt x="955" y="43"/>
                      <a:pt x="773" y="68"/>
                      <a:pt x="592" y="100"/>
                    </a:cubicBezTo>
                    <a:cubicBezTo>
                      <a:pt x="413" y="130"/>
                      <a:pt x="237" y="159"/>
                      <a:pt x="74" y="238"/>
                    </a:cubicBezTo>
                    <a:cubicBezTo>
                      <a:pt x="0" y="274"/>
                      <a:pt x="52" y="376"/>
                      <a:pt x="118" y="377"/>
                    </a:cubicBezTo>
                    <a:cubicBezTo>
                      <a:pt x="130" y="378"/>
                      <a:pt x="142" y="378"/>
                      <a:pt x="155" y="378"/>
                    </a:cubicBezTo>
                    <a:cubicBezTo>
                      <a:pt x="318" y="378"/>
                      <a:pt x="480" y="344"/>
                      <a:pt x="642" y="325"/>
                    </a:cubicBezTo>
                    <a:cubicBezTo>
                      <a:pt x="818" y="305"/>
                      <a:pt x="996" y="289"/>
                      <a:pt x="1171" y="279"/>
                    </a:cubicBezTo>
                    <a:cubicBezTo>
                      <a:pt x="1523" y="254"/>
                      <a:pt x="1879" y="271"/>
                      <a:pt x="2231" y="220"/>
                    </a:cubicBezTo>
                    <a:cubicBezTo>
                      <a:pt x="2311" y="207"/>
                      <a:pt x="2330" y="93"/>
                      <a:pt x="2242" y="69"/>
                    </a:cubicBezTo>
                    <a:cubicBezTo>
                      <a:pt x="2048" y="18"/>
                      <a:pt x="1846" y="0"/>
                      <a:pt x="16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475163" y="3210336"/>
                <a:ext cx="29712" cy="7782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275" extrusionOk="0">
                    <a:moveTo>
                      <a:pt x="679" y="1"/>
                    </a:moveTo>
                    <a:cubicBezTo>
                      <a:pt x="620" y="1"/>
                      <a:pt x="561" y="5"/>
                      <a:pt x="502" y="9"/>
                    </a:cubicBezTo>
                    <a:cubicBezTo>
                      <a:pt x="425" y="16"/>
                      <a:pt x="348" y="25"/>
                      <a:pt x="273" y="39"/>
                    </a:cubicBezTo>
                    <a:cubicBezTo>
                      <a:pt x="236" y="47"/>
                      <a:pt x="200" y="55"/>
                      <a:pt x="161" y="64"/>
                    </a:cubicBezTo>
                    <a:cubicBezTo>
                      <a:pt x="121" y="73"/>
                      <a:pt x="87" y="92"/>
                      <a:pt x="50" y="109"/>
                    </a:cubicBezTo>
                    <a:cubicBezTo>
                      <a:pt x="14" y="125"/>
                      <a:pt x="1" y="179"/>
                      <a:pt x="14" y="212"/>
                    </a:cubicBezTo>
                    <a:cubicBezTo>
                      <a:pt x="27" y="253"/>
                      <a:pt x="63" y="275"/>
                      <a:pt x="105" y="275"/>
                    </a:cubicBezTo>
                    <a:cubicBezTo>
                      <a:pt x="112" y="275"/>
                      <a:pt x="118" y="275"/>
                      <a:pt x="124" y="275"/>
                    </a:cubicBezTo>
                    <a:cubicBezTo>
                      <a:pt x="256" y="275"/>
                      <a:pt x="389" y="247"/>
                      <a:pt x="521" y="234"/>
                    </a:cubicBezTo>
                    <a:cubicBezTo>
                      <a:pt x="589" y="227"/>
                      <a:pt x="661" y="224"/>
                      <a:pt x="730" y="217"/>
                    </a:cubicBezTo>
                    <a:cubicBezTo>
                      <a:pt x="799" y="206"/>
                      <a:pt x="870" y="196"/>
                      <a:pt x="938" y="192"/>
                    </a:cubicBezTo>
                    <a:cubicBezTo>
                      <a:pt x="1025" y="188"/>
                      <a:pt x="1050" y="42"/>
                      <a:pt x="953" y="29"/>
                    </a:cubicBezTo>
                    <a:cubicBezTo>
                      <a:pt x="876" y="19"/>
                      <a:pt x="799" y="7"/>
                      <a:pt x="720" y="2"/>
                    </a:cubicBezTo>
                    <a:cubicBezTo>
                      <a:pt x="707" y="1"/>
                      <a:pt x="693" y="1"/>
                      <a:pt x="6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2484218" y="3223890"/>
                <a:ext cx="15733" cy="4697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66" extrusionOk="0">
                    <a:moveTo>
                      <a:pt x="345" y="0"/>
                    </a:moveTo>
                    <a:cubicBezTo>
                      <a:pt x="322" y="0"/>
                      <a:pt x="298" y="1"/>
                      <a:pt x="274" y="2"/>
                    </a:cubicBezTo>
                    <a:cubicBezTo>
                      <a:pt x="204" y="6"/>
                      <a:pt x="139" y="15"/>
                      <a:pt x="70" y="24"/>
                    </a:cubicBezTo>
                    <a:cubicBezTo>
                      <a:pt x="35" y="30"/>
                      <a:pt x="0" y="57"/>
                      <a:pt x="5" y="95"/>
                    </a:cubicBezTo>
                    <a:cubicBezTo>
                      <a:pt x="8" y="136"/>
                      <a:pt x="37" y="159"/>
                      <a:pt x="76" y="161"/>
                    </a:cubicBezTo>
                    <a:cubicBezTo>
                      <a:pt x="127" y="164"/>
                      <a:pt x="178" y="165"/>
                      <a:pt x="228" y="165"/>
                    </a:cubicBezTo>
                    <a:cubicBezTo>
                      <a:pt x="245" y="165"/>
                      <a:pt x="262" y="165"/>
                      <a:pt x="279" y="165"/>
                    </a:cubicBezTo>
                    <a:cubicBezTo>
                      <a:pt x="313" y="162"/>
                      <a:pt x="346" y="162"/>
                      <a:pt x="381" y="158"/>
                    </a:cubicBezTo>
                    <a:cubicBezTo>
                      <a:pt x="418" y="152"/>
                      <a:pt x="457" y="150"/>
                      <a:pt x="492" y="139"/>
                    </a:cubicBezTo>
                    <a:cubicBezTo>
                      <a:pt x="556" y="115"/>
                      <a:pt x="551" y="28"/>
                      <a:pt x="487" y="9"/>
                    </a:cubicBezTo>
                    <a:cubicBezTo>
                      <a:pt x="454" y="1"/>
                      <a:pt x="412" y="2"/>
                      <a:pt x="375" y="1"/>
                    </a:cubicBezTo>
                    <a:cubicBezTo>
                      <a:pt x="365" y="0"/>
                      <a:pt x="355" y="0"/>
                      <a:pt x="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2488039" y="3233540"/>
                <a:ext cx="11064" cy="543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92" extrusionOk="0">
                    <a:moveTo>
                      <a:pt x="230" y="0"/>
                    </a:moveTo>
                    <a:cubicBezTo>
                      <a:pt x="220" y="0"/>
                      <a:pt x="209" y="1"/>
                      <a:pt x="198" y="1"/>
                    </a:cubicBezTo>
                    <a:cubicBezTo>
                      <a:pt x="175" y="3"/>
                      <a:pt x="152" y="8"/>
                      <a:pt x="127" y="14"/>
                    </a:cubicBezTo>
                    <a:cubicBezTo>
                      <a:pt x="111" y="19"/>
                      <a:pt x="94" y="23"/>
                      <a:pt x="76" y="30"/>
                    </a:cubicBezTo>
                    <a:cubicBezTo>
                      <a:pt x="67" y="32"/>
                      <a:pt x="60" y="33"/>
                      <a:pt x="51" y="36"/>
                    </a:cubicBezTo>
                    <a:cubicBezTo>
                      <a:pt x="24" y="43"/>
                      <a:pt x="1" y="75"/>
                      <a:pt x="4" y="104"/>
                    </a:cubicBezTo>
                    <a:cubicBezTo>
                      <a:pt x="6" y="133"/>
                      <a:pt x="28" y="164"/>
                      <a:pt x="57" y="168"/>
                    </a:cubicBezTo>
                    <a:cubicBezTo>
                      <a:pt x="66" y="170"/>
                      <a:pt x="73" y="170"/>
                      <a:pt x="82" y="171"/>
                    </a:cubicBezTo>
                    <a:cubicBezTo>
                      <a:pt x="98" y="177"/>
                      <a:pt x="115" y="181"/>
                      <a:pt x="131" y="184"/>
                    </a:cubicBezTo>
                    <a:cubicBezTo>
                      <a:pt x="153" y="188"/>
                      <a:pt x="173" y="192"/>
                      <a:pt x="195" y="192"/>
                    </a:cubicBezTo>
                    <a:cubicBezTo>
                      <a:pt x="199" y="192"/>
                      <a:pt x="202" y="192"/>
                      <a:pt x="206" y="192"/>
                    </a:cubicBezTo>
                    <a:cubicBezTo>
                      <a:pt x="232" y="190"/>
                      <a:pt x="255" y="190"/>
                      <a:pt x="278" y="184"/>
                    </a:cubicBezTo>
                    <a:cubicBezTo>
                      <a:pt x="297" y="181"/>
                      <a:pt x="315" y="176"/>
                      <a:pt x="333" y="170"/>
                    </a:cubicBezTo>
                    <a:cubicBezTo>
                      <a:pt x="358" y="162"/>
                      <a:pt x="386" y="135"/>
                      <a:pt x="389" y="110"/>
                    </a:cubicBezTo>
                    <a:cubicBezTo>
                      <a:pt x="390" y="88"/>
                      <a:pt x="390" y="87"/>
                      <a:pt x="387" y="67"/>
                    </a:cubicBezTo>
                    <a:cubicBezTo>
                      <a:pt x="384" y="42"/>
                      <a:pt x="352" y="17"/>
                      <a:pt x="328" y="13"/>
                    </a:cubicBezTo>
                    <a:cubicBezTo>
                      <a:pt x="309" y="8"/>
                      <a:pt x="293" y="7"/>
                      <a:pt x="275" y="3"/>
                    </a:cubicBezTo>
                    <a:cubicBezTo>
                      <a:pt x="260" y="1"/>
                      <a:pt x="245" y="0"/>
                      <a:pt x="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2093458" y="3277090"/>
                <a:ext cx="41512" cy="2377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40" extrusionOk="0">
                    <a:moveTo>
                      <a:pt x="1355" y="1"/>
                    </a:moveTo>
                    <a:cubicBezTo>
                      <a:pt x="1353" y="1"/>
                      <a:pt x="1351" y="1"/>
                      <a:pt x="1348" y="1"/>
                    </a:cubicBezTo>
                    <a:cubicBezTo>
                      <a:pt x="1228" y="14"/>
                      <a:pt x="1106" y="65"/>
                      <a:pt x="989" y="104"/>
                    </a:cubicBezTo>
                    <a:cubicBezTo>
                      <a:pt x="869" y="146"/>
                      <a:pt x="754" y="200"/>
                      <a:pt x="641" y="257"/>
                    </a:cubicBezTo>
                    <a:cubicBezTo>
                      <a:pt x="530" y="312"/>
                      <a:pt x="424" y="372"/>
                      <a:pt x="321" y="436"/>
                    </a:cubicBezTo>
                    <a:cubicBezTo>
                      <a:pt x="266" y="468"/>
                      <a:pt x="215" y="502"/>
                      <a:pt x="164" y="540"/>
                    </a:cubicBezTo>
                    <a:cubicBezTo>
                      <a:pt x="132" y="566"/>
                      <a:pt x="101" y="588"/>
                      <a:pt x="77" y="625"/>
                    </a:cubicBezTo>
                    <a:cubicBezTo>
                      <a:pt x="62" y="648"/>
                      <a:pt x="52" y="671"/>
                      <a:pt x="37" y="694"/>
                    </a:cubicBezTo>
                    <a:cubicBezTo>
                      <a:pt x="1" y="756"/>
                      <a:pt x="51" y="840"/>
                      <a:pt x="121" y="840"/>
                    </a:cubicBezTo>
                    <a:cubicBezTo>
                      <a:pt x="123" y="840"/>
                      <a:pt x="125" y="840"/>
                      <a:pt x="128" y="840"/>
                    </a:cubicBezTo>
                    <a:cubicBezTo>
                      <a:pt x="155" y="838"/>
                      <a:pt x="183" y="838"/>
                      <a:pt x="210" y="835"/>
                    </a:cubicBezTo>
                    <a:cubicBezTo>
                      <a:pt x="254" y="829"/>
                      <a:pt x="286" y="811"/>
                      <a:pt x="324" y="792"/>
                    </a:cubicBezTo>
                    <a:cubicBezTo>
                      <a:pt x="380" y="764"/>
                      <a:pt x="437" y="735"/>
                      <a:pt x="491" y="704"/>
                    </a:cubicBezTo>
                    <a:cubicBezTo>
                      <a:pt x="595" y="646"/>
                      <a:pt x="699" y="590"/>
                      <a:pt x="800" y="530"/>
                    </a:cubicBezTo>
                    <a:cubicBezTo>
                      <a:pt x="902" y="469"/>
                      <a:pt x="1005" y="414"/>
                      <a:pt x="1104" y="350"/>
                    </a:cubicBezTo>
                    <a:cubicBezTo>
                      <a:pt x="1207" y="284"/>
                      <a:pt x="1324" y="226"/>
                      <a:pt x="1414" y="142"/>
                    </a:cubicBezTo>
                    <a:cubicBezTo>
                      <a:pt x="1467" y="96"/>
                      <a:pt x="1421" y="1"/>
                      <a:pt x="1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2112983" y="3292257"/>
                <a:ext cx="26203" cy="1553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549" extrusionOk="0">
                    <a:moveTo>
                      <a:pt x="767" y="1"/>
                    </a:moveTo>
                    <a:cubicBezTo>
                      <a:pt x="750" y="1"/>
                      <a:pt x="734" y="2"/>
                      <a:pt x="716" y="4"/>
                    </a:cubicBezTo>
                    <a:cubicBezTo>
                      <a:pt x="708" y="6"/>
                      <a:pt x="699" y="6"/>
                      <a:pt x="692" y="9"/>
                    </a:cubicBezTo>
                    <a:cubicBezTo>
                      <a:pt x="686" y="9"/>
                      <a:pt x="679" y="10"/>
                      <a:pt x="680" y="10"/>
                    </a:cubicBezTo>
                    <a:cubicBezTo>
                      <a:pt x="671" y="10"/>
                      <a:pt x="662" y="10"/>
                      <a:pt x="653" y="10"/>
                    </a:cubicBezTo>
                    <a:cubicBezTo>
                      <a:pt x="640" y="10"/>
                      <a:pt x="627" y="10"/>
                      <a:pt x="613" y="13"/>
                    </a:cubicBezTo>
                    <a:cubicBezTo>
                      <a:pt x="604" y="16"/>
                      <a:pt x="596" y="17"/>
                      <a:pt x="588" y="20"/>
                    </a:cubicBezTo>
                    <a:cubicBezTo>
                      <a:pt x="503" y="42"/>
                      <a:pt x="423" y="75"/>
                      <a:pt x="344" y="118"/>
                    </a:cubicBezTo>
                    <a:cubicBezTo>
                      <a:pt x="206" y="192"/>
                      <a:pt x="41" y="309"/>
                      <a:pt x="7" y="471"/>
                    </a:cubicBezTo>
                    <a:cubicBezTo>
                      <a:pt x="0" y="505"/>
                      <a:pt x="26" y="548"/>
                      <a:pt x="63" y="548"/>
                    </a:cubicBezTo>
                    <a:cubicBezTo>
                      <a:pt x="65" y="548"/>
                      <a:pt x="67" y="548"/>
                      <a:pt x="70" y="548"/>
                    </a:cubicBezTo>
                    <a:cubicBezTo>
                      <a:pt x="150" y="536"/>
                      <a:pt x="221" y="503"/>
                      <a:pt x="291" y="463"/>
                    </a:cubicBezTo>
                    <a:lnTo>
                      <a:pt x="291" y="463"/>
                    </a:lnTo>
                    <a:cubicBezTo>
                      <a:pt x="285" y="466"/>
                      <a:pt x="283" y="467"/>
                      <a:pt x="282" y="467"/>
                    </a:cubicBezTo>
                    <a:cubicBezTo>
                      <a:pt x="281" y="467"/>
                      <a:pt x="309" y="453"/>
                      <a:pt x="309" y="453"/>
                    </a:cubicBezTo>
                    <a:cubicBezTo>
                      <a:pt x="317" y="449"/>
                      <a:pt x="324" y="445"/>
                      <a:pt x="334" y="439"/>
                    </a:cubicBezTo>
                    <a:cubicBezTo>
                      <a:pt x="350" y="427"/>
                      <a:pt x="368" y="418"/>
                      <a:pt x="386" y="408"/>
                    </a:cubicBezTo>
                    <a:cubicBezTo>
                      <a:pt x="418" y="389"/>
                      <a:pt x="453" y="373"/>
                      <a:pt x="488" y="354"/>
                    </a:cubicBezTo>
                    <a:cubicBezTo>
                      <a:pt x="549" y="324"/>
                      <a:pt x="609" y="292"/>
                      <a:pt x="674" y="261"/>
                    </a:cubicBezTo>
                    <a:lnTo>
                      <a:pt x="674" y="261"/>
                    </a:lnTo>
                    <a:cubicBezTo>
                      <a:pt x="678" y="259"/>
                      <a:pt x="697" y="251"/>
                      <a:pt x="697" y="251"/>
                    </a:cubicBezTo>
                    <a:cubicBezTo>
                      <a:pt x="718" y="243"/>
                      <a:pt x="732" y="231"/>
                      <a:pt x="747" y="219"/>
                    </a:cubicBezTo>
                    <a:lnTo>
                      <a:pt x="747" y="219"/>
                    </a:lnTo>
                    <a:cubicBezTo>
                      <a:pt x="747" y="220"/>
                      <a:pt x="747" y="220"/>
                      <a:pt x="747" y="220"/>
                    </a:cubicBezTo>
                    <a:cubicBezTo>
                      <a:pt x="748" y="220"/>
                      <a:pt x="755" y="216"/>
                      <a:pt x="758" y="215"/>
                    </a:cubicBezTo>
                    <a:cubicBezTo>
                      <a:pt x="766" y="212"/>
                      <a:pt x="774" y="208"/>
                      <a:pt x="782" y="205"/>
                    </a:cubicBezTo>
                    <a:cubicBezTo>
                      <a:pt x="811" y="190"/>
                      <a:pt x="850" y="168"/>
                      <a:pt x="882" y="150"/>
                    </a:cubicBezTo>
                    <a:cubicBezTo>
                      <a:pt x="913" y="134"/>
                      <a:pt x="926" y="90"/>
                      <a:pt x="915" y="59"/>
                    </a:cubicBezTo>
                    <a:cubicBezTo>
                      <a:pt x="904" y="23"/>
                      <a:pt x="872" y="6"/>
                      <a:pt x="836" y="4"/>
                    </a:cubicBezTo>
                    <a:cubicBezTo>
                      <a:pt x="812" y="3"/>
                      <a:pt x="790" y="1"/>
                      <a:pt x="7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2125915" y="3304142"/>
                <a:ext cx="14913" cy="981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47" extrusionOk="0">
                    <a:moveTo>
                      <a:pt x="402" y="1"/>
                    </a:moveTo>
                    <a:cubicBezTo>
                      <a:pt x="387" y="1"/>
                      <a:pt x="372" y="4"/>
                      <a:pt x="358" y="7"/>
                    </a:cubicBezTo>
                    <a:cubicBezTo>
                      <a:pt x="344" y="10"/>
                      <a:pt x="331" y="13"/>
                      <a:pt x="316" y="14"/>
                    </a:cubicBezTo>
                    <a:cubicBezTo>
                      <a:pt x="301" y="19"/>
                      <a:pt x="288" y="22"/>
                      <a:pt x="277" y="27"/>
                    </a:cubicBezTo>
                    <a:cubicBezTo>
                      <a:pt x="255" y="36"/>
                      <a:pt x="233" y="46"/>
                      <a:pt x="213" y="58"/>
                    </a:cubicBezTo>
                    <a:cubicBezTo>
                      <a:pt x="187" y="73"/>
                      <a:pt x="168" y="91"/>
                      <a:pt x="143" y="109"/>
                    </a:cubicBezTo>
                    <a:cubicBezTo>
                      <a:pt x="120" y="129"/>
                      <a:pt x="95" y="148"/>
                      <a:pt x="76" y="171"/>
                    </a:cubicBezTo>
                    <a:cubicBezTo>
                      <a:pt x="69" y="179"/>
                      <a:pt x="60" y="186"/>
                      <a:pt x="53" y="193"/>
                    </a:cubicBezTo>
                    <a:cubicBezTo>
                      <a:pt x="40" y="205"/>
                      <a:pt x="33" y="222"/>
                      <a:pt x="24" y="237"/>
                    </a:cubicBezTo>
                    <a:cubicBezTo>
                      <a:pt x="1" y="276"/>
                      <a:pt x="24" y="340"/>
                      <a:pt x="69" y="344"/>
                    </a:cubicBezTo>
                    <a:cubicBezTo>
                      <a:pt x="84" y="345"/>
                      <a:pt x="98" y="347"/>
                      <a:pt x="113" y="347"/>
                    </a:cubicBezTo>
                    <a:cubicBezTo>
                      <a:pt x="120" y="347"/>
                      <a:pt x="126" y="347"/>
                      <a:pt x="133" y="346"/>
                    </a:cubicBezTo>
                    <a:cubicBezTo>
                      <a:pt x="139" y="344"/>
                      <a:pt x="146" y="344"/>
                      <a:pt x="150" y="341"/>
                    </a:cubicBezTo>
                    <a:cubicBezTo>
                      <a:pt x="155" y="342"/>
                      <a:pt x="159" y="342"/>
                      <a:pt x="163" y="342"/>
                    </a:cubicBezTo>
                    <a:cubicBezTo>
                      <a:pt x="177" y="342"/>
                      <a:pt x="189" y="339"/>
                      <a:pt x="201" y="337"/>
                    </a:cubicBezTo>
                    <a:cubicBezTo>
                      <a:pt x="216" y="333"/>
                      <a:pt x="229" y="330"/>
                      <a:pt x="243" y="327"/>
                    </a:cubicBezTo>
                    <a:cubicBezTo>
                      <a:pt x="271" y="320"/>
                      <a:pt x="299" y="315"/>
                      <a:pt x="325" y="304"/>
                    </a:cubicBezTo>
                    <a:cubicBezTo>
                      <a:pt x="347" y="295"/>
                      <a:pt x="367" y="283"/>
                      <a:pt x="389" y="273"/>
                    </a:cubicBezTo>
                    <a:cubicBezTo>
                      <a:pt x="409" y="261"/>
                      <a:pt x="426" y="247"/>
                      <a:pt x="444" y="231"/>
                    </a:cubicBezTo>
                    <a:cubicBezTo>
                      <a:pt x="453" y="222"/>
                      <a:pt x="461" y="215"/>
                      <a:pt x="470" y="206"/>
                    </a:cubicBezTo>
                    <a:cubicBezTo>
                      <a:pt x="495" y="184"/>
                      <a:pt x="505" y="158"/>
                      <a:pt x="511" y="129"/>
                    </a:cubicBezTo>
                    <a:cubicBezTo>
                      <a:pt x="527" y="84"/>
                      <a:pt x="502" y="22"/>
                      <a:pt x="451" y="14"/>
                    </a:cubicBezTo>
                    <a:cubicBezTo>
                      <a:pt x="448" y="14"/>
                      <a:pt x="446" y="13"/>
                      <a:pt x="446" y="13"/>
                    </a:cubicBezTo>
                    <a:lnTo>
                      <a:pt x="446" y="13"/>
                    </a:lnTo>
                    <a:cubicBezTo>
                      <a:pt x="446" y="13"/>
                      <a:pt x="448" y="14"/>
                      <a:pt x="453" y="14"/>
                    </a:cubicBezTo>
                    <a:lnTo>
                      <a:pt x="425" y="4"/>
                    </a:lnTo>
                    <a:cubicBezTo>
                      <a:pt x="417" y="2"/>
                      <a:pt x="409" y="1"/>
                      <a:pt x="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2137348" y="3315886"/>
                <a:ext cx="8263" cy="6169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18" extrusionOk="0">
                    <a:moveTo>
                      <a:pt x="208" y="0"/>
                    </a:moveTo>
                    <a:cubicBezTo>
                      <a:pt x="192" y="0"/>
                      <a:pt x="175" y="5"/>
                      <a:pt x="159" y="9"/>
                    </a:cubicBezTo>
                    <a:cubicBezTo>
                      <a:pt x="147" y="11"/>
                      <a:pt x="137" y="14"/>
                      <a:pt x="129" y="16"/>
                    </a:cubicBezTo>
                    <a:cubicBezTo>
                      <a:pt x="117" y="18"/>
                      <a:pt x="107" y="19"/>
                      <a:pt x="98" y="24"/>
                    </a:cubicBezTo>
                    <a:cubicBezTo>
                      <a:pt x="86" y="27"/>
                      <a:pt x="78" y="32"/>
                      <a:pt x="66" y="35"/>
                    </a:cubicBezTo>
                    <a:cubicBezTo>
                      <a:pt x="54" y="40"/>
                      <a:pt x="44" y="46"/>
                      <a:pt x="36" y="54"/>
                    </a:cubicBezTo>
                    <a:cubicBezTo>
                      <a:pt x="27" y="62"/>
                      <a:pt x="18" y="70"/>
                      <a:pt x="12" y="82"/>
                    </a:cubicBezTo>
                    <a:cubicBezTo>
                      <a:pt x="5" y="92"/>
                      <a:pt x="4" y="105"/>
                      <a:pt x="4" y="115"/>
                    </a:cubicBezTo>
                    <a:cubicBezTo>
                      <a:pt x="1" y="128"/>
                      <a:pt x="1" y="141"/>
                      <a:pt x="6" y="155"/>
                    </a:cubicBezTo>
                    <a:cubicBezTo>
                      <a:pt x="12" y="173"/>
                      <a:pt x="28" y="195"/>
                      <a:pt x="50" y="207"/>
                    </a:cubicBezTo>
                    <a:cubicBezTo>
                      <a:pt x="64" y="214"/>
                      <a:pt x="81" y="218"/>
                      <a:pt x="98" y="218"/>
                    </a:cubicBezTo>
                    <a:cubicBezTo>
                      <a:pt x="106" y="218"/>
                      <a:pt x="115" y="217"/>
                      <a:pt x="123" y="214"/>
                    </a:cubicBezTo>
                    <a:cubicBezTo>
                      <a:pt x="134" y="210"/>
                      <a:pt x="145" y="207"/>
                      <a:pt x="153" y="202"/>
                    </a:cubicBezTo>
                    <a:cubicBezTo>
                      <a:pt x="171" y="197"/>
                      <a:pt x="187" y="186"/>
                      <a:pt x="203" y="179"/>
                    </a:cubicBezTo>
                    <a:cubicBezTo>
                      <a:pt x="211" y="173"/>
                      <a:pt x="223" y="168"/>
                      <a:pt x="232" y="163"/>
                    </a:cubicBezTo>
                    <a:cubicBezTo>
                      <a:pt x="238" y="160"/>
                      <a:pt x="240" y="157"/>
                      <a:pt x="246" y="156"/>
                    </a:cubicBezTo>
                    <a:cubicBezTo>
                      <a:pt x="262" y="147"/>
                      <a:pt x="274" y="133"/>
                      <a:pt x="283" y="118"/>
                    </a:cubicBezTo>
                    <a:cubicBezTo>
                      <a:pt x="290" y="105"/>
                      <a:pt x="291" y="92"/>
                      <a:pt x="291" y="78"/>
                    </a:cubicBezTo>
                    <a:cubicBezTo>
                      <a:pt x="291" y="67"/>
                      <a:pt x="288" y="56"/>
                      <a:pt x="284" y="47"/>
                    </a:cubicBezTo>
                    <a:cubicBezTo>
                      <a:pt x="281" y="38"/>
                      <a:pt x="275" y="28"/>
                      <a:pt x="267" y="21"/>
                    </a:cubicBezTo>
                    <a:cubicBezTo>
                      <a:pt x="255" y="12"/>
                      <a:pt x="245" y="5"/>
                      <a:pt x="230" y="3"/>
                    </a:cubicBezTo>
                    <a:cubicBezTo>
                      <a:pt x="223" y="1"/>
                      <a:pt x="216" y="0"/>
                      <a:pt x="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6"/>
              <p:cNvSpPr/>
              <p:nvPr/>
            </p:nvSpPr>
            <p:spPr>
              <a:xfrm>
                <a:off x="2261008" y="3300831"/>
                <a:ext cx="15790" cy="1579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58" extrusionOk="0">
                    <a:moveTo>
                      <a:pt x="275" y="0"/>
                    </a:moveTo>
                    <a:cubicBezTo>
                      <a:pt x="272" y="0"/>
                      <a:pt x="269" y="1"/>
                      <a:pt x="266" y="1"/>
                    </a:cubicBezTo>
                    <a:cubicBezTo>
                      <a:pt x="229" y="1"/>
                      <a:pt x="194" y="11"/>
                      <a:pt x="162" y="30"/>
                    </a:cubicBezTo>
                    <a:cubicBezTo>
                      <a:pt x="127" y="43"/>
                      <a:pt x="98" y="63"/>
                      <a:pt x="75" y="92"/>
                    </a:cubicBezTo>
                    <a:cubicBezTo>
                      <a:pt x="48" y="117"/>
                      <a:pt x="31" y="149"/>
                      <a:pt x="22" y="182"/>
                    </a:cubicBezTo>
                    <a:cubicBezTo>
                      <a:pt x="5" y="217"/>
                      <a:pt x="0" y="252"/>
                      <a:pt x="2" y="290"/>
                    </a:cubicBezTo>
                    <a:cubicBezTo>
                      <a:pt x="5" y="313"/>
                      <a:pt x="11" y="339"/>
                      <a:pt x="15" y="362"/>
                    </a:cubicBezTo>
                    <a:cubicBezTo>
                      <a:pt x="30" y="410"/>
                      <a:pt x="56" y="450"/>
                      <a:pt x="91" y="483"/>
                    </a:cubicBezTo>
                    <a:cubicBezTo>
                      <a:pt x="111" y="498"/>
                      <a:pt x="128" y="509"/>
                      <a:pt x="149" y="524"/>
                    </a:cubicBezTo>
                    <a:cubicBezTo>
                      <a:pt x="190" y="547"/>
                      <a:pt x="234" y="557"/>
                      <a:pt x="282" y="557"/>
                    </a:cubicBezTo>
                    <a:cubicBezTo>
                      <a:pt x="285" y="557"/>
                      <a:pt x="288" y="557"/>
                      <a:pt x="291" y="557"/>
                    </a:cubicBezTo>
                    <a:cubicBezTo>
                      <a:pt x="329" y="557"/>
                      <a:pt x="364" y="548"/>
                      <a:pt x="396" y="528"/>
                    </a:cubicBezTo>
                    <a:cubicBezTo>
                      <a:pt x="431" y="515"/>
                      <a:pt x="460" y="495"/>
                      <a:pt x="483" y="466"/>
                    </a:cubicBezTo>
                    <a:cubicBezTo>
                      <a:pt x="509" y="441"/>
                      <a:pt x="527" y="410"/>
                      <a:pt x="535" y="376"/>
                    </a:cubicBezTo>
                    <a:cubicBezTo>
                      <a:pt x="553" y="341"/>
                      <a:pt x="557" y="306"/>
                      <a:pt x="556" y="268"/>
                    </a:cubicBezTo>
                    <a:cubicBezTo>
                      <a:pt x="553" y="245"/>
                      <a:pt x="547" y="219"/>
                      <a:pt x="543" y="195"/>
                    </a:cubicBezTo>
                    <a:cubicBezTo>
                      <a:pt x="528" y="149"/>
                      <a:pt x="503" y="110"/>
                      <a:pt x="467" y="76"/>
                    </a:cubicBezTo>
                    <a:cubicBezTo>
                      <a:pt x="447" y="62"/>
                      <a:pt x="429" y="49"/>
                      <a:pt x="409" y="34"/>
                    </a:cubicBezTo>
                    <a:cubicBezTo>
                      <a:pt x="368" y="12"/>
                      <a:pt x="323" y="0"/>
                      <a:pt x="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6"/>
              <p:cNvSpPr/>
              <p:nvPr/>
            </p:nvSpPr>
            <p:spPr>
              <a:xfrm>
                <a:off x="2260074" y="3281702"/>
                <a:ext cx="13639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77" extrusionOk="0">
                    <a:moveTo>
                      <a:pt x="240" y="1"/>
                    </a:moveTo>
                    <a:cubicBezTo>
                      <a:pt x="237" y="1"/>
                      <a:pt x="234" y="1"/>
                      <a:pt x="231" y="1"/>
                    </a:cubicBezTo>
                    <a:cubicBezTo>
                      <a:pt x="198" y="1"/>
                      <a:pt x="167" y="11"/>
                      <a:pt x="140" y="26"/>
                    </a:cubicBezTo>
                    <a:cubicBezTo>
                      <a:pt x="110" y="36"/>
                      <a:pt x="86" y="55"/>
                      <a:pt x="65" y="78"/>
                    </a:cubicBezTo>
                    <a:cubicBezTo>
                      <a:pt x="44" y="100"/>
                      <a:pt x="28" y="127"/>
                      <a:pt x="20" y="156"/>
                    </a:cubicBezTo>
                    <a:cubicBezTo>
                      <a:pt x="6" y="185"/>
                      <a:pt x="0" y="216"/>
                      <a:pt x="4" y="248"/>
                    </a:cubicBezTo>
                    <a:cubicBezTo>
                      <a:pt x="7" y="270"/>
                      <a:pt x="12" y="290"/>
                      <a:pt x="15" y="312"/>
                    </a:cubicBezTo>
                    <a:cubicBezTo>
                      <a:pt x="28" y="353"/>
                      <a:pt x="49" y="386"/>
                      <a:pt x="80" y="414"/>
                    </a:cubicBezTo>
                    <a:cubicBezTo>
                      <a:pt x="96" y="425"/>
                      <a:pt x="113" y="437"/>
                      <a:pt x="129" y="448"/>
                    </a:cubicBezTo>
                    <a:cubicBezTo>
                      <a:pt x="164" y="467"/>
                      <a:pt x="202" y="476"/>
                      <a:pt x="242" y="476"/>
                    </a:cubicBezTo>
                    <a:cubicBezTo>
                      <a:pt x="245" y="476"/>
                      <a:pt x="248" y="476"/>
                      <a:pt x="251" y="476"/>
                    </a:cubicBezTo>
                    <a:cubicBezTo>
                      <a:pt x="283" y="476"/>
                      <a:pt x="314" y="466"/>
                      <a:pt x="342" y="451"/>
                    </a:cubicBezTo>
                    <a:cubicBezTo>
                      <a:pt x="371" y="441"/>
                      <a:pt x="397" y="422"/>
                      <a:pt x="416" y="399"/>
                    </a:cubicBezTo>
                    <a:cubicBezTo>
                      <a:pt x="437" y="377"/>
                      <a:pt x="453" y="350"/>
                      <a:pt x="461" y="321"/>
                    </a:cubicBezTo>
                    <a:cubicBezTo>
                      <a:pt x="477" y="292"/>
                      <a:pt x="481" y="261"/>
                      <a:pt x="478" y="229"/>
                    </a:cubicBezTo>
                    <a:cubicBezTo>
                      <a:pt x="474" y="209"/>
                      <a:pt x="471" y="187"/>
                      <a:pt x="467" y="165"/>
                    </a:cubicBezTo>
                    <a:cubicBezTo>
                      <a:pt x="455" y="124"/>
                      <a:pt x="433" y="91"/>
                      <a:pt x="401" y="63"/>
                    </a:cubicBezTo>
                    <a:cubicBezTo>
                      <a:pt x="385" y="52"/>
                      <a:pt x="369" y="40"/>
                      <a:pt x="353" y="28"/>
                    </a:cubicBezTo>
                    <a:cubicBezTo>
                      <a:pt x="317" y="10"/>
                      <a:pt x="280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6"/>
              <p:cNvSpPr/>
              <p:nvPr/>
            </p:nvSpPr>
            <p:spPr>
              <a:xfrm>
                <a:off x="2227645" y="3303067"/>
                <a:ext cx="12989" cy="1230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35" extrusionOk="0">
                    <a:moveTo>
                      <a:pt x="220" y="0"/>
                    </a:moveTo>
                    <a:cubicBezTo>
                      <a:pt x="197" y="0"/>
                      <a:pt x="175" y="4"/>
                      <a:pt x="154" y="12"/>
                    </a:cubicBezTo>
                    <a:cubicBezTo>
                      <a:pt x="117" y="23"/>
                      <a:pt x="87" y="44"/>
                      <a:pt x="62" y="71"/>
                    </a:cubicBezTo>
                    <a:cubicBezTo>
                      <a:pt x="42" y="92"/>
                      <a:pt x="27" y="115"/>
                      <a:pt x="20" y="143"/>
                    </a:cubicBezTo>
                    <a:cubicBezTo>
                      <a:pt x="7" y="169"/>
                      <a:pt x="1" y="196"/>
                      <a:pt x="5" y="225"/>
                    </a:cubicBezTo>
                    <a:cubicBezTo>
                      <a:pt x="7" y="266"/>
                      <a:pt x="18" y="299"/>
                      <a:pt x="40" y="334"/>
                    </a:cubicBezTo>
                    <a:cubicBezTo>
                      <a:pt x="59" y="365"/>
                      <a:pt x="87" y="391"/>
                      <a:pt x="122" y="408"/>
                    </a:cubicBezTo>
                    <a:cubicBezTo>
                      <a:pt x="154" y="426"/>
                      <a:pt x="188" y="435"/>
                      <a:pt x="224" y="435"/>
                    </a:cubicBezTo>
                    <a:cubicBezTo>
                      <a:pt x="226" y="435"/>
                      <a:pt x="229" y="435"/>
                      <a:pt x="232" y="435"/>
                    </a:cubicBezTo>
                    <a:cubicBezTo>
                      <a:pt x="244" y="433"/>
                      <a:pt x="254" y="433"/>
                      <a:pt x="262" y="430"/>
                    </a:cubicBezTo>
                    <a:cubicBezTo>
                      <a:pt x="281" y="427"/>
                      <a:pt x="299" y="423"/>
                      <a:pt x="318" y="422"/>
                    </a:cubicBezTo>
                    <a:cubicBezTo>
                      <a:pt x="334" y="414"/>
                      <a:pt x="350" y="407"/>
                      <a:pt x="364" y="398"/>
                    </a:cubicBezTo>
                    <a:cubicBezTo>
                      <a:pt x="377" y="387"/>
                      <a:pt x="392" y="376"/>
                      <a:pt x="405" y="363"/>
                    </a:cubicBezTo>
                    <a:cubicBezTo>
                      <a:pt x="425" y="343"/>
                      <a:pt x="437" y="321"/>
                      <a:pt x="444" y="297"/>
                    </a:cubicBezTo>
                    <a:cubicBezTo>
                      <a:pt x="454" y="281"/>
                      <a:pt x="457" y="262"/>
                      <a:pt x="456" y="244"/>
                    </a:cubicBezTo>
                    <a:cubicBezTo>
                      <a:pt x="459" y="225"/>
                      <a:pt x="459" y="208"/>
                      <a:pt x="454" y="189"/>
                    </a:cubicBezTo>
                    <a:cubicBezTo>
                      <a:pt x="454" y="172"/>
                      <a:pt x="449" y="153"/>
                      <a:pt x="437" y="138"/>
                    </a:cubicBezTo>
                    <a:cubicBezTo>
                      <a:pt x="427" y="113"/>
                      <a:pt x="411" y="92"/>
                      <a:pt x="390" y="74"/>
                    </a:cubicBezTo>
                    <a:cubicBezTo>
                      <a:pt x="383" y="70"/>
                      <a:pt x="374" y="63"/>
                      <a:pt x="367" y="57"/>
                    </a:cubicBezTo>
                    <a:cubicBezTo>
                      <a:pt x="338" y="31"/>
                      <a:pt x="305" y="13"/>
                      <a:pt x="268" y="6"/>
                    </a:cubicBezTo>
                    <a:cubicBezTo>
                      <a:pt x="253" y="2"/>
                      <a:pt x="236" y="0"/>
                      <a:pt x="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6"/>
              <p:cNvSpPr/>
              <p:nvPr/>
            </p:nvSpPr>
            <p:spPr>
              <a:xfrm>
                <a:off x="2180728" y="3282834"/>
                <a:ext cx="10640" cy="10413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68" extrusionOk="0">
                    <a:moveTo>
                      <a:pt x="181" y="0"/>
                    </a:moveTo>
                    <a:cubicBezTo>
                      <a:pt x="156" y="0"/>
                      <a:pt x="132" y="7"/>
                      <a:pt x="110" y="18"/>
                    </a:cubicBezTo>
                    <a:cubicBezTo>
                      <a:pt x="88" y="26"/>
                      <a:pt x="69" y="39"/>
                      <a:pt x="52" y="58"/>
                    </a:cubicBezTo>
                    <a:cubicBezTo>
                      <a:pt x="36" y="76"/>
                      <a:pt x="23" y="96"/>
                      <a:pt x="15" y="119"/>
                    </a:cubicBezTo>
                    <a:cubicBezTo>
                      <a:pt x="5" y="141"/>
                      <a:pt x="1" y="164"/>
                      <a:pt x="4" y="190"/>
                    </a:cubicBezTo>
                    <a:cubicBezTo>
                      <a:pt x="7" y="206"/>
                      <a:pt x="8" y="222"/>
                      <a:pt x="12" y="238"/>
                    </a:cubicBezTo>
                    <a:cubicBezTo>
                      <a:pt x="23" y="270"/>
                      <a:pt x="40" y="295"/>
                      <a:pt x="63" y="318"/>
                    </a:cubicBezTo>
                    <a:lnTo>
                      <a:pt x="101" y="346"/>
                    </a:lnTo>
                    <a:cubicBezTo>
                      <a:pt x="130" y="361"/>
                      <a:pt x="161" y="368"/>
                      <a:pt x="196" y="368"/>
                    </a:cubicBezTo>
                    <a:cubicBezTo>
                      <a:pt x="222" y="368"/>
                      <a:pt x="245" y="361"/>
                      <a:pt x="267" y="350"/>
                    </a:cubicBezTo>
                    <a:cubicBezTo>
                      <a:pt x="289" y="340"/>
                      <a:pt x="309" y="329"/>
                      <a:pt x="325" y="310"/>
                    </a:cubicBezTo>
                    <a:cubicBezTo>
                      <a:pt x="341" y="292"/>
                      <a:pt x="354" y="272"/>
                      <a:pt x="361" y="250"/>
                    </a:cubicBezTo>
                    <a:cubicBezTo>
                      <a:pt x="371" y="228"/>
                      <a:pt x="376" y="205"/>
                      <a:pt x="374" y="179"/>
                    </a:cubicBezTo>
                    <a:cubicBezTo>
                      <a:pt x="370" y="163"/>
                      <a:pt x="368" y="147"/>
                      <a:pt x="364" y="129"/>
                    </a:cubicBezTo>
                    <a:cubicBezTo>
                      <a:pt x="354" y="99"/>
                      <a:pt x="338" y="74"/>
                      <a:pt x="313" y="51"/>
                    </a:cubicBezTo>
                    <a:cubicBezTo>
                      <a:pt x="303" y="39"/>
                      <a:pt x="290" y="31"/>
                      <a:pt x="275" y="22"/>
                    </a:cubicBezTo>
                    <a:cubicBezTo>
                      <a:pt x="246" y="7"/>
                      <a:pt x="216" y="0"/>
                      <a:pt x="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2702788" y="3309632"/>
                <a:ext cx="13385" cy="13356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2" extrusionOk="0">
                    <a:moveTo>
                      <a:pt x="234" y="0"/>
                    </a:moveTo>
                    <a:cubicBezTo>
                      <a:pt x="232" y="0"/>
                      <a:pt x="229" y="0"/>
                      <a:pt x="226" y="1"/>
                    </a:cubicBezTo>
                    <a:cubicBezTo>
                      <a:pt x="194" y="1"/>
                      <a:pt x="164" y="9"/>
                      <a:pt x="137" y="24"/>
                    </a:cubicBezTo>
                    <a:cubicBezTo>
                      <a:pt x="108" y="35"/>
                      <a:pt x="85" y="51"/>
                      <a:pt x="64" y="78"/>
                    </a:cubicBezTo>
                    <a:cubicBezTo>
                      <a:pt x="42" y="99"/>
                      <a:pt x="28" y="126"/>
                      <a:pt x="19" y="155"/>
                    </a:cubicBezTo>
                    <a:cubicBezTo>
                      <a:pt x="6" y="184"/>
                      <a:pt x="0" y="216"/>
                      <a:pt x="3" y="246"/>
                    </a:cubicBezTo>
                    <a:cubicBezTo>
                      <a:pt x="6" y="267"/>
                      <a:pt x="10" y="288"/>
                      <a:pt x="13" y="307"/>
                    </a:cubicBezTo>
                    <a:cubicBezTo>
                      <a:pt x="26" y="348"/>
                      <a:pt x="48" y="380"/>
                      <a:pt x="79" y="409"/>
                    </a:cubicBezTo>
                    <a:cubicBezTo>
                      <a:pt x="95" y="421"/>
                      <a:pt x="112" y="434"/>
                      <a:pt x="128" y="444"/>
                    </a:cubicBezTo>
                    <a:cubicBezTo>
                      <a:pt x="163" y="463"/>
                      <a:pt x="201" y="472"/>
                      <a:pt x="239" y="472"/>
                    </a:cubicBezTo>
                    <a:cubicBezTo>
                      <a:pt x="242" y="472"/>
                      <a:pt x="244" y="472"/>
                      <a:pt x="247" y="471"/>
                    </a:cubicBezTo>
                    <a:cubicBezTo>
                      <a:pt x="281" y="471"/>
                      <a:pt x="310" y="463"/>
                      <a:pt x="337" y="448"/>
                    </a:cubicBezTo>
                    <a:cubicBezTo>
                      <a:pt x="366" y="437"/>
                      <a:pt x="390" y="421"/>
                      <a:pt x="410" y="394"/>
                    </a:cubicBezTo>
                    <a:cubicBezTo>
                      <a:pt x="432" y="373"/>
                      <a:pt x="446" y="346"/>
                      <a:pt x="455" y="317"/>
                    </a:cubicBezTo>
                    <a:cubicBezTo>
                      <a:pt x="468" y="288"/>
                      <a:pt x="473" y="256"/>
                      <a:pt x="471" y="226"/>
                    </a:cubicBezTo>
                    <a:cubicBezTo>
                      <a:pt x="468" y="206"/>
                      <a:pt x="464" y="184"/>
                      <a:pt x="461" y="165"/>
                    </a:cubicBezTo>
                    <a:cubicBezTo>
                      <a:pt x="448" y="124"/>
                      <a:pt x="426" y="92"/>
                      <a:pt x="396" y="63"/>
                    </a:cubicBezTo>
                    <a:cubicBezTo>
                      <a:pt x="378" y="50"/>
                      <a:pt x="362" y="38"/>
                      <a:pt x="346" y="28"/>
                    </a:cubicBezTo>
                    <a:cubicBezTo>
                      <a:pt x="311" y="9"/>
                      <a:pt x="273" y="0"/>
                      <a:pt x="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2716343" y="3301991"/>
                <a:ext cx="10696" cy="1044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69" extrusionOk="0">
                    <a:moveTo>
                      <a:pt x="198" y="1"/>
                    </a:moveTo>
                    <a:cubicBezTo>
                      <a:pt x="186" y="1"/>
                      <a:pt x="174" y="2"/>
                      <a:pt x="162" y="6"/>
                    </a:cubicBezTo>
                    <a:cubicBezTo>
                      <a:pt x="139" y="8"/>
                      <a:pt x="116" y="16"/>
                      <a:pt x="95" y="31"/>
                    </a:cubicBezTo>
                    <a:cubicBezTo>
                      <a:pt x="68" y="50"/>
                      <a:pt x="49" y="72"/>
                      <a:pt x="31" y="101"/>
                    </a:cubicBezTo>
                    <a:lnTo>
                      <a:pt x="21" y="117"/>
                    </a:lnTo>
                    <a:cubicBezTo>
                      <a:pt x="7" y="144"/>
                      <a:pt x="1" y="170"/>
                      <a:pt x="1" y="202"/>
                    </a:cubicBezTo>
                    <a:cubicBezTo>
                      <a:pt x="1" y="226"/>
                      <a:pt x="7" y="247"/>
                      <a:pt x="20" y="265"/>
                    </a:cubicBezTo>
                    <a:cubicBezTo>
                      <a:pt x="27" y="285"/>
                      <a:pt x="39" y="304"/>
                      <a:pt x="56" y="319"/>
                    </a:cubicBezTo>
                    <a:cubicBezTo>
                      <a:pt x="78" y="337"/>
                      <a:pt x="103" y="351"/>
                      <a:pt x="132" y="358"/>
                    </a:cubicBezTo>
                    <a:cubicBezTo>
                      <a:pt x="139" y="359"/>
                      <a:pt x="145" y="361"/>
                      <a:pt x="152" y="364"/>
                    </a:cubicBezTo>
                    <a:cubicBezTo>
                      <a:pt x="165" y="367"/>
                      <a:pt x="179" y="368"/>
                      <a:pt x="192" y="368"/>
                    </a:cubicBezTo>
                    <a:cubicBezTo>
                      <a:pt x="212" y="368"/>
                      <a:pt x="231" y="365"/>
                      <a:pt x="249" y="359"/>
                    </a:cubicBezTo>
                    <a:cubicBezTo>
                      <a:pt x="274" y="352"/>
                      <a:pt x="293" y="342"/>
                      <a:pt x="310" y="326"/>
                    </a:cubicBezTo>
                    <a:cubicBezTo>
                      <a:pt x="329" y="311"/>
                      <a:pt x="344" y="294"/>
                      <a:pt x="355" y="272"/>
                    </a:cubicBezTo>
                    <a:cubicBezTo>
                      <a:pt x="370" y="243"/>
                      <a:pt x="377" y="212"/>
                      <a:pt x="377" y="181"/>
                    </a:cubicBezTo>
                    <a:cubicBezTo>
                      <a:pt x="373" y="141"/>
                      <a:pt x="371" y="138"/>
                      <a:pt x="358" y="111"/>
                    </a:cubicBezTo>
                    <a:cubicBezTo>
                      <a:pt x="354" y="96"/>
                      <a:pt x="347" y="83"/>
                      <a:pt x="334" y="73"/>
                    </a:cubicBezTo>
                    <a:cubicBezTo>
                      <a:pt x="331" y="61"/>
                      <a:pt x="325" y="54"/>
                      <a:pt x="319" y="50"/>
                    </a:cubicBezTo>
                    <a:cubicBezTo>
                      <a:pt x="296" y="28"/>
                      <a:pt x="268" y="13"/>
                      <a:pt x="235" y="6"/>
                    </a:cubicBezTo>
                    <a:cubicBezTo>
                      <a:pt x="222" y="2"/>
                      <a:pt x="210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2888675" y="3269166"/>
                <a:ext cx="10810" cy="826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92" extrusionOk="0">
                    <a:moveTo>
                      <a:pt x="191" y="1"/>
                    </a:moveTo>
                    <a:cubicBezTo>
                      <a:pt x="189" y="1"/>
                      <a:pt x="187" y="1"/>
                      <a:pt x="184" y="1"/>
                    </a:cubicBezTo>
                    <a:cubicBezTo>
                      <a:pt x="0" y="11"/>
                      <a:pt x="8" y="292"/>
                      <a:pt x="186" y="292"/>
                    </a:cubicBezTo>
                    <a:cubicBezTo>
                      <a:pt x="190" y="292"/>
                      <a:pt x="193" y="291"/>
                      <a:pt x="196" y="291"/>
                    </a:cubicBezTo>
                    <a:cubicBezTo>
                      <a:pt x="381" y="284"/>
                      <a:pt x="371" y="1"/>
                      <a:pt x="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2904889" y="3254735"/>
                <a:ext cx="11093" cy="1092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86" extrusionOk="0">
                    <a:moveTo>
                      <a:pt x="197" y="0"/>
                    </a:moveTo>
                    <a:cubicBezTo>
                      <a:pt x="194" y="0"/>
                      <a:pt x="191" y="0"/>
                      <a:pt x="188" y="1"/>
                    </a:cubicBezTo>
                    <a:cubicBezTo>
                      <a:pt x="161" y="1"/>
                      <a:pt x="137" y="8"/>
                      <a:pt x="114" y="21"/>
                    </a:cubicBezTo>
                    <a:cubicBezTo>
                      <a:pt x="91" y="30"/>
                      <a:pt x="71" y="44"/>
                      <a:pt x="55" y="63"/>
                    </a:cubicBezTo>
                    <a:cubicBezTo>
                      <a:pt x="36" y="81"/>
                      <a:pt x="23" y="102"/>
                      <a:pt x="18" y="126"/>
                    </a:cubicBezTo>
                    <a:cubicBezTo>
                      <a:pt x="7" y="150"/>
                      <a:pt x="1" y="175"/>
                      <a:pt x="5" y="201"/>
                    </a:cubicBezTo>
                    <a:cubicBezTo>
                      <a:pt x="8" y="217"/>
                      <a:pt x="11" y="235"/>
                      <a:pt x="14" y="252"/>
                    </a:cubicBezTo>
                    <a:cubicBezTo>
                      <a:pt x="25" y="284"/>
                      <a:pt x="43" y="312"/>
                      <a:pt x="66" y="335"/>
                    </a:cubicBezTo>
                    <a:lnTo>
                      <a:pt x="107" y="364"/>
                    </a:lnTo>
                    <a:cubicBezTo>
                      <a:pt x="135" y="379"/>
                      <a:pt x="165" y="386"/>
                      <a:pt x="196" y="386"/>
                    </a:cubicBezTo>
                    <a:cubicBezTo>
                      <a:pt x="199" y="386"/>
                      <a:pt x="201" y="386"/>
                      <a:pt x="204" y="386"/>
                    </a:cubicBezTo>
                    <a:cubicBezTo>
                      <a:pt x="232" y="386"/>
                      <a:pt x="255" y="378"/>
                      <a:pt x="280" y="365"/>
                    </a:cubicBezTo>
                    <a:cubicBezTo>
                      <a:pt x="302" y="357"/>
                      <a:pt x="321" y="344"/>
                      <a:pt x="339" y="325"/>
                    </a:cubicBezTo>
                    <a:cubicBezTo>
                      <a:pt x="357" y="306"/>
                      <a:pt x="370" y="284"/>
                      <a:pt x="376" y="261"/>
                    </a:cubicBezTo>
                    <a:cubicBezTo>
                      <a:pt x="386" y="237"/>
                      <a:pt x="392" y="211"/>
                      <a:pt x="389" y="187"/>
                    </a:cubicBezTo>
                    <a:cubicBezTo>
                      <a:pt x="384" y="169"/>
                      <a:pt x="383" y="152"/>
                      <a:pt x="379" y="136"/>
                    </a:cubicBezTo>
                    <a:cubicBezTo>
                      <a:pt x="368" y="102"/>
                      <a:pt x="350" y="75"/>
                      <a:pt x="326" y="51"/>
                    </a:cubicBezTo>
                    <a:lnTo>
                      <a:pt x="287" y="22"/>
                    </a:lnTo>
                    <a:cubicBezTo>
                      <a:pt x="258" y="8"/>
                      <a:pt x="228" y="0"/>
                      <a:pt x="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2950250" y="3308217"/>
                <a:ext cx="16554" cy="1550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48" extrusionOk="0">
                    <a:moveTo>
                      <a:pt x="315" y="0"/>
                    </a:moveTo>
                    <a:cubicBezTo>
                      <a:pt x="287" y="0"/>
                      <a:pt x="260" y="4"/>
                      <a:pt x="233" y="13"/>
                    </a:cubicBezTo>
                    <a:cubicBezTo>
                      <a:pt x="188" y="27"/>
                      <a:pt x="149" y="52"/>
                      <a:pt x="117" y="87"/>
                    </a:cubicBezTo>
                    <a:cubicBezTo>
                      <a:pt x="110" y="93"/>
                      <a:pt x="102" y="100"/>
                      <a:pt x="95" y="106"/>
                    </a:cubicBezTo>
                    <a:cubicBezTo>
                      <a:pt x="86" y="115"/>
                      <a:pt x="76" y="131"/>
                      <a:pt x="73" y="136"/>
                    </a:cubicBezTo>
                    <a:cubicBezTo>
                      <a:pt x="65" y="149"/>
                      <a:pt x="57" y="157"/>
                      <a:pt x="52" y="168"/>
                    </a:cubicBezTo>
                    <a:cubicBezTo>
                      <a:pt x="50" y="173"/>
                      <a:pt x="47" y="176"/>
                      <a:pt x="44" y="180"/>
                    </a:cubicBezTo>
                    <a:cubicBezTo>
                      <a:pt x="1" y="258"/>
                      <a:pt x="8" y="357"/>
                      <a:pt x="54" y="433"/>
                    </a:cubicBezTo>
                    <a:cubicBezTo>
                      <a:pt x="79" y="469"/>
                      <a:pt x="110" y="498"/>
                      <a:pt x="149" y="517"/>
                    </a:cubicBezTo>
                    <a:cubicBezTo>
                      <a:pt x="185" y="536"/>
                      <a:pt x="223" y="547"/>
                      <a:pt x="263" y="547"/>
                    </a:cubicBezTo>
                    <a:cubicBezTo>
                      <a:pt x="268" y="547"/>
                      <a:pt x="273" y="546"/>
                      <a:pt x="278" y="546"/>
                    </a:cubicBezTo>
                    <a:cubicBezTo>
                      <a:pt x="286" y="547"/>
                      <a:pt x="293" y="547"/>
                      <a:pt x="300" y="547"/>
                    </a:cubicBezTo>
                    <a:cubicBezTo>
                      <a:pt x="323" y="547"/>
                      <a:pt x="342" y="543"/>
                      <a:pt x="371" y="535"/>
                    </a:cubicBezTo>
                    <a:cubicBezTo>
                      <a:pt x="380" y="530"/>
                      <a:pt x="389" y="529"/>
                      <a:pt x="399" y="524"/>
                    </a:cubicBezTo>
                    <a:cubicBezTo>
                      <a:pt x="444" y="510"/>
                      <a:pt x="482" y="485"/>
                      <a:pt x="515" y="450"/>
                    </a:cubicBezTo>
                    <a:cubicBezTo>
                      <a:pt x="547" y="415"/>
                      <a:pt x="567" y="375"/>
                      <a:pt x="578" y="328"/>
                    </a:cubicBezTo>
                    <a:cubicBezTo>
                      <a:pt x="581" y="305"/>
                      <a:pt x="582" y="280"/>
                      <a:pt x="585" y="256"/>
                    </a:cubicBezTo>
                    <a:cubicBezTo>
                      <a:pt x="583" y="208"/>
                      <a:pt x="569" y="161"/>
                      <a:pt x="541" y="122"/>
                    </a:cubicBezTo>
                    <a:cubicBezTo>
                      <a:pt x="525" y="93"/>
                      <a:pt x="501" y="69"/>
                      <a:pt x="472" y="51"/>
                    </a:cubicBezTo>
                    <a:cubicBezTo>
                      <a:pt x="444" y="27"/>
                      <a:pt x="413" y="13"/>
                      <a:pt x="377" y="7"/>
                    </a:cubicBezTo>
                    <a:cubicBezTo>
                      <a:pt x="356" y="3"/>
                      <a:pt x="335" y="0"/>
                      <a:pt x="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2984914" y="3298992"/>
                <a:ext cx="13526" cy="1338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3" extrusionOk="0">
                    <a:moveTo>
                      <a:pt x="239" y="0"/>
                    </a:moveTo>
                    <a:cubicBezTo>
                      <a:pt x="236" y="0"/>
                      <a:pt x="233" y="0"/>
                      <a:pt x="230" y="0"/>
                    </a:cubicBezTo>
                    <a:cubicBezTo>
                      <a:pt x="197" y="0"/>
                      <a:pt x="168" y="10"/>
                      <a:pt x="139" y="25"/>
                    </a:cubicBezTo>
                    <a:cubicBezTo>
                      <a:pt x="110" y="35"/>
                      <a:pt x="86" y="51"/>
                      <a:pt x="65" y="77"/>
                    </a:cubicBezTo>
                    <a:cubicBezTo>
                      <a:pt x="43" y="99"/>
                      <a:pt x="27" y="127"/>
                      <a:pt x="20" y="156"/>
                    </a:cubicBezTo>
                    <a:cubicBezTo>
                      <a:pt x="7" y="185"/>
                      <a:pt x="1" y="215"/>
                      <a:pt x="4" y="247"/>
                    </a:cubicBezTo>
                    <a:cubicBezTo>
                      <a:pt x="7" y="268"/>
                      <a:pt x="11" y="289"/>
                      <a:pt x="14" y="310"/>
                    </a:cubicBezTo>
                    <a:cubicBezTo>
                      <a:pt x="27" y="349"/>
                      <a:pt x="49" y="382"/>
                      <a:pt x="79" y="411"/>
                    </a:cubicBezTo>
                    <a:cubicBezTo>
                      <a:pt x="95" y="422"/>
                      <a:pt x="113" y="435"/>
                      <a:pt x="129" y="446"/>
                    </a:cubicBezTo>
                    <a:cubicBezTo>
                      <a:pt x="162" y="463"/>
                      <a:pt x="198" y="473"/>
                      <a:pt x="235" y="473"/>
                    </a:cubicBezTo>
                    <a:cubicBezTo>
                      <a:pt x="240" y="473"/>
                      <a:pt x="244" y="473"/>
                      <a:pt x="249" y="473"/>
                    </a:cubicBezTo>
                    <a:cubicBezTo>
                      <a:pt x="281" y="473"/>
                      <a:pt x="310" y="465"/>
                      <a:pt x="339" y="449"/>
                    </a:cubicBezTo>
                    <a:cubicBezTo>
                      <a:pt x="368" y="439"/>
                      <a:pt x="392" y="422"/>
                      <a:pt x="413" y="397"/>
                    </a:cubicBezTo>
                    <a:cubicBezTo>
                      <a:pt x="435" y="375"/>
                      <a:pt x="453" y="348"/>
                      <a:pt x="460" y="318"/>
                    </a:cubicBezTo>
                    <a:cubicBezTo>
                      <a:pt x="472" y="289"/>
                      <a:pt x="477" y="259"/>
                      <a:pt x="476" y="225"/>
                    </a:cubicBezTo>
                    <a:cubicBezTo>
                      <a:pt x="472" y="207"/>
                      <a:pt x="469" y="185"/>
                      <a:pt x="464" y="164"/>
                    </a:cubicBezTo>
                    <a:cubicBezTo>
                      <a:pt x="453" y="124"/>
                      <a:pt x="431" y="92"/>
                      <a:pt x="399" y="63"/>
                    </a:cubicBezTo>
                    <a:cubicBezTo>
                      <a:pt x="383" y="51"/>
                      <a:pt x="367" y="39"/>
                      <a:pt x="350" y="28"/>
                    </a:cubicBezTo>
                    <a:cubicBezTo>
                      <a:pt x="314" y="9"/>
                      <a:pt x="278" y="0"/>
                      <a:pt x="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2989951" y="3320696"/>
                <a:ext cx="13385" cy="13356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2" extrusionOk="0">
                    <a:moveTo>
                      <a:pt x="234" y="0"/>
                    </a:moveTo>
                    <a:cubicBezTo>
                      <a:pt x="231" y="0"/>
                      <a:pt x="228" y="0"/>
                      <a:pt x="225" y="1"/>
                    </a:cubicBezTo>
                    <a:cubicBezTo>
                      <a:pt x="192" y="1"/>
                      <a:pt x="163" y="9"/>
                      <a:pt x="137" y="24"/>
                    </a:cubicBezTo>
                    <a:cubicBezTo>
                      <a:pt x="108" y="35"/>
                      <a:pt x="83" y="51"/>
                      <a:pt x="64" y="76"/>
                    </a:cubicBezTo>
                    <a:cubicBezTo>
                      <a:pt x="42" y="98"/>
                      <a:pt x="28" y="125"/>
                      <a:pt x="17" y="155"/>
                    </a:cubicBezTo>
                    <a:cubicBezTo>
                      <a:pt x="6" y="184"/>
                      <a:pt x="0" y="214"/>
                      <a:pt x="1" y="246"/>
                    </a:cubicBezTo>
                    <a:cubicBezTo>
                      <a:pt x="6" y="265"/>
                      <a:pt x="9" y="287"/>
                      <a:pt x="13" y="307"/>
                    </a:cubicBezTo>
                    <a:cubicBezTo>
                      <a:pt x="25" y="348"/>
                      <a:pt x="47" y="380"/>
                      <a:pt x="79" y="409"/>
                    </a:cubicBezTo>
                    <a:cubicBezTo>
                      <a:pt x="94" y="420"/>
                      <a:pt x="110" y="432"/>
                      <a:pt x="126" y="444"/>
                    </a:cubicBezTo>
                    <a:cubicBezTo>
                      <a:pt x="163" y="463"/>
                      <a:pt x="199" y="472"/>
                      <a:pt x="238" y="472"/>
                    </a:cubicBezTo>
                    <a:cubicBezTo>
                      <a:pt x="241" y="472"/>
                      <a:pt x="244" y="471"/>
                      <a:pt x="247" y="471"/>
                    </a:cubicBezTo>
                    <a:cubicBezTo>
                      <a:pt x="279" y="471"/>
                      <a:pt x="308" y="461"/>
                      <a:pt x="336" y="447"/>
                    </a:cubicBezTo>
                    <a:cubicBezTo>
                      <a:pt x="365" y="436"/>
                      <a:pt x="388" y="420"/>
                      <a:pt x="408" y="396"/>
                    </a:cubicBezTo>
                    <a:cubicBezTo>
                      <a:pt x="430" y="374"/>
                      <a:pt x="445" y="348"/>
                      <a:pt x="453" y="317"/>
                    </a:cubicBezTo>
                    <a:cubicBezTo>
                      <a:pt x="467" y="288"/>
                      <a:pt x="472" y="258"/>
                      <a:pt x="471" y="227"/>
                    </a:cubicBezTo>
                    <a:cubicBezTo>
                      <a:pt x="467" y="207"/>
                      <a:pt x="464" y="185"/>
                      <a:pt x="459" y="166"/>
                    </a:cubicBezTo>
                    <a:cubicBezTo>
                      <a:pt x="446" y="124"/>
                      <a:pt x="424" y="89"/>
                      <a:pt x="394" y="62"/>
                    </a:cubicBezTo>
                    <a:cubicBezTo>
                      <a:pt x="378" y="51"/>
                      <a:pt x="362" y="38"/>
                      <a:pt x="344" y="28"/>
                    </a:cubicBezTo>
                    <a:cubicBezTo>
                      <a:pt x="309" y="9"/>
                      <a:pt x="273" y="0"/>
                      <a:pt x="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36"/>
              <p:cNvSpPr/>
              <p:nvPr/>
            </p:nvSpPr>
            <p:spPr>
              <a:xfrm>
                <a:off x="2970907" y="3324488"/>
                <a:ext cx="8206" cy="902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19" extrusionOk="0">
                    <a:moveTo>
                      <a:pt x="151" y="0"/>
                    </a:moveTo>
                    <a:cubicBezTo>
                      <a:pt x="134" y="0"/>
                      <a:pt x="116" y="6"/>
                      <a:pt x="102" y="13"/>
                    </a:cubicBezTo>
                    <a:cubicBezTo>
                      <a:pt x="86" y="19"/>
                      <a:pt x="73" y="29"/>
                      <a:pt x="63" y="42"/>
                    </a:cubicBezTo>
                    <a:cubicBezTo>
                      <a:pt x="58" y="47"/>
                      <a:pt x="57" y="50"/>
                      <a:pt x="54" y="54"/>
                    </a:cubicBezTo>
                    <a:cubicBezTo>
                      <a:pt x="44" y="64"/>
                      <a:pt x="35" y="73"/>
                      <a:pt x="32" y="86"/>
                    </a:cubicBezTo>
                    <a:lnTo>
                      <a:pt x="28" y="93"/>
                    </a:lnTo>
                    <a:cubicBezTo>
                      <a:pt x="26" y="98"/>
                      <a:pt x="25" y="102"/>
                      <a:pt x="22" y="106"/>
                    </a:cubicBezTo>
                    <a:lnTo>
                      <a:pt x="19" y="114"/>
                    </a:lnTo>
                    <a:cubicBezTo>
                      <a:pt x="19" y="115"/>
                      <a:pt x="19" y="115"/>
                      <a:pt x="18" y="116"/>
                    </a:cubicBezTo>
                    <a:cubicBezTo>
                      <a:pt x="15" y="122"/>
                      <a:pt x="12" y="128"/>
                      <a:pt x="10" y="135"/>
                    </a:cubicBezTo>
                    <a:cubicBezTo>
                      <a:pt x="6" y="141"/>
                      <a:pt x="5" y="146"/>
                      <a:pt x="5" y="153"/>
                    </a:cubicBezTo>
                    <a:cubicBezTo>
                      <a:pt x="3" y="166"/>
                      <a:pt x="3" y="177"/>
                      <a:pt x="0" y="189"/>
                    </a:cubicBezTo>
                    <a:cubicBezTo>
                      <a:pt x="0" y="208"/>
                      <a:pt x="6" y="224"/>
                      <a:pt x="15" y="240"/>
                    </a:cubicBezTo>
                    <a:cubicBezTo>
                      <a:pt x="19" y="252"/>
                      <a:pt x="25" y="260"/>
                      <a:pt x="34" y="269"/>
                    </a:cubicBezTo>
                    <a:cubicBezTo>
                      <a:pt x="44" y="284"/>
                      <a:pt x="57" y="295"/>
                      <a:pt x="71" y="302"/>
                    </a:cubicBezTo>
                    <a:cubicBezTo>
                      <a:pt x="83" y="305"/>
                      <a:pt x="93" y="310"/>
                      <a:pt x="105" y="316"/>
                    </a:cubicBezTo>
                    <a:cubicBezTo>
                      <a:pt x="116" y="317"/>
                      <a:pt x="128" y="317"/>
                      <a:pt x="141" y="318"/>
                    </a:cubicBezTo>
                    <a:cubicBezTo>
                      <a:pt x="159" y="318"/>
                      <a:pt x="175" y="313"/>
                      <a:pt x="192" y="304"/>
                    </a:cubicBezTo>
                    <a:cubicBezTo>
                      <a:pt x="208" y="298"/>
                      <a:pt x="223" y="288"/>
                      <a:pt x="233" y="275"/>
                    </a:cubicBezTo>
                    <a:cubicBezTo>
                      <a:pt x="244" y="262"/>
                      <a:pt x="252" y="250"/>
                      <a:pt x="259" y="236"/>
                    </a:cubicBezTo>
                    <a:cubicBezTo>
                      <a:pt x="260" y="231"/>
                      <a:pt x="262" y="225"/>
                      <a:pt x="266" y="223"/>
                    </a:cubicBezTo>
                    <a:cubicBezTo>
                      <a:pt x="268" y="220"/>
                      <a:pt x="268" y="218"/>
                      <a:pt x="269" y="217"/>
                    </a:cubicBezTo>
                    <a:cubicBezTo>
                      <a:pt x="269" y="215"/>
                      <a:pt x="272" y="215"/>
                      <a:pt x="272" y="214"/>
                    </a:cubicBezTo>
                    <a:cubicBezTo>
                      <a:pt x="275" y="202"/>
                      <a:pt x="279" y="192"/>
                      <a:pt x="284" y="180"/>
                    </a:cubicBezTo>
                    <a:lnTo>
                      <a:pt x="284" y="179"/>
                    </a:lnTo>
                    <a:cubicBezTo>
                      <a:pt x="284" y="173"/>
                      <a:pt x="286" y="167"/>
                      <a:pt x="286" y="164"/>
                    </a:cubicBezTo>
                    <a:cubicBezTo>
                      <a:pt x="288" y="153"/>
                      <a:pt x="288" y="140"/>
                      <a:pt x="289" y="130"/>
                    </a:cubicBezTo>
                    <a:cubicBezTo>
                      <a:pt x="289" y="111"/>
                      <a:pt x="286" y="95"/>
                      <a:pt x="276" y="80"/>
                    </a:cubicBezTo>
                    <a:cubicBezTo>
                      <a:pt x="273" y="70"/>
                      <a:pt x="268" y="60"/>
                      <a:pt x="259" y="54"/>
                    </a:cubicBezTo>
                    <a:cubicBezTo>
                      <a:pt x="244" y="34"/>
                      <a:pt x="231" y="22"/>
                      <a:pt x="217" y="15"/>
                    </a:cubicBezTo>
                    <a:cubicBezTo>
                      <a:pt x="207" y="12"/>
                      <a:pt x="195" y="7"/>
                      <a:pt x="186" y="5"/>
                    </a:cubicBezTo>
                    <a:cubicBezTo>
                      <a:pt x="175" y="2"/>
                      <a:pt x="163" y="2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36"/>
              <p:cNvSpPr/>
              <p:nvPr/>
            </p:nvSpPr>
            <p:spPr>
              <a:xfrm>
                <a:off x="2533937" y="3217976"/>
                <a:ext cx="14432" cy="13809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88" extrusionOk="0">
                    <a:moveTo>
                      <a:pt x="246" y="0"/>
                    </a:moveTo>
                    <a:cubicBezTo>
                      <a:pt x="243" y="0"/>
                      <a:pt x="240" y="0"/>
                      <a:pt x="237" y="0"/>
                    </a:cubicBezTo>
                    <a:cubicBezTo>
                      <a:pt x="204" y="0"/>
                      <a:pt x="173" y="11"/>
                      <a:pt x="144" y="27"/>
                    </a:cubicBezTo>
                    <a:cubicBezTo>
                      <a:pt x="115" y="37"/>
                      <a:pt x="89" y="56"/>
                      <a:pt x="67" y="79"/>
                    </a:cubicBezTo>
                    <a:cubicBezTo>
                      <a:pt x="56" y="95"/>
                      <a:pt x="44" y="114"/>
                      <a:pt x="31" y="130"/>
                    </a:cubicBezTo>
                    <a:cubicBezTo>
                      <a:pt x="15" y="159"/>
                      <a:pt x="6" y="189"/>
                      <a:pt x="6" y="221"/>
                    </a:cubicBezTo>
                    <a:cubicBezTo>
                      <a:pt x="0" y="242"/>
                      <a:pt x="2" y="263"/>
                      <a:pt x="9" y="287"/>
                    </a:cubicBezTo>
                    <a:cubicBezTo>
                      <a:pt x="13" y="319"/>
                      <a:pt x="24" y="348"/>
                      <a:pt x="43" y="375"/>
                    </a:cubicBezTo>
                    <a:cubicBezTo>
                      <a:pt x="56" y="391"/>
                      <a:pt x="70" y="406"/>
                      <a:pt x="82" y="422"/>
                    </a:cubicBezTo>
                    <a:cubicBezTo>
                      <a:pt x="112" y="451"/>
                      <a:pt x="152" y="470"/>
                      <a:pt x="191" y="480"/>
                    </a:cubicBezTo>
                    <a:cubicBezTo>
                      <a:pt x="202" y="483"/>
                      <a:pt x="213" y="484"/>
                      <a:pt x="226" y="484"/>
                    </a:cubicBezTo>
                    <a:cubicBezTo>
                      <a:pt x="237" y="486"/>
                      <a:pt x="248" y="487"/>
                      <a:pt x="259" y="487"/>
                    </a:cubicBezTo>
                    <a:cubicBezTo>
                      <a:pt x="280" y="487"/>
                      <a:pt x="301" y="483"/>
                      <a:pt x="322" y="476"/>
                    </a:cubicBezTo>
                    <a:cubicBezTo>
                      <a:pt x="324" y="476"/>
                      <a:pt x="324" y="476"/>
                      <a:pt x="326" y="473"/>
                    </a:cubicBezTo>
                    <a:cubicBezTo>
                      <a:pt x="327" y="473"/>
                      <a:pt x="332" y="471"/>
                      <a:pt x="333" y="470"/>
                    </a:cubicBezTo>
                    <a:cubicBezTo>
                      <a:pt x="349" y="463"/>
                      <a:pt x="383" y="449"/>
                      <a:pt x="400" y="436"/>
                    </a:cubicBezTo>
                    <a:cubicBezTo>
                      <a:pt x="415" y="423"/>
                      <a:pt x="431" y="412"/>
                      <a:pt x="445" y="399"/>
                    </a:cubicBezTo>
                    <a:cubicBezTo>
                      <a:pt x="467" y="377"/>
                      <a:pt x="481" y="349"/>
                      <a:pt x="492" y="320"/>
                    </a:cubicBezTo>
                    <a:cubicBezTo>
                      <a:pt x="500" y="303"/>
                      <a:pt x="506" y="282"/>
                      <a:pt x="503" y="261"/>
                    </a:cubicBezTo>
                    <a:cubicBezTo>
                      <a:pt x="509" y="230"/>
                      <a:pt x="508" y="197"/>
                      <a:pt x="495" y="168"/>
                    </a:cubicBezTo>
                    <a:cubicBezTo>
                      <a:pt x="486" y="150"/>
                      <a:pt x="476" y="131"/>
                      <a:pt x="468" y="114"/>
                    </a:cubicBezTo>
                    <a:cubicBezTo>
                      <a:pt x="463" y="98"/>
                      <a:pt x="448" y="80"/>
                      <a:pt x="435" y="66"/>
                    </a:cubicBezTo>
                    <a:cubicBezTo>
                      <a:pt x="413" y="44"/>
                      <a:pt x="386" y="29"/>
                      <a:pt x="356" y="21"/>
                    </a:cubicBezTo>
                    <a:cubicBezTo>
                      <a:pt x="338" y="12"/>
                      <a:pt x="319" y="8"/>
                      <a:pt x="298" y="6"/>
                    </a:cubicBezTo>
                    <a:cubicBezTo>
                      <a:pt x="281" y="4"/>
                      <a:pt x="264" y="0"/>
                      <a:pt x="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6"/>
              <p:cNvSpPr/>
              <p:nvPr/>
            </p:nvSpPr>
            <p:spPr>
              <a:xfrm>
                <a:off x="2552642" y="3207450"/>
                <a:ext cx="15083" cy="14884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26" extrusionOk="0">
                    <a:moveTo>
                      <a:pt x="264" y="0"/>
                    </a:moveTo>
                    <a:cubicBezTo>
                      <a:pt x="261" y="0"/>
                      <a:pt x="258" y="0"/>
                      <a:pt x="255" y="0"/>
                    </a:cubicBezTo>
                    <a:cubicBezTo>
                      <a:pt x="219" y="0"/>
                      <a:pt x="185" y="9"/>
                      <a:pt x="155" y="28"/>
                    </a:cubicBezTo>
                    <a:cubicBezTo>
                      <a:pt x="123" y="41"/>
                      <a:pt x="95" y="59"/>
                      <a:pt x="73" y="86"/>
                    </a:cubicBezTo>
                    <a:cubicBezTo>
                      <a:pt x="49" y="111"/>
                      <a:pt x="31" y="140"/>
                      <a:pt x="22" y="173"/>
                    </a:cubicBezTo>
                    <a:cubicBezTo>
                      <a:pt x="8" y="205"/>
                      <a:pt x="1" y="239"/>
                      <a:pt x="4" y="275"/>
                    </a:cubicBezTo>
                    <a:cubicBezTo>
                      <a:pt x="8" y="298"/>
                      <a:pt x="14" y="322"/>
                      <a:pt x="17" y="343"/>
                    </a:cubicBezTo>
                    <a:cubicBezTo>
                      <a:pt x="31" y="387"/>
                      <a:pt x="54" y="426"/>
                      <a:pt x="89" y="457"/>
                    </a:cubicBezTo>
                    <a:lnTo>
                      <a:pt x="144" y="494"/>
                    </a:lnTo>
                    <a:cubicBezTo>
                      <a:pt x="181" y="514"/>
                      <a:pt x="222" y="525"/>
                      <a:pt x="264" y="525"/>
                    </a:cubicBezTo>
                    <a:cubicBezTo>
                      <a:pt x="269" y="525"/>
                      <a:pt x="273" y="525"/>
                      <a:pt x="278" y="525"/>
                    </a:cubicBezTo>
                    <a:cubicBezTo>
                      <a:pt x="315" y="525"/>
                      <a:pt x="348" y="516"/>
                      <a:pt x="378" y="499"/>
                    </a:cubicBezTo>
                    <a:cubicBezTo>
                      <a:pt x="412" y="486"/>
                      <a:pt x="438" y="467"/>
                      <a:pt x="460" y="441"/>
                    </a:cubicBezTo>
                    <a:cubicBezTo>
                      <a:pt x="486" y="415"/>
                      <a:pt x="502" y="386"/>
                      <a:pt x="511" y="354"/>
                    </a:cubicBezTo>
                    <a:cubicBezTo>
                      <a:pt x="525" y="320"/>
                      <a:pt x="532" y="288"/>
                      <a:pt x="530" y="252"/>
                    </a:cubicBezTo>
                    <a:cubicBezTo>
                      <a:pt x="525" y="227"/>
                      <a:pt x="521" y="204"/>
                      <a:pt x="517" y="182"/>
                    </a:cubicBezTo>
                    <a:cubicBezTo>
                      <a:pt x="502" y="138"/>
                      <a:pt x="477" y="101"/>
                      <a:pt x="444" y="70"/>
                    </a:cubicBezTo>
                    <a:lnTo>
                      <a:pt x="390" y="31"/>
                    </a:lnTo>
                    <a:cubicBezTo>
                      <a:pt x="351" y="10"/>
                      <a:pt x="309" y="0"/>
                      <a:pt x="2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6"/>
              <p:cNvSpPr/>
              <p:nvPr/>
            </p:nvSpPr>
            <p:spPr>
              <a:xfrm>
                <a:off x="2558612" y="3231955"/>
                <a:ext cx="12762" cy="1259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45" extrusionOk="0">
                    <a:moveTo>
                      <a:pt x="217" y="1"/>
                    </a:moveTo>
                    <a:cubicBezTo>
                      <a:pt x="176" y="3"/>
                      <a:pt x="140" y="14"/>
                      <a:pt x="106" y="35"/>
                    </a:cubicBezTo>
                    <a:lnTo>
                      <a:pt x="63" y="72"/>
                    </a:lnTo>
                    <a:cubicBezTo>
                      <a:pt x="42" y="94"/>
                      <a:pt x="28" y="117"/>
                      <a:pt x="19" y="144"/>
                    </a:cubicBezTo>
                    <a:cubicBezTo>
                      <a:pt x="6" y="172"/>
                      <a:pt x="0" y="200"/>
                      <a:pt x="3" y="230"/>
                    </a:cubicBezTo>
                    <a:lnTo>
                      <a:pt x="3" y="232"/>
                    </a:lnTo>
                    <a:cubicBezTo>
                      <a:pt x="2" y="250"/>
                      <a:pt x="6" y="266"/>
                      <a:pt x="13" y="282"/>
                    </a:cubicBezTo>
                    <a:cubicBezTo>
                      <a:pt x="16" y="304"/>
                      <a:pt x="24" y="325"/>
                      <a:pt x="37" y="342"/>
                    </a:cubicBezTo>
                    <a:lnTo>
                      <a:pt x="70" y="381"/>
                    </a:lnTo>
                    <a:cubicBezTo>
                      <a:pt x="82" y="393"/>
                      <a:pt x="96" y="403"/>
                      <a:pt x="114" y="412"/>
                    </a:cubicBezTo>
                    <a:cubicBezTo>
                      <a:pt x="117" y="413"/>
                      <a:pt x="118" y="418"/>
                      <a:pt x="122" y="419"/>
                    </a:cubicBezTo>
                    <a:cubicBezTo>
                      <a:pt x="140" y="426"/>
                      <a:pt x="159" y="432"/>
                      <a:pt x="176" y="439"/>
                    </a:cubicBezTo>
                    <a:cubicBezTo>
                      <a:pt x="191" y="443"/>
                      <a:pt x="206" y="445"/>
                      <a:pt x="221" y="445"/>
                    </a:cubicBezTo>
                    <a:cubicBezTo>
                      <a:pt x="236" y="445"/>
                      <a:pt x="252" y="443"/>
                      <a:pt x="266" y="439"/>
                    </a:cubicBezTo>
                    <a:cubicBezTo>
                      <a:pt x="295" y="436"/>
                      <a:pt x="321" y="426"/>
                      <a:pt x="348" y="410"/>
                    </a:cubicBezTo>
                    <a:cubicBezTo>
                      <a:pt x="372" y="396"/>
                      <a:pt x="393" y="375"/>
                      <a:pt x="407" y="349"/>
                    </a:cubicBezTo>
                    <a:cubicBezTo>
                      <a:pt x="426" y="327"/>
                      <a:pt x="438" y="303"/>
                      <a:pt x="444" y="272"/>
                    </a:cubicBezTo>
                    <a:cubicBezTo>
                      <a:pt x="451" y="242"/>
                      <a:pt x="451" y="211"/>
                      <a:pt x="444" y="182"/>
                    </a:cubicBezTo>
                    <a:cubicBezTo>
                      <a:pt x="442" y="153"/>
                      <a:pt x="430" y="127"/>
                      <a:pt x="414" y="101"/>
                    </a:cubicBezTo>
                    <a:lnTo>
                      <a:pt x="378" y="57"/>
                    </a:lnTo>
                    <a:cubicBezTo>
                      <a:pt x="349" y="32"/>
                      <a:pt x="317" y="14"/>
                      <a:pt x="278" y="5"/>
                    </a:cubicBezTo>
                    <a:cubicBezTo>
                      <a:pt x="256" y="5"/>
                      <a:pt x="237" y="3"/>
                      <a:pt x="2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2577685" y="3238492"/>
                <a:ext cx="8574" cy="8433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8" extrusionOk="0">
                    <a:moveTo>
                      <a:pt x="154" y="0"/>
                    </a:moveTo>
                    <a:cubicBezTo>
                      <a:pt x="151" y="0"/>
                      <a:pt x="149" y="0"/>
                      <a:pt x="146" y="1"/>
                    </a:cubicBezTo>
                    <a:cubicBezTo>
                      <a:pt x="126" y="1"/>
                      <a:pt x="105" y="6"/>
                      <a:pt x="89" y="15"/>
                    </a:cubicBezTo>
                    <a:cubicBezTo>
                      <a:pt x="72" y="22"/>
                      <a:pt x="54" y="34"/>
                      <a:pt x="43" y="49"/>
                    </a:cubicBezTo>
                    <a:cubicBezTo>
                      <a:pt x="27" y="63"/>
                      <a:pt x="18" y="79"/>
                      <a:pt x="14" y="96"/>
                    </a:cubicBezTo>
                    <a:cubicBezTo>
                      <a:pt x="4" y="115"/>
                      <a:pt x="1" y="136"/>
                      <a:pt x="2" y="155"/>
                    </a:cubicBezTo>
                    <a:lnTo>
                      <a:pt x="9" y="195"/>
                    </a:lnTo>
                    <a:cubicBezTo>
                      <a:pt x="18" y="220"/>
                      <a:pt x="31" y="240"/>
                      <a:pt x="51" y="259"/>
                    </a:cubicBezTo>
                    <a:cubicBezTo>
                      <a:pt x="60" y="267"/>
                      <a:pt x="72" y="274"/>
                      <a:pt x="82" y="281"/>
                    </a:cubicBezTo>
                    <a:cubicBezTo>
                      <a:pt x="103" y="291"/>
                      <a:pt x="126" y="297"/>
                      <a:pt x="151" y="297"/>
                    </a:cubicBezTo>
                    <a:cubicBezTo>
                      <a:pt x="153" y="297"/>
                      <a:pt x="156" y="297"/>
                      <a:pt x="159" y="297"/>
                    </a:cubicBezTo>
                    <a:cubicBezTo>
                      <a:pt x="178" y="297"/>
                      <a:pt x="198" y="291"/>
                      <a:pt x="214" y="282"/>
                    </a:cubicBezTo>
                    <a:cubicBezTo>
                      <a:pt x="233" y="275"/>
                      <a:pt x="249" y="264"/>
                      <a:pt x="262" y="249"/>
                    </a:cubicBezTo>
                    <a:cubicBezTo>
                      <a:pt x="277" y="235"/>
                      <a:pt x="285" y="219"/>
                      <a:pt x="291" y="201"/>
                    </a:cubicBezTo>
                    <a:cubicBezTo>
                      <a:pt x="300" y="182"/>
                      <a:pt x="303" y="162"/>
                      <a:pt x="301" y="143"/>
                    </a:cubicBezTo>
                    <a:lnTo>
                      <a:pt x="294" y="102"/>
                    </a:lnTo>
                    <a:cubicBezTo>
                      <a:pt x="287" y="78"/>
                      <a:pt x="272" y="57"/>
                      <a:pt x="252" y="38"/>
                    </a:cubicBezTo>
                    <a:cubicBezTo>
                      <a:pt x="242" y="31"/>
                      <a:pt x="233" y="24"/>
                      <a:pt x="222" y="17"/>
                    </a:cubicBezTo>
                    <a:cubicBezTo>
                      <a:pt x="201" y="6"/>
                      <a:pt x="177" y="0"/>
                      <a:pt x="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2411975" y="3282410"/>
                <a:ext cx="13951" cy="13696"/>
              </a:xfrm>
              <a:custGeom>
                <a:avLst/>
                <a:gdLst/>
                <a:ahLst/>
                <a:cxnLst/>
                <a:rect l="l" t="t" r="r" b="b"/>
                <a:pathLst>
                  <a:path w="493" h="484" extrusionOk="0">
                    <a:moveTo>
                      <a:pt x="250" y="0"/>
                    </a:moveTo>
                    <a:cubicBezTo>
                      <a:pt x="245" y="0"/>
                      <a:pt x="241" y="0"/>
                      <a:pt x="236" y="1"/>
                    </a:cubicBezTo>
                    <a:cubicBezTo>
                      <a:pt x="204" y="1"/>
                      <a:pt x="173" y="9"/>
                      <a:pt x="144" y="25"/>
                    </a:cubicBezTo>
                    <a:cubicBezTo>
                      <a:pt x="115" y="37"/>
                      <a:pt x="89" y="54"/>
                      <a:pt x="67" y="78"/>
                    </a:cubicBezTo>
                    <a:cubicBezTo>
                      <a:pt x="45" y="102"/>
                      <a:pt x="29" y="127"/>
                      <a:pt x="21" y="158"/>
                    </a:cubicBezTo>
                    <a:cubicBezTo>
                      <a:pt x="6" y="187"/>
                      <a:pt x="0" y="220"/>
                      <a:pt x="3" y="252"/>
                    </a:cubicBezTo>
                    <a:cubicBezTo>
                      <a:pt x="7" y="274"/>
                      <a:pt x="10" y="294"/>
                      <a:pt x="15" y="316"/>
                    </a:cubicBezTo>
                    <a:cubicBezTo>
                      <a:pt x="28" y="355"/>
                      <a:pt x="51" y="390"/>
                      <a:pt x="82" y="419"/>
                    </a:cubicBezTo>
                    <a:cubicBezTo>
                      <a:pt x="98" y="432"/>
                      <a:pt x="116" y="442"/>
                      <a:pt x="132" y="455"/>
                    </a:cubicBezTo>
                    <a:cubicBezTo>
                      <a:pt x="168" y="474"/>
                      <a:pt x="206" y="483"/>
                      <a:pt x="247" y="483"/>
                    </a:cubicBezTo>
                    <a:cubicBezTo>
                      <a:pt x="250" y="483"/>
                      <a:pt x="253" y="483"/>
                      <a:pt x="256" y="483"/>
                    </a:cubicBezTo>
                    <a:cubicBezTo>
                      <a:pt x="289" y="483"/>
                      <a:pt x="320" y="474"/>
                      <a:pt x="349" y="457"/>
                    </a:cubicBezTo>
                    <a:cubicBezTo>
                      <a:pt x="378" y="447"/>
                      <a:pt x="403" y="428"/>
                      <a:pt x="425" y="405"/>
                    </a:cubicBezTo>
                    <a:cubicBezTo>
                      <a:pt x="446" y="381"/>
                      <a:pt x="464" y="357"/>
                      <a:pt x="472" y="325"/>
                    </a:cubicBezTo>
                    <a:cubicBezTo>
                      <a:pt x="487" y="296"/>
                      <a:pt x="493" y="265"/>
                      <a:pt x="488" y="230"/>
                    </a:cubicBezTo>
                    <a:cubicBezTo>
                      <a:pt x="486" y="208"/>
                      <a:pt x="481" y="190"/>
                      <a:pt x="478" y="168"/>
                    </a:cubicBezTo>
                    <a:cubicBezTo>
                      <a:pt x="465" y="127"/>
                      <a:pt x="442" y="92"/>
                      <a:pt x="410" y="63"/>
                    </a:cubicBezTo>
                    <a:cubicBezTo>
                      <a:pt x="394" y="51"/>
                      <a:pt x="377" y="40"/>
                      <a:pt x="359" y="27"/>
                    </a:cubicBezTo>
                    <a:cubicBezTo>
                      <a:pt x="326" y="10"/>
                      <a:pt x="289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2422247" y="3264356"/>
                <a:ext cx="12083" cy="11998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4" extrusionOk="0">
                    <a:moveTo>
                      <a:pt x="213" y="0"/>
                    </a:moveTo>
                    <a:cubicBezTo>
                      <a:pt x="210" y="0"/>
                      <a:pt x="207" y="1"/>
                      <a:pt x="204" y="1"/>
                    </a:cubicBezTo>
                    <a:cubicBezTo>
                      <a:pt x="176" y="1"/>
                      <a:pt x="149" y="8"/>
                      <a:pt x="125" y="22"/>
                    </a:cubicBezTo>
                    <a:cubicBezTo>
                      <a:pt x="101" y="31"/>
                      <a:pt x="79" y="47"/>
                      <a:pt x="59" y="69"/>
                    </a:cubicBezTo>
                    <a:cubicBezTo>
                      <a:pt x="38" y="89"/>
                      <a:pt x="25" y="113"/>
                      <a:pt x="16" y="140"/>
                    </a:cubicBezTo>
                    <a:cubicBezTo>
                      <a:pt x="3" y="165"/>
                      <a:pt x="0" y="192"/>
                      <a:pt x="2" y="222"/>
                    </a:cubicBezTo>
                    <a:cubicBezTo>
                      <a:pt x="6" y="240"/>
                      <a:pt x="9" y="261"/>
                      <a:pt x="11" y="278"/>
                    </a:cubicBezTo>
                    <a:cubicBezTo>
                      <a:pt x="22" y="315"/>
                      <a:pt x="43" y="344"/>
                      <a:pt x="69" y="370"/>
                    </a:cubicBezTo>
                    <a:cubicBezTo>
                      <a:pt x="83" y="380"/>
                      <a:pt x="98" y="389"/>
                      <a:pt x="112" y="400"/>
                    </a:cubicBezTo>
                    <a:cubicBezTo>
                      <a:pt x="144" y="416"/>
                      <a:pt x="178" y="424"/>
                      <a:pt x="212" y="424"/>
                    </a:cubicBezTo>
                    <a:cubicBezTo>
                      <a:pt x="215" y="424"/>
                      <a:pt x="218" y="424"/>
                      <a:pt x="221" y="424"/>
                    </a:cubicBezTo>
                    <a:cubicBezTo>
                      <a:pt x="250" y="424"/>
                      <a:pt x="278" y="416"/>
                      <a:pt x="304" y="402"/>
                    </a:cubicBezTo>
                    <a:cubicBezTo>
                      <a:pt x="329" y="393"/>
                      <a:pt x="351" y="377"/>
                      <a:pt x="371" y="355"/>
                    </a:cubicBezTo>
                    <a:cubicBezTo>
                      <a:pt x="390" y="335"/>
                      <a:pt x="403" y="312"/>
                      <a:pt x="410" y="284"/>
                    </a:cubicBezTo>
                    <a:cubicBezTo>
                      <a:pt x="423" y="258"/>
                      <a:pt x="426" y="232"/>
                      <a:pt x="425" y="203"/>
                    </a:cubicBezTo>
                    <a:cubicBezTo>
                      <a:pt x="422" y="184"/>
                      <a:pt x="418" y="163"/>
                      <a:pt x="415" y="146"/>
                    </a:cubicBezTo>
                    <a:cubicBezTo>
                      <a:pt x="403" y="110"/>
                      <a:pt x="384" y="81"/>
                      <a:pt x="357" y="54"/>
                    </a:cubicBezTo>
                    <a:cubicBezTo>
                      <a:pt x="342" y="44"/>
                      <a:pt x="327" y="36"/>
                      <a:pt x="313" y="24"/>
                    </a:cubicBezTo>
                    <a:cubicBezTo>
                      <a:pt x="281" y="8"/>
                      <a:pt x="248" y="0"/>
                      <a:pt x="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2433962" y="3277769"/>
                <a:ext cx="7895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85" extrusionOk="0">
                    <a:moveTo>
                      <a:pt x="144" y="0"/>
                    </a:moveTo>
                    <a:cubicBezTo>
                      <a:pt x="141" y="0"/>
                      <a:pt x="138" y="0"/>
                      <a:pt x="134" y="0"/>
                    </a:cubicBezTo>
                    <a:cubicBezTo>
                      <a:pt x="121" y="2"/>
                      <a:pt x="111" y="3"/>
                      <a:pt x="98" y="8"/>
                    </a:cubicBezTo>
                    <a:cubicBezTo>
                      <a:pt x="88" y="13"/>
                      <a:pt x="76" y="18"/>
                      <a:pt x="66" y="22"/>
                    </a:cubicBezTo>
                    <a:lnTo>
                      <a:pt x="38" y="44"/>
                    </a:lnTo>
                    <a:cubicBezTo>
                      <a:pt x="31" y="53"/>
                      <a:pt x="25" y="61"/>
                      <a:pt x="18" y="73"/>
                    </a:cubicBezTo>
                    <a:cubicBezTo>
                      <a:pt x="15" y="85"/>
                      <a:pt x="9" y="95"/>
                      <a:pt x="5" y="106"/>
                    </a:cubicBezTo>
                    <a:cubicBezTo>
                      <a:pt x="1" y="124"/>
                      <a:pt x="1" y="143"/>
                      <a:pt x="5" y="160"/>
                    </a:cubicBezTo>
                    <a:cubicBezTo>
                      <a:pt x="4" y="175"/>
                      <a:pt x="8" y="186"/>
                      <a:pt x="15" y="197"/>
                    </a:cubicBezTo>
                    <a:cubicBezTo>
                      <a:pt x="21" y="213"/>
                      <a:pt x="31" y="227"/>
                      <a:pt x="46" y="239"/>
                    </a:cubicBezTo>
                    <a:lnTo>
                      <a:pt x="62" y="255"/>
                    </a:lnTo>
                    <a:cubicBezTo>
                      <a:pt x="73" y="266"/>
                      <a:pt x="86" y="274"/>
                      <a:pt x="101" y="276"/>
                    </a:cubicBezTo>
                    <a:cubicBezTo>
                      <a:pt x="112" y="282"/>
                      <a:pt x="123" y="284"/>
                      <a:pt x="135" y="284"/>
                    </a:cubicBezTo>
                    <a:cubicBezTo>
                      <a:pt x="138" y="284"/>
                      <a:pt x="142" y="284"/>
                      <a:pt x="146" y="284"/>
                    </a:cubicBezTo>
                    <a:cubicBezTo>
                      <a:pt x="156" y="282"/>
                      <a:pt x="165" y="281"/>
                      <a:pt x="177" y="278"/>
                    </a:cubicBezTo>
                    <a:cubicBezTo>
                      <a:pt x="197" y="272"/>
                      <a:pt x="213" y="262"/>
                      <a:pt x="226" y="246"/>
                    </a:cubicBezTo>
                    <a:cubicBezTo>
                      <a:pt x="230" y="240"/>
                      <a:pt x="235" y="234"/>
                      <a:pt x="240" y="230"/>
                    </a:cubicBezTo>
                    <a:cubicBezTo>
                      <a:pt x="248" y="220"/>
                      <a:pt x="252" y="211"/>
                      <a:pt x="259" y="199"/>
                    </a:cubicBezTo>
                    <a:cubicBezTo>
                      <a:pt x="264" y="189"/>
                      <a:pt x="270" y="179"/>
                      <a:pt x="272" y="167"/>
                    </a:cubicBezTo>
                    <a:cubicBezTo>
                      <a:pt x="278" y="149"/>
                      <a:pt x="278" y="131"/>
                      <a:pt x="272" y="112"/>
                    </a:cubicBezTo>
                    <a:cubicBezTo>
                      <a:pt x="272" y="101"/>
                      <a:pt x="270" y="89"/>
                      <a:pt x="262" y="79"/>
                    </a:cubicBezTo>
                    <a:cubicBezTo>
                      <a:pt x="258" y="67"/>
                      <a:pt x="251" y="57"/>
                      <a:pt x="243" y="50"/>
                    </a:cubicBezTo>
                    <a:cubicBezTo>
                      <a:pt x="236" y="40"/>
                      <a:pt x="229" y="31"/>
                      <a:pt x="219" y="25"/>
                    </a:cubicBezTo>
                    <a:cubicBezTo>
                      <a:pt x="208" y="18"/>
                      <a:pt x="198" y="13"/>
                      <a:pt x="187" y="9"/>
                    </a:cubicBezTo>
                    <a:cubicBezTo>
                      <a:pt x="173" y="3"/>
                      <a:pt x="159" y="0"/>
                      <a:pt x="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2428218" y="3246557"/>
                <a:ext cx="7471" cy="7442"/>
              </a:xfrm>
              <a:custGeom>
                <a:avLst/>
                <a:gdLst/>
                <a:ahLst/>
                <a:cxnLst/>
                <a:rect l="l" t="t" r="r" b="b"/>
                <a:pathLst>
                  <a:path w="264" h="263" extrusionOk="0">
                    <a:moveTo>
                      <a:pt x="132" y="0"/>
                    </a:moveTo>
                    <a:cubicBezTo>
                      <a:pt x="130" y="0"/>
                      <a:pt x="128" y="0"/>
                      <a:pt x="125" y="0"/>
                    </a:cubicBezTo>
                    <a:cubicBezTo>
                      <a:pt x="106" y="0"/>
                      <a:pt x="90" y="6"/>
                      <a:pt x="76" y="13"/>
                    </a:cubicBezTo>
                    <a:cubicBezTo>
                      <a:pt x="60" y="19"/>
                      <a:pt x="47" y="29"/>
                      <a:pt x="37" y="43"/>
                    </a:cubicBezTo>
                    <a:cubicBezTo>
                      <a:pt x="23" y="56"/>
                      <a:pt x="16" y="70"/>
                      <a:pt x="10" y="86"/>
                    </a:cubicBezTo>
                    <a:cubicBezTo>
                      <a:pt x="3" y="102"/>
                      <a:pt x="0" y="120"/>
                      <a:pt x="2" y="137"/>
                    </a:cubicBezTo>
                    <a:cubicBezTo>
                      <a:pt x="3" y="149"/>
                      <a:pt x="5" y="160"/>
                      <a:pt x="7" y="172"/>
                    </a:cubicBezTo>
                    <a:cubicBezTo>
                      <a:pt x="15" y="194"/>
                      <a:pt x="28" y="211"/>
                      <a:pt x="44" y="229"/>
                    </a:cubicBezTo>
                    <a:cubicBezTo>
                      <a:pt x="53" y="233"/>
                      <a:pt x="61" y="240"/>
                      <a:pt x="71" y="247"/>
                    </a:cubicBezTo>
                    <a:cubicBezTo>
                      <a:pt x="87" y="257"/>
                      <a:pt x="107" y="263"/>
                      <a:pt x="126" y="263"/>
                    </a:cubicBezTo>
                    <a:cubicBezTo>
                      <a:pt x="130" y="263"/>
                      <a:pt x="134" y="262"/>
                      <a:pt x="138" y="262"/>
                    </a:cubicBezTo>
                    <a:cubicBezTo>
                      <a:pt x="156" y="262"/>
                      <a:pt x="173" y="259"/>
                      <a:pt x="186" y="250"/>
                    </a:cubicBezTo>
                    <a:cubicBezTo>
                      <a:pt x="204" y="245"/>
                      <a:pt x="215" y="233"/>
                      <a:pt x="227" y="221"/>
                    </a:cubicBezTo>
                    <a:cubicBezTo>
                      <a:pt x="240" y="208"/>
                      <a:pt x="247" y="194"/>
                      <a:pt x="252" y="178"/>
                    </a:cubicBezTo>
                    <a:cubicBezTo>
                      <a:pt x="259" y="160"/>
                      <a:pt x="263" y="144"/>
                      <a:pt x="262" y="127"/>
                    </a:cubicBezTo>
                    <a:cubicBezTo>
                      <a:pt x="259" y="115"/>
                      <a:pt x="257" y="102"/>
                      <a:pt x="256" y="92"/>
                    </a:cubicBezTo>
                    <a:cubicBezTo>
                      <a:pt x="249" y="70"/>
                      <a:pt x="237" y="51"/>
                      <a:pt x="220" y="35"/>
                    </a:cubicBezTo>
                    <a:cubicBezTo>
                      <a:pt x="211" y="28"/>
                      <a:pt x="201" y="22"/>
                      <a:pt x="192" y="15"/>
                    </a:cubicBezTo>
                    <a:cubicBezTo>
                      <a:pt x="174" y="6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2387780" y="3292823"/>
                <a:ext cx="6395" cy="6424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27" extrusionOk="0">
                    <a:moveTo>
                      <a:pt x="110" y="0"/>
                    </a:moveTo>
                    <a:cubicBezTo>
                      <a:pt x="94" y="0"/>
                      <a:pt x="81" y="8"/>
                      <a:pt x="68" y="18"/>
                    </a:cubicBezTo>
                    <a:cubicBezTo>
                      <a:pt x="63" y="19"/>
                      <a:pt x="59" y="19"/>
                      <a:pt x="53" y="22"/>
                    </a:cubicBezTo>
                    <a:lnTo>
                      <a:pt x="31" y="41"/>
                    </a:lnTo>
                    <a:cubicBezTo>
                      <a:pt x="21" y="51"/>
                      <a:pt x="14" y="64"/>
                      <a:pt x="9" y="77"/>
                    </a:cubicBezTo>
                    <a:cubicBezTo>
                      <a:pt x="2" y="90"/>
                      <a:pt x="1" y="105"/>
                      <a:pt x="2" y="121"/>
                    </a:cubicBezTo>
                    <a:cubicBezTo>
                      <a:pt x="2" y="135"/>
                      <a:pt x="7" y="150"/>
                      <a:pt x="14" y="163"/>
                    </a:cubicBezTo>
                    <a:cubicBezTo>
                      <a:pt x="20" y="178"/>
                      <a:pt x="27" y="188"/>
                      <a:pt x="38" y="196"/>
                    </a:cubicBezTo>
                    <a:cubicBezTo>
                      <a:pt x="50" y="208"/>
                      <a:pt x="63" y="215"/>
                      <a:pt x="75" y="218"/>
                    </a:cubicBezTo>
                    <a:cubicBezTo>
                      <a:pt x="85" y="224"/>
                      <a:pt x="95" y="227"/>
                      <a:pt x="106" y="227"/>
                    </a:cubicBezTo>
                    <a:cubicBezTo>
                      <a:pt x="110" y="227"/>
                      <a:pt x="114" y="226"/>
                      <a:pt x="118" y="225"/>
                    </a:cubicBezTo>
                    <a:cubicBezTo>
                      <a:pt x="129" y="224"/>
                      <a:pt x="139" y="223"/>
                      <a:pt x="147" y="220"/>
                    </a:cubicBezTo>
                    <a:cubicBezTo>
                      <a:pt x="166" y="215"/>
                      <a:pt x="182" y="204"/>
                      <a:pt x="195" y="189"/>
                    </a:cubicBezTo>
                    <a:cubicBezTo>
                      <a:pt x="201" y="182"/>
                      <a:pt x="206" y="173"/>
                      <a:pt x="211" y="166"/>
                    </a:cubicBezTo>
                    <a:cubicBezTo>
                      <a:pt x="220" y="147"/>
                      <a:pt x="226" y="130"/>
                      <a:pt x="225" y="109"/>
                    </a:cubicBezTo>
                    <a:lnTo>
                      <a:pt x="219" y="80"/>
                    </a:lnTo>
                    <a:cubicBezTo>
                      <a:pt x="216" y="66"/>
                      <a:pt x="209" y="53"/>
                      <a:pt x="197" y="44"/>
                    </a:cubicBezTo>
                    <a:cubicBezTo>
                      <a:pt x="190" y="32"/>
                      <a:pt x="179" y="22"/>
                      <a:pt x="166" y="18"/>
                    </a:cubicBezTo>
                    <a:cubicBezTo>
                      <a:pt x="161" y="13"/>
                      <a:pt x="158" y="13"/>
                      <a:pt x="152" y="13"/>
                    </a:cubicBezTo>
                    <a:cubicBezTo>
                      <a:pt x="139" y="6"/>
                      <a:pt x="124" y="0"/>
                      <a:pt x="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6"/>
              <p:cNvSpPr/>
              <p:nvPr/>
            </p:nvSpPr>
            <p:spPr>
              <a:xfrm>
                <a:off x="2898635" y="3280400"/>
                <a:ext cx="13045" cy="12989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59" extrusionOk="0">
                    <a:moveTo>
                      <a:pt x="230" y="0"/>
                    </a:moveTo>
                    <a:cubicBezTo>
                      <a:pt x="227" y="0"/>
                      <a:pt x="224" y="0"/>
                      <a:pt x="220" y="0"/>
                    </a:cubicBezTo>
                    <a:cubicBezTo>
                      <a:pt x="190" y="0"/>
                      <a:pt x="161" y="8"/>
                      <a:pt x="133" y="24"/>
                    </a:cubicBezTo>
                    <a:cubicBezTo>
                      <a:pt x="106" y="35"/>
                      <a:pt x="81" y="51"/>
                      <a:pt x="62" y="74"/>
                    </a:cubicBezTo>
                    <a:cubicBezTo>
                      <a:pt x="40" y="96"/>
                      <a:pt x="26" y="122"/>
                      <a:pt x="18" y="152"/>
                    </a:cubicBezTo>
                    <a:cubicBezTo>
                      <a:pt x="5" y="178"/>
                      <a:pt x="1" y="210"/>
                      <a:pt x="2" y="240"/>
                    </a:cubicBezTo>
                    <a:lnTo>
                      <a:pt x="14" y="300"/>
                    </a:lnTo>
                    <a:cubicBezTo>
                      <a:pt x="26" y="338"/>
                      <a:pt x="47" y="371"/>
                      <a:pt x="76" y="399"/>
                    </a:cubicBezTo>
                    <a:cubicBezTo>
                      <a:pt x="92" y="409"/>
                      <a:pt x="110" y="420"/>
                      <a:pt x="124" y="432"/>
                    </a:cubicBezTo>
                    <a:cubicBezTo>
                      <a:pt x="158" y="451"/>
                      <a:pt x="194" y="458"/>
                      <a:pt x="231" y="458"/>
                    </a:cubicBezTo>
                    <a:cubicBezTo>
                      <a:pt x="234" y="458"/>
                      <a:pt x="237" y="458"/>
                      <a:pt x="241" y="458"/>
                    </a:cubicBezTo>
                    <a:cubicBezTo>
                      <a:pt x="271" y="458"/>
                      <a:pt x="300" y="451"/>
                      <a:pt x="328" y="433"/>
                    </a:cubicBezTo>
                    <a:cubicBezTo>
                      <a:pt x="355" y="423"/>
                      <a:pt x="380" y="407"/>
                      <a:pt x="399" y="383"/>
                    </a:cubicBezTo>
                    <a:cubicBezTo>
                      <a:pt x="419" y="361"/>
                      <a:pt x="435" y="336"/>
                      <a:pt x="441" y="307"/>
                    </a:cubicBezTo>
                    <a:cubicBezTo>
                      <a:pt x="454" y="279"/>
                      <a:pt x="460" y="249"/>
                      <a:pt x="459" y="218"/>
                    </a:cubicBezTo>
                    <a:lnTo>
                      <a:pt x="447" y="159"/>
                    </a:lnTo>
                    <a:cubicBezTo>
                      <a:pt x="434" y="120"/>
                      <a:pt x="412" y="88"/>
                      <a:pt x="383" y="60"/>
                    </a:cubicBezTo>
                    <a:cubicBezTo>
                      <a:pt x="367" y="50"/>
                      <a:pt x="351" y="38"/>
                      <a:pt x="337" y="25"/>
                    </a:cubicBezTo>
                    <a:cubicBezTo>
                      <a:pt x="303" y="8"/>
                      <a:pt x="266" y="0"/>
                      <a:pt x="2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32" name="Google Shape;2858;p35">
            <a:extLst>
              <a:ext uri="{FF2B5EF4-FFF2-40B4-BE49-F238E27FC236}">
                <a16:creationId xmlns:a16="http://schemas.microsoft.com/office/drawing/2014/main" id="{3B731B98-F0BE-91F5-E0A0-AA9489F36515}"/>
              </a:ext>
            </a:extLst>
          </p:cNvPr>
          <p:cNvSpPr/>
          <p:nvPr/>
        </p:nvSpPr>
        <p:spPr>
          <a:xfrm rot="19542981">
            <a:off x="8287746" y="32373"/>
            <a:ext cx="538600" cy="1668825"/>
          </a:xfrm>
          <a:custGeom>
            <a:avLst/>
            <a:gdLst/>
            <a:ahLst/>
            <a:cxnLst/>
            <a:rect l="l" t="t" r="r" b="b"/>
            <a:pathLst>
              <a:path w="21544" h="66753" extrusionOk="0">
                <a:moveTo>
                  <a:pt x="0" y="0"/>
                </a:moveTo>
                <a:cubicBezTo>
                  <a:pt x="10001" y="5000"/>
                  <a:pt x="18446" y="15479"/>
                  <a:pt x="20639" y="26443"/>
                </a:cubicBezTo>
                <a:cubicBezTo>
                  <a:pt x="23441" y="40446"/>
                  <a:pt x="19678" y="62245"/>
                  <a:pt x="6127" y="6675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33" name="Google Shape;3604;p49">
            <a:extLst>
              <a:ext uri="{FF2B5EF4-FFF2-40B4-BE49-F238E27FC236}">
                <a16:creationId xmlns:a16="http://schemas.microsoft.com/office/drawing/2014/main" id="{CDA020E6-E160-79C9-510B-E4C1E02BD899}"/>
              </a:ext>
            </a:extLst>
          </p:cNvPr>
          <p:cNvGrpSpPr/>
          <p:nvPr/>
        </p:nvGrpSpPr>
        <p:grpSpPr>
          <a:xfrm rot="7815354" flipH="1">
            <a:off x="-100393" y="307963"/>
            <a:ext cx="1567455" cy="914421"/>
            <a:chOff x="3523699" y="2681456"/>
            <a:chExt cx="1176384" cy="689978"/>
          </a:xfrm>
        </p:grpSpPr>
        <p:sp>
          <p:nvSpPr>
            <p:cNvPr id="2934" name="Google Shape;3605;p49">
              <a:extLst>
                <a:ext uri="{FF2B5EF4-FFF2-40B4-BE49-F238E27FC236}">
                  <a16:creationId xmlns:a16="http://schemas.microsoft.com/office/drawing/2014/main" id="{BCFFB3B4-49D1-7EA6-F5DB-9F0C00DD14BA}"/>
                </a:ext>
              </a:extLst>
            </p:cNvPr>
            <p:cNvSpPr/>
            <p:nvPr/>
          </p:nvSpPr>
          <p:spPr>
            <a:xfrm>
              <a:off x="3597442" y="2681456"/>
              <a:ext cx="113813" cy="112341"/>
            </a:xfrm>
            <a:custGeom>
              <a:avLst/>
              <a:gdLst/>
              <a:ahLst/>
              <a:cxnLst/>
              <a:rect l="l" t="t" r="r" b="b"/>
              <a:pathLst>
                <a:path w="4022" h="3970" extrusionOk="0">
                  <a:moveTo>
                    <a:pt x="2135" y="556"/>
                  </a:moveTo>
                  <a:lnTo>
                    <a:pt x="2439" y="1448"/>
                  </a:lnTo>
                  <a:cubicBezTo>
                    <a:pt x="2456" y="1500"/>
                    <a:pt x="2500" y="1542"/>
                    <a:pt x="2555" y="1557"/>
                  </a:cubicBezTo>
                  <a:lnTo>
                    <a:pt x="3462" y="1813"/>
                  </a:lnTo>
                  <a:lnTo>
                    <a:pt x="2708" y="2377"/>
                  </a:lnTo>
                  <a:cubicBezTo>
                    <a:pt x="2663" y="2411"/>
                    <a:pt x="2636" y="2464"/>
                    <a:pt x="2638" y="2520"/>
                  </a:cubicBezTo>
                  <a:lnTo>
                    <a:pt x="2674" y="3461"/>
                  </a:lnTo>
                  <a:lnTo>
                    <a:pt x="1907" y="2917"/>
                  </a:lnTo>
                  <a:cubicBezTo>
                    <a:pt x="1882" y="2901"/>
                    <a:pt x="1857" y="2892"/>
                    <a:pt x="1830" y="2888"/>
                  </a:cubicBezTo>
                  <a:cubicBezTo>
                    <a:pt x="1823" y="2887"/>
                    <a:pt x="1817" y="2887"/>
                    <a:pt x="1810" y="2887"/>
                  </a:cubicBezTo>
                  <a:cubicBezTo>
                    <a:pt x="1789" y="2887"/>
                    <a:pt x="1769" y="2891"/>
                    <a:pt x="1748" y="2898"/>
                  </a:cubicBezTo>
                  <a:lnTo>
                    <a:pt x="865" y="3222"/>
                  </a:lnTo>
                  <a:lnTo>
                    <a:pt x="1144" y="2324"/>
                  </a:lnTo>
                  <a:cubicBezTo>
                    <a:pt x="1160" y="2269"/>
                    <a:pt x="1150" y="2211"/>
                    <a:pt x="1115" y="2167"/>
                  </a:cubicBezTo>
                  <a:lnTo>
                    <a:pt x="531" y="1428"/>
                  </a:lnTo>
                  <a:lnTo>
                    <a:pt x="1472" y="1416"/>
                  </a:lnTo>
                  <a:cubicBezTo>
                    <a:pt x="1529" y="1416"/>
                    <a:pt x="1581" y="1387"/>
                    <a:pt x="1612" y="1339"/>
                  </a:cubicBezTo>
                  <a:lnTo>
                    <a:pt x="2135" y="556"/>
                  </a:lnTo>
                  <a:close/>
                  <a:moveTo>
                    <a:pt x="2185" y="0"/>
                  </a:moveTo>
                  <a:cubicBezTo>
                    <a:pt x="2128" y="0"/>
                    <a:pt x="2074" y="29"/>
                    <a:pt x="2042" y="76"/>
                  </a:cubicBezTo>
                  <a:lnTo>
                    <a:pt x="1378" y="1072"/>
                  </a:lnTo>
                  <a:lnTo>
                    <a:pt x="180" y="1089"/>
                  </a:lnTo>
                  <a:cubicBezTo>
                    <a:pt x="115" y="1089"/>
                    <a:pt x="57" y="1127"/>
                    <a:pt x="28" y="1186"/>
                  </a:cubicBezTo>
                  <a:cubicBezTo>
                    <a:pt x="0" y="1244"/>
                    <a:pt x="8" y="1316"/>
                    <a:pt x="48" y="1367"/>
                  </a:cubicBezTo>
                  <a:lnTo>
                    <a:pt x="789" y="2307"/>
                  </a:lnTo>
                  <a:lnTo>
                    <a:pt x="435" y="3452"/>
                  </a:lnTo>
                  <a:cubicBezTo>
                    <a:pt x="417" y="3513"/>
                    <a:pt x="435" y="3581"/>
                    <a:pt x="483" y="3626"/>
                  </a:cubicBezTo>
                  <a:cubicBezTo>
                    <a:pt x="515" y="3657"/>
                    <a:pt x="557" y="3673"/>
                    <a:pt x="600" y="3673"/>
                  </a:cubicBezTo>
                  <a:cubicBezTo>
                    <a:pt x="620" y="3673"/>
                    <a:pt x="640" y="3670"/>
                    <a:pt x="659" y="3663"/>
                  </a:cubicBezTo>
                  <a:lnTo>
                    <a:pt x="1783" y="3248"/>
                  </a:lnTo>
                  <a:lnTo>
                    <a:pt x="2761" y="3939"/>
                  </a:lnTo>
                  <a:cubicBezTo>
                    <a:pt x="2786" y="3955"/>
                    <a:pt x="2811" y="3966"/>
                    <a:pt x="2838" y="3968"/>
                  </a:cubicBezTo>
                  <a:cubicBezTo>
                    <a:pt x="2846" y="3969"/>
                    <a:pt x="2854" y="3970"/>
                    <a:pt x="2862" y="3970"/>
                  </a:cubicBezTo>
                  <a:cubicBezTo>
                    <a:pt x="2889" y="3970"/>
                    <a:pt x="2917" y="3962"/>
                    <a:pt x="2942" y="3947"/>
                  </a:cubicBezTo>
                  <a:cubicBezTo>
                    <a:pt x="3000" y="3917"/>
                    <a:pt x="3035" y="3854"/>
                    <a:pt x="3030" y="3791"/>
                  </a:cubicBezTo>
                  <a:lnTo>
                    <a:pt x="2984" y="2595"/>
                  </a:lnTo>
                  <a:lnTo>
                    <a:pt x="3943" y="1877"/>
                  </a:lnTo>
                  <a:cubicBezTo>
                    <a:pt x="3995" y="1839"/>
                    <a:pt x="4021" y="1773"/>
                    <a:pt x="4008" y="1708"/>
                  </a:cubicBezTo>
                  <a:cubicBezTo>
                    <a:pt x="3995" y="1644"/>
                    <a:pt x="3949" y="1592"/>
                    <a:pt x="3886" y="1574"/>
                  </a:cubicBezTo>
                  <a:lnTo>
                    <a:pt x="2732" y="1250"/>
                  </a:lnTo>
                  <a:lnTo>
                    <a:pt x="2347" y="117"/>
                  </a:lnTo>
                  <a:cubicBezTo>
                    <a:pt x="2325" y="54"/>
                    <a:pt x="2273" y="11"/>
                    <a:pt x="2208" y="2"/>
                  </a:cubicBezTo>
                  <a:cubicBezTo>
                    <a:pt x="2200" y="1"/>
                    <a:pt x="2192" y="0"/>
                    <a:pt x="2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3606;p49">
              <a:extLst>
                <a:ext uri="{FF2B5EF4-FFF2-40B4-BE49-F238E27FC236}">
                  <a16:creationId xmlns:a16="http://schemas.microsoft.com/office/drawing/2014/main" id="{B2798AAA-89B1-EE41-5077-6524AF3AF39D}"/>
                </a:ext>
              </a:extLst>
            </p:cNvPr>
            <p:cNvSpPr/>
            <p:nvPr/>
          </p:nvSpPr>
          <p:spPr>
            <a:xfrm>
              <a:off x="4585676" y="3140441"/>
              <a:ext cx="114407" cy="109625"/>
            </a:xfrm>
            <a:custGeom>
              <a:avLst/>
              <a:gdLst/>
              <a:ahLst/>
              <a:cxnLst/>
              <a:rect l="l" t="t" r="r" b="b"/>
              <a:pathLst>
                <a:path w="4043" h="3874" extrusionOk="0">
                  <a:moveTo>
                    <a:pt x="2888" y="491"/>
                  </a:moveTo>
                  <a:lnTo>
                    <a:pt x="2750" y="1421"/>
                  </a:lnTo>
                  <a:cubicBezTo>
                    <a:pt x="2741" y="1476"/>
                    <a:pt x="2762" y="1533"/>
                    <a:pt x="2804" y="1571"/>
                  </a:cubicBezTo>
                  <a:lnTo>
                    <a:pt x="3491" y="2213"/>
                  </a:lnTo>
                  <a:lnTo>
                    <a:pt x="2564" y="2367"/>
                  </a:lnTo>
                  <a:cubicBezTo>
                    <a:pt x="2508" y="2376"/>
                    <a:pt x="2460" y="2412"/>
                    <a:pt x="2436" y="2463"/>
                  </a:cubicBezTo>
                  <a:lnTo>
                    <a:pt x="2038" y="3317"/>
                  </a:lnTo>
                  <a:lnTo>
                    <a:pt x="1602" y="2483"/>
                  </a:lnTo>
                  <a:cubicBezTo>
                    <a:pt x="1577" y="2434"/>
                    <a:pt x="1528" y="2399"/>
                    <a:pt x="1471" y="2392"/>
                  </a:cubicBezTo>
                  <a:lnTo>
                    <a:pt x="538" y="2278"/>
                  </a:lnTo>
                  <a:lnTo>
                    <a:pt x="1198" y="1605"/>
                  </a:lnTo>
                  <a:cubicBezTo>
                    <a:pt x="1217" y="1585"/>
                    <a:pt x="1232" y="1562"/>
                    <a:pt x="1239" y="1534"/>
                  </a:cubicBezTo>
                  <a:cubicBezTo>
                    <a:pt x="1246" y="1510"/>
                    <a:pt x="1249" y="1481"/>
                    <a:pt x="1243" y="1453"/>
                  </a:cubicBezTo>
                  <a:lnTo>
                    <a:pt x="1063" y="530"/>
                  </a:lnTo>
                  <a:lnTo>
                    <a:pt x="1063" y="530"/>
                  </a:lnTo>
                  <a:lnTo>
                    <a:pt x="1906" y="950"/>
                  </a:lnTo>
                  <a:cubicBezTo>
                    <a:pt x="1930" y="962"/>
                    <a:pt x="1956" y="968"/>
                    <a:pt x="1981" y="968"/>
                  </a:cubicBezTo>
                  <a:cubicBezTo>
                    <a:pt x="2010" y="968"/>
                    <a:pt x="2039" y="960"/>
                    <a:pt x="2066" y="946"/>
                  </a:cubicBezTo>
                  <a:lnTo>
                    <a:pt x="2888" y="491"/>
                  </a:lnTo>
                  <a:close/>
                  <a:moveTo>
                    <a:pt x="3110" y="1"/>
                  </a:moveTo>
                  <a:cubicBezTo>
                    <a:pt x="3081" y="1"/>
                    <a:pt x="3052" y="8"/>
                    <a:pt x="3026" y="21"/>
                  </a:cubicBezTo>
                  <a:lnTo>
                    <a:pt x="1979" y="603"/>
                  </a:lnTo>
                  <a:lnTo>
                    <a:pt x="908" y="68"/>
                  </a:lnTo>
                  <a:cubicBezTo>
                    <a:pt x="884" y="56"/>
                    <a:pt x="859" y="51"/>
                    <a:pt x="833" y="51"/>
                  </a:cubicBezTo>
                  <a:cubicBezTo>
                    <a:pt x="796" y="51"/>
                    <a:pt x="759" y="63"/>
                    <a:pt x="727" y="85"/>
                  </a:cubicBezTo>
                  <a:cubicBezTo>
                    <a:pt x="676" y="125"/>
                    <a:pt x="650" y="190"/>
                    <a:pt x="663" y="254"/>
                  </a:cubicBezTo>
                  <a:lnTo>
                    <a:pt x="893" y="1430"/>
                  </a:lnTo>
                  <a:lnTo>
                    <a:pt x="53" y="2284"/>
                  </a:lnTo>
                  <a:cubicBezTo>
                    <a:pt x="33" y="2304"/>
                    <a:pt x="18" y="2331"/>
                    <a:pt x="11" y="2355"/>
                  </a:cubicBezTo>
                  <a:cubicBezTo>
                    <a:pt x="1" y="2390"/>
                    <a:pt x="2" y="2427"/>
                    <a:pt x="14" y="2461"/>
                  </a:cubicBezTo>
                  <a:cubicBezTo>
                    <a:pt x="36" y="2522"/>
                    <a:pt x="89" y="2566"/>
                    <a:pt x="153" y="2573"/>
                  </a:cubicBezTo>
                  <a:lnTo>
                    <a:pt x="1341" y="2719"/>
                  </a:lnTo>
                  <a:lnTo>
                    <a:pt x="1896" y="3781"/>
                  </a:lnTo>
                  <a:cubicBezTo>
                    <a:pt x="1926" y="3839"/>
                    <a:pt x="1986" y="3874"/>
                    <a:pt x="2051" y="3874"/>
                  </a:cubicBezTo>
                  <a:cubicBezTo>
                    <a:pt x="2117" y="3872"/>
                    <a:pt x="2175" y="3835"/>
                    <a:pt x="2202" y="3777"/>
                  </a:cubicBezTo>
                  <a:lnTo>
                    <a:pt x="2707" y="2690"/>
                  </a:lnTo>
                  <a:lnTo>
                    <a:pt x="3888" y="2492"/>
                  </a:lnTo>
                  <a:cubicBezTo>
                    <a:pt x="3952" y="2482"/>
                    <a:pt x="4004" y="2435"/>
                    <a:pt x="4025" y="2373"/>
                  </a:cubicBezTo>
                  <a:cubicBezTo>
                    <a:pt x="4042" y="2310"/>
                    <a:pt x="4025" y="2242"/>
                    <a:pt x="3977" y="2197"/>
                  </a:cubicBezTo>
                  <a:lnTo>
                    <a:pt x="3102" y="1380"/>
                  </a:lnTo>
                  <a:lnTo>
                    <a:pt x="3278" y="196"/>
                  </a:lnTo>
                  <a:cubicBezTo>
                    <a:pt x="3286" y="132"/>
                    <a:pt x="3259" y="67"/>
                    <a:pt x="3207" y="30"/>
                  </a:cubicBezTo>
                  <a:cubicBezTo>
                    <a:pt x="3178" y="10"/>
                    <a:pt x="3144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3607;p49">
              <a:extLst>
                <a:ext uri="{FF2B5EF4-FFF2-40B4-BE49-F238E27FC236}">
                  <a16:creationId xmlns:a16="http://schemas.microsoft.com/office/drawing/2014/main" id="{A064B3AF-F08F-40BA-AA44-457D52E0B49B}"/>
                </a:ext>
              </a:extLst>
            </p:cNvPr>
            <p:cNvSpPr/>
            <p:nvPr/>
          </p:nvSpPr>
          <p:spPr>
            <a:xfrm>
              <a:off x="3919326" y="3155043"/>
              <a:ext cx="114661" cy="110360"/>
            </a:xfrm>
            <a:custGeom>
              <a:avLst/>
              <a:gdLst/>
              <a:ahLst/>
              <a:cxnLst/>
              <a:rect l="l" t="t" r="r" b="b"/>
              <a:pathLst>
                <a:path w="4052" h="3900" extrusionOk="0">
                  <a:moveTo>
                    <a:pt x="2070" y="559"/>
                  </a:moveTo>
                  <a:lnTo>
                    <a:pt x="2448" y="1422"/>
                  </a:lnTo>
                  <a:cubicBezTo>
                    <a:pt x="2470" y="1473"/>
                    <a:pt x="2516" y="1511"/>
                    <a:pt x="2572" y="1523"/>
                  </a:cubicBezTo>
                  <a:lnTo>
                    <a:pt x="3496" y="1700"/>
                  </a:lnTo>
                  <a:lnTo>
                    <a:pt x="2793" y="2325"/>
                  </a:lnTo>
                  <a:cubicBezTo>
                    <a:pt x="2752" y="2362"/>
                    <a:pt x="2730" y="2418"/>
                    <a:pt x="2737" y="2474"/>
                  </a:cubicBezTo>
                  <a:lnTo>
                    <a:pt x="2854" y="3407"/>
                  </a:lnTo>
                  <a:lnTo>
                    <a:pt x="2854" y="3407"/>
                  </a:lnTo>
                  <a:lnTo>
                    <a:pt x="2041" y="2932"/>
                  </a:lnTo>
                  <a:cubicBezTo>
                    <a:pt x="2015" y="2916"/>
                    <a:pt x="1985" y="2908"/>
                    <a:pt x="1956" y="2908"/>
                  </a:cubicBezTo>
                  <a:cubicBezTo>
                    <a:pt x="1931" y="2908"/>
                    <a:pt x="1906" y="2913"/>
                    <a:pt x="1881" y="2925"/>
                  </a:cubicBezTo>
                  <a:lnTo>
                    <a:pt x="1030" y="3324"/>
                  </a:lnTo>
                  <a:lnTo>
                    <a:pt x="1230" y="2405"/>
                  </a:lnTo>
                  <a:cubicBezTo>
                    <a:pt x="1243" y="2351"/>
                    <a:pt x="1227" y="2293"/>
                    <a:pt x="1190" y="2252"/>
                  </a:cubicBezTo>
                  <a:lnTo>
                    <a:pt x="546" y="1566"/>
                  </a:lnTo>
                  <a:lnTo>
                    <a:pt x="1482" y="1472"/>
                  </a:lnTo>
                  <a:cubicBezTo>
                    <a:pt x="1509" y="1467"/>
                    <a:pt x="1536" y="1459"/>
                    <a:pt x="1560" y="1444"/>
                  </a:cubicBezTo>
                  <a:cubicBezTo>
                    <a:pt x="1584" y="1430"/>
                    <a:pt x="1601" y="1408"/>
                    <a:pt x="1615" y="1384"/>
                  </a:cubicBezTo>
                  <a:lnTo>
                    <a:pt x="2070" y="559"/>
                  </a:lnTo>
                  <a:close/>
                  <a:moveTo>
                    <a:pt x="2089" y="1"/>
                  </a:moveTo>
                  <a:cubicBezTo>
                    <a:pt x="2026" y="1"/>
                    <a:pt x="1970" y="34"/>
                    <a:pt x="1940" y="90"/>
                  </a:cubicBezTo>
                  <a:lnTo>
                    <a:pt x="1360" y="1139"/>
                  </a:lnTo>
                  <a:lnTo>
                    <a:pt x="168" y="1257"/>
                  </a:lnTo>
                  <a:cubicBezTo>
                    <a:pt x="139" y="1258"/>
                    <a:pt x="111" y="1270"/>
                    <a:pt x="90" y="1284"/>
                  </a:cubicBezTo>
                  <a:cubicBezTo>
                    <a:pt x="61" y="1305"/>
                    <a:pt x="37" y="1332"/>
                    <a:pt x="24" y="1366"/>
                  </a:cubicBezTo>
                  <a:cubicBezTo>
                    <a:pt x="1" y="1427"/>
                    <a:pt x="16" y="1495"/>
                    <a:pt x="59" y="1544"/>
                  </a:cubicBezTo>
                  <a:lnTo>
                    <a:pt x="876" y="2418"/>
                  </a:lnTo>
                  <a:lnTo>
                    <a:pt x="620" y="3588"/>
                  </a:lnTo>
                  <a:cubicBezTo>
                    <a:pt x="606" y="3651"/>
                    <a:pt x="629" y="3717"/>
                    <a:pt x="680" y="3758"/>
                  </a:cubicBezTo>
                  <a:cubicBezTo>
                    <a:pt x="711" y="3782"/>
                    <a:pt x="749" y="3795"/>
                    <a:pt x="787" y="3795"/>
                  </a:cubicBezTo>
                  <a:cubicBezTo>
                    <a:pt x="812" y="3795"/>
                    <a:pt x="837" y="3790"/>
                    <a:pt x="860" y="3779"/>
                  </a:cubicBezTo>
                  <a:lnTo>
                    <a:pt x="1944" y="3271"/>
                  </a:lnTo>
                  <a:lnTo>
                    <a:pt x="2979" y="3877"/>
                  </a:lnTo>
                  <a:cubicBezTo>
                    <a:pt x="3005" y="3892"/>
                    <a:pt x="3034" y="3899"/>
                    <a:pt x="3064" y="3899"/>
                  </a:cubicBezTo>
                  <a:cubicBezTo>
                    <a:pt x="3096" y="3899"/>
                    <a:pt x="3129" y="3890"/>
                    <a:pt x="3157" y="3871"/>
                  </a:cubicBezTo>
                  <a:cubicBezTo>
                    <a:pt x="3213" y="3835"/>
                    <a:pt x="3242" y="3771"/>
                    <a:pt x="3234" y="3707"/>
                  </a:cubicBezTo>
                  <a:lnTo>
                    <a:pt x="3088" y="2519"/>
                  </a:lnTo>
                  <a:lnTo>
                    <a:pt x="3983" y="1723"/>
                  </a:lnTo>
                  <a:cubicBezTo>
                    <a:pt x="4032" y="1679"/>
                    <a:pt x="4051" y="1613"/>
                    <a:pt x="4034" y="1550"/>
                  </a:cubicBezTo>
                  <a:cubicBezTo>
                    <a:pt x="4015" y="1488"/>
                    <a:pt x="3964" y="1440"/>
                    <a:pt x="3901" y="1427"/>
                  </a:cubicBezTo>
                  <a:lnTo>
                    <a:pt x="2726" y="1200"/>
                  </a:lnTo>
                  <a:lnTo>
                    <a:pt x="2246" y="103"/>
                  </a:lnTo>
                  <a:cubicBezTo>
                    <a:pt x="2220" y="43"/>
                    <a:pt x="2162" y="4"/>
                    <a:pt x="2096" y="1"/>
                  </a:cubicBezTo>
                  <a:cubicBezTo>
                    <a:pt x="2094" y="1"/>
                    <a:pt x="2091" y="1"/>
                    <a:pt x="2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3608;p49">
              <a:extLst>
                <a:ext uri="{FF2B5EF4-FFF2-40B4-BE49-F238E27FC236}">
                  <a16:creationId xmlns:a16="http://schemas.microsoft.com/office/drawing/2014/main" id="{2A9FBE2E-C0D0-3A25-DB7A-298EBF901DE0}"/>
                </a:ext>
              </a:extLst>
            </p:cNvPr>
            <p:cNvSpPr/>
            <p:nvPr/>
          </p:nvSpPr>
          <p:spPr>
            <a:xfrm>
              <a:off x="3723479" y="3258102"/>
              <a:ext cx="112483" cy="113331"/>
            </a:xfrm>
            <a:custGeom>
              <a:avLst/>
              <a:gdLst/>
              <a:ahLst/>
              <a:cxnLst/>
              <a:rect l="l" t="t" r="r" b="b"/>
              <a:pathLst>
                <a:path w="3975" h="4005" extrusionOk="0">
                  <a:moveTo>
                    <a:pt x="1795" y="550"/>
                  </a:moveTo>
                  <a:lnTo>
                    <a:pt x="2371" y="1294"/>
                  </a:lnTo>
                  <a:cubicBezTo>
                    <a:pt x="2403" y="1339"/>
                    <a:pt x="2456" y="1362"/>
                    <a:pt x="2511" y="1362"/>
                  </a:cubicBezTo>
                  <a:cubicBezTo>
                    <a:pt x="2513" y="1362"/>
                    <a:pt x="2514" y="1362"/>
                    <a:pt x="2516" y="1362"/>
                  </a:cubicBezTo>
                  <a:lnTo>
                    <a:pt x="3455" y="1312"/>
                  </a:lnTo>
                  <a:lnTo>
                    <a:pt x="2924" y="2089"/>
                  </a:lnTo>
                  <a:cubicBezTo>
                    <a:pt x="2891" y="2135"/>
                    <a:pt x="2885" y="2194"/>
                    <a:pt x="2905" y="2246"/>
                  </a:cubicBezTo>
                  <a:lnTo>
                    <a:pt x="3244" y="3124"/>
                  </a:lnTo>
                  <a:lnTo>
                    <a:pt x="2343" y="2858"/>
                  </a:lnTo>
                  <a:cubicBezTo>
                    <a:pt x="2325" y="2853"/>
                    <a:pt x="2308" y="2850"/>
                    <a:pt x="2291" y="2850"/>
                  </a:cubicBezTo>
                  <a:cubicBezTo>
                    <a:pt x="2281" y="2850"/>
                    <a:pt x="2271" y="2851"/>
                    <a:pt x="2262" y="2853"/>
                  </a:cubicBezTo>
                  <a:cubicBezTo>
                    <a:pt x="2234" y="2859"/>
                    <a:pt x="2208" y="2869"/>
                    <a:pt x="2186" y="2888"/>
                  </a:cubicBezTo>
                  <a:lnTo>
                    <a:pt x="1456" y="3483"/>
                  </a:lnTo>
                  <a:lnTo>
                    <a:pt x="1429" y="2541"/>
                  </a:lnTo>
                  <a:cubicBezTo>
                    <a:pt x="1427" y="2484"/>
                    <a:pt x="1398" y="2432"/>
                    <a:pt x="1350" y="2403"/>
                  </a:cubicBezTo>
                  <a:lnTo>
                    <a:pt x="560" y="1893"/>
                  </a:lnTo>
                  <a:lnTo>
                    <a:pt x="1448" y="1576"/>
                  </a:lnTo>
                  <a:cubicBezTo>
                    <a:pt x="1500" y="1559"/>
                    <a:pt x="1539" y="1512"/>
                    <a:pt x="1554" y="1460"/>
                  </a:cubicBezTo>
                  <a:lnTo>
                    <a:pt x="1795" y="550"/>
                  </a:lnTo>
                  <a:close/>
                  <a:moveTo>
                    <a:pt x="1721" y="0"/>
                  </a:moveTo>
                  <a:cubicBezTo>
                    <a:pt x="1711" y="0"/>
                    <a:pt x="1700" y="1"/>
                    <a:pt x="1689" y="4"/>
                  </a:cubicBezTo>
                  <a:cubicBezTo>
                    <a:pt x="1625" y="17"/>
                    <a:pt x="1574" y="63"/>
                    <a:pt x="1558" y="127"/>
                  </a:cubicBezTo>
                  <a:lnTo>
                    <a:pt x="1249" y="1284"/>
                  </a:lnTo>
                  <a:lnTo>
                    <a:pt x="121" y="1685"/>
                  </a:lnTo>
                  <a:cubicBezTo>
                    <a:pt x="58" y="1707"/>
                    <a:pt x="15" y="1762"/>
                    <a:pt x="8" y="1827"/>
                  </a:cubicBezTo>
                  <a:cubicBezTo>
                    <a:pt x="0" y="1893"/>
                    <a:pt x="29" y="1954"/>
                    <a:pt x="85" y="1990"/>
                  </a:cubicBezTo>
                  <a:lnTo>
                    <a:pt x="1090" y="2641"/>
                  </a:lnTo>
                  <a:lnTo>
                    <a:pt x="1125" y="3839"/>
                  </a:lnTo>
                  <a:cubicBezTo>
                    <a:pt x="1127" y="3904"/>
                    <a:pt x="1166" y="3962"/>
                    <a:pt x="1225" y="3988"/>
                  </a:cubicBezTo>
                  <a:cubicBezTo>
                    <a:pt x="1248" y="3999"/>
                    <a:pt x="1273" y="4004"/>
                    <a:pt x="1297" y="4004"/>
                  </a:cubicBezTo>
                  <a:cubicBezTo>
                    <a:pt x="1336" y="4004"/>
                    <a:pt x="1374" y="3991"/>
                    <a:pt x="1406" y="3965"/>
                  </a:cubicBezTo>
                  <a:lnTo>
                    <a:pt x="2336" y="3209"/>
                  </a:lnTo>
                  <a:lnTo>
                    <a:pt x="3485" y="3548"/>
                  </a:lnTo>
                  <a:cubicBezTo>
                    <a:pt x="3501" y="3552"/>
                    <a:pt x="3517" y="3554"/>
                    <a:pt x="3532" y="3554"/>
                  </a:cubicBezTo>
                  <a:cubicBezTo>
                    <a:pt x="3544" y="3554"/>
                    <a:pt x="3555" y="3553"/>
                    <a:pt x="3567" y="3551"/>
                  </a:cubicBezTo>
                  <a:cubicBezTo>
                    <a:pt x="3601" y="3544"/>
                    <a:pt x="3633" y="3526"/>
                    <a:pt x="3660" y="3499"/>
                  </a:cubicBezTo>
                  <a:cubicBezTo>
                    <a:pt x="3703" y="3451"/>
                    <a:pt x="3716" y="3382"/>
                    <a:pt x="3694" y="3320"/>
                  </a:cubicBezTo>
                  <a:lnTo>
                    <a:pt x="3260" y="2205"/>
                  </a:lnTo>
                  <a:lnTo>
                    <a:pt x="3936" y="1217"/>
                  </a:lnTo>
                  <a:cubicBezTo>
                    <a:pt x="3972" y="1162"/>
                    <a:pt x="3975" y="1094"/>
                    <a:pt x="3943" y="1037"/>
                  </a:cubicBezTo>
                  <a:cubicBezTo>
                    <a:pt x="3911" y="982"/>
                    <a:pt x="3855" y="950"/>
                    <a:pt x="3792" y="950"/>
                  </a:cubicBezTo>
                  <a:cubicBezTo>
                    <a:pt x="3790" y="950"/>
                    <a:pt x="3787" y="950"/>
                    <a:pt x="3784" y="950"/>
                  </a:cubicBezTo>
                  <a:lnTo>
                    <a:pt x="2590" y="1015"/>
                  </a:lnTo>
                  <a:lnTo>
                    <a:pt x="1858" y="68"/>
                  </a:lnTo>
                  <a:cubicBezTo>
                    <a:pt x="1824" y="25"/>
                    <a:pt x="1773" y="0"/>
                    <a:pt x="1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3609;p49">
              <a:extLst>
                <a:ext uri="{FF2B5EF4-FFF2-40B4-BE49-F238E27FC236}">
                  <a16:creationId xmlns:a16="http://schemas.microsoft.com/office/drawing/2014/main" id="{32F51CB8-17C7-5122-75A8-E20CCB17C59E}"/>
                </a:ext>
              </a:extLst>
            </p:cNvPr>
            <p:cNvSpPr/>
            <p:nvPr/>
          </p:nvSpPr>
          <p:spPr>
            <a:xfrm>
              <a:off x="3782621" y="2786920"/>
              <a:ext cx="93608" cy="91571"/>
            </a:xfrm>
            <a:custGeom>
              <a:avLst/>
              <a:gdLst/>
              <a:ahLst/>
              <a:cxnLst/>
              <a:rect l="l" t="t" r="r" b="b"/>
              <a:pathLst>
                <a:path w="3308" h="3236" extrusionOk="0">
                  <a:moveTo>
                    <a:pt x="1109" y="505"/>
                  </a:moveTo>
                  <a:lnTo>
                    <a:pt x="1683" y="883"/>
                  </a:lnTo>
                  <a:cubicBezTo>
                    <a:pt x="1711" y="902"/>
                    <a:pt x="1743" y="911"/>
                    <a:pt x="1775" y="911"/>
                  </a:cubicBezTo>
                  <a:cubicBezTo>
                    <a:pt x="1797" y="911"/>
                    <a:pt x="1819" y="907"/>
                    <a:pt x="1840" y="899"/>
                  </a:cubicBezTo>
                  <a:lnTo>
                    <a:pt x="2478" y="642"/>
                  </a:lnTo>
                  <a:lnTo>
                    <a:pt x="2295" y="1305"/>
                  </a:lnTo>
                  <a:cubicBezTo>
                    <a:pt x="2280" y="1360"/>
                    <a:pt x="2293" y="1418"/>
                    <a:pt x="2330" y="1461"/>
                  </a:cubicBezTo>
                  <a:lnTo>
                    <a:pt x="2770" y="1988"/>
                  </a:lnTo>
                  <a:lnTo>
                    <a:pt x="2084" y="2020"/>
                  </a:lnTo>
                  <a:cubicBezTo>
                    <a:pt x="2027" y="2021"/>
                    <a:pt x="1976" y="2051"/>
                    <a:pt x="1946" y="2098"/>
                  </a:cubicBezTo>
                  <a:lnTo>
                    <a:pt x="1583" y="2682"/>
                  </a:lnTo>
                  <a:lnTo>
                    <a:pt x="1340" y="2038"/>
                  </a:lnTo>
                  <a:cubicBezTo>
                    <a:pt x="1331" y="2012"/>
                    <a:pt x="1315" y="1990"/>
                    <a:pt x="1293" y="1972"/>
                  </a:cubicBezTo>
                  <a:cubicBezTo>
                    <a:pt x="1273" y="1954"/>
                    <a:pt x="1248" y="1941"/>
                    <a:pt x="1221" y="1934"/>
                  </a:cubicBezTo>
                  <a:lnTo>
                    <a:pt x="554" y="1768"/>
                  </a:lnTo>
                  <a:lnTo>
                    <a:pt x="1094" y="1335"/>
                  </a:lnTo>
                  <a:cubicBezTo>
                    <a:pt x="1138" y="1302"/>
                    <a:pt x="1161" y="1246"/>
                    <a:pt x="1157" y="1190"/>
                  </a:cubicBezTo>
                  <a:lnTo>
                    <a:pt x="1109" y="505"/>
                  </a:lnTo>
                  <a:close/>
                  <a:moveTo>
                    <a:pt x="913" y="1"/>
                  </a:moveTo>
                  <a:cubicBezTo>
                    <a:pt x="884" y="1"/>
                    <a:pt x="855" y="9"/>
                    <a:pt x="828" y="24"/>
                  </a:cubicBezTo>
                  <a:cubicBezTo>
                    <a:pt x="772" y="58"/>
                    <a:pt x="740" y="119"/>
                    <a:pt x="746" y="184"/>
                  </a:cubicBezTo>
                  <a:lnTo>
                    <a:pt x="812" y="1126"/>
                  </a:lnTo>
                  <a:lnTo>
                    <a:pt x="74" y="1714"/>
                  </a:lnTo>
                  <a:cubicBezTo>
                    <a:pt x="23" y="1754"/>
                    <a:pt x="0" y="1820"/>
                    <a:pt x="15" y="1884"/>
                  </a:cubicBezTo>
                  <a:cubicBezTo>
                    <a:pt x="20" y="1919"/>
                    <a:pt x="41" y="1951"/>
                    <a:pt x="65" y="1976"/>
                  </a:cubicBezTo>
                  <a:cubicBezTo>
                    <a:pt x="86" y="1993"/>
                    <a:pt x="110" y="2006"/>
                    <a:pt x="138" y="2014"/>
                  </a:cubicBezTo>
                  <a:lnTo>
                    <a:pt x="1054" y="2240"/>
                  </a:lnTo>
                  <a:lnTo>
                    <a:pt x="1386" y="3124"/>
                  </a:lnTo>
                  <a:cubicBezTo>
                    <a:pt x="1410" y="3184"/>
                    <a:pt x="1465" y="3227"/>
                    <a:pt x="1530" y="3234"/>
                  </a:cubicBezTo>
                  <a:cubicBezTo>
                    <a:pt x="1537" y="3235"/>
                    <a:pt x="1543" y="3235"/>
                    <a:pt x="1549" y="3235"/>
                  </a:cubicBezTo>
                  <a:cubicBezTo>
                    <a:pt x="1607" y="3235"/>
                    <a:pt x="1660" y="3206"/>
                    <a:pt x="1692" y="3154"/>
                  </a:cubicBezTo>
                  <a:lnTo>
                    <a:pt x="2191" y="2354"/>
                  </a:lnTo>
                  <a:lnTo>
                    <a:pt x="3133" y="2312"/>
                  </a:lnTo>
                  <a:cubicBezTo>
                    <a:pt x="3199" y="2307"/>
                    <a:pt x="3257" y="2269"/>
                    <a:pt x="3283" y="2210"/>
                  </a:cubicBezTo>
                  <a:cubicBezTo>
                    <a:pt x="3308" y="2150"/>
                    <a:pt x="3299" y="2081"/>
                    <a:pt x="3257" y="2031"/>
                  </a:cubicBezTo>
                  <a:lnTo>
                    <a:pt x="2651" y="1309"/>
                  </a:lnTo>
                  <a:lnTo>
                    <a:pt x="2901" y="399"/>
                  </a:lnTo>
                  <a:cubicBezTo>
                    <a:pt x="2920" y="335"/>
                    <a:pt x="2899" y="268"/>
                    <a:pt x="2850" y="226"/>
                  </a:cubicBezTo>
                  <a:cubicBezTo>
                    <a:pt x="2818" y="198"/>
                    <a:pt x="2778" y="183"/>
                    <a:pt x="2737" y="183"/>
                  </a:cubicBezTo>
                  <a:cubicBezTo>
                    <a:pt x="2715" y="183"/>
                    <a:pt x="2693" y="187"/>
                    <a:pt x="2673" y="196"/>
                  </a:cubicBezTo>
                  <a:lnTo>
                    <a:pt x="1796" y="549"/>
                  </a:lnTo>
                  <a:lnTo>
                    <a:pt x="1009" y="30"/>
                  </a:lnTo>
                  <a:cubicBezTo>
                    <a:pt x="979" y="11"/>
                    <a:pt x="946" y="1"/>
                    <a:pt x="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3610;p49">
              <a:extLst>
                <a:ext uri="{FF2B5EF4-FFF2-40B4-BE49-F238E27FC236}">
                  <a16:creationId xmlns:a16="http://schemas.microsoft.com/office/drawing/2014/main" id="{1F5B0A03-0DE5-5566-7C4B-55517A431B97}"/>
                </a:ext>
              </a:extLst>
            </p:cNvPr>
            <p:cNvSpPr/>
            <p:nvPr/>
          </p:nvSpPr>
          <p:spPr>
            <a:xfrm>
              <a:off x="3523699" y="3003453"/>
              <a:ext cx="92589" cy="92844"/>
            </a:xfrm>
            <a:custGeom>
              <a:avLst/>
              <a:gdLst/>
              <a:ahLst/>
              <a:cxnLst/>
              <a:rect l="l" t="t" r="r" b="b"/>
              <a:pathLst>
                <a:path w="3272" h="3281" extrusionOk="0">
                  <a:moveTo>
                    <a:pt x="1762" y="554"/>
                  </a:moveTo>
                  <a:lnTo>
                    <a:pt x="1951" y="1215"/>
                  </a:lnTo>
                  <a:cubicBezTo>
                    <a:pt x="1965" y="1270"/>
                    <a:pt x="2008" y="1312"/>
                    <a:pt x="2060" y="1330"/>
                  </a:cubicBezTo>
                  <a:lnTo>
                    <a:pt x="2711" y="1549"/>
                  </a:lnTo>
                  <a:lnTo>
                    <a:pt x="2140" y="1933"/>
                  </a:lnTo>
                  <a:cubicBezTo>
                    <a:pt x="2093" y="1963"/>
                    <a:pt x="2066" y="2016"/>
                    <a:pt x="2064" y="2072"/>
                  </a:cubicBezTo>
                  <a:lnTo>
                    <a:pt x="2057" y="2760"/>
                  </a:lnTo>
                  <a:lnTo>
                    <a:pt x="1515" y="2334"/>
                  </a:lnTo>
                  <a:cubicBezTo>
                    <a:pt x="1493" y="2316"/>
                    <a:pt x="1468" y="2305"/>
                    <a:pt x="1441" y="2299"/>
                  </a:cubicBezTo>
                  <a:cubicBezTo>
                    <a:pt x="1431" y="2297"/>
                    <a:pt x="1421" y="2297"/>
                    <a:pt x="1411" y="2297"/>
                  </a:cubicBezTo>
                  <a:cubicBezTo>
                    <a:pt x="1394" y="2297"/>
                    <a:pt x="1377" y="2299"/>
                    <a:pt x="1359" y="2305"/>
                  </a:cubicBezTo>
                  <a:lnTo>
                    <a:pt x="704" y="2510"/>
                  </a:lnTo>
                  <a:lnTo>
                    <a:pt x="704" y="2510"/>
                  </a:lnTo>
                  <a:lnTo>
                    <a:pt x="939" y="1866"/>
                  </a:lnTo>
                  <a:cubicBezTo>
                    <a:pt x="960" y="1812"/>
                    <a:pt x="951" y="1753"/>
                    <a:pt x="918" y="1708"/>
                  </a:cubicBezTo>
                  <a:lnTo>
                    <a:pt x="519" y="1147"/>
                  </a:lnTo>
                  <a:lnTo>
                    <a:pt x="519" y="1147"/>
                  </a:lnTo>
                  <a:lnTo>
                    <a:pt x="1208" y="1176"/>
                  </a:lnTo>
                  <a:cubicBezTo>
                    <a:pt x="1210" y="1176"/>
                    <a:pt x="1211" y="1176"/>
                    <a:pt x="1213" y="1176"/>
                  </a:cubicBezTo>
                  <a:cubicBezTo>
                    <a:pt x="1268" y="1176"/>
                    <a:pt x="1320" y="1150"/>
                    <a:pt x="1352" y="1106"/>
                  </a:cubicBezTo>
                  <a:lnTo>
                    <a:pt x="1762" y="554"/>
                  </a:lnTo>
                  <a:close/>
                  <a:moveTo>
                    <a:pt x="1834" y="1"/>
                  </a:moveTo>
                  <a:cubicBezTo>
                    <a:pt x="1779" y="1"/>
                    <a:pt x="1727" y="25"/>
                    <a:pt x="1694" y="68"/>
                  </a:cubicBezTo>
                  <a:lnTo>
                    <a:pt x="1130" y="827"/>
                  </a:lnTo>
                  <a:lnTo>
                    <a:pt x="188" y="792"/>
                  </a:lnTo>
                  <a:cubicBezTo>
                    <a:pt x="123" y="794"/>
                    <a:pt x="62" y="828"/>
                    <a:pt x="31" y="885"/>
                  </a:cubicBezTo>
                  <a:cubicBezTo>
                    <a:pt x="1" y="943"/>
                    <a:pt x="4" y="1012"/>
                    <a:pt x="43" y="1064"/>
                  </a:cubicBezTo>
                  <a:lnTo>
                    <a:pt x="589" y="1834"/>
                  </a:lnTo>
                  <a:lnTo>
                    <a:pt x="264" y="2720"/>
                  </a:lnTo>
                  <a:cubicBezTo>
                    <a:pt x="242" y="2783"/>
                    <a:pt x="256" y="2850"/>
                    <a:pt x="300" y="2896"/>
                  </a:cubicBezTo>
                  <a:cubicBezTo>
                    <a:pt x="326" y="2924"/>
                    <a:pt x="358" y="2940"/>
                    <a:pt x="393" y="2947"/>
                  </a:cubicBezTo>
                  <a:cubicBezTo>
                    <a:pt x="404" y="2950"/>
                    <a:pt x="415" y="2951"/>
                    <a:pt x="426" y="2951"/>
                  </a:cubicBezTo>
                  <a:cubicBezTo>
                    <a:pt x="442" y="2951"/>
                    <a:pt x="458" y="2948"/>
                    <a:pt x="474" y="2943"/>
                  </a:cubicBezTo>
                  <a:lnTo>
                    <a:pt x="1375" y="2661"/>
                  </a:lnTo>
                  <a:lnTo>
                    <a:pt x="2118" y="3244"/>
                  </a:lnTo>
                  <a:cubicBezTo>
                    <a:pt x="2149" y="3268"/>
                    <a:pt x="2186" y="3280"/>
                    <a:pt x="2224" y="3280"/>
                  </a:cubicBezTo>
                  <a:cubicBezTo>
                    <a:pt x="2249" y="3280"/>
                    <a:pt x="2274" y="3275"/>
                    <a:pt x="2298" y="3264"/>
                  </a:cubicBezTo>
                  <a:cubicBezTo>
                    <a:pt x="2356" y="3235"/>
                    <a:pt x="2394" y="3177"/>
                    <a:pt x="2394" y="3111"/>
                  </a:cubicBezTo>
                  <a:lnTo>
                    <a:pt x="2406" y="2167"/>
                  </a:lnTo>
                  <a:lnTo>
                    <a:pt x="3189" y="1641"/>
                  </a:lnTo>
                  <a:cubicBezTo>
                    <a:pt x="3243" y="1604"/>
                    <a:pt x="3272" y="1540"/>
                    <a:pt x="3263" y="1475"/>
                  </a:cubicBezTo>
                  <a:cubicBezTo>
                    <a:pt x="3254" y="1410"/>
                    <a:pt x="3211" y="1357"/>
                    <a:pt x="3148" y="1336"/>
                  </a:cubicBezTo>
                  <a:lnTo>
                    <a:pt x="2255" y="1033"/>
                  </a:lnTo>
                  <a:lnTo>
                    <a:pt x="1997" y="125"/>
                  </a:lnTo>
                  <a:cubicBezTo>
                    <a:pt x="1978" y="64"/>
                    <a:pt x="1928" y="16"/>
                    <a:pt x="1862" y="3"/>
                  </a:cubicBezTo>
                  <a:cubicBezTo>
                    <a:pt x="1853" y="1"/>
                    <a:pt x="1843" y="1"/>
                    <a:pt x="1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3611;p49">
              <a:extLst>
                <a:ext uri="{FF2B5EF4-FFF2-40B4-BE49-F238E27FC236}">
                  <a16:creationId xmlns:a16="http://schemas.microsoft.com/office/drawing/2014/main" id="{80FC08E5-968F-70C3-E0E5-346B604B9417}"/>
                </a:ext>
              </a:extLst>
            </p:cNvPr>
            <p:cNvSpPr/>
            <p:nvPr/>
          </p:nvSpPr>
          <p:spPr>
            <a:xfrm>
              <a:off x="4451913" y="3268289"/>
              <a:ext cx="92646" cy="92844"/>
            </a:xfrm>
            <a:custGeom>
              <a:avLst/>
              <a:gdLst/>
              <a:ahLst/>
              <a:cxnLst/>
              <a:rect l="l" t="t" r="r" b="b"/>
              <a:pathLst>
                <a:path w="3274" h="3281" extrusionOk="0">
                  <a:moveTo>
                    <a:pt x="1763" y="553"/>
                  </a:moveTo>
                  <a:lnTo>
                    <a:pt x="1952" y="1215"/>
                  </a:lnTo>
                  <a:cubicBezTo>
                    <a:pt x="1967" y="1270"/>
                    <a:pt x="2009" y="1313"/>
                    <a:pt x="2061" y="1329"/>
                  </a:cubicBezTo>
                  <a:lnTo>
                    <a:pt x="2711" y="1549"/>
                  </a:lnTo>
                  <a:lnTo>
                    <a:pt x="2141" y="1932"/>
                  </a:lnTo>
                  <a:cubicBezTo>
                    <a:pt x="2093" y="1963"/>
                    <a:pt x="2067" y="2015"/>
                    <a:pt x="2064" y="2072"/>
                  </a:cubicBezTo>
                  <a:lnTo>
                    <a:pt x="2057" y="2759"/>
                  </a:lnTo>
                  <a:lnTo>
                    <a:pt x="1516" y="2334"/>
                  </a:lnTo>
                  <a:cubicBezTo>
                    <a:pt x="1494" y="2316"/>
                    <a:pt x="1468" y="2304"/>
                    <a:pt x="1442" y="2299"/>
                  </a:cubicBezTo>
                  <a:cubicBezTo>
                    <a:pt x="1432" y="2297"/>
                    <a:pt x="1422" y="2296"/>
                    <a:pt x="1412" y="2296"/>
                  </a:cubicBezTo>
                  <a:cubicBezTo>
                    <a:pt x="1395" y="2296"/>
                    <a:pt x="1377" y="2299"/>
                    <a:pt x="1359" y="2304"/>
                  </a:cubicBezTo>
                  <a:lnTo>
                    <a:pt x="704" y="2509"/>
                  </a:lnTo>
                  <a:lnTo>
                    <a:pt x="704" y="2509"/>
                  </a:lnTo>
                  <a:lnTo>
                    <a:pt x="941" y="1866"/>
                  </a:lnTo>
                  <a:cubicBezTo>
                    <a:pt x="960" y="1812"/>
                    <a:pt x="951" y="1752"/>
                    <a:pt x="919" y="1707"/>
                  </a:cubicBezTo>
                  <a:lnTo>
                    <a:pt x="521" y="1146"/>
                  </a:lnTo>
                  <a:lnTo>
                    <a:pt x="1210" y="1175"/>
                  </a:lnTo>
                  <a:cubicBezTo>
                    <a:pt x="1211" y="1175"/>
                    <a:pt x="1212" y="1175"/>
                    <a:pt x="1214" y="1175"/>
                  </a:cubicBezTo>
                  <a:cubicBezTo>
                    <a:pt x="1268" y="1175"/>
                    <a:pt x="1321" y="1149"/>
                    <a:pt x="1352" y="1106"/>
                  </a:cubicBezTo>
                  <a:lnTo>
                    <a:pt x="1763" y="553"/>
                  </a:lnTo>
                  <a:close/>
                  <a:moveTo>
                    <a:pt x="1835" y="0"/>
                  </a:moveTo>
                  <a:cubicBezTo>
                    <a:pt x="1781" y="0"/>
                    <a:pt x="1728" y="25"/>
                    <a:pt x="1693" y="68"/>
                  </a:cubicBezTo>
                  <a:lnTo>
                    <a:pt x="1131" y="827"/>
                  </a:lnTo>
                  <a:lnTo>
                    <a:pt x="188" y="792"/>
                  </a:lnTo>
                  <a:cubicBezTo>
                    <a:pt x="123" y="792"/>
                    <a:pt x="63" y="827"/>
                    <a:pt x="32" y="885"/>
                  </a:cubicBezTo>
                  <a:cubicBezTo>
                    <a:pt x="0" y="943"/>
                    <a:pt x="5" y="1011"/>
                    <a:pt x="43" y="1063"/>
                  </a:cubicBezTo>
                  <a:lnTo>
                    <a:pt x="589" y="1834"/>
                  </a:lnTo>
                  <a:lnTo>
                    <a:pt x="265" y="2720"/>
                  </a:lnTo>
                  <a:cubicBezTo>
                    <a:pt x="243" y="2783"/>
                    <a:pt x="258" y="2849"/>
                    <a:pt x="301" y="2896"/>
                  </a:cubicBezTo>
                  <a:cubicBezTo>
                    <a:pt x="326" y="2924"/>
                    <a:pt x="359" y="2940"/>
                    <a:pt x="393" y="2948"/>
                  </a:cubicBezTo>
                  <a:cubicBezTo>
                    <a:pt x="403" y="2950"/>
                    <a:pt x="413" y="2951"/>
                    <a:pt x="423" y="2951"/>
                  </a:cubicBezTo>
                  <a:cubicBezTo>
                    <a:pt x="440" y="2951"/>
                    <a:pt x="458" y="2948"/>
                    <a:pt x="476" y="2942"/>
                  </a:cubicBezTo>
                  <a:lnTo>
                    <a:pt x="1377" y="2660"/>
                  </a:lnTo>
                  <a:lnTo>
                    <a:pt x="2119" y="3243"/>
                  </a:lnTo>
                  <a:cubicBezTo>
                    <a:pt x="2150" y="3268"/>
                    <a:pt x="2187" y="3280"/>
                    <a:pt x="2224" y="3280"/>
                  </a:cubicBezTo>
                  <a:cubicBezTo>
                    <a:pt x="2250" y="3280"/>
                    <a:pt x="2275" y="3275"/>
                    <a:pt x="2299" y="3264"/>
                  </a:cubicBezTo>
                  <a:cubicBezTo>
                    <a:pt x="2358" y="3235"/>
                    <a:pt x="2395" y="3176"/>
                    <a:pt x="2395" y="3111"/>
                  </a:cubicBezTo>
                  <a:lnTo>
                    <a:pt x="2406" y="2166"/>
                  </a:lnTo>
                  <a:lnTo>
                    <a:pt x="3189" y="1640"/>
                  </a:lnTo>
                  <a:cubicBezTo>
                    <a:pt x="3244" y="1604"/>
                    <a:pt x="3273" y="1540"/>
                    <a:pt x="3263" y="1475"/>
                  </a:cubicBezTo>
                  <a:cubicBezTo>
                    <a:pt x="3254" y="1409"/>
                    <a:pt x="3211" y="1357"/>
                    <a:pt x="3150" y="1335"/>
                  </a:cubicBezTo>
                  <a:lnTo>
                    <a:pt x="2256" y="1033"/>
                  </a:lnTo>
                  <a:lnTo>
                    <a:pt x="1997" y="125"/>
                  </a:lnTo>
                  <a:cubicBezTo>
                    <a:pt x="1980" y="64"/>
                    <a:pt x="1929" y="16"/>
                    <a:pt x="1863" y="3"/>
                  </a:cubicBezTo>
                  <a:cubicBezTo>
                    <a:pt x="1854" y="1"/>
                    <a:pt x="1844" y="0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3612;p49">
              <a:extLst>
                <a:ext uri="{FF2B5EF4-FFF2-40B4-BE49-F238E27FC236}">
                  <a16:creationId xmlns:a16="http://schemas.microsoft.com/office/drawing/2014/main" id="{E4D894F7-2E5B-3C95-444F-C58332D6F253}"/>
                </a:ext>
              </a:extLst>
            </p:cNvPr>
            <p:cNvSpPr/>
            <p:nvPr/>
          </p:nvSpPr>
          <p:spPr>
            <a:xfrm>
              <a:off x="4226099" y="2970062"/>
              <a:ext cx="92618" cy="92816"/>
            </a:xfrm>
            <a:custGeom>
              <a:avLst/>
              <a:gdLst/>
              <a:ahLst/>
              <a:cxnLst/>
              <a:rect l="l" t="t" r="r" b="b"/>
              <a:pathLst>
                <a:path w="3273" h="3280" extrusionOk="0">
                  <a:moveTo>
                    <a:pt x="1764" y="554"/>
                  </a:moveTo>
                  <a:lnTo>
                    <a:pt x="1953" y="1215"/>
                  </a:lnTo>
                  <a:cubicBezTo>
                    <a:pt x="1967" y="1269"/>
                    <a:pt x="2008" y="1312"/>
                    <a:pt x="2062" y="1328"/>
                  </a:cubicBezTo>
                  <a:lnTo>
                    <a:pt x="2711" y="1549"/>
                  </a:lnTo>
                  <a:lnTo>
                    <a:pt x="2141" y="1931"/>
                  </a:lnTo>
                  <a:cubicBezTo>
                    <a:pt x="2094" y="1963"/>
                    <a:pt x="2066" y="2016"/>
                    <a:pt x="2064" y="2072"/>
                  </a:cubicBezTo>
                  <a:lnTo>
                    <a:pt x="2057" y="2758"/>
                  </a:lnTo>
                  <a:lnTo>
                    <a:pt x="1517" y="2334"/>
                  </a:lnTo>
                  <a:cubicBezTo>
                    <a:pt x="1495" y="2315"/>
                    <a:pt x="1469" y="2305"/>
                    <a:pt x="1441" y="2299"/>
                  </a:cubicBezTo>
                  <a:cubicBezTo>
                    <a:pt x="1431" y="2297"/>
                    <a:pt x="1421" y="2296"/>
                    <a:pt x="1410" y="2296"/>
                  </a:cubicBezTo>
                  <a:cubicBezTo>
                    <a:pt x="1394" y="2296"/>
                    <a:pt x="1377" y="2299"/>
                    <a:pt x="1360" y="2305"/>
                  </a:cubicBezTo>
                  <a:lnTo>
                    <a:pt x="704" y="2510"/>
                  </a:lnTo>
                  <a:lnTo>
                    <a:pt x="940" y="1865"/>
                  </a:lnTo>
                  <a:cubicBezTo>
                    <a:pt x="960" y="1812"/>
                    <a:pt x="951" y="1753"/>
                    <a:pt x="918" y="1706"/>
                  </a:cubicBezTo>
                  <a:lnTo>
                    <a:pt x="521" y="1145"/>
                  </a:lnTo>
                  <a:lnTo>
                    <a:pt x="1209" y="1174"/>
                  </a:lnTo>
                  <a:cubicBezTo>
                    <a:pt x="1210" y="1174"/>
                    <a:pt x="1212" y="1174"/>
                    <a:pt x="1213" y="1174"/>
                  </a:cubicBezTo>
                  <a:cubicBezTo>
                    <a:pt x="1268" y="1174"/>
                    <a:pt x="1321" y="1150"/>
                    <a:pt x="1352" y="1106"/>
                  </a:cubicBezTo>
                  <a:lnTo>
                    <a:pt x="1764" y="554"/>
                  </a:lnTo>
                  <a:close/>
                  <a:moveTo>
                    <a:pt x="1833" y="0"/>
                  </a:moveTo>
                  <a:cubicBezTo>
                    <a:pt x="1780" y="0"/>
                    <a:pt x="1728" y="26"/>
                    <a:pt x="1694" y="68"/>
                  </a:cubicBezTo>
                  <a:lnTo>
                    <a:pt x="1131" y="826"/>
                  </a:lnTo>
                  <a:lnTo>
                    <a:pt x="188" y="791"/>
                  </a:lnTo>
                  <a:cubicBezTo>
                    <a:pt x="124" y="791"/>
                    <a:pt x="63" y="826"/>
                    <a:pt x="31" y="884"/>
                  </a:cubicBezTo>
                  <a:cubicBezTo>
                    <a:pt x="1" y="942"/>
                    <a:pt x="5" y="1012"/>
                    <a:pt x="43" y="1064"/>
                  </a:cubicBezTo>
                  <a:lnTo>
                    <a:pt x="589" y="1834"/>
                  </a:lnTo>
                  <a:lnTo>
                    <a:pt x="264" y="2720"/>
                  </a:lnTo>
                  <a:cubicBezTo>
                    <a:pt x="242" y="2782"/>
                    <a:pt x="257" y="2850"/>
                    <a:pt x="300" y="2896"/>
                  </a:cubicBezTo>
                  <a:cubicBezTo>
                    <a:pt x="326" y="2924"/>
                    <a:pt x="358" y="2940"/>
                    <a:pt x="393" y="2947"/>
                  </a:cubicBezTo>
                  <a:cubicBezTo>
                    <a:pt x="403" y="2949"/>
                    <a:pt x="413" y="2950"/>
                    <a:pt x="423" y="2950"/>
                  </a:cubicBezTo>
                  <a:cubicBezTo>
                    <a:pt x="440" y="2950"/>
                    <a:pt x="458" y="2947"/>
                    <a:pt x="475" y="2941"/>
                  </a:cubicBezTo>
                  <a:lnTo>
                    <a:pt x="1376" y="2659"/>
                  </a:lnTo>
                  <a:lnTo>
                    <a:pt x="2120" y="3244"/>
                  </a:lnTo>
                  <a:cubicBezTo>
                    <a:pt x="2150" y="3267"/>
                    <a:pt x="2188" y="3279"/>
                    <a:pt x="2225" y="3279"/>
                  </a:cubicBezTo>
                  <a:cubicBezTo>
                    <a:pt x="2250" y="3279"/>
                    <a:pt x="2275" y="3274"/>
                    <a:pt x="2298" y="3264"/>
                  </a:cubicBezTo>
                  <a:cubicBezTo>
                    <a:pt x="2357" y="3235"/>
                    <a:pt x="2396" y="3177"/>
                    <a:pt x="2396" y="3111"/>
                  </a:cubicBezTo>
                  <a:lnTo>
                    <a:pt x="2406" y="2167"/>
                  </a:lnTo>
                  <a:lnTo>
                    <a:pt x="3189" y="1639"/>
                  </a:lnTo>
                  <a:cubicBezTo>
                    <a:pt x="3243" y="1603"/>
                    <a:pt x="3272" y="1539"/>
                    <a:pt x="3263" y="1474"/>
                  </a:cubicBezTo>
                  <a:cubicBezTo>
                    <a:pt x="3255" y="1408"/>
                    <a:pt x="3211" y="1356"/>
                    <a:pt x="3149" y="1334"/>
                  </a:cubicBezTo>
                  <a:lnTo>
                    <a:pt x="2255" y="1033"/>
                  </a:lnTo>
                  <a:lnTo>
                    <a:pt x="1998" y="125"/>
                  </a:lnTo>
                  <a:cubicBezTo>
                    <a:pt x="1979" y="63"/>
                    <a:pt x="1928" y="16"/>
                    <a:pt x="1862" y="3"/>
                  </a:cubicBezTo>
                  <a:cubicBezTo>
                    <a:pt x="1853" y="1"/>
                    <a:pt x="1843" y="0"/>
                    <a:pt x="1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3613;p49">
              <a:extLst>
                <a:ext uri="{FF2B5EF4-FFF2-40B4-BE49-F238E27FC236}">
                  <a16:creationId xmlns:a16="http://schemas.microsoft.com/office/drawing/2014/main" id="{89994625-8C47-2DF8-805E-9F62EFE3681E}"/>
                </a:ext>
              </a:extLst>
            </p:cNvPr>
            <p:cNvSpPr/>
            <p:nvPr/>
          </p:nvSpPr>
          <p:spPr>
            <a:xfrm>
              <a:off x="3691163" y="2760321"/>
              <a:ext cx="18931" cy="18422"/>
            </a:xfrm>
            <a:custGeom>
              <a:avLst/>
              <a:gdLst/>
              <a:ahLst/>
              <a:cxnLst/>
              <a:rect l="l" t="t" r="r" b="b"/>
              <a:pathLst>
                <a:path w="669" h="651" extrusionOk="0">
                  <a:moveTo>
                    <a:pt x="327" y="1"/>
                  </a:moveTo>
                  <a:cubicBezTo>
                    <a:pt x="269" y="1"/>
                    <a:pt x="215" y="15"/>
                    <a:pt x="164" y="44"/>
                  </a:cubicBezTo>
                  <a:cubicBezTo>
                    <a:pt x="115" y="73"/>
                    <a:pt x="77" y="113"/>
                    <a:pt x="48" y="161"/>
                  </a:cubicBezTo>
                  <a:cubicBezTo>
                    <a:pt x="36" y="187"/>
                    <a:pt x="26" y="212"/>
                    <a:pt x="15" y="239"/>
                  </a:cubicBezTo>
                  <a:cubicBezTo>
                    <a:pt x="0" y="297"/>
                    <a:pt x="0" y="354"/>
                    <a:pt x="15" y="412"/>
                  </a:cubicBezTo>
                  <a:cubicBezTo>
                    <a:pt x="26" y="454"/>
                    <a:pt x="44" y="491"/>
                    <a:pt x="73" y="522"/>
                  </a:cubicBezTo>
                  <a:cubicBezTo>
                    <a:pt x="97" y="557"/>
                    <a:pt x="125" y="586"/>
                    <a:pt x="164" y="607"/>
                  </a:cubicBezTo>
                  <a:cubicBezTo>
                    <a:pt x="215" y="636"/>
                    <a:pt x="269" y="650"/>
                    <a:pt x="327" y="650"/>
                  </a:cubicBezTo>
                  <a:cubicBezTo>
                    <a:pt x="356" y="650"/>
                    <a:pt x="385" y="646"/>
                    <a:pt x="414" y="637"/>
                  </a:cubicBezTo>
                  <a:cubicBezTo>
                    <a:pt x="420" y="637"/>
                    <a:pt x="427" y="636"/>
                    <a:pt x="433" y="636"/>
                  </a:cubicBezTo>
                  <a:cubicBezTo>
                    <a:pt x="475" y="626"/>
                    <a:pt x="512" y="607"/>
                    <a:pt x="542" y="578"/>
                  </a:cubicBezTo>
                  <a:cubicBezTo>
                    <a:pt x="565" y="563"/>
                    <a:pt x="586" y="544"/>
                    <a:pt x="600" y="520"/>
                  </a:cubicBezTo>
                  <a:cubicBezTo>
                    <a:pt x="629" y="488"/>
                    <a:pt x="647" y="451"/>
                    <a:pt x="658" y="411"/>
                  </a:cubicBezTo>
                  <a:cubicBezTo>
                    <a:pt x="661" y="382"/>
                    <a:pt x="666" y="354"/>
                    <a:pt x="669" y="325"/>
                  </a:cubicBezTo>
                  <a:lnTo>
                    <a:pt x="658" y="241"/>
                  </a:lnTo>
                  <a:cubicBezTo>
                    <a:pt x="650" y="200"/>
                    <a:pt x="629" y="164"/>
                    <a:pt x="600" y="132"/>
                  </a:cubicBezTo>
                  <a:cubicBezTo>
                    <a:pt x="578" y="98"/>
                    <a:pt x="548" y="71"/>
                    <a:pt x="509" y="50"/>
                  </a:cubicBezTo>
                  <a:lnTo>
                    <a:pt x="507" y="50"/>
                  </a:lnTo>
                  <a:lnTo>
                    <a:pt x="432" y="18"/>
                  </a:lnTo>
                  <a:cubicBezTo>
                    <a:pt x="432" y="18"/>
                    <a:pt x="429" y="18"/>
                    <a:pt x="429" y="15"/>
                  </a:cubicBezTo>
                  <a:cubicBezTo>
                    <a:pt x="427" y="15"/>
                    <a:pt x="426" y="14"/>
                    <a:pt x="424" y="14"/>
                  </a:cubicBezTo>
                  <a:cubicBezTo>
                    <a:pt x="394" y="8"/>
                    <a:pt x="363" y="5"/>
                    <a:pt x="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3614;p49">
              <a:extLst>
                <a:ext uri="{FF2B5EF4-FFF2-40B4-BE49-F238E27FC236}">
                  <a16:creationId xmlns:a16="http://schemas.microsoft.com/office/drawing/2014/main" id="{E7CE5219-E133-4E60-B495-0FDABE3592FB}"/>
                </a:ext>
              </a:extLst>
            </p:cNvPr>
            <p:cNvSpPr/>
            <p:nvPr/>
          </p:nvSpPr>
          <p:spPr>
            <a:xfrm>
              <a:off x="3718867" y="2774837"/>
              <a:ext cx="18507" cy="18450"/>
            </a:xfrm>
            <a:custGeom>
              <a:avLst/>
              <a:gdLst/>
              <a:ahLst/>
              <a:cxnLst/>
              <a:rect l="l" t="t" r="r" b="b"/>
              <a:pathLst>
                <a:path w="654" h="652" extrusionOk="0">
                  <a:moveTo>
                    <a:pt x="318" y="1"/>
                  </a:moveTo>
                  <a:cubicBezTo>
                    <a:pt x="277" y="1"/>
                    <a:pt x="238" y="9"/>
                    <a:pt x="203" y="28"/>
                  </a:cubicBezTo>
                  <a:cubicBezTo>
                    <a:pt x="162" y="41"/>
                    <a:pt x="127" y="65"/>
                    <a:pt x="96" y="95"/>
                  </a:cubicBezTo>
                  <a:cubicBezTo>
                    <a:pt x="66" y="124"/>
                    <a:pt x="43" y="159"/>
                    <a:pt x="30" y="201"/>
                  </a:cubicBezTo>
                  <a:cubicBezTo>
                    <a:pt x="9" y="239"/>
                    <a:pt x="1" y="281"/>
                    <a:pt x="2" y="326"/>
                  </a:cubicBezTo>
                  <a:lnTo>
                    <a:pt x="14" y="413"/>
                  </a:lnTo>
                  <a:cubicBezTo>
                    <a:pt x="30" y="467"/>
                    <a:pt x="57" y="517"/>
                    <a:pt x="96" y="557"/>
                  </a:cubicBezTo>
                  <a:cubicBezTo>
                    <a:pt x="118" y="573"/>
                    <a:pt x="140" y="591"/>
                    <a:pt x="162" y="608"/>
                  </a:cubicBezTo>
                  <a:cubicBezTo>
                    <a:pt x="213" y="637"/>
                    <a:pt x="268" y="652"/>
                    <a:pt x="326" y="652"/>
                  </a:cubicBezTo>
                  <a:cubicBezTo>
                    <a:pt x="329" y="652"/>
                    <a:pt x="332" y="652"/>
                    <a:pt x="336" y="652"/>
                  </a:cubicBezTo>
                  <a:cubicBezTo>
                    <a:pt x="377" y="652"/>
                    <a:pt x="416" y="643"/>
                    <a:pt x="451" y="624"/>
                  </a:cubicBezTo>
                  <a:cubicBezTo>
                    <a:pt x="492" y="611"/>
                    <a:pt x="525" y="588"/>
                    <a:pt x="557" y="557"/>
                  </a:cubicBezTo>
                  <a:cubicBezTo>
                    <a:pt x="588" y="527"/>
                    <a:pt x="611" y="493"/>
                    <a:pt x="624" y="451"/>
                  </a:cubicBezTo>
                  <a:cubicBezTo>
                    <a:pt x="644" y="413"/>
                    <a:pt x="653" y="371"/>
                    <a:pt x="652" y="326"/>
                  </a:cubicBezTo>
                  <a:lnTo>
                    <a:pt x="640" y="239"/>
                  </a:lnTo>
                  <a:cubicBezTo>
                    <a:pt x="624" y="184"/>
                    <a:pt x="596" y="136"/>
                    <a:pt x="557" y="95"/>
                  </a:cubicBezTo>
                  <a:cubicBezTo>
                    <a:pt x="535" y="79"/>
                    <a:pt x="514" y="60"/>
                    <a:pt x="490" y="44"/>
                  </a:cubicBezTo>
                  <a:cubicBezTo>
                    <a:pt x="439" y="15"/>
                    <a:pt x="386" y="1"/>
                    <a:pt x="328" y="1"/>
                  </a:cubicBezTo>
                  <a:cubicBezTo>
                    <a:pt x="324" y="1"/>
                    <a:pt x="321" y="1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3615;p49">
              <a:extLst>
                <a:ext uri="{FF2B5EF4-FFF2-40B4-BE49-F238E27FC236}">
                  <a16:creationId xmlns:a16="http://schemas.microsoft.com/office/drawing/2014/main" id="{A6152E94-AA8F-9DF9-2D3F-8AA118F2CB2A}"/>
                </a:ext>
              </a:extLst>
            </p:cNvPr>
            <p:cNvSpPr/>
            <p:nvPr/>
          </p:nvSpPr>
          <p:spPr>
            <a:xfrm>
              <a:off x="3746372" y="2790571"/>
              <a:ext cx="18733" cy="18648"/>
            </a:xfrm>
            <a:custGeom>
              <a:avLst/>
              <a:gdLst/>
              <a:ahLst/>
              <a:cxnLst/>
              <a:rect l="l" t="t" r="r" b="b"/>
              <a:pathLst>
                <a:path w="662" h="659" extrusionOk="0">
                  <a:moveTo>
                    <a:pt x="314" y="1"/>
                  </a:moveTo>
                  <a:cubicBezTo>
                    <a:pt x="275" y="1"/>
                    <a:pt x="239" y="10"/>
                    <a:pt x="204" y="30"/>
                  </a:cubicBezTo>
                  <a:cubicBezTo>
                    <a:pt x="164" y="42"/>
                    <a:pt x="127" y="67"/>
                    <a:pt x="98" y="97"/>
                  </a:cubicBezTo>
                  <a:cubicBezTo>
                    <a:pt x="66" y="126"/>
                    <a:pt x="44" y="163"/>
                    <a:pt x="31" y="202"/>
                  </a:cubicBezTo>
                  <a:cubicBezTo>
                    <a:pt x="11" y="243"/>
                    <a:pt x="1" y="285"/>
                    <a:pt x="2" y="330"/>
                  </a:cubicBezTo>
                  <a:lnTo>
                    <a:pt x="14" y="417"/>
                  </a:lnTo>
                  <a:cubicBezTo>
                    <a:pt x="30" y="474"/>
                    <a:pt x="57" y="520"/>
                    <a:pt x="98" y="562"/>
                  </a:cubicBezTo>
                  <a:cubicBezTo>
                    <a:pt x="120" y="578"/>
                    <a:pt x="142" y="597"/>
                    <a:pt x="166" y="613"/>
                  </a:cubicBezTo>
                  <a:cubicBezTo>
                    <a:pt x="217" y="642"/>
                    <a:pt x="273" y="658"/>
                    <a:pt x="331" y="658"/>
                  </a:cubicBezTo>
                  <a:cubicBezTo>
                    <a:pt x="334" y="658"/>
                    <a:pt x="337" y="658"/>
                    <a:pt x="340" y="658"/>
                  </a:cubicBezTo>
                  <a:cubicBezTo>
                    <a:pt x="383" y="658"/>
                    <a:pt x="421" y="649"/>
                    <a:pt x="459" y="629"/>
                  </a:cubicBezTo>
                  <a:cubicBezTo>
                    <a:pt x="498" y="616"/>
                    <a:pt x="534" y="593"/>
                    <a:pt x="563" y="562"/>
                  </a:cubicBezTo>
                  <a:cubicBezTo>
                    <a:pt x="597" y="533"/>
                    <a:pt x="618" y="497"/>
                    <a:pt x="631" y="456"/>
                  </a:cubicBezTo>
                  <a:cubicBezTo>
                    <a:pt x="650" y="417"/>
                    <a:pt x="662" y="375"/>
                    <a:pt x="661" y="330"/>
                  </a:cubicBezTo>
                  <a:cubicBezTo>
                    <a:pt x="658" y="301"/>
                    <a:pt x="655" y="272"/>
                    <a:pt x="649" y="243"/>
                  </a:cubicBezTo>
                  <a:cubicBezTo>
                    <a:pt x="633" y="186"/>
                    <a:pt x="605" y="139"/>
                    <a:pt x="563" y="97"/>
                  </a:cubicBezTo>
                  <a:cubicBezTo>
                    <a:pt x="541" y="81"/>
                    <a:pt x="520" y="62"/>
                    <a:pt x="496" y="46"/>
                  </a:cubicBezTo>
                  <a:cubicBezTo>
                    <a:pt x="445" y="17"/>
                    <a:pt x="389" y="1"/>
                    <a:pt x="331" y="1"/>
                  </a:cubicBezTo>
                  <a:cubicBezTo>
                    <a:pt x="325" y="1"/>
                    <a:pt x="320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3616;p49">
              <a:extLst>
                <a:ext uri="{FF2B5EF4-FFF2-40B4-BE49-F238E27FC236}">
                  <a16:creationId xmlns:a16="http://schemas.microsoft.com/office/drawing/2014/main" id="{02584CA0-8C7E-855C-0257-930971383A19}"/>
                </a:ext>
              </a:extLst>
            </p:cNvPr>
            <p:cNvSpPr/>
            <p:nvPr/>
          </p:nvSpPr>
          <p:spPr>
            <a:xfrm>
              <a:off x="3772122" y="2808455"/>
              <a:ext cx="16639" cy="16582"/>
            </a:xfrm>
            <a:custGeom>
              <a:avLst/>
              <a:gdLst/>
              <a:ahLst/>
              <a:cxnLst/>
              <a:rect l="l" t="t" r="r" b="b"/>
              <a:pathLst>
                <a:path w="588" h="586" extrusionOk="0">
                  <a:moveTo>
                    <a:pt x="281" y="1"/>
                  </a:moveTo>
                  <a:cubicBezTo>
                    <a:pt x="246" y="1"/>
                    <a:pt x="213" y="11"/>
                    <a:pt x="182" y="26"/>
                  </a:cubicBezTo>
                  <a:cubicBezTo>
                    <a:pt x="146" y="38"/>
                    <a:pt x="115" y="60"/>
                    <a:pt x="88" y="86"/>
                  </a:cubicBezTo>
                  <a:cubicBezTo>
                    <a:pt x="59" y="113"/>
                    <a:pt x="38" y="144"/>
                    <a:pt x="28" y="180"/>
                  </a:cubicBezTo>
                  <a:cubicBezTo>
                    <a:pt x="9" y="215"/>
                    <a:pt x="0" y="253"/>
                    <a:pt x="2" y="294"/>
                  </a:cubicBezTo>
                  <a:cubicBezTo>
                    <a:pt x="6" y="318"/>
                    <a:pt x="9" y="344"/>
                    <a:pt x="14" y="372"/>
                  </a:cubicBezTo>
                  <a:cubicBezTo>
                    <a:pt x="28" y="420"/>
                    <a:pt x="51" y="464"/>
                    <a:pt x="88" y="500"/>
                  </a:cubicBezTo>
                  <a:cubicBezTo>
                    <a:pt x="108" y="514"/>
                    <a:pt x="128" y="532"/>
                    <a:pt x="146" y="546"/>
                  </a:cubicBezTo>
                  <a:cubicBezTo>
                    <a:pt x="191" y="573"/>
                    <a:pt x="240" y="586"/>
                    <a:pt x="293" y="586"/>
                  </a:cubicBezTo>
                  <a:cubicBezTo>
                    <a:pt x="296" y="586"/>
                    <a:pt x="298" y="586"/>
                    <a:pt x="301" y="586"/>
                  </a:cubicBezTo>
                  <a:cubicBezTo>
                    <a:pt x="339" y="586"/>
                    <a:pt x="374" y="577"/>
                    <a:pt x="406" y="561"/>
                  </a:cubicBezTo>
                  <a:cubicBezTo>
                    <a:pt x="442" y="549"/>
                    <a:pt x="473" y="528"/>
                    <a:pt x="500" y="500"/>
                  </a:cubicBezTo>
                  <a:cubicBezTo>
                    <a:pt x="529" y="474"/>
                    <a:pt x="550" y="442"/>
                    <a:pt x="560" y="405"/>
                  </a:cubicBezTo>
                  <a:cubicBezTo>
                    <a:pt x="579" y="372"/>
                    <a:pt x="588" y="333"/>
                    <a:pt x="586" y="294"/>
                  </a:cubicBezTo>
                  <a:cubicBezTo>
                    <a:pt x="582" y="267"/>
                    <a:pt x="579" y="243"/>
                    <a:pt x="575" y="215"/>
                  </a:cubicBezTo>
                  <a:cubicBezTo>
                    <a:pt x="560" y="166"/>
                    <a:pt x="537" y="122"/>
                    <a:pt x="500" y="86"/>
                  </a:cubicBezTo>
                  <a:cubicBezTo>
                    <a:pt x="480" y="71"/>
                    <a:pt x="460" y="55"/>
                    <a:pt x="442" y="41"/>
                  </a:cubicBezTo>
                  <a:cubicBezTo>
                    <a:pt x="397" y="13"/>
                    <a:pt x="348" y="1"/>
                    <a:pt x="294" y="1"/>
                  </a:cubicBezTo>
                  <a:cubicBezTo>
                    <a:pt x="290" y="1"/>
                    <a:pt x="285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3617;p49">
              <a:extLst>
                <a:ext uri="{FF2B5EF4-FFF2-40B4-BE49-F238E27FC236}">
                  <a16:creationId xmlns:a16="http://schemas.microsoft.com/office/drawing/2014/main" id="{11F9BA89-F867-F1B0-2520-13A6E6DD0CF2}"/>
                </a:ext>
              </a:extLst>
            </p:cNvPr>
            <p:cNvSpPr/>
            <p:nvPr/>
          </p:nvSpPr>
          <p:spPr>
            <a:xfrm>
              <a:off x="3587113" y="3002972"/>
              <a:ext cx="17714" cy="18224"/>
            </a:xfrm>
            <a:custGeom>
              <a:avLst/>
              <a:gdLst/>
              <a:ahLst/>
              <a:cxnLst/>
              <a:rect l="l" t="t" r="r" b="b"/>
              <a:pathLst>
                <a:path w="626" h="644" extrusionOk="0">
                  <a:moveTo>
                    <a:pt x="305" y="1"/>
                  </a:moveTo>
                  <a:cubicBezTo>
                    <a:pt x="269" y="1"/>
                    <a:pt x="234" y="9"/>
                    <a:pt x="203" y="27"/>
                  </a:cubicBezTo>
                  <a:cubicBezTo>
                    <a:pt x="165" y="40"/>
                    <a:pt x="131" y="62"/>
                    <a:pt x="102" y="91"/>
                  </a:cubicBezTo>
                  <a:cubicBezTo>
                    <a:pt x="64" y="129"/>
                    <a:pt x="37" y="175"/>
                    <a:pt x="22" y="228"/>
                  </a:cubicBezTo>
                  <a:cubicBezTo>
                    <a:pt x="21" y="237"/>
                    <a:pt x="19" y="245"/>
                    <a:pt x="15" y="257"/>
                  </a:cubicBezTo>
                  <a:cubicBezTo>
                    <a:pt x="1" y="311"/>
                    <a:pt x="1" y="364"/>
                    <a:pt x="15" y="418"/>
                  </a:cubicBezTo>
                  <a:cubicBezTo>
                    <a:pt x="25" y="453"/>
                    <a:pt x="43" y="484"/>
                    <a:pt x="63" y="511"/>
                  </a:cubicBezTo>
                  <a:cubicBezTo>
                    <a:pt x="69" y="520"/>
                    <a:pt x="73" y="527"/>
                    <a:pt x="79" y="534"/>
                  </a:cubicBezTo>
                  <a:cubicBezTo>
                    <a:pt x="92" y="556"/>
                    <a:pt x="108" y="572"/>
                    <a:pt x="130" y="585"/>
                  </a:cubicBezTo>
                  <a:cubicBezTo>
                    <a:pt x="157" y="611"/>
                    <a:pt x="188" y="627"/>
                    <a:pt x="224" y="635"/>
                  </a:cubicBezTo>
                  <a:cubicBezTo>
                    <a:pt x="250" y="638"/>
                    <a:pt x="274" y="642"/>
                    <a:pt x="298" y="643"/>
                  </a:cubicBezTo>
                  <a:cubicBezTo>
                    <a:pt x="325" y="641"/>
                    <a:pt x="348" y="636"/>
                    <a:pt x="374" y="635"/>
                  </a:cubicBezTo>
                  <a:cubicBezTo>
                    <a:pt x="377" y="633"/>
                    <a:pt x="381" y="630"/>
                    <a:pt x="384" y="630"/>
                  </a:cubicBezTo>
                  <a:cubicBezTo>
                    <a:pt x="396" y="629"/>
                    <a:pt x="404" y="623"/>
                    <a:pt x="413" y="620"/>
                  </a:cubicBezTo>
                  <a:lnTo>
                    <a:pt x="425" y="614"/>
                  </a:lnTo>
                  <a:cubicBezTo>
                    <a:pt x="436" y="609"/>
                    <a:pt x="450" y="606"/>
                    <a:pt x="463" y="598"/>
                  </a:cubicBezTo>
                  <a:cubicBezTo>
                    <a:pt x="508" y="571"/>
                    <a:pt x="544" y="534"/>
                    <a:pt x="572" y="489"/>
                  </a:cubicBezTo>
                  <a:cubicBezTo>
                    <a:pt x="575" y="481"/>
                    <a:pt x="580" y="470"/>
                    <a:pt x="585" y="463"/>
                  </a:cubicBezTo>
                  <a:cubicBezTo>
                    <a:pt x="611" y="417"/>
                    <a:pt x="625" y="364"/>
                    <a:pt x="625" y="308"/>
                  </a:cubicBezTo>
                  <a:cubicBezTo>
                    <a:pt x="625" y="282"/>
                    <a:pt x="622" y="255"/>
                    <a:pt x="618" y="228"/>
                  </a:cubicBezTo>
                  <a:cubicBezTo>
                    <a:pt x="604" y="175"/>
                    <a:pt x="577" y="129"/>
                    <a:pt x="538" y="91"/>
                  </a:cubicBezTo>
                  <a:cubicBezTo>
                    <a:pt x="512" y="61"/>
                    <a:pt x="477" y="40"/>
                    <a:pt x="439" y="27"/>
                  </a:cubicBezTo>
                  <a:cubicBezTo>
                    <a:pt x="403" y="7"/>
                    <a:pt x="362" y="1"/>
                    <a:pt x="320" y="1"/>
                  </a:cubicBezTo>
                  <a:cubicBezTo>
                    <a:pt x="315" y="1"/>
                    <a:pt x="310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3618;p49">
              <a:extLst>
                <a:ext uri="{FF2B5EF4-FFF2-40B4-BE49-F238E27FC236}">
                  <a16:creationId xmlns:a16="http://schemas.microsoft.com/office/drawing/2014/main" id="{F76E8F11-E77E-8A89-D85B-F447FA2829B5}"/>
                </a:ext>
              </a:extLst>
            </p:cNvPr>
            <p:cNvSpPr/>
            <p:nvPr/>
          </p:nvSpPr>
          <p:spPr>
            <a:xfrm>
              <a:off x="3594527" y="2971448"/>
              <a:ext cx="21082" cy="16299"/>
            </a:xfrm>
            <a:custGeom>
              <a:avLst/>
              <a:gdLst/>
              <a:ahLst/>
              <a:cxnLst/>
              <a:rect l="l" t="t" r="r" b="b"/>
              <a:pathLst>
                <a:path w="745" h="576" extrusionOk="0">
                  <a:moveTo>
                    <a:pt x="374" y="1"/>
                  </a:moveTo>
                  <a:cubicBezTo>
                    <a:pt x="3" y="1"/>
                    <a:pt x="0" y="576"/>
                    <a:pt x="374" y="576"/>
                  </a:cubicBezTo>
                  <a:cubicBezTo>
                    <a:pt x="374" y="576"/>
                    <a:pt x="374" y="576"/>
                    <a:pt x="375" y="576"/>
                  </a:cubicBezTo>
                  <a:cubicBezTo>
                    <a:pt x="744" y="576"/>
                    <a:pt x="744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3619;p49">
              <a:extLst>
                <a:ext uri="{FF2B5EF4-FFF2-40B4-BE49-F238E27FC236}">
                  <a16:creationId xmlns:a16="http://schemas.microsoft.com/office/drawing/2014/main" id="{1C3F86E1-0DE9-B68A-D99F-CA45A7462740}"/>
                </a:ext>
              </a:extLst>
            </p:cNvPr>
            <p:cNvSpPr/>
            <p:nvPr/>
          </p:nvSpPr>
          <p:spPr>
            <a:xfrm>
              <a:off x="3602649" y="2939727"/>
              <a:ext cx="18224" cy="18195"/>
            </a:xfrm>
            <a:custGeom>
              <a:avLst/>
              <a:gdLst/>
              <a:ahLst/>
              <a:cxnLst/>
              <a:rect l="l" t="t" r="r" b="b"/>
              <a:pathLst>
                <a:path w="644" h="643" extrusionOk="0">
                  <a:moveTo>
                    <a:pt x="313" y="1"/>
                  </a:moveTo>
                  <a:cubicBezTo>
                    <a:pt x="272" y="1"/>
                    <a:pt x="234" y="10"/>
                    <a:pt x="198" y="29"/>
                  </a:cubicBezTo>
                  <a:cubicBezTo>
                    <a:pt x="159" y="40"/>
                    <a:pt x="124" y="62"/>
                    <a:pt x="95" y="94"/>
                  </a:cubicBezTo>
                  <a:cubicBezTo>
                    <a:pt x="65" y="123"/>
                    <a:pt x="43" y="158"/>
                    <a:pt x="30" y="197"/>
                  </a:cubicBezTo>
                  <a:cubicBezTo>
                    <a:pt x="10" y="235"/>
                    <a:pt x="1" y="277"/>
                    <a:pt x="2" y="321"/>
                  </a:cubicBezTo>
                  <a:cubicBezTo>
                    <a:pt x="7" y="350"/>
                    <a:pt x="10" y="377"/>
                    <a:pt x="14" y="407"/>
                  </a:cubicBezTo>
                  <a:cubicBezTo>
                    <a:pt x="28" y="460"/>
                    <a:pt x="55" y="508"/>
                    <a:pt x="95" y="547"/>
                  </a:cubicBezTo>
                  <a:cubicBezTo>
                    <a:pt x="117" y="565"/>
                    <a:pt x="139" y="581"/>
                    <a:pt x="161" y="598"/>
                  </a:cubicBezTo>
                  <a:cubicBezTo>
                    <a:pt x="210" y="627"/>
                    <a:pt x="264" y="642"/>
                    <a:pt x="322" y="642"/>
                  </a:cubicBezTo>
                  <a:cubicBezTo>
                    <a:pt x="327" y="642"/>
                    <a:pt x="332" y="642"/>
                    <a:pt x="337" y="642"/>
                  </a:cubicBezTo>
                  <a:cubicBezTo>
                    <a:pt x="375" y="642"/>
                    <a:pt x="412" y="633"/>
                    <a:pt x="446" y="616"/>
                  </a:cubicBezTo>
                  <a:cubicBezTo>
                    <a:pt x="486" y="603"/>
                    <a:pt x="520" y="581"/>
                    <a:pt x="549" y="549"/>
                  </a:cubicBezTo>
                  <a:cubicBezTo>
                    <a:pt x="581" y="520"/>
                    <a:pt x="602" y="486"/>
                    <a:pt x="614" y="446"/>
                  </a:cubicBezTo>
                  <a:cubicBezTo>
                    <a:pt x="634" y="408"/>
                    <a:pt x="643" y="366"/>
                    <a:pt x="642" y="322"/>
                  </a:cubicBezTo>
                  <a:cubicBezTo>
                    <a:pt x="639" y="293"/>
                    <a:pt x="634" y="267"/>
                    <a:pt x="632" y="238"/>
                  </a:cubicBezTo>
                  <a:cubicBezTo>
                    <a:pt x="617" y="183"/>
                    <a:pt x="589" y="135"/>
                    <a:pt x="549" y="96"/>
                  </a:cubicBezTo>
                  <a:cubicBezTo>
                    <a:pt x="527" y="80"/>
                    <a:pt x="505" y="62"/>
                    <a:pt x="483" y="45"/>
                  </a:cubicBezTo>
                  <a:cubicBezTo>
                    <a:pt x="435" y="16"/>
                    <a:pt x="380" y="1"/>
                    <a:pt x="322" y="1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3620;p49">
              <a:extLst>
                <a:ext uri="{FF2B5EF4-FFF2-40B4-BE49-F238E27FC236}">
                  <a16:creationId xmlns:a16="http://schemas.microsoft.com/office/drawing/2014/main" id="{76F5892E-B046-3E49-7689-81AB6FD180C9}"/>
                </a:ext>
              </a:extLst>
            </p:cNvPr>
            <p:cNvSpPr/>
            <p:nvPr/>
          </p:nvSpPr>
          <p:spPr>
            <a:xfrm>
              <a:off x="3609497" y="2909562"/>
              <a:ext cx="17743" cy="17856"/>
            </a:xfrm>
            <a:custGeom>
              <a:avLst/>
              <a:gdLst/>
              <a:ahLst/>
              <a:cxnLst/>
              <a:rect l="l" t="t" r="r" b="b"/>
              <a:pathLst>
                <a:path w="627" h="631" extrusionOk="0">
                  <a:moveTo>
                    <a:pt x="313" y="1"/>
                  </a:moveTo>
                  <a:cubicBezTo>
                    <a:pt x="300" y="1"/>
                    <a:pt x="286" y="3"/>
                    <a:pt x="273" y="6"/>
                  </a:cubicBezTo>
                  <a:cubicBezTo>
                    <a:pt x="231" y="8"/>
                    <a:pt x="195" y="21"/>
                    <a:pt x="158" y="43"/>
                  </a:cubicBezTo>
                  <a:cubicBezTo>
                    <a:pt x="156" y="43"/>
                    <a:pt x="96" y="89"/>
                    <a:pt x="95" y="92"/>
                  </a:cubicBezTo>
                  <a:cubicBezTo>
                    <a:pt x="93" y="93"/>
                    <a:pt x="47" y="153"/>
                    <a:pt x="45" y="154"/>
                  </a:cubicBezTo>
                  <a:cubicBezTo>
                    <a:pt x="45" y="157"/>
                    <a:pt x="45" y="157"/>
                    <a:pt x="44" y="159"/>
                  </a:cubicBezTo>
                  <a:cubicBezTo>
                    <a:pt x="44" y="160"/>
                    <a:pt x="42" y="162"/>
                    <a:pt x="42" y="165"/>
                  </a:cubicBezTo>
                  <a:cubicBezTo>
                    <a:pt x="15" y="213"/>
                    <a:pt x="0" y="266"/>
                    <a:pt x="0" y="322"/>
                  </a:cubicBezTo>
                  <a:cubicBezTo>
                    <a:pt x="0" y="378"/>
                    <a:pt x="15" y="431"/>
                    <a:pt x="42" y="479"/>
                  </a:cubicBezTo>
                  <a:cubicBezTo>
                    <a:pt x="68" y="525"/>
                    <a:pt x="108" y="561"/>
                    <a:pt x="153" y="589"/>
                  </a:cubicBezTo>
                  <a:cubicBezTo>
                    <a:pt x="189" y="614"/>
                    <a:pt x="227" y="624"/>
                    <a:pt x="269" y="625"/>
                  </a:cubicBezTo>
                  <a:cubicBezTo>
                    <a:pt x="286" y="629"/>
                    <a:pt x="304" y="631"/>
                    <a:pt x="321" y="631"/>
                  </a:cubicBezTo>
                  <a:cubicBezTo>
                    <a:pt x="346" y="631"/>
                    <a:pt x="370" y="627"/>
                    <a:pt x="392" y="620"/>
                  </a:cubicBezTo>
                  <a:cubicBezTo>
                    <a:pt x="445" y="605"/>
                    <a:pt x="490" y="579"/>
                    <a:pt x="530" y="541"/>
                  </a:cubicBezTo>
                  <a:cubicBezTo>
                    <a:pt x="568" y="502"/>
                    <a:pt x="596" y="455"/>
                    <a:pt x="610" y="402"/>
                  </a:cubicBezTo>
                  <a:cubicBezTo>
                    <a:pt x="626" y="342"/>
                    <a:pt x="626" y="288"/>
                    <a:pt x="612" y="233"/>
                  </a:cubicBezTo>
                  <a:cubicBezTo>
                    <a:pt x="612" y="232"/>
                    <a:pt x="612" y="230"/>
                    <a:pt x="610" y="229"/>
                  </a:cubicBezTo>
                  <a:lnTo>
                    <a:pt x="610" y="226"/>
                  </a:lnTo>
                  <a:cubicBezTo>
                    <a:pt x="607" y="214"/>
                    <a:pt x="603" y="210"/>
                    <a:pt x="594" y="188"/>
                  </a:cubicBezTo>
                  <a:cubicBezTo>
                    <a:pt x="587" y="162"/>
                    <a:pt x="574" y="139"/>
                    <a:pt x="554" y="121"/>
                  </a:cubicBezTo>
                  <a:cubicBezTo>
                    <a:pt x="546" y="108"/>
                    <a:pt x="539" y="99"/>
                    <a:pt x="530" y="89"/>
                  </a:cubicBezTo>
                  <a:cubicBezTo>
                    <a:pt x="510" y="73"/>
                    <a:pt x="488" y="57"/>
                    <a:pt x="469" y="43"/>
                  </a:cubicBezTo>
                  <a:cubicBezTo>
                    <a:pt x="435" y="21"/>
                    <a:pt x="397" y="8"/>
                    <a:pt x="355" y="6"/>
                  </a:cubicBezTo>
                  <a:cubicBezTo>
                    <a:pt x="341" y="3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3621;p49">
              <a:extLst>
                <a:ext uri="{FF2B5EF4-FFF2-40B4-BE49-F238E27FC236}">
                  <a16:creationId xmlns:a16="http://schemas.microsoft.com/office/drawing/2014/main" id="{C09BF7A6-CF55-F0F5-547E-9CB0908DD3C6}"/>
                </a:ext>
              </a:extLst>
            </p:cNvPr>
            <p:cNvSpPr/>
            <p:nvPr/>
          </p:nvSpPr>
          <p:spPr>
            <a:xfrm>
              <a:off x="3618495" y="2874926"/>
              <a:ext cx="18988" cy="19780"/>
            </a:xfrm>
            <a:custGeom>
              <a:avLst/>
              <a:gdLst/>
              <a:ahLst/>
              <a:cxnLst/>
              <a:rect l="l" t="t" r="r" b="b"/>
              <a:pathLst>
                <a:path w="671" h="699" extrusionOk="0">
                  <a:moveTo>
                    <a:pt x="343" y="1"/>
                  </a:moveTo>
                  <a:cubicBezTo>
                    <a:pt x="340" y="1"/>
                    <a:pt x="337" y="1"/>
                    <a:pt x="335" y="1"/>
                  </a:cubicBezTo>
                  <a:lnTo>
                    <a:pt x="247" y="11"/>
                  </a:lnTo>
                  <a:cubicBezTo>
                    <a:pt x="191" y="27"/>
                    <a:pt x="144" y="55"/>
                    <a:pt x="102" y="97"/>
                  </a:cubicBezTo>
                  <a:cubicBezTo>
                    <a:pt x="86" y="119"/>
                    <a:pt x="67" y="142"/>
                    <a:pt x="51" y="164"/>
                  </a:cubicBezTo>
                  <a:cubicBezTo>
                    <a:pt x="22" y="214"/>
                    <a:pt x="5" y="271"/>
                    <a:pt x="5" y="331"/>
                  </a:cubicBezTo>
                  <a:cubicBezTo>
                    <a:pt x="3" y="342"/>
                    <a:pt x="3" y="353"/>
                    <a:pt x="2" y="364"/>
                  </a:cubicBezTo>
                  <a:cubicBezTo>
                    <a:pt x="0" y="409"/>
                    <a:pt x="9" y="453"/>
                    <a:pt x="31" y="493"/>
                  </a:cubicBezTo>
                  <a:cubicBezTo>
                    <a:pt x="44" y="534"/>
                    <a:pt x="67" y="569"/>
                    <a:pt x="101" y="600"/>
                  </a:cubicBezTo>
                  <a:cubicBezTo>
                    <a:pt x="131" y="633"/>
                    <a:pt x="166" y="656"/>
                    <a:pt x="207" y="669"/>
                  </a:cubicBezTo>
                  <a:cubicBezTo>
                    <a:pt x="245" y="688"/>
                    <a:pt x="284" y="699"/>
                    <a:pt x="327" y="699"/>
                  </a:cubicBezTo>
                  <a:cubicBezTo>
                    <a:pt x="330" y="699"/>
                    <a:pt x="333" y="698"/>
                    <a:pt x="336" y="698"/>
                  </a:cubicBezTo>
                  <a:cubicBezTo>
                    <a:pt x="365" y="694"/>
                    <a:pt x="396" y="691"/>
                    <a:pt x="425" y="685"/>
                  </a:cubicBezTo>
                  <a:cubicBezTo>
                    <a:pt x="481" y="669"/>
                    <a:pt x="531" y="642"/>
                    <a:pt x="573" y="600"/>
                  </a:cubicBezTo>
                  <a:cubicBezTo>
                    <a:pt x="590" y="578"/>
                    <a:pt x="606" y="555"/>
                    <a:pt x="625" y="533"/>
                  </a:cubicBezTo>
                  <a:cubicBezTo>
                    <a:pt x="656" y="480"/>
                    <a:pt x="670" y="425"/>
                    <a:pt x="670" y="364"/>
                  </a:cubicBezTo>
                  <a:cubicBezTo>
                    <a:pt x="667" y="353"/>
                    <a:pt x="667" y="342"/>
                    <a:pt x="664" y="331"/>
                  </a:cubicBezTo>
                  <a:cubicBezTo>
                    <a:pt x="667" y="286"/>
                    <a:pt x="657" y="244"/>
                    <a:pt x="635" y="204"/>
                  </a:cubicBezTo>
                  <a:cubicBezTo>
                    <a:pt x="624" y="164"/>
                    <a:pt x="599" y="127"/>
                    <a:pt x="567" y="98"/>
                  </a:cubicBezTo>
                  <a:cubicBezTo>
                    <a:pt x="538" y="66"/>
                    <a:pt x="502" y="44"/>
                    <a:pt x="461" y="30"/>
                  </a:cubicBezTo>
                  <a:cubicBezTo>
                    <a:pt x="424" y="11"/>
                    <a:pt x="385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3622;p49">
              <a:extLst>
                <a:ext uri="{FF2B5EF4-FFF2-40B4-BE49-F238E27FC236}">
                  <a16:creationId xmlns:a16="http://schemas.microsoft.com/office/drawing/2014/main" id="{FEB934E4-741E-271E-8E3E-A303B34FC492}"/>
                </a:ext>
              </a:extLst>
            </p:cNvPr>
            <p:cNvSpPr/>
            <p:nvPr/>
          </p:nvSpPr>
          <p:spPr>
            <a:xfrm>
              <a:off x="3626560" y="2841959"/>
              <a:ext cx="19129" cy="18959"/>
            </a:xfrm>
            <a:custGeom>
              <a:avLst/>
              <a:gdLst/>
              <a:ahLst/>
              <a:cxnLst/>
              <a:rect l="l" t="t" r="r" b="b"/>
              <a:pathLst>
                <a:path w="676" h="670" extrusionOk="0">
                  <a:moveTo>
                    <a:pt x="322" y="1"/>
                  </a:moveTo>
                  <a:cubicBezTo>
                    <a:pt x="297" y="1"/>
                    <a:pt x="271" y="4"/>
                    <a:pt x="246" y="12"/>
                  </a:cubicBezTo>
                  <a:cubicBezTo>
                    <a:pt x="189" y="28"/>
                    <a:pt x="143" y="56"/>
                    <a:pt x="100" y="96"/>
                  </a:cubicBezTo>
                  <a:cubicBezTo>
                    <a:pt x="60" y="137"/>
                    <a:pt x="31" y="185"/>
                    <a:pt x="16" y="242"/>
                  </a:cubicBezTo>
                  <a:cubicBezTo>
                    <a:pt x="0" y="298"/>
                    <a:pt x="0" y="356"/>
                    <a:pt x="16" y="416"/>
                  </a:cubicBezTo>
                  <a:cubicBezTo>
                    <a:pt x="19" y="423"/>
                    <a:pt x="22" y="428"/>
                    <a:pt x="23" y="435"/>
                  </a:cubicBezTo>
                  <a:lnTo>
                    <a:pt x="57" y="512"/>
                  </a:lnTo>
                  <a:lnTo>
                    <a:pt x="106" y="577"/>
                  </a:lnTo>
                  <a:lnTo>
                    <a:pt x="172" y="627"/>
                  </a:lnTo>
                  <a:cubicBezTo>
                    <a:pt x="208" y="650"/>
                    <a:pt x="247" y="663"/>
                    <a:pt x="289" y="665"/>
                  </a:cubicBezTo>
                  <a:cubicBezTo>
                    <a:pt x="304" y="668"/>
                    <a:pt x="318" y="670"/>
                    <a:pt x="332" y="670"/>
                  </a:cubicBezTo>
                  <a:cubicBezTo>
                    <a:pt x="346" y="670"/>
                    <a:pt x="361" y="668"/>
                    <a:pt x="375" y="665"/>
                  </a:cubicBezTo>
                  <a:cubicBezTo>
                    <a:pt x="404" y="665"/>
                    <a:pt x="430" y="657"/>
                    <a:pt x="455" y="643"/>
                  </a:cubicBezTo>
                  <a:cubicBezTo>
                    <a:pt x="481" y="635"/>
                    <a:pt x="506" y="621"/>
                    <a:pt x="525" y="601"/>
                  </a:cubicBezTo>
                  <a:cubicBezTo>
                    <a:pt x="560" y="579"/>
                    <a:pt x="587" y="548"/>
                    <a:pt x="606" y="512"/>
                  </a:cubicBezTo>
                  <a:cubicBezTo>
                    <a:pt x="610" y="506"/>
                    <a:pt x="613" y="500"/>
                    <a:pt x="618" y="493"/>
                  </a:cubicBezTo>
                  <a:cubicBezTo>
                    <a:pt x="676" y="394"/>
                    <a:pt x="676" y="265"/>
                    <a:pt x="616" y="163"/>
                  </a:cubicBezTo>
                  <a:cubicBezTo>
                    <a:pt x="587" y="114"/>
                    <a:pt x="547" y="75"/>
                    <a:pt x="499" y="44"/>
                  </a:cubicBezTo>
                  <a:cubicBezTo>
                    <a:pt x="459" y="21"/>
                    <a:pt x="420" y="8"/>
                    <a:pt x="377" y="6"/>
                  </a:cubicBezTo>
                  <a:cubicBezTo>
                    <a:pt x="358" y="3"/>
                    <a:pt x="340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3623;p49">
              <a:extLst>
                <a:ext uri="{FF2B5EF4-FFF2-40B4-BE49-F238E27FC236}">
                  <a16:creationId xmlns:a16="http://schemas.microsoft.com/office/drawing/2014/main" id="{50354D96-70D3-D3F1-8F4E-0BFEC537C812}"/>
                </a:ext>
              </a:extLst>
            </p:cNvPr>
            <p:cNvSpPr/>
            <p:nvPr/>
          </p:nvSpPr>
          <p:spPr>
            <a:xfrm>
              <a:off x="3635191" y="2804776"/>
              <a:ext cx="19157" cy="18988"/>
            </a:xfrm>
            <a:custGeom>
              <a:avLst/>
              <a:gdLst/>
              <a:ahLst/>
              <a:cxnLst/>
              <a:rect l="l" t="t" r="r" b="b"/>
              <a:pathLst>
                <a:path w="677" h="671" extrusionOk="0">
                  <a:moveTo>
                    <a:pt x="354" y="0"/>
                  </a:moveTo>
                  <a:cubicBezTo>
                    <a:pt x="334" y="0"/>
                    <a:pt x="315" y="3"/>
                    <a:pt x="295" y="8"/>
                  </a:cubicBezTo>
                  <a:cubicBezTo>
                    <a:pt x="249" y="9"/>
                    <a:pt x="210" y="22"/>
                    <a:pt x="172" y="47"/>
                  </a:cubicBezTo>
                  <a:cubicBezTo>
                    <a:pt x="119" y="76"/>
                    <a:pt x="80" y="117"/>
                    <a:pt x="51" y="168"/>
                  </a:cubicBezTo>
                  <a:cubicBezTo>
                    <a:pt x="40" y="194"/>
                    <a:pt x="29" y="220"/>
                    <a:pt x="16" y="248"/>
                  </a:cubicBezTo>
                  <a:cubicBezTo>
                    <a:pt x="0" y="307"/>
                    <a:pt x="0" y="365"/>
                    <a:pt x="16" y="425"/>
                  </a:cubicBezTo>
                  <a:cubicBezTo>
                    <a:pt x="28" y="453"/>
                    <a:pt x="38" y="477"/>
                    <a:pt x="51" y="505"/>
                  </a:cubicBezTo>
                  <a:cubicBezTo>
                    <a:pt x="80" y="556"/>
                    <a:pt x="119" y="595"/>
                    <a:pt x="172" y="626"/>
                  </a:cubicBezTo>
                  <a:cubicBezTo>
                    <a:pt x="224" y="656"/>
                    <a:pt x="281" y="671"/>
                    <a:pt x="340" y="671"/>
                  </a:cubicBezTo>
                  <a:cubicBezTo>
                    <a:pt x="344" y="671"/>
                    <a:pt x="348" y="671"/>
                    <a:pt x="351" y="671"/>
                  </a:cubicBezTo>
                  <a:cubicBezTo>
                    <a:pt x="377" y="671"/>
                    <a:pt x="404" y="666"/>
                    <a:pt x="429" y="658"/>
                  </a:cubicBezTo>
                  <a:cubicBezTo>
                    <a:pt x="473" y="647"/>
                    <a:pt x="510" y="627"/>
                    <a:pt x="541" y="598"/>
                  </a:cubicBezTo>
                  <a:cubicBezTo>
                    <a:pt x="554" y="591"/>
                    <a:pt x="566" y="582"/>
                    <a:pt x="576" y="572"/>
                  </a:cubicBezTo>
                  <a:cubicBezTo>
                    <a:pt x="609" y="541"/>
                    <a:pt x="632" y="506"/>
                    <a:pt x="646" y="466"/>
                  </a:cubicBezTo>
                  <a:cubicBezTo>
                    <a:pt x="667" y="425"/>
                    <a:pt x="676" y="381"/>
                    <a:pt x="675" y="336"/>
                  </a:cubicBezTo>
                  <a:cubicBezTo>
                    <a:pt x="673" y="274"/>
                    <a:pt x="659" y="219"/>
                    <a:pt x="627" y="165"/>
                  </a:cubicBezTo>
                  <a:lnTo>
                    <a:pt x="574" y="98"/>
                  </a:lnTo>
                  <a:cubicBezTo>
                    <a:pt x="532" y="56"/>
                    <a:pt x="484" y="27"/>
                    <a:pt x="428" y="12"/>
                  </a:cubicBezTo>
                  <a:cubicBezTo>
                    <a:pt x="403" y="4"/>
                    <a:pt x="379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3624;p49">
              <a:extLst>
                <a:ext uri="{FF2B5EF4-FFF2-40B4-BE49-F238E27FC236}">
                  <a16:creationId xmlns:a16="http://schemas.microsoft.com/office/drawing/2014/main" id="{D762F9B8-81BB-7073-8806-79FB0A9A52DA}"/>
                </a:ext>
              </a:extLst>
            </p:cNvPr>
            <p:cNvSpPr/>
            <p:nvPr/>
          </p:nvSpPr>
          <p:spPr>
            <a:xfrm>
              <a:off x="3732534" y="3269081"/>
              <a:ext cx="19412" cy="18988"/>
            </a:xfrm>
            <a:custGeom>
              <a:avLst/>
              <a:gdLst/>
              <a:ahLst/>
              <a:cxnLst/>
              <a:rect l="l" t="t" r="r" b="b"/>
              <a:pathLst>
                <a:path w="686" h="671" extrusionOk="0">
                  <a:moveTo>
                    <a:pt x="333" y="1"/>
                  </a:moveTo>
                  <a:cubicBezTo>
                    <a:pt x="318" y="1"/>
                    <a:pt x="289" y="7"/>
                    <a:pt x="283" y="7"/>
                  </a:cubicBezTo>
                  <a:cubicBezTo>
                    <a:pt x="240" y="8"/>
                    <a:pt x="201" y="21"/>
                    <a:pt x="164" y="44"/>
                  </a:cubicBezTo>
                  <a:cubicBezTo>
                    <a:pt x="142" y="60"/>
                    <a:pt x="121" y="76"/>
                    <a:pt x="99" y="95"/>
                  </a:cubicBezTo>
                  <a:cubicBezTo>
                    <a:pt x="79" y="116"/>
                    <a:pt x="61" y="137"/>
                    <a:pt x="48" y="161"/>
                  </a:cubicBezTo>
                  <a:lnTo>
                    <a:pt x="15" y="236"/>
                  </a:lnTo>
                  <a:cubicBezTo>
                    <a:pt x="0" y="293"/>
                    <a:pt x="0" y="351"/>
                    <a:pt x="15" y="408"/>
                  </a:cubicBezTo>
                  <a:lnTo>
                    <a:pt x="48" y="483"/>
                  </a:lnTo>
                  <a:cubicBezTo>
                    <a:pt x="54" y="496"/>
                    <a:pt x="63" y="508"/>
                    <a:pt x="73" y="517"/>
                  </a:cubicBezTo>
                  <a:cubicBezTo>
                    <a:pt x="84" y="534"/>
                    <a:pt x="99" y="552"/>
                    <a:pt x="115" y="566"/>
                  </a:cubicBezTo>
                  <a:cubicBezTo>
                    <a:pt x="137" y="589"/>
                    <a:pt x="160" y="610"/>
                    <a:pt x="189" y="626"/>
                  </a:cubicBezTo>
                  <a:cubicBezTo>
                    <a:pt x="215" y="636"/>
                    <a:pt x="243" y="647"/>
                    <a:pt x="267" y="658"/>
                  </a:cubicBezTo>
                  <a:cubicBezTo>
                    <a:pt x="297" y="666"/>
                    <a:pt x="326" y="671"/>
                    <a:pt x="355" y="671"/>
                  </a:cubicBezTo>
                  <a:cubicBezTo>
                    <a:pt x="384" y="671"/>
                    <a:pt x="413" y="666"/>
                    <a:pt x="442" y="658"/>
                  </a:cubicBezTo>
                  <a:cubicBezTo>
                    <a:pt x="485" y="647"/>
                    <a:pt x="522" y="629"/>
                    <a:pt x="555" y="599"/>
                  </a:cubicBezTo>
                  <a:cubicBezTo>
                    <a:pt x="592" y="576"/>
                    <a:pt x="618" y="546"/>
                    <a:pt x="639" y="508"/>
                  </a:cubicBezTo>
                  <a:cubicBezTo>
                    <a:pt x="669" y="457"/>
                    <a:pt x="686" y="400"/>
                    <a:pt x="686" y="342"/>
                  </a:cubicBezTo>
                  <a:cubicBezTo>
                    <a:pt x="685" y="283"/>
                    <a:pt x="670" y="227"/>
                    <a:pt x="641" y="175"/>
                  </a:cubicBezTo>
                  <a:cubicBezTo>
                    <a:pt x="641" y="174"/>
                    <a:pt x="638" y="174"/>
                    <a:pt x="638" y="171"/>
                  </a:cubicBezTo>
                  <a:cubicBezTo>
                    <a:pt x="622" y="148"/>
                    <a:pt x="605" y="124"/>
                    <a:pt x="586" y="102"/>
                  </a:cubicBezTo>
                  <a:lnTo>
                    <a:pt x="584" y="101"/>
                  </a:lnTo>
                  <a:cubicBezTo>
                    <a:pt x="562" y="81"/>
                    <a:pt x="539" y="65"/>
                    <a:pt x="517" y="47"/>
                  </a:cubicBezTo>
                  <a:cubicBezTo>
                    <a:pt x="514" y="46"/>
                    <a:pt x="513" y="46"/>
                    <a:pt x="512" y="44"/>
                  </a:cubicBezTo>
                  <a:cubicBezTo>
                    <a:pt x="485" y="33"/>
                    <a:pt x="459" y="23"/>
                    <a:pt x="433" y="11"/>
                  </a:cubicBezTo>
                  <a:lnTo>
                    <a:pt x="421" y="11"/>
                  </a:lnTo>
                  <a:cubicBezTo>
                    <a:pt x="392" y="8"/>
                    <a:pt x="363" y="4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3625;p49">
              <a:extLst>
                <a:ext uri="{FF2B5EF4-FFF2-40B4-BE49-F238E27FC236}">
                  <a16:creationId xmlns:a16="http://schemas.microsoft.com/office/drawing/2014/main" id="{B3AF0DB3-DE43-DAB4-FBE2-D1310396935E}"/>
                </a:ext>
              </a:extLst>
            </p:cNvPr>
            <p:cNvSpPr/>
            <p:nvPr/>
          </p:nvSpPr>
          <p:spPr>
            <a:xfrm>
              <a:off x="3706133" y="3243189"/>
              <a:ext cx="18733" cy="18507"/>
            </a:xfrm>
            <a:custGeom>
              <a:avLst/>
              <a:gdLst/>
              <a:ahLst/>
              <a:cxnLst/>
              <a:rect l="l" t="t" r="r" b="b"/>
              <a:pathLst>
                <a:path w="662" h="654" extrusionOk="0">
                  <a:moveTo>
                    <a:pt x="335" y="0"/>
                  </a:moveTo>
                  <a:cubicBezTo>
                    <a:pt x="306" y="0"/>
                    <a:pt x="277" y="5"/>
                    <a:pt x="249" y="13"/>
                  </a:cubicBezTo>
                  <a:cubicBezTo>
                    <a:pt x="246" y="13"/>
                    <a:pt x="244" y="15"/>
                    <a:pt x="240" y="15"/>
                  </a:cubicBezTo>
                  <a:cubicBezTo>
                    <a:pt x="215" y="25"/>
                    <a:pt x="189" y="37"/>
                    <a:pt x="161" y="47"/>
                  </a:cubicBezTo>
                  <a:cubicBezTo>
                    <a:pt x="124" y="67"/>
                    <a:pt x="95" y="96"/>
                    <a:pt x="71" y="131"/>
                  </a:cubicBezTo>
                  <a:cubicBezTo>
                    <a:pt x="51" y="151"/>
                    <a:pt x="36" y="175"/>
                    <a:pt x="29" y="202"/>
                  </a:cubicBezTo>
                  <a:cubicBezTo>
                    <a:pt x="9" y="240"/>
                    <a:pt x="0" y="282"/>
                    <a:pt x="2" y="327"/>
                  </a:cubicBezTo>
                  <a:cubicBezTo>
                    <a:pt x="6" y="356"/>
                    <a:pt x="9" y="385"/>
                    <a:pt x="13" y="413"/>
                  </a:cubicBezTo>
                  <a:cubicBezTo>
                    <a:pt x="23" y="438"/>
                    <a:pt x="35" y="464"/>
                    <a:pt x="45" y="490"/>
                  </a:cubicBezTo>
                  <a:cubicBezTo>
                    <a:pt x="65" y="529"/>
                    <a:pt x="95" y="558"/>
                    <a:pt x="129" y="582"/>
                  </a:cubicBezTo>
                  <a:cubicBezTo>
                    <a:pt x="160" y="611"/>
                    <a:pt x="196" y="628"/>
                    <a:pt x="240" y="640"/>
                  </a:cubicBezTo>
                  <a:lnTo>
                    <a:pt x="249" y="641"/>
                  </a:lnTo>
                  <a:cubicBezTo>
                    <a:pt x="278" y="649"/>
                    <a:pt x="307" y="653"/>
                    <a:pt x="336" y="653"/>
                  </a:cubicBezTo>
                  <a:cubicBezTo>
                    <a:pt x="364" y="653"/>
                    <a:pt x="393" y="649"/>
                    <a:pt x="422" y="641"/>
                  </a:cubicBezTo>
                  <a:cubicBezTo>
                    <a:pt x="477" y="625"/>
                    <a:pt x="525" y="597"/>
                    <a:pt x="565" y="558"/>
                  </a:cubicBezTo>
                  <a:cubicBezTo>
                    <a:pt x="581" y="536"/>
                    <a:pt x="600" y="515"/>
                    <a:pt x="616" y="493"/>
                  </a:cubicBezTo>
                  <a:cubicBezTo>
                    <a:pt x="645" y="441"/>
                    <a:pt x="660" y="387"/>
                    <a:pt x="661" y="327"/>
                  </a:cubicBezTo>
                  <a:cubicBezTo>
                    <a:pt x="661" y="284"/>
                    <a:pt x="653" y="241"/>
                    <a:pt x="632" y="202"/>
                  </a:cubicBezTo>
                  <a:cubicBezTo>
                    <a:pt x="619" y="162"/>
                    <a:pt x="596" y="125"/>
                    <a:pt x="565" y="96"/>
                  </a:cubicBezTo>
                  <a:cubicBezTo>
                    <a:pt x="525" y="57"/>
                    <a:pt x="477" y="28"/>
                    <a:pt x="422" y="13"/>
                  </a:cubicBezTo>
                  <a:cubicBezTo>
                    <a:pt x="392" y="5"/>
                    <a:pt x="363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3626;p49">
              <a:extLst>
                <a:ext uri="{FF2B5EF4-FFF2-40B4-BE49-F238E27FC236}">
                  <a16:creationId xmlns:a16="http://schemas.microsoft.com/office/drawing/2014/main" id="{44FC3D8A-1D44-87A4-EB7B-1220E3A976CB}"/>
                </a:ext>
              </a:extLst>
            </p:cNvPr>
            <p:cNvSpPr/>
            <p:nvPr/>
          </p:nvSpPr>
          <p:spPr>
            <a:xfrm>
              <a:off x="3680637" y="3216901"/>
              <a:ext cx="18478" cy="18535"/>
            </a:xfrm>
            <a:custGeom>
              <a:avLst/>
              <a:gdLst/>
              <a:ahLst/>
              <a:cxnLst/>
              <a:rect l="l" t="t" r="r" b="b"/>
              <a:pathLst>
                <a:path w="653" h="655" extrusionOk="0">
                  <a:moveTo>
                    <a:pt x="318" y="0"/>
                  </a:moveTo>
                  <a:cubicBezTo>
                    <a:pt x="276" y="0"/>
                    <a:pt x="237" y="9"/>
                    <a:pt x="202" y="30"/>
                  </a:cubicBezTo>
                  <a:cubicBezTo>
                    <a:pt x="161" y="43"/>
                    <a:pt x="125" y="66"/>
                    <a:pt x="96" y="97"/>
                  </a:cubicBezTo>
                  <a:cubicBezTo>
                    <a:pt x="64" y="126"/>
                    <a:pt x="42" y="162"/>
                    <a:pt x="29" y="203"/>
                  </a:cubicBezTo>
                  <a:cubicBezTo>
                    <a:pt x="9" y="240"/>
                    <a:pt x="0" y="284"/>
                    <a:pt x="0" y="328"/>
                  </a:cubicBezTo>
                  <a:lnTo>
                    <a:pt x="10" y="415"/>
                  </a:lnTo>
                  <a:cubicBezTo>
                    <a:pt x="28" y="471"/>
                    <a:pt x="54" y="518"/>
                    <a:pt x="95" y="559"/>
                  </a:cubicBezTo>
                  <a:cubicBezTo>
                    <a:pt x="116" y="575"/>
                    <a:pt x="138" y="592"/>
                    <a:pt x="160" y="610"/>
                  </a:cubicBezTo>
                  <a:cubicBezTo>
                    <a:pt x="211" y="639"/>
                    <a:pt x="266" y="655"/>
                    <a:pt x="326" y="655"/>
                  </a:cubicBezTo>
                  <a:cubicBezTo>
                    <a:pt x="329" y="655"/>
                    <a:pt x="332" y="655"/>
                    <a:pt x="335" y="655"/>
                  </a:cubicBezTo>
                  <a:cubicBezTo>
                    <a:pt x="377" y="655"/>
                    <a:pt x="415" y="646"/>
                    <a:pt x="451" y="626"/>
                  </a:cubicBezTo>
                  <a:cubicBezTo>
                    <a:pt x="491" y="612"/>
                    <a:pt x="528" y="589"/>
                    <a:pt x="557" y="559"/>
                  </a:cubicBezTo>
                  <a:cubicBezTo>
                    <a:pt x="589" y="530"/>
                    <a:pt x="610" y="493"/>
                    <a:pt x="624" y="453"/>
                  </a:cubicBezTo>
                  <a:cubicBezTo>
                    <a:pt x="644" y="415"/>
                    <a:pt x="653" y="371"/>
                    <a:pt x="653" y="328"/>
                  </a:cubicBezTo>
                  <a:cubicBezTo>
                    <a:pt x="651" y="300"/>
                    <a:pt x="647" y="271"/>
                    <a:pt x="641" y="242"/>
                  </a:cubicBezTo>
                  <a:cubicBezTo>
                    <a:pt x="625" y="187"/>
                    <a:pt x="597" y="139"/>
                    <a:pt x="558" y="97"/>
                  </a:cubicBezTo>
                  <a:cubicBezTo>
                    <a:pt x="536" y="81"/>
                    <a:pt x="515" y="63"/>
                    <a:pt x="493" y="46"/>
                  </a:cubicBezTo>
                  <a:cubicBezTo>
                    <a:pt x="442" y="17"/>
                    <a:pt x="387" y="1"/>
                    <a:pt x="327" y="1"/>
                  </a:cubicBezTo>
                  <a:cubicBezTo>
                    <a:pt x="324" y="1"/>
                    <a:pt x="321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3627;p49">
              <a:extLst>
                <a:ext uri="{FF2B5EF4-FFF2-40B4-BE49-F238E27FC236}">
                  <a16:creationId xmlns:a16="http://schemas.microsoft.com/office/drawing/2014/main" id="{6758BBCC-D8EB-F000-6426-C761079B0628}"/>
                </a:ext>
              </a:extLst>
            </p:cNvPr>
            <p:cNvSpPr/>
            <p:nvPr/>
          </p:nvSpPr>
          <p:spPr>
            <a:xfrm>
              <a:off x="3655169" y="3186481"/>
              <a:ext cx="18648" cy="18563"/>
            </a:xfrm>
            <a:custGeom>
              <a:avLst/>
              <a:gdLst/>
              <a:ahLst/>
              <a:cxnLst/>
              <a:rect l="l" t="t" r="r" b="b"/>
              <a:pathLst>
                <a:path w="659" h="656" extrusionOk="0">
                  <a:moveTo>
                    <a:pt x="330" y="0"/>
                  </a:moveTo>
                  <a:lnTo>
                    <a:pt x="243" y="10"/>
                  </a:lnTo>
                  <a:cubicBezTo>
                    <a:pt x="217" y="16"/>
                    <a:pt x="194" y="28"/>
                    <a:pt x="172" y="40"/>
                  </a:cubicBezTo>
                  <a:cubicBezTo>
                    <a:pt x="158" y="47"/>
                    <a:pt x="143" y="57"/>
                    <a:pt x="130" y="70"/>
                  </a:cubicBezTo>
                  <a:cubicBezTo>
                    <a:pt x="115" y="79"/>
                    <a:pt x="102" y="89"/>
                    <a:pt x="92" y="102"/>
                  </a:cubicBezTo>
                  <a:cubicBezTo>
                    <a:pt x="73" y="121"/>
                    <a:pt x="57" y="138"/>
                    <a:pt x="47" y="162"/>
                  </a:cubicBezTo>
                  <a:cubicBezTo>
                    <a:pt x="40" y="173"/>
                    <a:pt x="34" y="186"/>
                    <a:pt x="30" y="198"/>
                  </a:cubicBezTo>
                  <a:cubicBezTo>
                    <a:pt x="25" y="212"/>
                    <a:pt x="19" y="226"/>
                    <a:pt x="12" y="240"/>
                  </a:cubicBezTo>
                  <a:cubicBezTo>
                    <a:pt x="8" y="255"/>
                    <a:pt x="6" y="269"/>
                    <a:pt x="6" y="284"/>
                  </a:cubicBezTo>
                  <a:lnTo>
                    <a:pt x="1" y="327"/>
                  </a:lnTo>
                  <a:lnTo>
                    <a:pt x="3" y="336"/>
                  </a:lnTo>
                  <a:cubicBezTo>
                    <a:pt x="3" y="362"/>
                    <a:pt x="5" y="388"/>
                    <a:pt x="14" y="414"/>
                  </a:cubicBezTo>
                  <a:cubicBezTo>
                    <a:pt x="25" y="439"/>
                    <a:pt x="35" y="467"/>
                    <a:pt x="47" y="493"/>
                  </a:cubicBezTo>
                  <a:cubicBezTo>
                    <a:pt x="59" y="516"/>
                    <a:pt x="76" y="535"/>
                    <a:pt x="92" y="552"/>
                  </a:cubicBezTo>
                  <a:cubicBezTo>
                    <a:pt x="94" y="554"/>
                    <a:pt x="95" y="557"/>
                    <a:pt x="98" y="560"/>
                  </a:cubicBezTo>
                  <a:cubicBezTo>
                    <a:pt x="108" y="568"/>
                    <a:pt x="120" y="576"/>
                    <a:pt x="130" y="584"/>
                  </a:cubicBezTo>
                  <a:lnTo>
                    <a:pt x="131" y="587"/>
                  </a:lnTo>
                  <a:cubicBezTo>
                    <a:pt x="143" y="595"/>
                    <a:pt x="152" y="603"/>
                    <a:pt x="163" y="611"/>
                  </a:cubicBezTo>
                  <a:cubicBezTo>
                    <a:pt x="175" y="618"/>
                    <a:pt x="188" y="624"/>
                    <a:pt x="203" y="627"/>
                  </a:cubicBezTo>
                  <a:cubicBezTo>
                    <a:pt x="216" y="632"/>
                    <a:pt x="229" y="638"/>
                    <a:pt x="243" y="643"/>
                  </a:cubicBezTo>
                  <a:cubicBezTo>
                    <a:pt x="246" y="645"/>
                    <a:pt x="251" y="645"/>
                    <a:pt x="253" y="645"/>
                  </a:cubicBezTo>
                  <a:cubicBezTo>
                    <a:pt x="265" y="648"/>
                    <a:pt x="275" y="648"/>
                    <a:pt x="287" y="651"/>
                  </a:cubicBezTo>
                  <a:cubicBezTo>
                    <a:pt x="297" y="653"/>
                    <a:pt x="309" y="654"/>
                    <a:pt x="319" y="654"/>
                  </a:cubicBezTo>
                  <a:cubicBezTo>
                    <a:pt x="323" y="654"/>
                    <a:pt x="326" y="656"/>
                    <a:pt x="330" y="656"/>
                  </a:cubicBezTo>
                  <a:cubicBezTo>
                    <a:pt x="333" y="654"/>
                    <a:pt x="338" y="654"/>
                    <a:pt x="341" y="653"/>
                  </a:cubicBezTo>
                  <a:cubicBezTo>
                    <a:pt x="352" y="651"/>
                    <a:pt x="362" y="653"/>
                    <a:pt x="374" y="648"/>
                  </a:cubicBezTo>
                  <a:lnTo>
                    <a:pt x="418" y="644"/>
                  </a:lnTo>
                  <a:cubicBezTo>
                    <a:pt x="415" y="640"/>
                    <a:pt x="415" y="637"/>
                    <a:pt x="413" y="632"/>
                  </a:cubicBezTo>
                  <a:lnTo>
                    <a:pt x="495" y="611"/>
                  </a:lnTo>
                  <a:cubicBezTo>
                    <a:pt x="516" y="595"/>
                    <a:pt x="538" y="576"/>
                    <a:pt x="563" y="560"/>
                  </a:cubicBezTo>
                  <a:cubicBezTo>
                    <a:pt x="595" y="531"/>
                    <a:pt x="617" y="494"/>
                    <a:pt x="630" y="455"/>
                  </a:cubicBezTo>
                  <a:cubicBezTo>
                    <a:pt x="644" y="429"/>
                    <a:pt x="652" y="401"/>
                    <a:pt x="652" y="371"/>
                  </a:cubicBezTo>
                  <a:cubicBezTo>
                    <a:pt x="659" y="342"/>
                    <a:pt x="659" y="313"/>
                    <a:pt x="652" y="284"/>
                  </a:cubicBezTo>
                  <a:cubicBezTo>
                    <a:pt x="652" y="255"/>
                    <a:pt x="644" y="226"/>
                    <a:pt x="630" y="201"/>
                  </a:cubicBezTo>
                  <a:cubicBezTo>
                    <a:pt x="617" y="160"/>
                    <a:pt x="593" y="124"/>
                    <a:pt x="563" y="95"/>
                  </a:cubicBezTo>
                  <a:cubicBezTo>
                    <a:pt x="541" y="79"/>
                    <a:pt x="519" y="60"/>
                    <a:pt x="495" y="44"/>
                  </a:cubicBezTo>
                  <a:cubicBezTo>
                    <a:pt x="470" y="32"/>
                    <a:pt x="442" y="22"/>
                    <a:pt x="418" y="10"/>
                  </a:cubicBezTo>
                  <a:lnTo>
                    <a:pt x="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3628;p49">
              <a:extLst>
                <a:ext uri="{FF2B5EF4-FFF2-40B4-BE49-F238E27FC236}">
                  <a16:creationId xmlns:a16="http://schemas.microsoft.com/office/drawing/2014/main" id="{6653CF30-6720-1E30-04D0-90FEB4F2882F}"/>
                </a:ext>
              </a:extLst>
            </p:cNvPr>
            <p:cNvSpPr/>
            <p:nvPr/>
          </p:nvSpPr>
          <p:spPr>
            <a:xfrm>
              <a:off x="3629843" y="3159995"/>
              <a:ext cx="18280" cy="18252"/>
            </a:xfrm>
            <a:custGeom>
              <a:avLst/>
              <a:gdLst/>
              <a:ahLst/>
              <a:cxnLst/>
              <a:rect l="l" t="t" r="r" b="b"/>
              <a:pathLst>
                <a:path w="646" h="645" extrusionOk="0">
                  <a:moveTo>
                    <a:pt x="315" y="0"/>
                  </a:moveTo>
                  <a:cubicBezTo>
                    <a:pt x="275" y="0"/>
                    <a:pt x="236" y="9"/>
                    <a:pt x="201" y="28"/>
                  </a:cubicBezTo>
                  <a:cubicBezTo>
                    <a:pt x="160" y="41"/>
                    <a:pt x="125" y="63"/>
                    <a:pt x="96" y="95"/>
                  </a:cubicBezTo>
                  <a:cubicBezTo>
                    <a:pt x="66" y="124"/>
                    <a:pt x="44" y="159"/>
                    <a:pt x="29" y="198"/>
                  </a:cubicBezTo>
                  <a:cubicBezTo>
                    <a:pt x="9" y="237"/>
                    <a:pt x="0" y="278"/>
                    <a:pt x="2" y="322"/>
                  </a:cubicBezTo>
                  <a:cubicBezTo>
                    <a:pt x="6" y="352"/>
                    <a:pt x="9" y="378"/>
                    <a:pt x="13" y="407"/>
                  </a:cubicBezTo>
                  <a:cubicBezTo>
                    <a:pt x="28" y="463"/>
                    <a:pt x="57" y="509"/>
                    <a:pt x="95" y="550"/>
                  </a:cubicBezTo>
                  <a:cubicBezTo>
                    <a:pt x="117" y="566"/>
                    <a:pt x="138" y="582"/>
                    <a:pt x="160" y="601"/>
                  </a:cubicBezTo>
                  <a:cubicBezTo>
                    <a:pt x="211" y="630"/>
                    <a:pt x="263" y="644"/>
                    <a:pt x="322" y="644"/>
                  </a:cubicBezTo>
                  <a:cubicBezTo>
                    <a:pt x="325" y="644"/>
                    <a:pt x="328" y="644"/>
                    <a:pt x="331" y="644"/>
                  </a:cubicBezTo>
                  <a:cubicBezTo>
                    <a:pt x="371" y="644"/>
                    <a:pt x="410" y="635"/>
                    <a:pt x="445" y="617"/>
                  </a:cubicBezTo>
                  <a:cubicBezTo>
                    <a:pt x="486" y="603"/>
                    <a:pt x="521" y="582"/>
                    <a:pt x="550" y="550"/>
                  </a:cubicBezTo>
                  <a:cubicBezTo>
                    <a:pt x="580" y="521"/>
                    <a:pt x="602" y="486"/>
                    <a:pt x="617" y="447"/>
                  </a:cubicBezTo>
                  <a:cubicBezTo>
                    <a:pt x="637" y="407"/>
                    <a:pt x="646" y="367"/>
                    <a:pt x="644" y="322"/>
                  </a:cubicBezTo>
                  <a:lnTo>
                    <a:pt x="633" y="237"/>
                  </a:lnTo>
                  <a:cubicBezTo>
                    <a:pt x="618" y="182"/>
                    <a:pt x="589" y="136"/>
                    <a:pt x="551" y="95"/>
                  </a:cubicBezTo>
                  <a:cubicBezTo>
                    <a:pt x="529" y="79"/>
                    <a:pt x="508" y="63"/>
                    <a:pt x="486" y="44"/>
                  </a:cubicBezTo>
                  <a:cubicBezTo>
                    <a:pt x="435" y="15"/>
                    <a:pt x="383" y="0"/>
                    <a:pt x="324" y="0"/>
                  </a:cubicBezTo>
                  <a:cubicBezTo>
                    <a:pt x="321" y="0"/>
                    <a:pt x="318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3629;p49">
              <a:extLst>
                <a:ext uri="{FF2B5EF4-FFF2-40B4-BE49-F238E27FC236}">
                  <a16:creationId xmlns:a16="http://schemas.microsoft.com/office/drawing/2014/main" id="{56E962DF-CC4B-9BBA-AF92-0219886DA7B5}"/>
                </a:ext>
              </a:extLst>
            </p:cNvPr>
            <p:cNvSpPr/>
            <p:nvPr/>
          </p:nvSpPr>
          <p:spPr>
            <a:xfrm>
              <a:off x="3607827" y="3132405"/>
              <a:ext cx="17431" cy="17290"/>
            </a:xfrm>
            <a:custGeom>
              <a:avLst/>
              <a:gdLst/>
              <a:ahLst/>
              <a:cxnLst/>
              <a:rect l="l" t="t" r="r" b="b"/>
              <a:pathLst>
                <a:path w="616" h="611" extrusionOk="0">
                  <a:moveTo>
                    <a:pt x="299" y="0"/>
                  </a:moveTo>
                  <a:cubicBezTo>
                    <a:pt x="261" y="0"/>
                    <a:pt x="224" y="9"/>
                    <a:pt x="190" y="25"/>
                  </a:cubicBezTo>
                  <a:cubicBezTo>
                    <a:pt x="152" y="38"/>
                    <a:pt x="119" y="58"/>
                    <a:pt x="92" y="89"/>
                  </a:cubicBezTo>
                  <a:cubicBezTo>
                    <a:pt x="63" y="117"/>
                    <a:pt x="42" y="150"/>
                    <a:pt x="29" y="188"/>
                  </a:cubicBezTo>
                  <a:cubicBezTo>
                    <a:pt x="8" y="224"/>
                    <a:pt x="1" y="263"/>
                    <a:pt x="2" y="305"/>
                  </a:cubicBezTo>
                  <a:lnTo>
                    <a:pt x="14" y="387"/>
                  </a:lnTo>
                  <a:cubicBezTo>
                    <a:pt x="29" y="439"/>
                    <a:pt x="53" y="483"/>
                    <a:pt x="92" y="522"/>
                  </a:cubicBezTo>
                  <a:cubicBezTo>
                    <a:pt x="111" y="538"/>
                    <a:pt x="133" y="554"/>
                    <a:pt x="154" y="569"/>
                  </a:cubicBezTo>
                  <a:cubicBezTo>
                    <a:pt x="201" y="596"/>
                    <a:pt x="254" y="611"/>
                    <a:pt x="308" y="611"/>
                  </a:cubicBezTo>
                  <a:cubicBezTo>
                    <a:pt x="311" y="611"/>
                    <a:pt x="314" y="611"/>
                    <a:pt x="317" y="611"/>
                  </a:cubicBezTo>
                  <a:cubicBezTo>
                    <a:pt x="356" y="611"/>
                    <a:pt x="393" y="602"/>
                    <a:pt x="427" y="586"/>
                  </a:cubicBezTo>
                  <a:cubicBezTo>
                    <a:pt x="464" y="573"/>
                    <a:pt x="496" y="553"/>
                    <a:pt x="524" y="522"/>
                  </a:cubicBezTo>
                  <a:cubicBezTo>
                    <a:pt x="553" y="494"/>
                    <a:pt x="575" y="461"/>
                    <a:pt x="588" y="423"/>
                  </a:cubicBezTo>
                  <a:cubicBezTo>
                    <a:pt x="608" y="387"/>
                    <a:pt x="616" y="348"/>
                    <a:pt x="613" y="305"/>
                  </a:cubicBezTo>
                  <a:lnTo>
                    <a:pt x="603" y="224"/>
                  </a:lnTo>
                  <a:cubicBezTo>
                    <a:pt x="588" y="172"/>
                    <a:pt x="562" y="128"/>
                    <a:pt x="524" y="89"/>
                  </a:cubicBezTo>
                  <a:cubicBezTo>
                    <a:pt x="504" y="73"/>
                    <a:pt x="482" y="57"/>
                    <a:pt x="463" y="42"/>
                  </a:cubicBezTo>
                  <a:cubicBezTo>
                    <a:pt x="415" y="15"/>
                    <a:pt x="363" y="0"/>
                    <a:pt x="308" y="0"/>
                  </a:cubicBezTo>
                  <a:cubicBezTo>
                    <a:pt x="305" y="0"/>
                    <a:pt x="302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3630;p49">
              <a:extLst>
                <a:ext uri="{FF2B5EF4-FFF2-40B4-BE49-F238E27FC236}">
                  <a16:creationId xmlns:a16="http://schemas.microsoft.com/office/drawing/2014/main" id="{EE7BFFF8-75F9-AFA4-4259-B49A4EB893DB}"/>
                </a:ext>
              </a:extLst>
            </p:cNvPr>
            <p:cNvSpPr/>
            <p:nvPr/>
          </p:nvSpPr>
          <p:spPr>
            <a:xfrm>
              <a:off x="3588924" y="3103767"/>
              <a:ext cx="18733" cy="18591"/>
            </a:xfrm>
            <a:custGeom>
              <a:avLst/>
              <a:gdLst/>
              <a:ahLst/>
              <a:cxnLst/>
              <a:rect l="l" t="t" r="r" b="b"/>
              <a:pathLst>
                <a:path w="662" h="657" extrusionOk="0">
                  <a:moveTo>
                    <a:pt x="346" y="0"/>
                  </a:moveTo>
                  <a:cubicBezTo>
                    <a:pt x="327" y="0"/>
                    <a:pt x="308" y="3"/>
                    <a:pt x="288" y="8"/>
                  </a:cubicBezTo>
                  <a:cubicBezTo>
                    <a:pt x="259" y="8"/>
                    <a:pt x="230" y="15"/>
                    <a:pt x="204" y="30"/>
                  </a:cubicBezTo>
                  <a:cubicBezTo>
                    <a:pt x="176" y="37"/>
                    <a:pt x="152" y="52"/>
                    <a:pt x="131" y="71"/>
                  </a:cubicBezTo>
                  <a:cubicBezTo>
                    <a:pt x="95" y="95"/>
                    <a:pt x="67" y="126"/>
                    <a:pt x="45" y="164"/>
                  </a:cubicBezTo>
                  <a:lnTo>
                    <a:pt x="14" y="242"/>
                  </a:lnTo>
                  <a:lnTo>
                    <a:pt x="2" y="329"/>
                  </a:lnTo>
                  <a:cubicBezTo>
                    <a:pt x="0" y="374"/>
                    <a:pt x="9" y="417"/>
                    <a:pt x="31" y="456"/>
                  </a:cubicBezTo>
                  <a:cubicBezTo>
                    <a:pt x="38" y="483"/>
                    <a:pt x="53" y="510"/>
                    <a:pt x="73" y="528"/>
                  </a:cubicBezTo>
                  <a:cubicBezTo>
                    <a:pt x="88" y="555"/>
                    <a:pt x="108" y="572"/>
                    <a:pt x="131" y="587"/>
                  </a:cubicBezTo>
                  <a:cubicBezTo>
                    <a:pt x="162" y="617"/>
                    <a:pt x="201" y="636"/>
                    <a:pt x="242" y="645"/>
                  </a:cubicBezTo>
                  <a:lnTo>
                    <a:pt x="329" y="656"/>
                  </a:lnTo>
                  <a:lnTo>
                    <a:pt x="416" y="645"/>
                  </a:lnTo>
                  <a:cubicBezTo>
                    <a:pt x="442" y="634"/>
                    <a:pt x="470" y="623"/>
                    <a:pt x="495" y="613"/>
                  </a:cubicBezTo>
                  <a:cubicBezTo>
                    <a:pt x="532" y="592"/>
                    <a:pt x="564" y="563"/>
                    <a:pt x="588" y="527"/>
                  </a:cubicBezTo>
                  <a:cubicBezTo>
                    <a:pt x="617" y="496"/>
                    <a:pt x="637" y="459"/>
                    <a:pt x="646" y="417"/>
                  </a:cubicBezTo>
                  <a:cubicBezTo>
                    <a:pt x="646" y="415"/>
                    <a:pt x="647" y="411"/>
                    <a:pt x="647" y="409"/>
                  </a:cubicBezTo>
                  <a:cubicBezTo>
                    <a:pt x="651" y="382"/>
                    <a:pt x="654" y="353"/>
                    <a:pt x="659" y="325"/>
                  </a:cubicBezTo>
                  <a:cubicBezTo>
                    <a:pt x="662" y="280"/>
                    <a:pt x="653" y="241"/>
                    <a:pt x="633" y="201"/>
                  </a:cubicBezTo>
                  <a:cubicBezTo>
                    <a:pt x="625" y="175"/>
                    <a:pt x="611" y="151"/>
                    <a:pt x="593" y="133"/>
                  </a:cubicBezTo>
                  <a:cubicBezTo>
                    <a:pt x="572" y="98"/>
                    <a:pt x="540" y="72"/>
                    <a:pt x="503" y="52"/>
                  </a:cubicBezTo>
                  <a:cubicBezTo>
                    <a:pt x="502" y="49"/>
                    <a:pt x="499" y="47"/>
                    <a:pt x="496" y="46"/>
                  </a:cubicBezTo>
                  <a:cubicBezTo>
                    <a:pt x="471" y="34"/>
                    <a:pt x="444" y="24"/>
                    <a:pt x="419" y="13"/>
                  </a:cubicBezTo>
                  <a:cubicBezTo>
                    <a:pt x="395" y="4"/>
                    <a:pt x="371" y="0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3631;p49">
              <a:extLst>
                <a:ext uri="{FF2B5EF4-FFF2-40B4-BE49-F238E27FC236}">
                  <a16:creationId xmlns:a16="http://schemas.microsoft.com/office/drawing/2014/main" id="{33F74D17-F07E-10E9-20D2-2D99C1A6A0B6}"/>
                </a:ext>
              </a:extLst>
            </p:cNvPr>
            <p:cNvSpPr/>
            <p:nvPr/>
          </p:nvSpPr>
          <p:spPr>
            <a:xfrm>
              <a:off x="3843149" y="3273920"/>
              <a:ext cx="19638" cy="18874"/>
            </a:xfrm>
            <a:custGeom>
              <a:avLst/>
              <a:gdLst/>
              <a:ahLst/>
              <a:cxnLst/>
              <a:rect l="l" t="t" r="r" b="b"/>
              <a:pathLst>
                <a:path w="694" h="667" extrusionOk="0">
                  <a:moveTo>
                    <a:pt x="367" y="0"/>
                  </a:moveTo>
                  <a:cubicBezTo>
                    <a:pt x="338" y="0"/>
                    <a:pt x="310" y="4"/>
                    <a:pt x="281" y="11"/>
                  </a:cubicBezTo>
                  <a:cubicBezTo>
                    <a:pt x="268" y="13"/>
                    <a:pt x="257" y="17"/>
                    <a:pt x="244" y="22"/>
                  </a:cubicBezTo>
                  <a:cubicBezTo>
                    <a:pt x="188" y="39"/>
                    <a:pt x="141" y="65"/>
                    <a:pt x="99" y="106"/>
                  </a:cubicBezTo>
                  <a:cubicBezTo>
                    <a:pt x="83" y="128"/>
                    <a:pt x="64" y="149"/>
                    <a:pt x="48" y="173"/>
                  </a:cubicBezTo>
                  <a:cubicBezTo>
                    <a:pt x="19" y="224"/>
                    <a:pt x="3" y="280"/>
                    <a:pt x="3" y="338"/>
                  </a:cubicBezTo>
                  <a:cubicBezTo>
                    <a:pt x="0" y="383"/>
                    <a:pt x="10" y="426"/>
                    <a:pt x="32" y="465"/>
                  </a:cubicBezTo>
                  <a:cubicBezTo>
                    <a:pt x="45" y="505"/>
                    <a:pt x="68" y="542"/>
                    <a:pt x="99" y="571"/>
                  </a:cubicBezTo>
                  <a:cubicBezTo>
                    <a:pt x="128" y="603"/>
                    <a:pt x="164" y="625"/>
                    <a:pt x="205" y="638"/>
                  </a:cubicBezTo>
                  <a:cubicBezTo>
                    <a:pt x="242" y="657"/>
                    <a:pt x="281" y="667"/>
                    <a:pt x="323" y="667"/>
                  </a:cubicBezTo>
                  <a:cubicBezTo>
                    <a:pt x="326" y="667"/>
                    <a:pt x="329" y="667"/>
                    <a:pt x="332" y="667"/>
                  </a:cubicBezTo>
                  <a:cubicBezTo>
                    <a:pt x="391" y="667"/>
                    <a:pt x="446" y="652"/>
                    <a:pt x="497" y="622"/>
                  </a:cubicBezTo>
                  <a:cubicBezTo>
                    <a:pt x="507" y="614"/>
                    <a:pt x="519" y="609"/>
                    <a:pt x="529" y="603"/>
                  </a:cubicBezTo>
                  <a:cubicBezTo>
                    <a:pt x="568" y="584"/>
                    <a:pt x="597" y="555"/>
                    <a:pt x="621" y="520"/>
                  </a:cubicBezTo>
                  <a:cubicBezTo>
                    <a:pt x="650" y="490"/>
                    <a:pt x="667" y="453"/>
                    <a:pt x="679" y="410"/>
                  </a:cubicBezTo>
                  <a:cubicBezTo>
                    <a:pt x="682" y="381"/>
                    <a:pt x="686" y="351"/>
                    <a:pt x="689" y="324"/>
                  </a:cubicBezTo>
                  <a:cubicBezTo>
                    <a:pt x="693" y="279"/>
                    <a:pt x="685" y="237"/>
                    <a:pt x="664" y="199"/>
                  </a:cubicBezTo>
                  <a:cubicBezTo>
                    <a:pt x="657" y="171"/>
                    <a:pt x="642" y="148"/>
                    <a:pt x="622" y="128"/>
                  </a:cubicBezTo>
                  <a:cubicBezTo>
                    <a:pt x="599" y="93"/>
                    <a:pt x="570" y="64"/>
                    <a:pt x="532" y="43"/>
                  </a:cubicBezTo>
                  <a:cubicBezTo>
                    <a:pt x="506" y="33"/>
                    <a:pt x="481" y="22"/>
                    <a:pt x="454" y="11"/>
                  </a:cubicBezTo>
                  <a:cubicBezTo>
                    <a:pt x="425" y="4"/>
                    <a:pt x="396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3632;p49">
              <a:extLst>
                <a:ext uri="{FF2B5EF4-FFF2-40B4-BE49-F238E27FC236}">
                  <a16:creationId xmlns:a16="http://schemas.microsoft.com/office/drawing/2014/main" id="{EF6CF3E3-1FE6-9933-128D-6B054E4BDE1E}"/>
                </a:ext>
              </a:extLst>
            </p:cNvPr>
            <p:cNvSpPr/>
            <p:nvPr/>
          </p:nvSpPr>
          <p:spPr>
            <a:xfrm>
              <a:off x="3871051" y="3256998"/>
              <a:ext cx="19044" cy="19469"/>
            </a:xfrm>
            <a:custGeom>
              <a:avLst/>
              <a:gdLst/>
              <a:ahLst/>
              <a:cxnLst/>
              <a:rect l="l" t="t" r="r" b="b"/>
              <a:pathLst>
                <a:path w="673" h="688" extrusionOk="0">
                  <a:moveTo>
                    <a:pt x="328" y="1"/>
                  </a:moveTo>
                  <a:cubicBezTo>
                    <a:pt x="304" y="1"/>
                    <a:pt x="280" y="4"/>
                    <a:pt x="255" y="12"/>
                  </a:cubicBezTo>
                  <a:cubicBezTo>
                    <a:pt x="203" y="27"/>
                    <a:pt x="158" y="53"/>
                    <a:pt x="120" y="92"/>
                  </a:cubicBezTo>
                  <a:cubicBezTo>
                    <a:pt x="114" y="95"/>
                    <a:pt x="110" y="101"/>
                    <a:pt x="107" y="104"/>
                  </a:cubicBezTo>
                  <a:cubicBezTo>
                    <a:pt x="91" y="125"/>
                    <a:pt x="72" y="147"/>
                    <a:pt x="56" y="169"/>
                  </a:cubicBezTo>
                  <a:cubicBezTo>
                    <a:pt x="45" y="195"/>
                    <a:pt x="34" y="223"/>
                    <a:pt x="23" y="249"/>
                  </a:cubicBezTo>
                  <a:cubicBezTo>
                    <a:pt x="23" y="252"/>
                    <a:pt x="21" y="253"/>
                    <a:pt x="21" y="255"/>
                  </a:cubicBezTo>
                  <a:cubicBezTo>
                    <a:pt x="20" y="259"/>
                    <a:pt x="20" y="262"/>
                    <a:pt x="18" y="266"/>
                  </a:cubicBezTo>
                  <a:cubicBezTo>
                    <a:pt x="1" y="325"/>
                    <a:pt x="1" y="384"/>
                    <a:pt x="18" y="442"/>
                  </a:cubicBezTo>
                  <a:cubicBezTo>
                    <a:pt x="34" y="499"/>
                    <a:pt x="62" y="547"/>
                    <a:pt x="103" y="589"/>
                  </a:cubicBezTo>
                  <a:cubicBezTo>
                    <a:pt x="145" y="631"/>
                    <a:pt x="194" y="659"/>
                    <a:pt x="251" y="675"/>
                  </a:cubicBezTo>
                  <a:cubicBezTo>
                    <a:pt x="276" y="683"/>
                    <a:pt x="301" y="687"/>
                    <a:pt x="327" y="687"/>
                  </a:cubicBezTo>
                  <a:cubicBezTo>
                    <a:pt x="346" y="687"/>
                    <a:pt x="365" y="685"/>
                    <a:pt x="383" y="681"/>
                  </a:cubicBezTo>
                  <a:cubicBezTo>
                    <a:pt x="427" y="678"/>
                    <a:pt x="469" y="666"/>
                    <a:pt x="507" y="640"/>
                  </a:cubicBezTo>
                  <a:cubicBezTo>
                    <a:pt x="556" y="611"/>
                    <a:pt x="595" y="572"/>
                    <a:pt x="626" y="521"/>
                  </a:cubicBezTo>
                  <a:cubicBezTo>
                    <a:pt x="658" y="467"/>
                    <a:pt x="672" y="413"/>
                    <a:pt x="672" y="354"/>
                  </a:cubicBezTo>
                  <a:cubicBezTo>
                    <a:pt x="672" y="293"/>
                    <a:pt x="658" y="237"/>
                    <a:pt x="626" y="187"/>
                  </a:cubicBezTo>
                  <a:cubicBezTo>
                    <a:pt x="623" y="182"/>
                    <a:pt x="621" y="179"/>
                    <a:pt x="619" y="173"/>
                  </a:cubicBezTo>
                  <a:cubicBezTo>
                    <a:pt x="616" y="166"/>
                    <a:pt x="610" y="160"/>
                    <a:pt x="607" y="155"/>
                  </a:cubicBezTo>
                  <a:lnTo>
                    <a:pt x="604" y="153"/>
                  </a:lnTo>
                  <a:cubicBezTo>
                    <a:pt x="595" y="140"/>
                    <a:pt x="585" y="125"/>
                    <a:pt x="573" y="114"/>
                  </a:cubicBezTo>
                  <a:cubicBezTo>
                    <a:pt x="550" y="86"/>
                    <a:pt x="524" y="60"/>
                    <a:pt x="494" y="43"/>
                  </a:cubicBezTo>
                  <a:cubicBezTo>
                    <a:pt x="459" y="21"/>
                    <a:pt x="421" y="8"/>
                    <a:pt x="379" y="6"/>
                  </a:cubicBezTo>
                  <a:cubicBezTo>
                    <a:pt x="362" y="3"/>
                    <a:pt x="345" y="1"/>
                    <a:pt x="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3633;p49">
              <a:extLst>
                <a:ext uri="{FF2B5EF4-FFF2-40B4-BE49-F238E27FC236}">
                  <a16:creationId xmlns:a16="http://schemas.microsoft.com/office/drawing/2014/main" id="{D75F3065-96D7-B8F0-A1C8-43FE28175C49}"/>
                </a:ext>
              </a:extLst>
            </p:cNvPr>
            <p:cNvSpPr/>
            <p:nvPr/>
          </p:nvSpPr>
          <p:spPr>
            <a:xfrm>
              <a:off x="3898160" y="3241322"/>
              <a:ext cx="19157" cy="18959"/>
            </a:xfrm>
            <a:custGeom>
              <a:avLst/>
              <a:gdLst/>
              <a:ahLst/>
              <a:cxnLst/>
              <a:rect l="l" t="t" r="r" b="b"/>
              <a:pathLst>
                <a:path w="677" h="670" extrusionOk="0">
                  <a:moveTo>
                    <a:pt x="332" y="1"/>
                  </a:moveTo>
                  <a:cubicBezTo>
                    <a:pt x="303" y="2"/>
                    <a:pt x="271" y="4"/>
                    <a:pt x="245" y="11"/>
                  </a:cubicBezTo>
                  <a:cubicBezTo>
                    <a:pt x="189" y="26"/>
                    <a:pt x="140" y="55"/>
                    <a:pt x="101" y="95"/>
                  </a:cubicBezTo>
                  <a:cubicBezTo>
                    <a:pt x="80" y="116"/>
                    <a:pt x="65" y="139"/>
                    <a:pt x="49" y="164"/>
                  </a:cubicBezTo>
                  <a:cubicBezTo>
                    <a:pt x="49" y="167"/>
                    <a:pt x="46" y="167"/>
                    <a:pt x="46" y="168"/>
                  </a:cubicBezTo>
                  <a:lnTo>
                    <a:pt x="46" y="169"/>
                  </a:lnTo>
                  <a:lnTo>
                    <a:pt x="14" y="246"/>
                  </a:lnTo>
                  <a:lnTo>
                    <a:pt x="14" y="248"/>
                  </a:lnTo>
                  <a:cubicBezTo>
                    <a:pt x="14" y="249"/>
                    <a:pt x="14" y="251"/>
                    <a:pt x="12" y="251"/>
                  </a:cubicBezTo>
                  <a:cubicBezTo>
                    <a:pt x="6" y="280"/>
                    <a:pt x="1" y="312"/>
                    <a:pt x="1" y="341"/>
                  </a:cubicBezTo>
                  <a:cubicBezTo>
                    <a:pt x="1" y="371"/>
                    <a:pt x="5" y="403"/>
                    <a:pt x="14" y="435"/>
                  </a:cubicBezTo>
                  <a:lnTo>
                    <a:pt x="46" y="511"/>
                  </a:lnTo>
                  <a:cubicBezTo>
                    <a:pt x="66" y="547"/>
                    <a:pt x="94" y="578"/>
                    <a:pt x="128" y="600"/>
                  </a:cubicBezTo>
                  <a:cubicBezTo>
                    <a:pt x="147" y="620"/>
                    <a:pt x="172" y="633"/>
                    <a:pt x="198" y="642"/>
                  </a:cubicBezTo>
                  <a:cubicBezTo>
                    <a:pt x="235" y="661"/>
                    <a:pt x="271" y="669"/>
                    <a:pt x="312" y="669"/>
                  </a:cubicBezTo>
                  <a:cubicBezTo>
                    <a:pt x="315" y="669"/>
                    <a:pt x="319" y="669"/>
                    <a:pt x="322" y="669"/>
                  </a:cubicBezTo>
                  <a:cubicBezTo>
                    <a:pt x="351" y="665"/>
                    <a:pt x="378" y="662"/>
                    <a:pt x="407" y="658"/>
                  </a:cubicBezTo>
                  <a:lnTo>
                    <a:pt x="484" y="626"/>
                  </a:lnTo>
                  <a:cubicBezTo>
                    <a:pt x="515" y="610"/>
                    <a:pt x="540" y="585"/>
                    <a:pt x="560" y="559"/>
                  </a:cubicBezTo>
                  <a:cubicBezTo>
                    <a:pt x="564" y="555"/>
                    <a:pt x="567" y="552"/>
                    <a:pt x="573" y="547"/>
                  </a:cubicBezTo>
                  <a:cubicBezTo>
                    <a:pt x="579" y="544"/>
                    <a:pt x="583" y="539"/>
                    <a:pt x="589" y="534"/>
                  </a:cubicBezTo>
                  <a:cubicBezTo>
                    <a:pt x="605" y="515"/>
                    <a:pt x="623" y="493"/>
                    <a:pt x="639" y="473"/>
                  </a:cubicBezTo>
                  <a:cubicBezTo>
                    <a:pt x="660" y="438"/>
                    <a:pt x="672" y="400"/>
                    <a:pt x="675" y="358"/>
                  </a:cubicBezTo>
                  <a:cubicBezTo>
                    <a:pt x="676" y="335"/>
                    <a:pt x="676" y="307"/>
                    <a:pt x="669" y="280"/>
                  </a:cubicBezTo>
                  <a:cubicBezTo>
                    <a:pt x="669" y="254"/>
                    <a:pt x="662" y="226"/>
                    <a:pt x="647" y="203"/>
                  </a:cubicBezTo>
                  <a:cubicBezTo>
                    <a:pt x="640" y="177"/>
                    <a:pt x="627" y="153"/>
                    <a:pt x="608" y="135"/>
                  </a:cubicBezTo>
                  <a:cubicBezTo>
                    <a:pt x="586" y="103"/>
                    <a:pt x="557" y="75"/>
                    <a:pt x="521" y="55"/>
                  </a:cubicBezTo>
                  <a:cubicBezTo>
                    <a:pt x="518" y="53"/>
                    <a:pt x="515" y="52"/>
                    <a:pt x="514" y="50"/>
                  </a:cubicBezTo>
                  <a:cubicBezTo>
                    <a:pt x="487" y="37"/>
                    <a:pt x="460" y="24"/>
                    <a:pt x="431" y="15"/>
                  </a:cubicBezTo>
                  <a:cubicBezTo>
                    <a:pt x="429" y="15"/>
                    <a:pt x="429" y="15"/>
                    <a:pt x="428" y="14"/>
                  </a:cubicBezTo>
                  <a:cubicBezTo>
                    <a:pt x="399" y="8"/>
                    <a:pt x="370" y="4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3634;p49">
              <a:extLst>
                <a:ext uri="{FF2B5EF4-FFF2-40B4-BE49-F238E27FC236}">
                  <a16:creationId xmlns:a16="http://schemas.microsoft.com/office/drawing/2014/main" id="{6773C8E4-7A84-3F98-4854-6DBEB2869658}"/>
                </a:ext>
              </a:extLst>
            </p:cNvPr>
            <p:cNvSpPr/>
            <p:nvPr/>
          </p:nvSpPr>
          <p:spPr>
            <a:xfrm>
              <a:off x="3607148" y="3064547"/>
              <a:ext cx="19016" cy="18959"/>
            </a:xfrm>
            <a:custGeom>
              <a:avLst/>
              <a:gdLst/>
              <a:ahLst/>
              <a:cxnLst/>
              <a:rect l="l" t="t" r="r" b="b"/>
              <a:pathLst>
                <a:path w="672" h="670" extrusionOk="0">
                  <a:moveTo>
                    <a:pt x="326" y="0"/>
                  </a:moveTo>
                  <a:cubicBezTo>
                    <a:pt x="285" y="0"/>
                    <a:pt x="244" y="9"/>
                    <a:pt x="207" y="30"/>
                  </a:cubicBezTo>
                  <a:cubicBezTo>
                    <a:pt x="164" y="43"/>
                    <a:pt x="131" y="66"/>
                    <a:pt x="99" y="99"/>
                  </a:cubicBezTo>
                  <a:cubicBezTo>
                    <a:pt x="67" y="130"/>
                    <a:pt x="44" y="165"/>
                    <a:pt x="31" y="205"/>
                  </a:cubicBezTo>
                  <a:cubicBezTo>
                    <a:pt x="9" y="246"/>
                    <a:pt x="0" y="288"/>
                    <a:pt x="2" y="335"/>
                  </a:cubicBezTo>
                  <a:cubicBezTo>
                    <a:pt x="5" y="364"/>
                    <a:pt x="9" y="394"/>
                    <a:pt x="15" y="423"/>
                  </a:cubicBezTo>
                  <a:cubicBezTo>
                    <a:pt x="31" y="480"/>
                    <a:pt x="57" y="530"/>
                    <a:pt x="99" y="572"/>
                  </a:cubicBezTo>
                  <a:cubicBezTo>
                    <a:pt x="121" y="589"/>
                    <a:pt x="146" y="605"/>
                    <a:pt x="166" y="624"/>
                  </a:cubicBezTo>
                  <a:cubicBezTo>
                    <a:pt x="220" y="654"/>
                    <a:pt x="275" y="669"/>
                    <a:pt x="336" y="669"/>
                  </a:cubicBezTo>
                  <a:cubicBezTo>
                    <a:pt x="339" y="669"/>
                    <a:pt x="342" y="669"/>
                    <a:pt x="345" y="669"/>
                  </a:cubicBezTo>
                  <a:cubicBezTo>
                    <a:pt x="387" y="669"/>
                    <a:pt x="427" y="660"/>
                    <a:pt x="465" y="640"/>
                  </a:cubicBezTo>
                  <a:cubicBezTo>
                    <a:pt x="506" y="627"/>
                    <a:pt x="541" y="604"/>
                    <a:pt x="571" y="570"/>
                  </a:cubicBezTo>
                  <a:cubicBezTo>
                    <a:pt x="605" y="540"/>
                    <a:pt x="628" y="505"/>
                    <a:pt x="641" y="464"/>
                  </a:cubicBezTo>
                  <a:cubicBezTo>
                    <a:pt x="663" y="423"/>
                    <a:pt x="672" y="380"/>
                    <a:pt x="670" y="335"/>
                  </a:cubicBezTo>
                  <a:cubicBezTo>
                    <a:pt x="664" y="304"/>
                    <a:pt x="661" y="275"/>
                    <a:pt x="657" y="246"/>
                  </a:cubicBezTo>
                  <a:cubicBezTo>
                    <a:pt x="641" y="189"/>
                    <a:pt x="613" y="140"/>
                    <a:pt x="571" y="98"/>
                  </a:cubicBezTo>
                  <a:cubicBezTo>
                    <a:pt x="550" y="80"/>
                    <a:pt x="526" y="64"/>
                    <a:pt x="504" y="46"/>
                  </a:cubicBezTo>
                  <a:cubicBezTo>
                    <a:pt x="452" y="15"/>
                    <a:pt x="395" y="1"/>
                    <a:pt x="336" y="1"/>
                  </a:cubicBezTo>
                  <a:cubicBezTo>
                    <a:pt x="333" y="0"/>
                    <a:pt x="330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3635;p49">
              <a:extLst>
                <a:ext uri="{FF2B5EF4-FFF2-40B4-BE49-F238E27FC236}">
                  <a16:creationId xmlns:a16="http://schemas.microsoft.com/office/drawing/2014/main" id="{0F32823E-F748-005E-2F97-AF71BB2DB4DF}"/>
                </a:ext>
              </a:extLst>
            </p:cNvPr>
            <p:cNvSpPr/>
            <p:nvPr/>
          </p:nvSpPr>
          <p:spPr>
            <a:xfrm>
              <a:off x="3642011" y="3063387"/>
              <a:ext cx="19525" cy="19384"/>
            </a:xfrm>
            <a:custGeom>
              <a:avLst/>
              <a:gdLst/>
              <a:ahLst/>
              <a:cxnLst/>
              <a:rect l="l" t="t" r="r" b="b"/>
              <a:pathLst>
                <a:path w="690" h="685" extrusionOk="0">
                  <a:moveTo>
                    <a:pt x="339" y="1"/>
                  </a:moveTo>
                  <a:cubicBezTo>
                    <a:pt x="310" y="5"/>
                    <a:pt x="280" y="8"/>
                    <a:pt x="250" y="14"/>
                  </a:cubicBezTo>
                  <a:cubicBezTo>
                    <a:pt x="194" y="30"/>
                    <a:pt x="143" y="59"/>
                    <a:pt x="101" y="101"/>
                  </a:cubicBezTo>
                  <a:cubicBezTo>
                    <a:pt x="69" y="132"/>
                    <a:pt x="44" y="168"/>
                    <a:pt x="33" y="210"/>
                  </a:cubicBezTo>
                  <a:cubicBezTo>
                    <a:pt x="11" y="251"/>
                    <a:pt x="1" y="294"/>
                    <a:pt x="3" y="339"/>
                  </a:cubicBezTo>
                  <a:cubicBezTo>
                    <a:pt x="3" y="399"/>
                    <a:pt x="19" y="457"/>
                    <a:pt x="48" y="509"/>
                  </a:cubicBezTo>
                  <a:cubicBezTo>
                    <a:pt x="78" y="560"/>
                    <a:pt x="120" y="601"/>
                    <a:pt x="168" y="630"/>
                  </a:cubicBezTo>
                  <a:cubicBezTo>
                    <a:pt x="172" y="633"/>
                    <a:pt x="178" y="636"/>
                    <a:pt x="181" y="639"/>
                  </a:cubicBezTo>
                  <a:cubicBezTo>
                    <a:pt x="208" y="650"/>
                    <a:pt x="233" y="661"/>
                    <a:pt x="261" y="672"/>
                  </a:cubicBezTo>
                  <a:cubicBezTo>
                    <a:pt x="286" y="681"/>
                    <a:pt x="311" y="685"/>
                    <a:pt x="337" y="685"/>
                  </a:cubicBezTo>
                  <a:cubicBezTo>
                    <a:pt x="355" y="685"/>
                    <a:pt x="374" y="682"/>
                    <a:pt x="393" y="678"/>
                  </a:cubicBezTo>
                  <a:cubicBezTo>
                    <a:pt x="425" y="678"/>
                    <a:pt x="451" y="671"/>
                    <a:pt x="477" y="653"/>
                  </a:cubicBezTo>
                  <a:cubicBezTo>
                    <a:pt x="519" y="642"/>
                    <a:pt x="553" y="617"/>
                    <a:pt x="585" y="585"/>
                  </a:cubicBezTo>
                  <a:cubicBezTo>
                    <a:pt x="602" y="563"/>
                    <a:pt x="618" y="539"/>
                    <a:pt x="637" y="518"/>
                  </a:cubicBezTo>
                  <a:cubicBezTo>
                    <a:pt x="647" y="491"/>
                    <a:pt x="659" y="464"/>
                    <a:pt x="672" y="438"/>
                  </a:cubicBezTo>
                  <a:cubicBezTo>
                    <a:pt x="688" y="390"/>
                    <a:pt x="689" y="347"/>
                    <a:pt x="679" y="303"/>
                  </a:cubicBezTo>
                  <a:cubicBezTo>
                    <a:pt x="676" y="260"/>
                    <a:pt x="665" y="217"/>
                    <a:pt x="638" y="180"/>
                  </a:cubicBezTo>
                  <a:cubicBezTo>
                    <a:pt x="636" y="175"/>
                    <a:pt x="633" y="171"/>
                    <a:pt x="630" y="167"/>
                  </a:cubicBezTo>
                  <a:cubicBezTo>
                    <a:pt x="601" y="116"/>
                    <a:pt x="559" y="76"/>
                    <a:pt x="509" y="47"/>
                  </a:cubicBezTo>
                  <a:cubicBezTo>
                    <a:pt x="457" y="15"/>
                    <a:pt x="400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3636;p49">
              <a:extLst>
                <a:ext uri="{FF2B5EF4-FFF2-40B4-BE49-F238E27FC236}">
                  <a16:creationId xmlns:a16="http://schemas.microsoft.com/office/drawing/2014/main" id="{09E3FE4B-8DF9-E205-8365-001F6089DD27}"/>
                </a:ext>
              </a:extLst>
            </p:cNvPr>
            <p:cNvSpPr/>
            <p:nvPr/>
          </p:nvSpPr>
          <p:spPr>
            <a:xfrm>
              <a:off x="3687570" y="3059821"/>
              <a:ext cx="19440" cy="18931"/>
            </a:xfrm>
            <a:custGeom>
              <a:avLst/>
              <a:gdLst/>
              <a:ahLst/>
              <a:cxnLst/>
              <a:rect l="l" t="t" r="r" b="b"/>
              <a:pathLst>
                <a:path w="687" h="669" extrusionOk="0">
                  <a:moveTo>
                    <a:pt x="341" y="0"/>
                  </a:moveTo>
                  <a:cubicBezTo>
                    <a:pt x="300" y="0"/>
                    <a:pt x="259" y="9"/>
                    <a:pt x="222" y="29"/>
                  </a:cubicBezTo>
                  <a:cubicBezTo>
                    <a:pt x="179" y="43"/>
                    <a:pt x="143" y="66"/>
                    <a:pt x="115" y="99"/>
                  </a:cubicBezTo>
                  <a:cubicBezTo>
                    <a:pt x="89" y="122"/>
                    <a:pt x="72" y="152"/>
                    <a:pt x="57" y="182"/>
                  </a:cubicBezTo>
                  <a:cubicBezTo>
                    <a:pt x="54" y="184"/>
                    <a:pt x="54" y="186"/>
                    <a:pt x="53" y="186"/>
                  </a:cubicBezTo>
                  <a:cubicBezTo>
                    <a:pt x="52" y="189"/>
                    <a:pt x="47" y="194"/>
                    <a:pt x="46" y="197"/>
                  </a:cubicBezTo>
                  <a:cubicBezTo>
                    <a:pt x="36" y="223"/>
                    <a:pt x="24" y="247"/>
                    <a:pt x="15" y="271"/>
                  </a:cubicBezTo>
                  <a:cubicBezTo>
                    <a:pt x="2" y="313"/>
                    <a:pt x="1" y="355"/>
                    <a:pt x="9" y="397"/>
                  </a:cubicBezTo>
                  <a:cubicBezTo>
                    <a:pt x="9" y="426"/>
                    <a:pt x="17" y="451"/>
                    <a:pt x="31" y="477"/>
                  </a:cubicBezTo>
                  <a:cubicBezTo>
                    <a:pt x="44" y="515"/>
                    <a:pt x="66" y="550"/>
                    <a:pt x="97" y="579"/>
                  </a:cubicBezTo>
                  <a:cubicBezTo>
                    <a:pt x="118" y="595"/>
                    <a:pt x="139" y="611"/>
                    <a:pt x="161" y="627"/>
                  </a:cubicBezTo>
                  <a:cubicBezTo>
                    <a:pt x="185" y="638"/>
                    <a:pt x="211" y="649"/>
                    <a:pt x="235" y="659"/>
                  </a:cubicBezTo>
                  <a:cubicBezTo>
                    <a:pt x="257" y="666"/>
                    <a:pt x="281" y="668"/>
                    <a:pt x="304" y="668"/>
                  </a:cubicBezTo>
                  <a:cubicBezTo>
                    <a:pt x="311" y="668"/>
                    <a:pt x="317" y="668"/>
                    <a:pt x="323" y="667"/>
                  </a:cubicBezTo>
                  <a:cubicBezTo>
                    <a:pt x="333" y="667"/>
                    <a:pt x="342" y="669"/>
                    <a:pt x="351" y="669"/>
                  </a:cubicBezTo>
                  <a:cubicBezTo>
                    <a:pt x="380" y="666"/>
                    <a:pt x="410" y="662"/>
                    <a:pt x="440" y="656"/>
                  </a:cubicBezTo>
                  <a:cubicBezTo>
                    <a:pt x="496" y="640"/>
                    <a:pt x="546" y="611"/>
                    <a:pt x="589" y="569"/>
                  </a:cubicBezTo>
                  <a:cubicBezTo>
                    <a:pt x="607" y="547"/>
                    <a:pt x="624" y="524"/>
                    <a:pt x="642" y="502"/>
                  </a:cubicBezTo>
                  <a:cubicBezTo>
                    <a:pt x="672" y="449"/>
                    <a:pt x="687" y="393"/>
                    <a:pt x="687" y="333"/>
                  </a:cubicBezTo>
                  <a:cubicBezTo>
                    <a:pt x="687" y="290"/>
                    <a:pt x="676" y="246"/>
                    <a:pt x="656" y="205"/>
                  </a:cubicBezTo>
                  <a:cubicBezTo>
                    <a:pt x="643" y="165"/>
                    <a:pt x="620" y="128"/>
                    <a:pt x="588" y="99"/>
                  </a:cubicBezTo>
                  <a:cubicBezTo>
                    <a:pt x="556" y="66"/>
                    <a:pt x="519" y="43"/>
                    <a:pt x="480" y="29"/>
                  </a:cubicBezTo>
                  <a:cubicBezTo>
                    <a:pt x="442" y="9"/>
                    <a:pt x="402" y="0"/>
                    <a:pt x="360" y="0"/>
                  </a:cubicBezTo>
                  <a:cubicBezTo>
                    <a:pt x="357" y="0"/>
                    <a:pt x="354" y="0"/>
                    <a:pt x="351" y="0"/>
                  </a:cubicBezTo>
                  <a:cubicBezTo>
                    <a:pt x="348" y="0"/>
                    <a:pt x="345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3637;p49">
              <a:extLst>
                <a:ext uri="{FF2B5EF4-FFF2-40B4-BE49-F238E27FC236}">
                  <a16:creationId xmlns:a16="http://schemas.microsoft.com/office/drawing/2014/main" id="{17725967-AD60-AE32-FA40-D6E6E85D2102}"/>
                </a:ext>
              </a:extLst>
            </p:cNvPr>
            <p:cNvSpPr/>
            <p:nvPr/>
          </p:nvSpPr>
          <p:spPr>
            <a:xfrm>
              <a:off x="3725913" y="3057926"/>
              <a:ext cx="20289" cy="19780"/>
            </a:xfrm>
            <a:custGeom>
              <a:avLst/>
              <a:gdLst/>
              <a:ahLst/>
              <a:cxnLst/>
              <a:rect l="l" t="t" r="r" b="b"/>
              <a:pathLst>
                <a:path w="717" h="699" extrusionOk="0">
                  <a:moveTo>
                    <a:pt x="359" y="1"/>
                  </a:moveTo>
                  <a:cubicBezTo>
                    <a:pt x="347" y="1"/>
                    <a:pt x="317" y="6"/>
                    <a:pt x="310" y="6"/>
                  </a:cubicBezTo>
                  <a:cubicBezTo>
                    <a:pt x="309" y="6"/>
                    <a:pt x="309" y="5"/>
                    <a:pt x="310" y="5"/>
                  </a:cubicBezTo>
                  <a:cubicBezTo>
                    <a:pt x="311" y="5"/>
                    <a:pt x="311" y="5"/>
                    <a:pt x="311" y="5"/>
                  </a:cubicBezTo>
                  <a:lnTo>
                    <a:pt x="311" y="5"/>
                  </a:lnTo>
                  <a:cubicBezTo>
                    <a:pt x="311" y="5"/>
                    <a:pt x="278" y="9"/>
                    <a:pt x="265" y="11"/>
                  </a:cubicBezTo>
                  <a:lnTo>
                    <a:pt x="260" y="11"/>
                  </a:lnTo>
                  <a:lnTo>
                    <a:pt x="180" y="46"/>
                  </a:lnTo>
                  <a:cubicBezTo>
                    <a:pt x="170" y="54"/>
                    <a:pt x="157" y="63"/>
                    <a:pt x="145" y="73"/>
                  </a:cubicBezTo>
                  <a:cubicBezTo>
                    <a:pt x="145" y="73"/>
                    <a:pt x="119" y="91"/>
                    <a:pt x="109" y="102"/>
                  </a:cubicBezTo>
                  <a:lnTo>
                    <a:pt x="108" y="104"/>
                  </a:lnTo>
                  <a:cubicBezTo>
                    <a:pt x="99" y="115"/>
                    <a:pt x="90" y="127"/>
                    <a:pt x="80" y="139"/>
                  </a:cubicBezTo>
                  <a:cubicBezTo>
                    <a:pt x="71" y="149"/>
                    <a:pt x="63" y="162"/>
                    <a:pt x="54" y="172"/>
                  </a:cubicBezTo>
                  <a:cubicBezTo>
                    <a:pt x="54" y="175"/>
                    <a:pt x="51" y="175"/>
                    <a:pt x="51" y="176"/>
                  </a:cubicBezTo>
                  <a:cubicBezTo>
                    <a:pt x="51" y="176"/>
                    <a:pt x="51" y="178"/>
                    <a:pt x="49" y="178"/>
                  </a:cubicBezTo>
                  <a:cubicBezTo>
                    <a:pt x="38" y="205"/>
                    <a:pt x="28" y="230"/>
                    <a:pt x="15" y="258"/>
                  </a:cubicBezTo>
                  <a:cubicBezTo>
                    <a:pt x="14" y="261"/>
                    <a:pt x="13" y="263"/>
                    <a:pt x="13" y="264"/>
                  </a:cubicBezTo>
                  <a:lnTo>
                    <a:pt x="13" y="264"/>
                  </a:lnTo>
                  <a:cubicBezTo>
                    <a:pt x="12" y="266"/>
                    <a:pt x="1" y="332"/>
                    <a:pt x="0" y="358"/>
                  </a:cubicBezTo>
                  <a:lnTo>
                    <a:pt x="0" y="360"/>
                  </a:lnTo>
                  <a:cubicBezTo>
                    <a:pt x="0" y="390"/>
                    <a:pt x="7" y="423"/>
                    <a:pt x="13" y="453"/>
                  </a:cubicBezTo>
                  <a:cubicBezTo>
                    <a:pt x="25" y="480"/>
                    <a:pt x="35" y="505"/>
                    <a:pt x="47" y="532"/>
                  </a:cubicBezTo>
                  <a:cubicBezTo>
                    <a:pt x="65" y="570"/>
                    <a:pt x="95" y="602"/>
                    <a:pt x="131" y="625"/>
                  </a:cubicBezTo>
                  <a:cubicBezTo>
                    <a:pt x="151" y="646"/>
                    <a:pt x="177" y="659"/>
                    <a:pt x="204" y="669"/>
                  </a:cubicBezTo>
                  <a:cubicBezTo>
                    <a:pt x="242" y="688"/>
                    <a:pt x="281" y="698"/>
                    <a:pt x="323" y="698"/>
                  </a:cubicBezTo>
                  <a:cubicBezTo>
                    <a:pt x="326" y="698"/>
                    <a:pt x="329" y="698"/>
                    <a:pt x="331" y="698"/>
                  </a:cubicBezTo>
                  <a:cubicBezTo>
                    <a:pt x="360" y="694"/>
                    <a:pt x="390" y="691"/>
                    <a:pt x="420" y="685"/>
                  </a:cubicBezTo>
                  <a:cubicBezTo>
                    <a:pt x="448" y="675"/>
                    <a:pt x="472" y="663"/>
                    <a:pt x="500" y="653"/>
                  </a:cubicBezTo>
                  <a:lnTo>
                    <a:pt x="501" y="653"/>
                  </a:lnTo>
                  <a:cubicBezTo>
                    <a:pt x="531" y="641"/>
                    <a:pt x="558" y="627"/>
                    <a:pt x="581" y="605"/>
                  </a:cubicBezTo>
                  <a:cubicBezTo>
                    <a:pt x="625" y="570"/>
                    <a:pt x="608" y="591"/>
                    <a:pt x="639" y="547"/>
                  </a:cubicBezTo>
                  <a:cubicBezTo>
                    <a:pt x="648" y="535"/>
                    <a:pt x="655" y="525"/>
                    <a:pt x="666" y="514"/>
                  </a:cubicBezTo>
                  <a:cubicBezTo>
                    <a:pt x="673" y="502"/>
                    <a:pt x="676" y="489"/>
                    <a:pt x="682" y="474"/>
                  </a:cubicBezTo>
                  <a:cubicBezTo>
                    <a:pt x="703" y="422"/>
                    <a:pt x="696" y="450"/>
                    <a:pt x="703" y="390"/>
                  </a:cubicBezTo>
                  <a:cubicBezTo>
                    <a:pt x="703" y="387"/>
                    <a:pt x="709" y="361"/>
                    <a:pt x="709" y="348"/>
                  </a:cubicBezTo>
                  <a:cubicBezTo>
                    <a:pt x="717" y="287"/>
                    <a:pt x="712" y="284"/>
                    <a:pt x="702" y="256"/>
                  </a:cubicBezTo>
                  <a:cubicBezTo>
                    <a:pt x="698" y="248"/>
                    <a:pt x="673" y="185"/>
                    <a:pt x="669" y="176"/>
                  </a:cubicBezTo>
                  <a:cubicBezTo>
                    <a:pt x="669" y="176"/>
                    <a:pt x="669" y="175"/>
                    <a:pt x="667" y="175"/>
                  </a:cubicBezTo>
                  <a:cubicBezTo>
                    <a:pt x="667" y="175"/>
                    <a:pt x="667" y="172"/>
                    <a:pt x="666" y="172"/>
                  </a:cubicBezTo>
                  <a:cubicBezTo>
                    <a:pt x="663" y="171"/>
                    <a:pt x="615" y="107"/>
                    <a:pt x="613" y="105"/>
                  </a:cubicBezTo>
                  <a:cubicBezTo>
                    <a:pt x="613" y="104"/>
                    <a:pt x="610" y="104"/>
                    <a:pt x="609" y="102"/>
                  </a:cubicBezTo>
                  <a:cubicBezTo>
                    <a:pt x="587" y="82"/>
                    <a:pt x="564" y="63"/>
                    <a:pt x="538" y="47"/>
                  </a:cubicBezTo>
                  <a:cubicBezTo>
                    <a:pt x="527" y="41"/>
                    <a:pt x="498" y="29"/>
                    <a:pt x="494" y="29"/>
                  </a:cubicBezTo>
                  <a:cubicBezTo>
                    <a:pt x="494" y="29"/>
                    <a:pt x="494" y="29"/>
                    <a:pt x="494" y="29"/>
                  </a:cubicBezTo>
                  <a:lnTo>
                    <a:pt x="494" y="29"/>
                  </a:lnTo>
                  <a:cubicBezTo>
                    <a:pt x="490" y="27"/>
                    <a:pt x="463" y="14"/>
                    <a:pt x="451" y="11"/>
                  </a:cubicBezTo>
                  <a:cubicBezTo>
                    <a:pt x="438" y="8"/>
                    <a:pt x="408" y="5"/>
                    <a:pt x="405" y="5"/>
                  </a:cubicBezTo>
                  <a:cubicBezTo>
                    <a:pt x="404" y="5"/>
                    <a:pt x="405" y="5"/>
                    <a:pt x="406" y="5"/>
                  </a:cubicBezTo>
                  <a:cubicBezTo>
                    <a:pt x="406" y="5"/>
                    <a:pt x="374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3638;p49">
              <a:extLst>
                <a:ext uri="{FF2B5EF4-FFF2-40B4-BE49-F238E27FC236}">
                  <a16:creationId xmlns:a16="http://schemas.microsoft.com/office/drawing/2014/main" id="{7E8AE794-5E9B-BC2F-79EC-7F8D1BEF1C12}"/>
                </a:ext>
              </a:extLst>
            </p:cNvPr>
            <p:cNvSpPr/>
            <p:nvPr/>
          </p:nvSpPr>
          <p:spPr>
            <a:xfrm>
              <a:off x="3766831" y="3055209"/>
              <a:ext cx="19412" cy="18931"/>
            </a:xfrm>
            <a:custGeom>
              <a:avLst/>
              <a:gdLst/>
              <a:ahLst/>
              <a:cxnLst/>
              <a:rect l="l" t="t" r="r" b="b"/>
              <a:pathLst>
                <a:path w="686" h="669" extrusionOk="0">
                  <a:moveTo>
                    <a:pt x="339" y="1"/>
                  </a:moveTo>
                  <a:cubicBezTo>
                    <a:pt x="279" y="1"/>
                    <a:pt x="222" y="15"/>
                    <a:pt x="170" y="46"/>
                  </a:cubicBezTo>
                  <a:cubicBezTo>
                    <a:pt x="119" y="75"/>
                    <a:pt x="80" y="114"/>
                    <a:pt x="49" y="165"/>
                  </a:cubicBezTo>
                  <a:cubicBezTo>
                    <a:pt x="39" y="192"/>
                    <a:pt x="28" y="219"/>
                    <a:pt x="17" y="245"/>
                  </a:cubicBezTo>
                  <a:cubicBezTo>
                    <a:pt x="0" y="306"/>
                    <a:pt x="0" y="364"/>
                    <a:pt x="17" y="424"/>
                  </a:cubicBezTo>
                  <a:cubicBezTo>
                    <a:pt x="28" y="467"/>
                    <a:pt x="48" y="505"/>
                    <a:pt x="77" y="535"/>
                  </a:cubicBezTo>
                  <a:cubicBezTo>
                    <a:pt x="100" y="572"/>
                    <a:pt x="131" y="601"/>
                    <a:pt x="170" y="621"/>
                  </a:cubicBezTo>
                  <a:cubicBezTo>
                    <a:pt x="222" y="652"/>
                    <a:pt x="276" y="666"/>
                    <a:pt x="339" y="666"/>
                  </a:cubicBezTo>
                  <a:lnTo>
                    <a:pt x="342" y="666"/>
                  </a:lnTo>
                  <a:cubicBezTo>
                    <a:pt x="353" y="668"/>
                    <a:pt x="365" y="668"/>
                    <a:pt x="376" y="668"/>
                  </a:cubicBezTo>
                  <a:cubicBezTo>
                    <a:pt x="400" y="668"/>
                    <a:pt x="423" y="665"/>
                    <a:pt x="446" y="658"/>
                  </a:cubicBezTo>
                  <a:cubicBezTo>
                    <a:pt x="471" y="647"/>
                    <a:pt x="498" y="636"/>
                    <a:pt x="523" y="626"/>
                  </a:cubicBezTo>
                  <a:cubicBezTo>
                    <a:pt x="545" y="608"/>
                    <a:pt x="567" y="591"/>
                    <a:pt x="589" y="575"/>
                  </a:cubicBezTo>
                  <a:cubicBezTo>
                    <a:pt x="622" y="546"/>
                    <a:pt x="644" y="509"/>
                    <a:pt x="657" y="469"/>
                  </a:cubicBezTo>
                  <a:cubicBezTo>
                    <a:pt x="676" y="431"/>
                    <a:pt x="686" y="387"/>
                    <a:pt x="686" y="344"/>
                  </a:cubicBezTo>
                  <a:cubicBezTo>
                    <a:pt x="676" y="256"/>
                    <a:pt x="680" y="245"/>
                    <a:pt x="639" y="169"/>
                  </a:cubicBezTo>
                  <a:cubicBezTo>
                    <a:pt x="610" y="114"/>
                    <a:pt x="567" y="81"/>
                    <a:pt x="519" y="47"/>
                  </a:cubicBezTo>
                  <a:cubicBezTo>
                    <a:pt x="494" y="31"/>
                    <a:pt x="461" y="22"/>
                    <a:pt x="436" y="12"/>
                  </a:cubicBezTo>
                  <a:lnTo>
                    <a:pt x="433" y="12"/>
                  </a:lnTo>
                  <a:cubicBezTo>
                    <a:pt x="404" y="8"/>
                    <a:pt x="373" y="2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3639;p49">
              <a:extLst>
                <a:ext uri="{FF2B5EF4-FFF2-40B4-BE49-F238E27FC236}">
                  <a16:creationId xmlns:a16="http://schemas.microsoft.com/office/drawing/2014/main" id="{A2AAE75D-4FB6-0CDB-AB25-3E2EA913DE92}"/>
                </a:ext>
              </a:extLst>
            </p:cNvPr>
            <p:cNvSpPr/>
            <p:nvPr/>
          </p:nvSpPr>
          <p:spPr>
            <a:xfrm>
              <a:off x="3812390" y="3053115"/>
              <a:ext cx="18818" cy="18705"/>
            </a:xfrm>
            <a:custGeom>
              <a:avLst/>
              <a:gdLst/>
              <a:ahLst/>
              <a:cxnLst/>
              <a:rect l="l" t="t" r="r" b="b"/>
              <a:pathLst>
                <a:path w="665" h="661" extrusionOk="0">
                  <a:moveTo>
                    <a:pt x="326" y="0"/>
                  </a:moveTo>
                  <a:cubicBezTo>
                    <a:pt x="285" y="0"/>
                    <a:pt x="246" y="9"/>
                    <a:pt x="211" y="30"/>
                  </a:cubicBezTo>
                  <a:cubicBezTo>
                    <a:pt x="170" y="43"/>
                    <a:pt x="134" y="66"/>
                    <a:pt x="105" y="98"/>
                  </a:cubicBezTo>
                  <a:cubicBezTo>
                    <a:pt x="73" y="127"/>
                    <a:pt x="51" y="163"/>
                    <a:pt x="38" y="203"/>
                  </a:cubicBezTo>
                  <a:cubicBezTo>
                    <a:pt x="28" y="224"/>
                    <a:pt x="21" y="246"/>
                    <a:pt x="15" y="269"/>
                  </a:cubicBezTo>
                  <a:cubicBezTo>
                    <a:pt x="13" y="277"/>
                    <a:pt x="13" y="282"/>
                    <a:pt x="13" y="290"/>
                  </a:cubicBezTo>
                  <a:cubicBezTo>
                    <a:pt x="13" y="290"/>
                    <a:pt x="13" y="293"/>
                    <a:pt x="10" y="293"/>
                  </a:cubicBezTo>
                  <a:cubicBezTo>
                    <a:pt x="7" y="314"/>
                    <a:pt x="6" y="338"/>
                    <a:pt x="2" y="359"/>
                  </a:cubicBezTo>
                  <a:cubicBezTo>
                    <a:pt x="0" y="393"/>
                    <a:pt x="7" y="426"/>
                    <a:pt x="23" y="457"/>
                  </a:cubicBezTo>
                  <a:cubicBezTo>
                    <a:pt x="29" y="479"/>
                    <a:pt x="39" y="498"/>
                    <a:pt x="57" y="514"/>
                  </a:cubicBezTo>
                  <a:cubicBezTo>
                    <a:pt x="64" y="527"/>
                    <a:pt x="74" y="537"/>
                    <a:pt x="87" y="548"/>
                  </a:cubicBezTo>
                  <a:cubicBezTo>
                    <a:pt x="105" y="566"/>
                    <a:pt x="125" y="582"/>
                    <a:pt x="148" y="596"/>
                  </a:cubicBezTo>
                  <a:cubicBezTo>
                    <a:pt x="151" y="596"/>
                    <a:pt x="151" y="596"/>
                    <a:pt x="153" y="599"/>
                  </a:cubicBezTo>
                  <a:cubicBezTo>
                    <a:pt x="160" y="605"/>
                    <a:pt x="167" y="609"/>
                    <a:pt x="173" y="615"/>
                  </a:cubicBezTo>
                  <a:cubicBezTo>
                    <a:pt x="224" y="644"/>
                    <a:pt x="278" y="659"/>
                    <a:pt x="337" y="660"/>
                  </a:cubicBezTo>
                  <a:lnTo>
                    <a:pt x="425" y="650"/>
                  </a:lnTo>
                  <a:cubicBezTo>
                    <a:pt x="480" y="633"/>
                    <a:pt x="529" y="607"/>
                    <a:pt x="568" y="566"/>
                  </a:cubicBezTo>
                  <a:cubicBezTo>
                    <a:pt x="584" y="544"/>
                    <a:pt x="603" y="522"/>
                    <a:pt x="619" y="500"/>
                  </a:cubicBezTo>
                  <a:cubicBezTo>
                    <a:pt x="648" y="450"/>
                    <a:pt x="663" y="396"/>
                    <a:pt x="664" y="335"/>
                  </a:cubicBezTo>
                  <a:cubicBezTo>
                    <a:pt x="663" y="282"/>
                    <a:pt x="654" y="242"/>
                    <a:pt x="634" y="203"/>
                  </a:cubicBezTo>
                  <a:cubicBezTo>
                    <a:pt x="621" y="163"/>
                    <a:pt x="597" y="127"/>
                    <a:pt x="567" y="98"/>
                  </a:cubicBezTo>
                  <a:cubicBezTo>
                    <a:pt x="538" y="64"/>
                    <a:pt x="502" y="43"/>
                    <a:pt x="461" y="30"/>
                  </a:cubicBezTo>
                  <a:cubicBezTo>
                    <a:pt x="423" y="11"/>
                    <a:pt x="379" y="1"/>
                    <a:pt x="336" y="1"/>
                  </a:cubicBezTo>
                  <a:cubicBezTo>
                    <a:pt x="333" y="0"/>
                    <a:pt x="330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3640;p49">
              <a:extLst>
                <a:ext uri="{FF2B5EF4-FFF2-40B4-BE49-F238E27FC236}">
                  <a16:creationId xmlns:a16="http://schemas.microsoft.com/office/drawing/2014/main" id="{9C62080C-BD3C-1CF7-3340-D5CC67765A11}"/>
                </a:ext>
              </a:extLst>
            </p:cNvPr>
            <p:cNvSpPr/>
            <p:nvPr/>
          </p:nvSpPr>
          <p:spPr>
            <a:xfrm>
              <a:off x="3857411" y="3050540"/>
              <a:ext cx="19978" cy="19327"/>
            </a:xfrm>
            <a:custGeom>
              <a:avLst/>
              <a:gdLst/>
              <a:ahLst/>
              <a:cxnLst/>
              <a:rect l="l" t="t" r="r" b="b"/>
              <a:pathLst>
                <a:path w="706" h="683" extrusionOk="0">
                  <a:moveTo>
                    <a:pt x="352" y="0"/>
                  </a:moveTo>
                  <a:cubicBezTo>
                    <a:pt x="351" y="0"/>
                    <a:pt x="263" y="10"/>
                    <a:pt x="263" y="13"/>
                  </a:cubicBezTo>
                  <a:lnTo>
                    <a:pt x="262" y="13"/>
                  </a:lnTo>
                  <a:cubicBezTo>
                    <a:pt x="247" y="17"/>
                    <a:pt x="226" y="28"/>
                    <a:pt x="220" y="31"/>
                  </a:cubicBezTo>
                  <a:cubicBezTo>
                    <a:pt x="213" y="35"/>
                    <a:pt x="189" y="42"/>
                    <a:pt x="175" y="51"/>
                  </a:cubicBezTo>
                  <a:cubicBezTo>
                    <a:pt x="172" y="52"/>
                    <a:pt x="170" y="52"/>
                    <a:pt x="169" y="54"/>
                  </a:cubicBezTo>
                  <a:cubicBezTo>
                    <a:pt x="154" y="65"/>
                    <a:pt x="117" y="94"/>
                    <a:pt x="102" y="108"/>
                  </a:cubicBezTo>
                  <a:lnTo>
                    <a:pt x="99" y="109"/>
                  </a:lnTo>
                  <a:lnTo>
                    <a:pt x="98" y="110"/>
                  </a:lnTo>
                  <a:cubicBezTo>
                    <a:pt x="82" y="132"/>
                    <a:pt x="63" y="154"/>
                    <a:pt x="47" y="177"/>
                  </a:cubicBezTo>
                  <a:cubicBezTo>
                    <a:pt x="24" y="217"/>
                    <a:pt x="11" y="256"/>
                    <a:pt x="8" y="299"/>
                  </a:cubicBezTo>
                  <a:cubicBezTo>
                    <a:pt x="0" y="328"/>
                    <a:pt x="0" y="357"/>
                    <a:pt x="8" y="387"/>
                  </a:cubicBezTo>
                  <a:cubicBezTo>
                    <a:pt x="9" y="430"/>
                    <a:pt x="22" y="472"/>
                    <a:pt x="47" y="509"/>
                  </a:cubicBezTo>
                  <a:cubicBezTo>
                    <a:pt x="63" y="530"/>
                    <a:pt x="82" y="554"/>
                    <a:pt x="98" y="575"/>
                  </a:cubicBezTo>
                  <a:cubicBezTo>
                    <a:pt x="120" y="591"/>
                    <a:pt x="141" y="610"/>
                    <a:pt x="165" y="626"/>
                  </a:cubicBezTo>
                  <a:cubicBezTo>
                    <a:pt x="197" y="647"/>
                    <a:pt x="230" y="657"/>
                    <a:pt x="265" y="661"/>
                  </a:cubicBezTo>
                  <a:cubicBezTo>
                    <a:pt x="272" y="664"/>
                    <a:pt x="278" y="667"/>
                    <a:pt x="285" y="670"/>
                  </a:cubicBezTo>
                  <a:cubicBezTo>
                    <a:pt x="310" y="678"/>
                    <a:pt x="335" y="682"/>
                    <a:pt x="361" y="682"/>
                  </a:cubicBezTo>
                  <a:cubicBezTo>
                    <a:pt x="379" y="682"/>
                    <a:pt x="398" y="680"/>
                    <a:pt x="418" y="676"/>
                  </a:cubicBezTo>
                  <a:cubicBezTo>
                    <a:pt x="447" y="676"/>
                    <a:pt x="476" y="668"/>
                    <a:pt x="502" y="654"/>
                  </a:cubicBezTo>
                  <a:cubicBezTo>
                    <a:pt x="542" y="641"/>
                    <a:pt x="577" y="618"/>
                    <a:pt x="608" y="584"/>
                  </a:cubicBezTo>
                  <a:cubicBezTo>
                    <a:pt x="625" y="562"/>
                    <a:pt x="643" y="539"/>
                    <a:pt x="659" y="517"/>
                  </a:cubicBezTo>
                  <a:cubicBezTo>
                    <a:pt x="688" y="466"/>
                    <a:pt x="705" y="410"/>
                    <a:pt x="705" y="350"/>
                  </a:cubicBezTo>
                  <a:cubicBezTo>
                    <a:pt x="698" y="318"/>
                    <a:pt x="692" y="286"/>
                    <a:pt x="685" y="256"/>
                  </a:cubicBezTo>
                  <a:lnTo>
                    <a:pt x="685" y="254"/>
                  </a:lnTo>
                  <a:cubicBezTo>
                    <a:pt x="683" y="250"/>
                    <a:pt x="653" y="177"/>
                    <a:pt x="653" y="174"/>
                  </a:cubicBezTo>
                  <a:lnTo>
                    <a:pt x="653" y="173"/>
                  </a:lnTo>
                  <a:cubicBezTo>
                    <a:pt x="638" y="147"/>
                    <a:pt x="618" y="124"/>
                    <a:pt x="598" y="102"/>
                  </a:cubicBezTo>
                  <a:cubicBezTo>
                    <a:pt x="596" y="100"/>
                    <a:pt x="532" y="51"/>
                    <a:pt x="531" y="49"/>
                  </a:cubicBezTo>
                  <a:lnTo>
                    <a:pt x="529" y="47"/>
                  </a:lnTo>
                  <a:cubicBezTo>
                    <a:pt x="502" y="32"/>
                    <a:pt x="474" y="20"/>
                    <a:pt x="445" y="13"/>
                  </a:cubicBezTo>
                  <a:lnTo>
                    <a:pt x="444" y="13"/>
                  </a:lnTo>
                  <a:cubicBezTo>
                    <a:pt x="441" y="13"/>
                    <a:pt x="356" y="1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3641;p49">
              <a:extLst>
                <a:ext uri="{FF2B5EF4-FFF2-40B4-BE49-F238E27FC236}">
                  <a16:creationId xmlns:a16="http://schemas.microsoft.com/office/drawing/2014/main" id="{DB0E10E7-048C-9D9F-D19C-7DCAFAC02748}"/>
                </a:ext>
              </a:extLst>
            </p:cNvPr>
            <p:cNvSpPr/>
            <p:nvPr/>
          </p:nvSpPr>
          <p:spPr>
            <a:xfrm>
              <a:off x="3905941" y="3046578"/>
              <a:ext cx="19214" cy="19044"/>
            </a:xfrm>
            <a:custGeom>
              <a:avLst/>
              <a:gdLst/>
              <a:ahLst/>
              <a:cxnLst/>
              <a:rect l="l" t="t" r="r" b="b"/>
              <a:pathLst>
                <a:path w="679" h="673" extrusionOk="0">
                  <a:moveTo>
                    <a:pt x="322" y="0"/>
                  </a:moveTo>
                  <a:cubicBezTo>
                    <a:pt x="281" y="0"/>
                    <a:pt x="244" y="10"/>
                    <a:pt x="209" y="30"/>
                  </a:cubicBezTo>
                  <a:cubicBezTo>
                    <a:pt x="167" y="41"/>
                    <a:pt x="131" y="66"/>
                    <a:pt x="100" y="98"/>
                  </a:cubicBezTo>
                  <a:cubicBezTo>
                    <a:pt x="67" y="128"/>
                    <a:pt x="44" y="165"/>
                    <a:pt x="31" y="207"/>
                  </a:cubicBezTo>
                  <a:cubicBezTo>
                    <a:pt x="9" y="248"/>
                    <a:pt x="0" y="291"/>
                    <a:pt x="2" y="336"/>
                  </a:cubicBezTo>
                  <a:cubicBezTo>
                    <a:pt x="5" y="365"/>
                    <a:pt x="9" y="396"/>
                    <a:pt x="15" y="425"/>
                  </a:cubicBezTo>
                  <a:cubicBezTo>
                    <a:pt x="31" y="482"/>
                    <a:pt x="60" y="532"/>
                    <a:pt x="102" y="575"/>
                  </a:cubicBezTo>
                  <a:cubicBezTo>
                    <a:pt x="125" y="592"/>
                    <a:pt x="147" y="608"/>
                    <a:pt x="170" y="627"/>
                  </a:cubicBezTo>
                  <a:cubicBezTo>
                    <a:pt x="223" y="657"/>
                    <a:pt x="279" y="672"/>
                    <a:pt x="342" y="672"/>
                  </a:cubicBezTo>
                  <a:cubicBezTo>
                    <a:pt x="345" y="672"/>
                    <a:pt x="348" y="672"/>
                    <a:pt x="352" y="672"/>
                  </a:cubicBezTo>
                  <a:cubicBezTo>
                    <a:pt x="394" y="672"/>
                    <a:pt x="433" y="663"/>
                    <a:pt x="470" y="643"/>
                  </a:cubicBezTo>
                  <a:cubicBezTo>
                    <a:pt x="512" y="630"/>
                    <a:pt x="548" y="606"/>
                    <a:pt x="579" y="575"/>
                  </a:cubicBezTo>
                  <a:cubicBezTo>
                    <a:pt x="612" y="543"/>
                    <a:pt x="635" y="506"/>
                    <a:pt x="648" y="466"/>
                  </a:cubicBezTo>
                  <a:cubicBezTo>
                    <a:pt x="670" y="425"/>
                    <a:pt x="679" y="381"/>
                    <a:pt x="677" y="336"/>
                  </a:cubicBezTo>
                  <a:cubicBezTo>
                    <a:pt x="675" y="307"/>
                    <a:pt x="669" y="278"/>
                    <a:pt x="664" y="248"/>
                  </a:cubicBezTo>
                  <a:cubicBezTo>
                    <a:pt x="648" y="191"/>
                    <a:pt x="619" y="140"/>
                    <a:pt x="577" y="98"/>
                  </a:cubicBezTo>
                  <a:cubicBezTo>
                    <a:pt x="554" y="80"/>
                    <a:pt x="532" y="63"/>
                    <a:pt x="509" y="46"/>
                  </a:cubicBezTo>
                  <a:cubicBezTo>
                    <a:pt x="457" y="15"/>
                    <a:pt x="400" y="0"/>
                    <a:pt x="337" y="0"/>
                  </a:cubicBezTo>
                  <a:cubicBezTo>
                    <a:pt x="332" y="0"/>
                    <a:pt x="327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3642;p49">
              <a:extLst>
                <a:ext uri="{FF2B5EF4-FFF2-40B4-BE49-F238E27FC236}">
                  <a16:creationId xmlns:a16="http://schemas.microsoft.com/office/drawing/2014/main" id="{2DDE399E-123B-87DC-99FE-7947640CC358}"/>
                </a:ext>
              </a:extLst>
            </p:cNvPr>
            <p:cNvSpPr/>
            <p:nvPr/>
          </p:nvSpPr>
          <p:spPr>
            <a:xfrm>
              <a:off x="3954613" y="3041343"/>
              <a:ext cx="19412" cy="19469"/>
            </a:xfrm>
            <a:custGeom>
              <a:avLst/>
              <a:gdLst/>
              <a:ahLst/>
              <a:cxnLst/>
              <a:rect l="l" t="t" r="r" b="b"/>
              <a:pathLst>
                <a:path w="686" h="688" extrusionOk="0">
                  <a:moveTo>
                    <a:pt x="325" y="1"/>
                  </a:moveTo>
                  <a:cubicBezTo>
                    <a:pt x="282" y="1"/>
                    <a:pt x="242" y="10"/>
                    <a:pt x="206" y="30"/>
                  </a:cubicBezTo>
                  <a:cubicBezTo>
                    <a:pt x="164" y="43"/>
                    <a:pt x="127" y="66"/>
                    <a:pt x="98" y="100"/>
                  </a:cubicBezTo>
                  <a:cubicBezTo>
                    <a:pt x="81" y="122"/>
                    <a:pt x="63" y="145"/>
                    <a:pt x="46" y="167"/>
                  </a:cubicBezTo>
                  <a:cubicBezTo>
                    <a:pt x="15" y="219"/>
                    <a:pt x="1" y="276"/>
                    <a:pt x="1" y="335"/>
                  </a:cubicBezTo>
                  <a:cubicBezTo>
                    <a:pt x="4" y="364"/>
                    <a:pt x="8" y="396"/>
                    <a:pt x="12" y="425"/>
                  </a:cubicBezTo>
                  <a:cubicBezTo>
                    <a:pt x="30" y="480"/>
                    <a:pt x="59" y="530"/>
                    <a:pt x="100" y="574"/>
                  </a:cubicBezTo>
                  <a:lnTo>
                    <a:pt x="105" y="579"/>
                  </a:lnTo>
                  <a:cubicBezTo>
                    <a:pt x="146" y="630"/>
                    <a:pt x="201" y="646"/>
                    <a:pt x="258" y="669"/>
                  </a:cubicBezTo>
                  <a:cubicBezTo>
                    <a:pt x="262" y="672"/>
                    <a:pt x="265" y="674"/>
                    <a:pt x="271" y="675"/>
                  </a:cubicBezTo>
                  <a:cubicBezTo>
                    <a:pt x="300" y="683"/>
                    <a:pt x="329" y="687"/>
                    <a:pt x="358" y="687"/>
                  </a:cubicBezTo>
                  <a:cubicBezTo>
                    <a:pt x="388" y="687"/>
                    <a:pt x="417" y="683"/>
                    <a:pt x="447" y="675"/>
                  </a:cubicBezTo>
                  <a:cubicBezTo>
                    <a:pt x="504" y="659"/>
                    <a:pt x="550" y="632"/>
                    <a:pt x="592" y="589"/>
                  </a:cubicBezTo>
                  <a:cubicBezTo>
                    <a:pt x="633" y="549"/>
                    <a:pt x="662" y="501"/>
                    <a:pt x="678" y="444"/>
                  </a:cubicBezTo>
                  <a:cubicBezTo>
                    <a:pt x="685" y="386"/>
                    <a:pt x="685" y="328"/>
                    <a:pt x="669" y="270"/>
                  </a:cubicBezTo>
                  <a:cubicBezTo>
                    <a:pt x="666" y="267"/>
                    <a:pt x="665" y="261"/>
                    <a:pt x="665" y="258"/>
                  </a:cubicBezTo>
                  <a:cubicBezTo>
                    <a:pt x="645" y="201"/>
                    <a:pt x="621" y="146"/>
                    <a:pt x="576" y="106"/>
                  </a:cubicBezTo>
                  <a:lnTo>
                    <a:pt x="570" y="100"/>
                  </a:lnTo>
                  <a:cubicBezTo>
                    <a:pt x="540" y="66"/>
                    <a:pt x="504" y="43"/>
                    <a:pt x="463" y="30"/>
                  </a:cubicBezTo>
                  <a:cubicBezTo>
                    <a:pt x="426" y="10"/>
                    <a:pt x="386" y="1"/>
                    <a:pt x="345" y="1"/>
                  </a:cubicBezTo>
                  <a:cubicBezTo>
                    <a:pt x="341" y="1"/>
                    <a:pt x="338" y="1"/>
                    <a:pt x="335" y="1"/>
                  </a:cubicBezTo>
                  <a:cubicBezTo>
                    <a:pt x="332" y="1"/>
                    <a:pt x="32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3643;p49">
              <a:extLst>
                <a:ext uri="{FF2B5EF4-FFF2-40B4-BE49-F238E27FC236}">
                  <a16:creationId xmlns:a16="http://schemas.microsoft.com/office/drawing/2014/main" id="{DE9E8397-8EE3-4782-8549-F71A109D29A5}"/>
                </a:ext>
              </a:extLst>
            </p:cNvPr>
            <p:cNvSpPr/>
            <p:nvPr/>
          </p:nvSpPr>
          <p:spPr>
            <a:xfrm>
              <a:off x="4000172" y="3037212"/>
              <a:ext cx="19752" cy="19327"/>
            </a:xfrm>
            <a:custGeom>
              <a:avLst/>
              <a:gdLst/>
              <a:ahLst/>
              <a:cxnLst/>
              <a:rect l="l" t="t" r="r" b="b"/>
              <a:pathLst>
                <a:path w="698" h="683" extrusionOk="0">
                  <a:moveTo>
                    <a:pt x="368" y="0"/>
                  </a:moveTo>
                  <a:cubicBezTo>
                    <a:pt x="365" y="0"/>
                    <a:pt x="362" y="0"/>
                    <a:pt x="358" y="0"/>
                  </a:cubicBezTo>
                  <a:cubicBezTo>
                    <a:pt x="329" y="3"/>
                    <a:pt x="299" y="7"/>
                    <a:pt x="270" y="13"/>
                  </a:cubicBezTo>
                  <a:cubicBezTo>
                    <a:pt x="244" y="23"/>
                    <a:pt x="218" y="35"/>
                    <a:pt x="190" y="47"/>
                  </a:cubicBezTo>
                  <a:cubicBezTo>
                    <a:pt x="168" y="66"/>
                    <a:pt x="145" y="82"/>
                    <a:pt x="123" y="100"/>
                  </a:cubicBezTo>
                  <a:cubicBezTo>
                    <a:pt x="106" y="118"/>
                    <a:pt x="91" y="138"/>
                    <a:pt x="78" y="159"/>
                  </a:cubicBezTo>
                  <a:cubicBezTo>
                    <a:pt x="66" y="170"/>
                    <a:pt x="58" y="185"/>
                    <a:pt x="47" y="198"/>
                  </a:cubicBezTo>
                  <a:cubicBezTo>
                    <a:pt x="23" y="234"/>
                    <a:pt x="11" y="275"/>
                    <a:pt x="8" y="318"/>
                  </a:cubicBezTo>
                  <a:cubicBezTo>
                    <a:pt x="1" y="347"/>
                    <a:pt x="1" y="374"/>
                    <a:pt x="8" y="403"/>
                  </a:cubicBezTo>
                  <a:cubicBezTo>
                    <a:pt x="11" y="446"/>
                    <a:pt x="23" y="487"/>
                    <a:pt x="47" y="523"/>
                  </a:cubicBezTo>
                  <a:cubicBezTo>
                    <a:pt x="63" y="545"/>
                    <a:pt x="81" y="567"/>
                    <a:pt x="98" y="589"/>
                  </a:cubicBezTo>
                  <a:cubicBezTo>
                    <a:pt x="120" y="605"/>
                    <a:pt x="142" y="621"/>
                    <a:pt x="164" y="640"/>
                  </a:cubicBezTo>
                  <a:cubicBezTo>
                    <a:pt x="200" y="663"/>
                    <a:pt x="239" y="676"/>
                    <a:pt x="283" y="677"/>
                  </a:cubicBezTo>
                  <a:cubicBezTo>
                    <a:pt x="301" y="681"/>
                    <a:pt x="319" y="683"/>
                    <a:pt x="337" y="683"/>
                  </a:cubicBezTo>
                  <a:cubicBezTo>
                    <a:pt x="362" y="683"/>
                    <a:pt x="387" y="679"/>
                    <a:pt x="412" y="672"/>
                  </a:cubicBezTo>
                  <a:cubicBezTo>
                    <a:pt x="418" y="670"/>
                    <a:pt x="421" y="669"/>
                    <a:pt x="427" y="667"/>
                  </a:cubicBezTo>
                  <a:cubicBezTo>
                    <a:pt x="430" y="667"/>
                    <a:pt x="435" y="663"/>
                    <a:pt x="440" y="663"/>
                  </a:cubicBezTo>
                  <a:lnTo>
                    <a:pt x="449" y="660"/>
                  </a:lnTo>
                  <a:lnTo>
                    <a:pt x="447" y="660"/>
                  </a:lnTo>
                  <a:cubicBezTo>
                    <a:pt x="462" y="654"/>
                    <a:pt x="478" y="650"/>
                    <a:pt x="491" y="644"/>
                  </a:cubicBezTo>
                  <a:cubicBezTo>
                    <a:pt x="520" y="637"/>
                    <a:pt x="543" y="622"/>
                    <a:pt x="565" y="600"/>
                  </a:cubicBezTo>
                  <a:cubicBezTo>
                    <a:pt x="590" y="586"/>
                    <a:pt x="610" y="565"/>
                    <a:pt x="624" y="539"/>
                  </a:cubicBezTo>
                  <a:cubicBezTo>
                    <a:pt x="653" y="507"/>
                    <a:pt x="674" y="470"/>
                    <a:pt x="684" y="426"/>
                  </a:cubicBezTo>
                  <a:cubicBezTo>
                    <a:pt x="688" y="395"/>
                    <a:pt x="691" y="365"/>
                    <a:pt x="697" y="336"/>
                  </a:cubicBezTo>
                  <a:cubicBezTo>
                    <a:pt x="691" y="307"/>
                    <a:pt x="687" y="278"/>
                    <a:pt x="683" y="247"/>
                  </a:cubicBezTo>
                  <a:cubicBezTo>
                    <a:pt x="672" y="204"/>
                    <a:pt x="652" y="166"/>
                    <a:pt x="623" y="132"/>
                  </a:cubicBezTo>
                  <a:cubicBezTo>
                    <a:pt x="608" y="108"/>
                    <a:pt x="588" y="87"/>
                    <a:pt x="563" y="73"/>
                  </a:cubicBezTo>
                  <a:cubicBezTo>
                    <a:pt x="542" y="52"/>
                    <a:pt x="517" y="38"/>
                    <a:pt x="488" y="29"/>
                  </a:cubicBezTo>
                  <a:cubicBezTo>
                    <a:pt x="451" y="9"/>
                    <a:pt x="411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3644;p49">
              <a:extLst>
                <a:ext uri="{FF2B5EF4-FFF2-40B4-BE49-F238E27FC236}">
                  <a16:creationId xmlns:a16="http://schemas.microsoft.com/office/drawing/2014/main" id="{83E2F89B-5028-7351-E3E9-9D2D0C7BAE55}"/>
                </a:ext>
              </a:extLst>
            </p:cNvPr>
            <p:cNvSpPr/>
            <p:nvPr/>
          </p:nvSpPr>
          <p:spPr>
            <a:xfrm>
              <a:off x="4042335" y="3034325"/>
              <a:ext cx="19157" cy="19073"/>
            </a:xfrm>
            <a:custGeom>
              <a:avLst/>
              <a:gdLst/>
              <a:ahLst/>
              <a:cxnLst/>
              <a:rect l="l" t="t" r="r" b="b"/>
              <a:pathLst>
                <a:path w="677" h="674" extrusionOk="0">
                  <a:moveTo>
                    <a:pt x="330" y="0"/>
                  </a:moveTo>
                  <a:cubicBezTo>
                    <a:pt x="288" y="0"/>
                    <a:pt x="248" y="9"/>
                    <a:pt x="210" y="30"/>
                  </a:cubicBezTo>
                  <a:cubicBezTo>
                    <a:pt x="168" y="43"/>
                    <a:pt x="131" y="66"/>
                    <a:pt x="101" y="99"/>
                  </a:cubicBezTo>
                  <a:cubicBezTo>
                    <a:pt x="67" y="130"/>
                    <a:pt x="44" y="166"/>
                    <a:pt x="31" y="208"/>
                  </a:cubicBezTo>
                  <a:cubicBezTo>
                    <a:pt x="9" y="247"/>
                    <a:pt x="1" y="291"/>
                    <a:pt x="2" y="336"/>
                  </a:cubicBezTo>
                  <a:cubicBezTo>
                    <a:pt x="6" y="365"/>
                    <a:pt x="9" y="397"/>
                    <a:pt x="15" y="426"/>
                  </a:cubicBezTo>
                  <a:cubicBezTo>
                    <a:pt x="31" y="481"/>
                    <a:pt x="60" y="532"/>
                    <a:pt x="102" y="574"/>
                  </a:cubicBezTo>
                  <a:lnTo>
                    <a:pt x="169" y="627"/>
                  </a:lnTo>
                  <a:cubicBezTo>
                    <a:pt x="223" y="659"/>
                    <a:pt x="278" y="673"/>
                    <a:pt x="339" y="673"/>
                  </a:cubicBezTo>
                  <a:cubicBezTo>
                    <a:pt x="342" y="673"/>
                    <a:pt x="345" y="673"/>
                    <a:pt x="349" y="673"/>
                  </a:cubicBezTo>
                  <a:cubicBezTo>
                    <a:pt x="390" y="673"/>
                    <a:pt x="431" y="664"/>
                    <a:pt x="467" y="644"/>
                  </a:cubicBezTo>
                  <a:cubicBezTo>
                    <a:pt x="509" y="631"/>
                    <a:pt x="545" y="608"/>
                    <a:pt x="576" y="574"/>
                  </a:cubicBezTo>
                  <a:cubicBezTo>
                    <a:pt x="609" y="544"/>
                    <a:pt x="633" y="508"/>
                    <a:pt x="646" y="465"/>
                  </a:cubicBezTo>
                  <a:cubicBezTo>
                    <a:pt x="668" y="426"/>
                    <a:pt x="676" y="383"/>
                    <a:pt x="675" y="336"/>
                  </a:cubicBezTo>
                  <a:cubicBezTo>
                    <a:pt x="669" y="307"/>
                    <a:pt x="666" y="277"/>
                    <a:pt x="662" y="247"/>
                  </a:cubicBezTo>
                  <a:cubicBezTo>
                    <a:pt x="646" y="191"/>
                    <a:pt x="617" y="140"/>
                    <a:pt x="575" y="99"/>
                  </a:cubicBezTo>
                  <a:lnTo>
                    <a:pt x="508" y="45"/>
                  </a:lnTo>
                  <a:cubicBezTo>
                    <a:pt x="455" y="15"/>
                    <a:pt x="399" y="0"/>
                    <a:pt x="339" y="0"/>
                  </a:cubicBezTo>
                  <a:cubicBezTo>
                    <a:pt x="336" y="0"/>
                    <a:pt x="333" y="0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3645;p49">
              <a:extLst>
                <a:ext uri="{FF2B5EF4-FFF2-40B4-BE49-F238E27FC236}">
                  <a16:creationId xmlns:a16="http://schemas.microsoft.com/office/drawing/2014/main" id="{42681E53-3DFD-4102-2C4D-2D05C49FDA8B}"/>
                </a:ext>
              </a:extLst>
            </p:cNvPr>
            <p:cNvSpPr/>
            <p:nvPr/>
          </p:nvSpPr>
          <p:spPr>
            <a:xfrm>
              <a:off x="4088517" y="3029345"/>
              <a:ext cx="18818" cy="18705"/>
            </a:xfrm>
            <a:custGeom>
              <a:avLst/>
              <a:gdLst/>
              <a:ahLst/>
              <a:cxnLst/>
              <a:rect l="l" t="t" r="r" b="b"/>
              <a:pathLst>
                <a:path w="665" h="661" extrusionOk="0">
                  <a:moveTo>
                    <a:pt x="318" y="0"/>
                  </a:moveTo>
                  <a:cubicBezTo>
                    <a:pt x="278" y="0"/>
                    <a:pt x="242" y="10"/>
                    <a:pt x="205" y="30"/>
                  </a:cubicBezTo>
                  <a:cubicBezTo>
                    <a:pt x="166" y="43"/>
                    <a:pt x="130" y="66"/>
                    <a:pt x="101" y="98"/>
                  </a:cubicBezTo>
                  <a:cubicBezTo>
                    <a:pt x="67" y="127"/>
                    <a:pt x="46" y="163"/>
                    <a:pt x="31" y="204"/>
                  </a:cubicBezTo>
                  <a:cubicBezTo>
                    <a:pt x="11" y="243"/>
                    <a:pt x="0" y="285"/>
                    <a:pt x="2" y="330"/>
                  </a:cubicBezTo>
                  <a:lnTo>
                    <a:pt x="14" y="418"/>
                  </a:lnTo>
                  <a:cubicBezTo>
                    <a:pt x="30" y="474"/>
                    <a:pt x="57" y="522"/>
                    <a:pt x="98" y="563"/>
                  </a:cubicBezTo>
                  <a:cubicBezTo>
                    <a:pt x="120" y="580"/>
                    <a:pt x="141" y="598"/>
                    <a:pt x="166" y="614"/>
                  </a:cubicBezTo>
                  <a:cubicBezTo>
                    <a:pt x="217" y="643"/>
                    <a:pt x="272" y="660"/>
                    <a:pt x="333" y="660"/>
                  </a:cubicBezTo>
                  <a:cubicBezTo>
                    <a:pt x="336" y="660"/>
                    <a:pt x="340" y="661"/>
                    <a:pt x="343" y="661"/>
                  </a:cubicBezTo>
                  <a:cubicBezTo>
                    <a:pt x="384" y="661"/>
                    <a:pt x="423" y="652"/>
                    <a:pt x="460" y="631"/>
                  </a:cubicBezTo>
                  <a:cubicBezTo>
                    <a:pt x="500" y="618"/>
                    <a:pt x="537" y="595"/>
                    <a:pt x="566" y="562"/>
                  </a:cubicBezTo>
                  <a:cubicBezTo>
                    <a:pt x="598" y="532"/>
                    <a:pt x="620" y="496"/>
                    <a:pt x="634" y="457"/>
                  </a:cubicBezTo>
                  <a:cubicBezTo>
                    <a:pt x="654" y="416"/>
                    <a:pt x="665" y="374"/>
                    <a:pt x="663" y="329"/>
                  </a:cubicBezTo>
                  <a:lnTo>
                    <a:pt x="653" y="242"/>
                  </a:lnTo>
                  <a:cubicBezTo>
                    <a:pt x="636" y="185"/>
                    <a:pt x="609" y="139"/>
                    <a:pt x="567" y="97"/>
                  </a:cubicBezTo>
                  <a:cubicBezTo>
                    <a:pt x="545" y="81"/>
                    <a:pt x="522" y="62"/>
                    <a:pt x="500" y="46"/>
                  </a:cubicBezTo>
                  <a:cubicBezTo>
                    <a:pt x="450" y="17"/>
                    <a:pt x="393" y="1"/>
                    <a:pt x="333" y="1"/>
                  </a:cubicBezTo>
                  <a:cubicBezTo>
                    <a:pt x="328" y="0"/>
                    <a:pt x="323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3646;p49">
              <a:extLst>
                <a:ext uri="{FF2B5EF4-FFF2-40B4-BE49-F238E27FC236}">
                  <a16:creationId xmlns:a16="http://schemas.microsoft.com/office/drawing/2014/main" id="{6FF5EEE4-1098-C4A9-AF66-C7C9DF787DB1}"/>
                </a:ext>
              </a:extLst>
            </p:cNvPr>
            <p:cNvSpPr/>
            <p:nvPr/>
          </p:nvSpPr>
          <p:spPr>
            <a:xfrm>
              <a:off x="4130822" y="3022978"/>
              <a:ext cx="19865" cy="19752"/>
            </a:xfrm>
            <a:custGeom>
              <a:avLst/>
              <a:gdLst/>
              <a:ahLst/>
              <a:cxnLst/>
              <a:rect l="l" t="t" r="r" b="b"/>
              <a:pathLst>
                <a:path w="702" h="698" extrusionOk="0">
                  <a:moveTo>
                    <a:pt x="366" y="0"/>
                  </a:moveTo>
                  <a:cubicBezTo>
                    <a:pt x="336" y="0"/>
                    <a:pt x="307" y="5"/>
                    <a:pt x="277" y="13"/>
                  </a:cubicBezTo>
                  <a:cubicBezTo>
                    <a:pt x="261" y="18"/>
                    <a:pt x="246" y="24"/>
                    <a:pt x="235" y="31"/>
                  </a:cubicBezTo>
                  <a:cubicBezTo>
                    <a:pt x="193" y="44"/>
                    <a:pt x="156" y="67"/>
                    <a:pt x="127" y="101"/>
                  </a:cubicBezTo>
                  <a:lnTo>
                    <a:pt x="124" y="104"/>
                  </a:lnTo>
                  <a:lnTo>
                    <a:pt x="117" y="111"/>
                  </a:lnTo>
                  <a:lnTo>
                    <a:pt x="100" y="127"/>
                  </a:lnTo>
                  <a:cubicBezTo>
                    <a:pt x="68" y="157"/>
                    <a:pt x="44" y="192"/>
                    <a:pt x="31" y="234"/>
                  </a:cubicBezTo>
                  <a:cubicBezTo>
                    <a:pt x="10" y="274"/>
                    <a:pt x="1" y="317"/>
                    <a:pt x="2" y="364"/>
                  </a:cubicBezTo>
                  <a:cubicBezTo>
                    <a:pt x="1" y="409"/>
                    <a:pt x="10" y="452"/>
                    <a:pt x="31" y="493"/>
                  </a:cubicBezTo>
                  <a:cubicBezTo>
                    <a:pt x="44" y="534"/>
                    <a:pt x="68" y="570"/>
                    <a:pt x="100" y="599"/>
                  </a:cubicBezTo>
                  <a:lnTo>
                    <a:pt x="168" y="651"/>
                  </a:lnTo>
                  <a:cubicBezTo>
                    <a:pt x="220" y="683"/>
                    <a:pt x="277" y="698"/>
                    <a:pt x="337" y="698"/>
                  </a:cubicBezTo>
                  <a:cubicBezTo>
                    <a:pt x="366" y="694"/>
                    <a:pt x="396" y="691"/>
                    <a:pt x="425" y="685"/>
                  </a:cubicBezTo>
                  <a:cubicBezTo>
                    <a:pt x="482" y="669"/>
                    <a:pt x="531" y="640"/>
                    <a:pt x="572" y="599"/>
                  </a:cubicBezTo>
                  <a:cubicBezTo>
                    <a:pt x="578" y="593"/>
                    <a:pt x="584" y="589"/>
                    <a:pt x="589" y="585"/>
                  </a:cubicBezTo>
                  <a:lnTo>
                    <a:pt x="597" y="577"/>
                  </a:lnTo>
                  <a:cubicBezTo>
                    <a:pt x="598" y="576"/>
                    <a:pt x="600" y="574"/>
                    <a:pt x="601" y="574"/>
                  </a:cubicBezTo>
                  <a:cubicBezTo>
                    <a:pt x="620" y="553"/>
                    <a:pt x="636" y="529"/>
                    <a:pt x="655" y="508"/>
                  </a:cubicBezTo>
                  <a:cubicBezTo>
                    <a:pt x="665" y="480"/>
                    <a:pt x="678" y="452"/>
                    <a:pt x="688" y="425"/>
                  </a:cubicBezTo>
                  <a:cubicBezTo>
                    <a:pt x="701" y="364"/>
                    <a:pt x="701" y="306"/>
                    <a:pt x="687" y="246"/>
                  </a:cubicBezTo>
                  <a:cubicBezTo>
                    <a:pt x="671" y="189"/>
                    <a:pt x="642" y="140"/>
                    <a:pt x="601" y="98"/>
                  </a:cubicBezTo>
                  <a:cubicBezTo>
                    <a:pt x="560" y="57"/>
                    <a:pt x="511" y="28"/>
                    <a:pt x="454" y="13"/>
                  </a:cubicBezTo>
                  <a:cubicBezTo>
                    <a:pt x="424" y="5"/>
                    <a:pt x="395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3647;p49">
              <a:extLst>
                <a:ext uri="{FF2B5EF4-FFF2-40B4-BE49-F238E27FC236}">
                  <a16:creationId xmlns:a16="http://schemas.microsoft.com/office/drawing/2014/main" id="{B0491207-5FA0-5852-D1FF-FCF4905E1134}"/>
                </a:ext>
              </a:extLst>
            </p:cNvPr>
            <p:cNvSpPr/>
            <p:nvPr/>
          </p:nvSpPr>
          <p:spPr>
            <a:xfrm>
              <a:off x="4175051" y="3020375"/>
              <a:ext cx="20487" cy="19073"/>
            </a:xfrm>
            <a:custGeom>
              <a:avLst/>
              <a:gdLst/>
              <a:ahLst/>
              <a:cxnLst/>
              <a:rect l="l" t="t" r="r" b="b"/>
              <a:pathLst>
                <a:path w="724" h="674" extrusionOk="0">
                  <a:moveTo>
                    <a:pt x="327" y="1"/>
                  </a:moveTo>
                  <a:cubicBezTo>
                    <a:pt x="285" y="1"/>
                    <a:pt x="246" y="10"/>
                    <a:pt x="208" y="30"/>
                  </a:cubicBezTo>
                  <a:cubicBezTo>
                    <a:pt x="167" y="43"/>
                    <a:pt x="131" y="66"/>
                    <a:pt x="99" y="100"/>
                  </a:cubicBezTo>
                  <a:cubicBezTo>
                    <a:pt x="67" y="130"/>
                    <a:pt x="42" y="166"/>
                    <a:pt x="31" y="209"/>
                  </a:cubicBezTo>
                  <a:cubicBezTo>
                    <a:pt x="9" y="248"/>
                    <a:pt x="0" y="291"/>
                    <a:pt x="1" y="338"/>
                  </a:cubicBezTo>
                  <a:cubicBezTo>
                    <a:pt x="4" y="367"/>
                    <a:pt x="9" y="398"/>
                    <a:pt x="13" y="427"/>
                  </a:cubicBezTo>
                  <a:cubicBezTo>
                    <a:pt x="31" y="483"/>
                    <a:pt x="60" y="534"/>
                    <a:pt x="100" y="575"/>
                  </a:cubicBezTo>
                  <a:cubicBezTo>
                    <a:pt x="122" y="594"/>
                    <a:pt x="147" y="610"/>
                    <a:pt x="170" y="629"/>
                  </a:cubicBezTo>
                  <a:cubicBezTo>
                    <a:pt x="222" y="659"/>
                    <a:pt x="279" y="674"/>
                    <a:pt x="340" y="674"/>
                  </a:cubicBezTo>
                  <a:cubicBezTo>
                    <a:pt x="355" y="672"/>
                    <a:pt x="372" y="672"/>
                    <a:pt x="387" y="669"/>
                  </a:cubicBezTo>
                  <a:cubicBezTo>
                    <a:pt x="446" y="669"/>
                    <a:pt x="503" y="655"/>
                    <a:pt x="555" y="624"/>
                  </a:cubicBezTo>
                  <a:cubicBezTo>
                    <a:pt x="606" y="595"/>
                    <a:pt x="645" y="556"/>
                    <a:pt x="676" y="505"/>
                  </a:cubicBezTo>
                  <a:cubicBezTo>
                    <a:pt x="680" y="492"/>
                    <a:pt x="687" y="477"/>
                    <a:pt x="693" y="463"/>
                  </a:cubicBezTo>
                  <a:cubicBezTo>
                    <a:pt x="714" y="422"/>
                    <a:pt x="724" y="382"/>
                    <a:pt x="722" y="335"/>
                  </a:cubicBezTo>
                  <a:cubicBezTo>
                    <a:pt x="714" y="309"/>
                    <a:pt x="709" y="278"/>
                    <a:pt x="706" y="251"/>
                  </a:cubicBezTo>
                  <a:cubicBezTo>
                    <a:pt x="695" y="223"/>
                    <a:pt x="684" y="196"/>
                    <a:pt x="671" y="171"/>
                  </a:cubicBezTo>
                  <a:cubicBezTo>
                    <a:pt x="642" y="120"/>
                    <a:pt x="603" y="79"/>
                    <a:pt x="552" y="50"/>
                  </a:cubicBezTo>
                  <a:cubicBezTo>
                    <a:pt x="498" y="20"/>
                    <a:pt x="445" y="5"/>
                    <a:pt x="382" y="5"/>
                  </a:cubicBezTo>
                  <a:lnTo>
                    <a:pt x="337" y="1"/>
                  </a:lnTo>
                  <a:cubicBezTo>
                    <a:pt x="334" y="1"/>
                    <a:pt x="331" y="1"/>
                    <a:pt x="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3648;p49">
              <a:extLst>
                <a:ext uri="{FF2B5EF4-FFF2-40B4-BE49-F238E27FC236}">
                  <a16:creationId xmlns:a16="http://schemas.microsoft.com/office/drawing/2014/main" id="{82B9518E-E5F5-C3AC-781D-A61C771D7100}"/>
                </a:ext>
              </a:extLst>
            </p:cNvPr>
            <p:cNvSpPr/>
            <p:nvPr/>
          </p:nvSpPr>
          <p:spPr>
            <a:xfrm>
              <a:off x="4213620" y="3016781"/>
              <a:ext cx="18931" cy="18761"/>
            </a:xfrm>
            <a:custGeom>
              <a:avLst/>
              <a:gdLst/>
              <a:ahLst/>
              <a:cxnLst/>
              <a:rect l="l" t="t" r="r" b="b"/>
              <a:pathLst>
                <a:path w="669" h="663" extrusionOk="0">
                  <a:moveTo>
                    <a:pt x="319" y="1"/>
                  </a:moveTo>
                  <a:cubicBezTo>
                    <a:pt x="280" y="1"/>
                    <a:pt x="243" y="11"/>
                    <a:pt x="208" y="30"/>
                  </a:cubicBezTo>
                  <a:cubicBezTo>
                    <a:pt x="166" y="42"/>
                    <a:pt x="131" y="67"/>
                    <a:pt x="100" y="99"/>
                  </a:cubicBezTo>
                  <a:cubicBezTo>
                    <a:pt x="68" y="128"/>
                    <a:pt x="47" y="164"/>
                    <a:pt x="32" y="206"/>
                  </a:cubicBezTo>
                  <a:cubicBezTo>
                    <a:pt x="12" y="246"/>
                    <a:pt x="0" y="288"/>
                    <a:pt x="3" y="333"/>
                  </a:cubicBezTo>
                  <a:cubicBezTo>
                    <a:pt x="6" y="363"/>
                    <a:pt x="10" y="391"/>
                    <a:pt x="15" y="421"/>
                  </a:cubicBezTo>
                  <a:cubicBezTo>
                    <a:pt x="32" y="477"/>
                    <a:pt x="58" y="526"/>
                    <a:pt x="100" y="567"/>
                  </a:cubicBezTo>
                  <a:cubicBezTo>
                    <a:pt x="122" y="583"/>
                    <a:pt x="145" y="600"/>
                    <a:pt x="167" y="618"/>
                  </a:cubicBezTo>
                  <a:cubicBezTo>
                    <a:pt x="218" y="647"/>
                    <a:pt x="275" y="663"/>
                    <a:pt x="334" y="663"/>
                  </a:cubicBezTo>
                  <a:cubicBezTo>
                    <a:pt x="338" y="663"/>
                    <a:pt x="341" y="663"/>
                    <a:pt x="344" y="663"/>
                  </a:cubicBezTo>
                  <a:cubicBezTo>
                    <a:pt x="387" y="663"/>
                    <a:pt x="424" y="654"/>
                    <a:pt x="462" y="634"/>
                  </a:cubicBezTo>
                  <a:cubicBezTo>
                    <a:pt x="504" y="620"/>
                    <a:pt x="538" y="597"/>
                    <a:pt x="568" y="564"/>
                  </a:cubicBezTo>
                  <a:cubicBezTo>
                    <a:pt x="602" y="535"/>
                    <a:pt x="624" y="498"/>
                    <a:pt x="638" y="458"/>
                  </a:cubicBezTo>
                  <a:cubicBezTo>
                    <a:pt x="658" y="417"/>
                    <a:pt x="669" y="375"/>
                    <a:pt x="667" y="330"/>
                  </a:cubicBezTo>
                  <a:cubicBezTo>
                    <a:pt x="661" y="301"/>
                    <a:pt x="658" y="272"/>
                    <a:pt x="654" y="243"/>
                  </a:cubicBezTo>
                  <a:cubicBezTo>
                    <a:pt x="638" y="186"/>
                    <a:pt x="610" y="137"/>
                    <a:pt x="570" y="97"/>
                  </a:cubicBezTo>
                  <a:cubicBezTo>
                    <a:pt x="548" y="81"/>
                    <a:pt x="523" y="62"/>
                    <a:pt x="501" y="46"/>
                  </a:cubicBezTo>
                  <a:cubicBezTo>
                    <a:pt x="451" y="17"/>
                    <a:pt x="395" y="1"/>
                    <a:pt x="334" y="1"/>
                  </a:cubicBezTo>
                  <a:cubicBezTo>
                    <a:pt x="329" y="1"/>
                    <a:pt x="324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3649;p49">
              <a:extLst>
                <a:ext uri="{FF2B5EF4-FFF2-40B4-BE49-F238E27FC236}">
                  <a16:creationId xmlns:a16="http://schemas.microsoft.com/office/drawing/2014/main" id="{2EEFACFE-03EF-8C06-4057-83A6750ABFC3}"/>
                </a:ext>
              </a:extLst>
            </p:cNvPr>
            <p:cNvSpPr/>
            <p:nvPr/>
          </p:nvSpPr>
          <p:spPr>
            <a:xfrm>
              <a:off x="4300295" y="3038287"/>
              <a:ext cx="18790" cy="19299"/>
            </a:xfrm>
            <a:custGeom>
              <a:avLst/>
              <a:gdLst/>
              <a:ahLst/>
              <a:cxnLst/>
              <a:rect l="l" t="t" r="r" b="b"/>
              <a:pathLst>
                <a:path w="664" h="682" extrusionOk="0">
                  <a:moveTo>
                    <a:pt x="313" y="0"/>
                  </a:moveTo>
                  <a:cubicBezTo>
                    <a:pt x="289" y="0"/>
                    <a:pt x="264" y="4"/>
                    <a:pt x="239" y="12"/>
                  </a:cubicBezTo>
                  <a:lnTo>
                    <a:pt x="162" y="44"/>
                  </a:lnTo>
                  <a:cubicBezTo>
                    <a:pt x="140" y="61"/>
                    <a:pt x="118" y="77"/>
                    <a:pt x="96" y="94"/>
                  </a:cubicBezTo>
                  <a:cubicBezTo>
                    <a:pt x="66" y="123"/>
                    <a:pt x="44" y="158"/>
                    <a:pt x="30" y="199"/>
                  </a:cubicBezTo>
                  <a:cubicBezTo>
                    <a:pt x="9" y="237"/>
                    <a:pt x="0" y="279"/>
                    <a:pt x="2" y="323"/>
                  </a:cubicBezTo>
                  <a:lnTo>
                    <a:pt x="2" y="337"/>
                  </a:lnTo>
                  <a:lnTo>
                    <a:pt x="2" y="346"/>
                  </a:lnTo>
                  <a:lnTo>
                    <a:pt x="14" y="433"/>
                  </a:lnTo>
                  <a:cubicBezTo>
                    <a:pt x="24" y="477"/>
                    <a:pt x="43" y="513"/>
                    <a:pt x="72" y="545"/>
                  </a:cubicBezTo>
                  <a:cubicBezTo>
                    <a:pt x="101" y="584"/>
                    <a:pt x="124" y="615"/>
                    <a:pt x="171" y="635"/>
                  </a:cubicBezTo>
                  <a:cubicBezTo>
                    <a:pt x="200" y="647"/>
                    <a:pt x="229" y="660"/>
                    <a:pt x="258" y="671"/>
                  </a:cubicBezTo>
                  <a:cubicBezTo>
                    <a:pt x="282" y="678"/>
                    <a:pt x="307" y="682"/>
                    <a:pt x="331" y="682"/>
                  </a:cubicBezTo>
                  <a:cubicBezTo>
                    <a:pt x="349" y="682"/>
                    <a:pt x="367" y="680"/>
                    <a:pt x="384" y="676"/>
                  </a:cubicBezTo>
                  <a:cubicBezTo>
                    <a:pt x="425" y="674"/>
                    <a:pt x="464" y="661"/>
                    <a:pt x="500" y="638"/>
                  </a:cubicBezTo>
                  <a:lnTo>
                    <a:pt x="563" y="588"/>
                  </a:lnTo>
                  <a:cubicBezTo>
                    <a:pt x="602" y="549"/>
                    <a:pt x="628" y="504"/>
                    <a:pt x="643" y="450"/>
                  </a:cubicBezTo>
                  <a:cubicBezTo>
                    <a:pt x="650" y="414"/>
                    <a:pt x="662" y="389"/>
                    <a:pt x="659" y="346"/>
                  </a:cubicBezTo>
                  <a:cubicBezTo>
                    <a:pt x="663" y="331"/>
                    <a:pt x="662" y="317"/>
                    <a:pt x="657" y="302"/>
                  </a:cubicBezTo>
                  <a:cubicBezTo>
                    <a:pt x="657" y="273"/>
                    <a:pt x="650" y="244"/>
                    <a:pt x="636" y="218"/>
                  </a:cubicBezTo>
                  <a:cubicBezTo>
                    <a:pt x="628" y="190"/>
                    <a:pt x="614" y="166"/>
                    <a:pt x="595" y="145"/>
                  </a:cubicBezTo>
                  <a:cubicBezTo>
                    <a:pt x="585" y="134"/>
                    <a:pt x="577" y="122"/>
                    <a:pt x="567" y="112"/>
                  </a:cubicBezTo>
                  <a:lnTo>
                    <a:pt x="561" y="106"/>
                  </a:lnTo>
                  <a:cubicBezTo>
                    <a:pt x="559" y="102"/>
                    <a:pt x="556" y="99"/>
                    <a:pt x="553" y="94"/>
                  </a:cubicBezTo>
                  <a:cubicBezTo>
                    <a:pt x="524" y="64"/>
                    <a:pt x="489" y="42"/>
                    <a:pt x="450" y="28"/>
                  </a:cubicBezTo>
                  <a:cubicBezTo>
                    <a:pt x="423" y="13"/>
                    <a:pt x="396" y="6"/>
                    <a:pt x="367" y="6"/>
                  </a:cubicBezTo>
                  <a:cubicBezTo>
                    <a:pt x="349" y="2"/>
                    <a:pt x="331" y="0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3650;p49">
              <a:extLst>
                <a:ext uri="{FF2B5EF4-FFF2-40B4-BE49-F238E27FC236}">
                  <a16:creationId xmlns:a16="http://schemas.microsoft.com/office/drawing/2014/main" id="{5584F05F-5FA4-CE7D-CCC0-D605A27B004D}"/>
                </a:ext>
              </a:extLst>
            </p:cNvPr>
            <p:cNvSpPr/>
            <p:nvPr/>
          </p:nvSpPr>
          <p:spPr>
            <a:xfrm>
              <a:off x="4326357" y="3071367"/>
              <a:ext cx="19044" cy="18959"/>
            </a:xfrm>
            <a:custGeom>
              <a:avLst/>
              <a:gdLst/>
              <a:ahLst/>
              <a:cxnLst/>
              <a:rect l="l" t="t" r="r" b="b"/>
              <a:pathLst>
                <a:path w="673" h="670" extrusionOk="0">
                  <a:moveTo>
                    <a:pt x="327" y="1"/>
                  </a:moveTo>
                  <a:cubicBezTo>
                    <a:pt x="285" y="1"/>
                    <a:pt x="245" y="10"/>
                    <a:pt x="207" y="30"/>
                  </a:cubicBezTo>
                  <a:cubicBezTo>
                    <a:pt x="165" y="43"/>
                    <a:pt x="132" y="66"/>
                    <a:pt x="100" y="100"/>
                  </a:cubicBezTo>
                  <a:cubicBezTo>
                    <a:pt x="68" y="130"/>
                    <a:pt x="44" y="165"/>
                    <a:pt x="31" y="207"/>
                  </a:cubicBezTo>
                  <a:cubicBezTo>
                    <a:pt x="11" y="246"/>
                    <a:pt x="1" y="289"/>
                    <a:pt x="2" y="335"/>
                  </a:cubicBezTo>
                  <a:cubicBezTo>
                    <a:pt x="5" y="364"/>
                    <a:pt x="10" y="393"/>
                    <a:pt x="15" y="425"/>
                  </a:cubicBezTo>
                  <a:cubicBezTo>
                    <a:pt x="31" y="480"/>
                    <a:pt x="57" y="530"/>
                    <a:pt x="100" y="572"/>
                  </a:cubicBezTo>
                  <a:cubicBezTo>
                    <a:pt x="121" y="589"/>
                    <a:pt x="145" y="607"/>
                    <a:pt x="166" y="624"/>
                  </a:cubicBezTo>
                  <a:cubicBezTo>
                    <a:pt x="220" y="655"/>
                    <a:pt x="274" y="669"/>
                    <a:pt x="337" y="669"/>
                  </a:cubicBezTo>
                  <a:cubicBezTo>
                    <a:pt x="342" y="670"/>
                    <a:pt x="347" y="670"/>
                    <a:pt x="352" y="670"/>
                  </a:cubicBezTo>
                  <a:cubicBezTo>
                    <a:pt x="391" y="670"/>
                    <a:pt x="430" y="660"/>
                    <a:pt x="466" y="640"/>
                  </a:cubicBezTo>
                  <a:cubicBezTo>
                    <a:pt x="507" y="629"/>
                    <a:pt x="541" y="604"/>
                    <a:pt x="572" y="572"/>
                  </a:cubicBezTo>
                  <a:cubicBezTo>
                    <a:pt x="605" y="541"/>
                    <a:pt x="629" y="506"/>
                    <a:pt x="642" y="464"/>
                  </a:cubicBezTo>
                  <a:cubicBezTo>
                    <a:pt x="662" y="425"/>
                    <a:pt x="672" y="383"/>
                    <a:pt x="671" y="335"/>
                  </a:cubicBezTo>
                  <a:cubicBezTo>
                    <a:pt x="665" y="304"/>
                    <a:pt x="662" y="275"/>
                    <a:pt x="658" y="246"/>
                  </a:cubicBezTo>
                  <a:cubicBezTo>
                    <a:pt x="642" y="190"/>
                    <a:pt x="614" y="142"/>
                    <a:pt x="572" y="100"/>
                  </a:cubicBezTo>
                  <a:cubicBezTo>
                    <a:pt x="550" y="81"/>
                    <a:pt x="527" y="65"/>
                    <a:pt x="505" y="47"/>
                  </a:cubicBezTo>
                  <a:cubicBezTo>
                    <a:pt x="453" y="15"/>
                    <a:pt x="398" y="1"/>
                    <a:pt x="337" y="1"/>
                  </a:cubicBezTo>
                  <a:cubicBezTo>
                    <a:pt x="333" y="1"/>
                    <a:pt x="330" y="1"/>
                    <a:pt x="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3651;p49">
              <a:extLst>
                <a:ext uri="{FF2B5EF4-FFF2-40B4-BE49-F238E27FC236}">
                  <a16:creationId xmlns:a16="http://schemas.microsoft.com/office/drawing/2014/main" id="{BA8A0D80-AB75-4EC4-E5DA-1B0712BEBB69}"/>
                </a:ext>
              </a:extLst>
            </p:cNvPr>
            <p:cNvSpPr/>
            <p:nvPr/>
          </p:nvSpPr>
          <p:spPr>
            <a:xfrm>
              <a:off x="4348910" y="3102041"/>
              <a:ext cx="19921" cy="20233"/>
            </a:xfrm>
            <a:custGeom>
              <a:avLst/>
              <a:gdLst/>
              <a:ahLst/>
              <a:cxnLst/>
              <a:rect l="l" t="t" r="r" b="b"/>
              <a:pathLst>
                <a:path w="704" h="715" extrusionOk="0">
                  <a:moveTo>
                    <a:pt x="329" y="1"/>
                  </a:moveTo>
                  <a:cubicBezTo>
                    <a:pt x="303" y="1"/>
                    <a:pt x="277" y="5"/>
                    <a:pt x="250" y="12"/>
                  </a:cubicBezTo>
                  <a:cubicBezTo>
                    <a:pt x="223" y="24"/>
                    <a:pt x="195" y="34"/>
                    <a:pt x="170" y="47"/>
                  </a:cubicBezTo>
                  <a:cubicBezTo>
                    <a:pt x="130" y="69"/>
                    <a:pt x="99" y="98"/>
                    <a:pt x="76" y="135"/>
                  </a:cubicBezTo>
                  <a:cubicBezTo>
                    <a:pt x="54" y="156"/>
                    <a:pt x="41" y="180"/>
                    <a:pt x="32" y="209"/>
                  </a:cubicBezTo>
                  <a:cubicBezTo>
                    <a:pt x="10" y="249"/>
                    <a:pt x="0" y="293"/>
                    <a:pt x="3" y="339"/>
                  </a:cubicBezTo>
                  <a:cubicBezTo>
                    <a:pt x="6" y="369"/>
                    <a:pt x="10" y="399"/>
                    <a:pt x="15" y="428"/>
                  </a:cubicBezTo>
                  <a:cubicBezTo>
                    <a:pt x="26" y="467"/>
                    <a:pt x="44" y="499"/>
                    <a:pt x="66" y="530"/>
                  </a:cubicBezTo>
                  <a:cubicBezTo>
                    <a:pt x="77" y="550"/>
                    <a:pt x="71" y="552"/>
                    <a:pt x="119" y="598"/>
                  </a:cubicBezTo>
                  <a:lnTo>
                    <a:pt x="121" y="600"/>
                  </a:lnTo>
                  <a:cubicBezTo>
                    <a:pt x="124" y="605"/>
                    <a:pt x="128" y="610"/>
                    <a:pt x="134" y="616"/>
                  </a:cubicBezTo>
                  <a:cubicBezTo>
                    <a:pt x="164" y="649"/>
                    <a:pt x="199" y="672"/>
                    <a:pt x="240" y="685"/>
                  </a:cubicBezTo>
                  <a:cubicBezTo>
                    <a:pt x="266" y="700"/>
                    <a:pt x="295" y="709"/>
                    <a:pt x="324" y="709"/>
                  </a:cubicBezTo>
                  <a:cubicBezTo>
                    <a:pt x="342" y="712"/>
                    <a:pt x="361" y="714"/>
                    <a:pt x="379" y="714"/>
                  </a:cubicBezTo>
                  <a:cubicBezTo>
                    <a:pt x="405" y="714"/>
                    <a:pt x="431" y="710"/>
                    <a:pt x="456" y="703"/>
                  </a:cubicBezTo>
                  <a:cubicBezTo>
                    <a:pt x="484" y="693"/>
                    <a:pt x="509" y="681"/>
                    <a:pt x="536" y="668"/>
                  </a:cubicBezTo>
                  <a:cubicBezTo>
                    <a:pt x="558" y="650"/>
                    <a:pt x="581" y="634"/>
                    <a:pt x="603" y="616"/>
                  </a:cubicBezTo>
                  <a:cubicBezTo>
                    <a:pt x="637" y="585"/>
                    <a:pt x="660" y="550"/>
                    <a:pt x="673" y="508"/>
                  </a:cubicBezTo>
                  <a:cubicBezTo>
                    <a:pt x="695" y="469"/>
                    <a:pt x="704" y="425"/>
                    <a:pt x="702" y="380"/>
                  </a:cubicBezTo>
                  <a:cubicBezTo>
                    <a:pt x="696" y="377"/>
                    <a:pt x="696" y="376"/>
                    <a:pt x="696" y="374"/>
                  </a:cubicBezTo>
                  <a:cubicBezTo>
                    <a:pt x="693" y="345"/>
                    <a:pt x="689" y="315"/>
                    <a:pt x="683" y="286"/>
                  </a:cubicBezTo>
                  <a:lnTo>
                    <a:pt x="683" y="283"/>
                  </a:lnTo>
                  <a:lnTo>
                    <a:pt x="683" y="280"/>
                  </a:lnTo>
                  <a:cubicBezTo>
                    <a:pt x="683" y="278"/>
                    <a:pt x="682" y="274"/>
                    <a:pt x="682" y="273"/>
                  </a:cubicBezTo>
                  <a:lnTo>
                    <a:pt x="682" y="268"/>
                  </a:lnTo>
                  <a:lnTo>
                    <a:pt x="682" y="267"/>
                  </a:lnTo>
                  <a:cubicBezTo>
                    <a:pt x="672" y="223"/>
                    <a:pt x="651" y="184"/>
                    <a:pt x="621" y="151"/>
                  </a:cubicBezTo>
                  <a:cubicBezTo>
                    <a:pt x="611" y="137"/>
                    <a:pt x="599" y="120"/>
                    <a:pt x="586" y="107"/>
                  </a:cubicBezTo>
                  <a:lnTo>
                    <a:pt x="584" y="105"/>
                  </a:lnTo>
                  <a:cubicBezTo>
                    <a:pt x="573" y="97"/>
                    <a:pt x="560" y="87"/>
                    <a:pt x="549" y="78"/>
                  </a:cubicBezTo>
                  <a:cubicBezTo>
                    <a:pt x="538" y="69"/>
                    <a:pt x="526" y="60"/>
                    <a:pt x="515" y="50"/>
                  </a:cubicBezTo>
                  <a:cubicBezTo>
                    <a:pt x="513" y="49"/>
                    <a:pt x="512" y="49"/>
                    <a:pt x="509" y="47"/>
                  </a:cubicBezTo>
                  <a:cubicBezTo>
                    <a:pt x="471" y="21"/>
                    <a:pt x="429" y="10"/>
                    <a:pt x="384" y="7"/>
                  </a:cubicBezTo>
                  <a:cubicBezTo>
                    <a:pt x="365" y="3"/>
                    <a:pt x="347" y="1"/>
                    <a:pt x="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3652;p49">
              <a:extLst>
                <a:ext uri="{FF2B5EF4-FFF2-40B4-BE49-F238E27FC236}">
                  <a16:creationId xmlns:a16="http://schemas.microsoft.com/office/drawing/2014/main" id="{BE429920-B762-03BB-875F-A29326577756}"/>
                </a:ext>
              </a:extLst>
            </p:cNvPr>
            <p:cNvSpPr/>
            <p:nvPr/>
          </p:nvSpPr>
          <p:spPr>
            <a:xfrm>
              <a:off x="4371775" y="3134895"/>
              <a:ext cx="19582" cy="19638"/>
            </a:xfrm>
            <a:custGeom>
              <a:avLst/>
              <a:gdLst/>
              <a:ahLst/>
              <a:cxnLst/>
              <a:rect l="l" t="t" r="r" b="b"/>
              <a:pathLst>
                <a:path w="692" h="694" extrusionOk="0">
                  <a:moveTo>
                    <a:pt x="348" y="1"/>
                  </a:moveTo>
                  <a:cubicBezTo>
                    <a:pt x="345" y="1"/>
                    <a:pt x="342" y="1"/>
                    <a:pt x="339" y="1"/>
                  </a:cubicBezTo>
                  <a:cubicBezTo>
                    <a:pt x="310" y="5"/>
                    <a:pt x="281" y="8"/>
                    <a:pt x="250" y="14"/>
                  </a:cubicBezTo>
                  <a:cubicBezTo>
                    <a:pt x="220" y="23"/>
                    <a:pt x="191" y="36"/>
                    <a:pt x="164" y="52"/>
                  </a:cubicBezTo>
                  <a:cubicBezTo>
                    <a:pt x="143" y="62"/>
                    <a:pt x="121" y="72"/>
                    <a:pt x="105" y="88"/>
                  </a:cubicBezTo>
                  <a:cubicBezTo>
                    <a:pt x="84" y="100"/>
                    <a:pt x="68" y="116"/>
                    <a:pt x="57" y="136"/>
                  </a:cubicBezTo>
                  <a:cubicBezTo>
                    <a:pt x="34" y="161"/>
                    <a:pt x="18" y="193"/>
                    <a:pt x="10" y="226"/>
                  </a:cubicBezTo>
                  <a:cubicBezTo>
                    <a:pt x="6" y="251"/>
                    <a:pt x="5" y="274"/>
                    <a:pt x="0" y="297"/>
                  </a:cubicBezTo>
                  <a:cubicBezTo>
                    <a:pt x="3" y="318"/>
                    <a:pt x="6" y="337"/>
                    <a:pt x="7" y="357"/>
                  </a:cubicBezTo>
                  <a:cubicBezTo>
                    <a:pt x="10" y="379"/>
                    <a:pt x="12" y="404"/>
                    <a:pt x="19" y="425"/>
                  </a:cubicBezTo>
                  <a:cubicBezTo>
                    <a:pt x="35" y="481"/>
                    <a:pt x="63" y="530"/>
                    <a:pt x="105" y="572"/>
                  </a:cubicBezTo>
                  <a:lnTo>
                    <a:pt x="114" y="581"/>
                  </a:lnTo>
                  <a:lnTo>
                    <a:pt x="119" y="587"/>
                  </a:lnTo>
                  <a:lnTo>
                    <a:pt x="127" y="594"/>
                  </a:lnTo>
                  <a:cubicBezTo>
                    <a:pt x="127" y="591"/>
                    <a:pt x="124" y="591"/>
                    <a:pt x="124" y="590"/>
                  </a:cubicBezTo>
                  <a:lnTo>
                    <a:pt x="124" y="590"/>
                  </a:lnTo>
                  <a:cubicBezTo>
                    <a:pt x="137" y="601"/>
                    <a:pt x="148" y="614"/>
                    <a:pt x="163" y="623"/>
                  </a:cubicBezTo>
                  <a:cubicBezTo>
                    <a:pt x="193" y="652"/>
                    <a:pt x="231" y="672"/>
                    <a:pt x="275" y="681"/>
                  </a:cubicBezTo>
                  <a:cubicBezTo>
                    <a:pt x="300" y="689"/>
                    <a:pt x="325" y="693"/>
                    <a:pt x="350" y="693"/>
                  </a:cubicBezTo>
                  <a:cubicBezTo>
                    <a:pt x="368" y="693"/>
                    <a:pt x="387" y="691"/>
                    <a:pt x="406" y="687"/>
                  </a:cubicBezTo>
                  <a:cubicBezTo>
                    <a:pt x="449" y="684"/>
                    <a:pt x="490" y="672"/>
                    <a:pt x="528" y="648"/>
                  </a:cubicBezTo>
                  <a:cubicBezTo>
                    <a:pt x="549" y="632"/>
                    <a:pt x="571" y="614"/>
                    <a:pt x="595" y="597"/>
                  </a:cubicBezTo>
                  <a:cubicBezTo>
                    <a:pt x="635" y="555"/>
                    <a:pt x="664" y="508"/>
                    <a:pt x="680" y="451"/>
                  </a:cubicBezTo>
                  <a:lnTo>
                    <a:pt x="690" y="364"/>
                  </a:lnTo>
                  <a:cubicBezTo>
                    <a:pt x="692" y="306"/>
                    <a:pt x="674" y="252"/>
                    <a:pt x="645" y="200"/>
                  </a:cubicBezTo>
                  <a:cubicBezTo>
                    <a:pt x="644" y="194"/>
                    <a:pt x="641" y="187"/>
                    <a:pt x="637" y="181"/>
                  </a:cubicBezTo>
                  <a:cubicBezTo>
                    <a:pt x="635" y="180"/>
                    <a:pt x="634" y="175"/>
                    <a:pt x="631" y="174"/>
                  </a:cubicBezTo>
                  <a:cubicBezTo>
                    <a:pt x="613" y="149"/>
                    <a:pt x="593" y="124"/>
                    <a:pt x="574" y="100"/>
                  </a:cubicBezTo>
                  <a:cubicBezTo>
                    <a:pt x="544" y="66"/>
                    <a:pt x="509" y="43"/>
                    <a:pt x="468" y="30"/>
                  </a:cubicBezTo>
                  <a:cubicBezTo>
                    <a:pt x="430" y="11"/>
                    <a:pt x="392" y="1"/>
                    <a:pt x="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3653;p49">
              <a:extLst>
                <a:ext uri="{FF2B5EF4-FFF2-40B4-BE49-F238E27FC236}">
                  <a16:creationId xmlns:a16="http://schemas.microsoft.com/office/drawing/2014/main" id="{61A80A62-0D08-9FE3-770B-388151075DBF}"/>
                </a:ext>
              </a:extLst>
            </p:cNvPr>
            <p:cNvSpPr/>
            <p:nvPr/>
          </p:nvSpPr>
          <p:spPr>
            <a:xfrm>
              <a:off x="4394215" y="3164296"/>
              <a:ext cx="18959" cy="18931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25" y="1"/>
                  </a:moveTo>
                  <a:cubicBezTo>
                    <a:pt x="282" y="1"/>
                    <a:pt x="242" y="10"/>
                    <a:pt x="207" y="30"/>
                  </a:cubicBezTo>
                  <a:cubicBezTo>
                    <a:pt x="165" y="43"/>
                    <a:pt x="131" y="66"/>
                    <a:pt x="99" y="100"/>
                  </a:cubicBezTo>
                  <a:cubicBezTo>
                    <a:pt x="67" y="130"/>
                    <a:pt x="46" y="165"/>
                    <a:pt x="31" y="207"/>
                  </a:cubicBezTo>
                  <a:cubicBezTo>
                    <a:pt x="11" y="247"/>
                    <a:pt x="1" y="289"/>
                    <a:pt x="2" y="334"/>
                  </a:cubicBezTo>
                  <a:cubicBezTo>
                    <a:pt x="5" y="363"/>
                    <a:pt x="9" y="392"/>
                    <a:pt x="15" y="422"/>
                  </a:cubicBezTo>
                  <a:cubicBezTo>
                    <a:pt x="31" y="479"/>
                    <a:pt x="59" y="529"/>
                    <a:pt x="99" y="571"/>
                  </a:cubicBezTo>
                  <a:cubicBezTo>
                    <a:pt x="121" y="588"/>
                    <a:pt x="146" y="604"/>
                    <a:pt x="168" y="623"/>
                  </a:cubicBezTo>
                  <a:cubicBezTo>
                    <a:pt x="220" y="653"/>
                    <a:pt x="274" y="668"/>
                    <a:pt x="335" y="668"/>
                  </a:cubicBezTo>
                  <a:cubicBezTo>
                    <a:pt x="338" y="668"/>
                    <a:pt x="341" y="668"/>
                    <a:pt x="344" y="668"/>
                  </a:cubicBezTo>
                  <a:cubicBezTo>
                    <a:pt x="386" y="668"/>
                    <a:pt x="426" y="659"/>
                    <a:pt x="461" y="639"/>
                  </a:cubicBezTo>
                  <a:cubicBezTo>
                    <a:pt x="503" y="626"/>
                    <a:pt x="538" y="603"/>
                    <a:pt x="569" y="569"/>
                  </a:cubicBezTo>
                  <a:cubicBezTo>
                    <a:pt x="601" y="539"/>
                    <a:pt x="623" y="504"/>
                    <a:pt x="637" y="463"/>
                  </a:cubicBezTo>
                  <a:cubicBezTo>
                    <a:pt x="657" y="422"/>
                    <a:pt x="669" y="382"/>
                    <a:pt x="666" y="335"/>
                  </a:cubicBezTo>
                  <a:cubicBezTo>
                    <a:pt x="662" y="306"/>
                    <a:pt x="657" y="276"/>
                    <a:pt x="655" y="247"/>
                  </a:cubicBezTo>
                  <a:cubicBezTo>
                    <a:pt x="637" y="190"/>
                    <a:pt x="611" y="142"/>
                    <a:pt x="569" y="100"/>
                  </a:cubicBezTo>
                  <a:lnTo>
                    <a:pt x="502" y="48"/>
                  </a:lnTo>
                  <a:cubicBezTo>
                    <a:pt x="448" y="16"/>
                    <a:pt x="394" y="1"/>
                    <a:pt x="335" y="1"/>
                  </a:cubicBezTo>
                  <a:cubicBezTo>
                    <a:pt x="332" y="1"/>
                    <a:pt x="32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3654;p49">
              <a:extLst>
                <a:ext uri="{FF2B5EF4-FFF2-40B4-BE49-F238E27FC236}">
                  <a16:creationId xmlns:a16="http://schemas.microsoft.com/office/drawing/2014/main" id="{59FC2F0E-6771-EF8F-4F8C-62EC9122C550}"/>
                </a:ext>
              </a:extLst>
            </p:cNvPr>
            <p:cNvSpPr/>
            <p:nvPr/>
          </p:nvSpPr>
          <p:spPr>
            <a:xfrm>
              <a:off x="4413259" y="3197687"/>
              <a:ext cx="19638" cy="18959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363" y="0"/>
                  </a:moveTo>
                  <a:cubicBezTo>
                    <a:pt x="334" y="0"/>
                    <a:pt x="306" y="4"/>
                    <a:pt x="277" y="11"/>
                  </a:cubicBezTo>
                  <a:cubicBezTo>
                    <a:pt x="274" y="13"/>
                    <a:pt x="268" y="16"/>
                    <a:pt x="265" y="17"/>
                  </a:cubicBezTo>
                  <a:cubicBezTo>
                    <a:pt x="208" y="33"/>
                    <a:pt x="159" y="61"/>
                    <a:pt x="117" y="103"/>
                  </a:cubicBezTo>
                  <a:cubicBezTo>
                    <a:pt x="76" y="143"/>
                    <a:pt x="48" y="193"/>
                    <a:pt x="32" y="249"/>
                  </a:cubicBezTo>
                  <a:cubicBezTo>
                    <a:pt x="0" y="364"/>
                    <a:pt x="34" y="489"/>
                    <a:pt x="117" y="572"/>
                  </a:cubicBezTo>
                  <a:cubicBezTo>
                    <a:pt x="180" y="635"/>
                    <a:pt x="266" y="669"/>
                    <a:pt x="354" y="669"/>
                  </a:cubicBezTo>
                  <a:cubicBezTo>
                    <a:pt x="383" y="669"/>
                    <a:pt x="412" y="665"/>
                    <a:pt x="441" y="658"/>
                  </a:cubicBezTo>
                  <a:cubicBezTo>
                    <a:pt x="497" y="642"/>
                    <a:pt x="545" y="614"/>
                    <a:pt x="588" y="572"/>
                  </a:cubicBezTo>
                  <a:cubicBezTo>
                    <a:pt x="630" y="531"/>
                    <a:pt x="657" y="482"/>
                    <a:pt x="673" y="425"/>
                  </a:cubicBezTo>
                  <a:lnTo>
                    <a:pt x="676" y="409"/>
                  </a:lnTo>
                  <a:cubicBezTo>
                    <a:pt x="694" y="353"/>
                    <a:pt x="694" y="295"/>
                    <a:pt x="676" y="238"/>
                  </a:cubicBezTo>
                  <a:cubicBezTo>
                    <a:pt x="662" y="184"/>
                    <a:pt x="633" y="136"/>
                    <a:pt x="593" y="95"/>
                  </a:cubicBezTo>
                  <a:cubicBezTo>
                    <a:pt x="553" y="55"/>
                    <a:pt x="506" y="27"/>
                    <a:pt x="449" y="11"/>
                  </a:cubicBezTo>
                  <a:cubicBezTo>
                    <a:pt x="420" y="4"/>
                    <a:pt x="392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3655;p49">
              <a:extLst>
                <a:ext uri="{FF2B5EF4-FFF2-40B4-BE49-F238E27FC236}">
                  <a16:creationId xmlns:a16="http://schemas.microsoft.com/office/drawing/2014/main" id="{1D071649-3BFC-F6BD-5638-C1022F4A126B}"/>
                </a:ext>
              </a:extLst>
            </p:cNvPr>
            <p:cNvSpPr/>
            <p:nvPr/>
          </p:nvSpPr>
          <p:spPr>
            <a:xfrm>
              <a:off x="4435671" y="3225843"/>
              <a:ext cx="18931" cy="19214"/>
            </a:xfrm>
            <a:custGeom>
              <a:avLst/>
              <a:gdLst/>
              <a:ahLst/>
              <a:cxnLst/>
              <a:rect l="l" t="t" r="r" b="b"/>
              <a:pathLst>
                <a:path w="669" h="679" extrusionOk="0">
                  <a:moveTo>
                    <a:pt x="351" y="1"/>
                  </a:moveTo>
                  <a:cubicBezTo>
                    <a:pt x="332" y="1"/>
                    <a:pt x="313" y="3"/>
                    <a:pt x="294" y="7"/>
                  </a:cubicBezTo>
                  <a:cubicBezTo>
                    <a:pt x="250" y="10"/>
                    <a:pt x="208" y="22"/>
                    <a:pt x="170" y="48"/>
                  </a:cubicBezTo>
                  <a:cubicBezTo>
                    <a:pt x="131" y="68"/>
                    <a:pt x="101" y="97"/>
                    <a:pt x="77" y="134"/>
                  </a:cubicBezTo>
                  <a:cubicBezTo>
                    <a:pt x="48" y="166"/>
                    <a:pt x="28" y="202"/>
                    <a:pt x="18" y="246"/>
                  </a:cubicBezTo>
                  <a:cubicBezTo>
                    <a:pt x="3" y="289"/>
                    <a:pt x="0" y="333"/>
                    <a:pt x="12" y="378"/>
                  </a:cubicBezTo>
                  <a:cubicBezTo>
                    <a:pt x="12" y="397"/>
                    <a:pt x="18" y="414"/>
                    <a:pt x="21" y="432"/>
                  </a:cubicBezTo>
                  <a:cubicBezTo>
                    <a:pt x="28" y="462"/>
                    <a:pt x="37" y="491"/>
                    <a:pt x="54" y="519"/>
                  </a:cubicBezTo>
                  <a:cubicBezTo>
                    <a:pt x="60" y="529"/>
                    <a:pt x="70" y="538"/>
                    <a:pt x="77" y="549"/>
                  </a:cubicBezTo>
                  <a:cubicBezTo>
                    <a:pt x="93" y="577"/>
                    <a:pt x="115" y="600"/>
                    <a:pt x="143" y="618"/>
                  </a:cubicBezTo>
                  <a:cubicBezTo>
                    <a:pt x="160" y="635"/>
                    <a:pt x="181" y="647"/>
                    <a:pt x="204" y="654"/>
                  </a:cubicBezTo>
                  <a:cubicBezTo>
                    <a:pt x="235" y="671"/>
                    <a:pt x="268" y="679"/>
                    <a:pt x="302" y="679"/>
                  </a:cubicBezTo>
                  <a:cubicBezTo>
                    <a:pt x="305" y="679"/>
                    <a:pt x="308" y="679"/>
                    <a:pt x="311" y="679"/>
                  </a:cubicBezTo>
                  <a:cubicBezTo>
                    <a:pt x="336" y="674"/>
                    <a:pt x="361" y="671"/>
                    <a:pt x="386" y="668"/>
                  </a:cubicBezTo>
                  <a:cubicBezTo>
                    <a:pt x="396" y="666"/>
                    <a:pt x="406" y="660"/>
                    <a:pt x="415" y="657"/>
                  </a:cubicBezTo>
                  <a:cubicBezTo>
                    <a:pt x="447" y="650"/>
                    <a:pt x="477" y="638"/>
                    <a:pt x="505" y="622"/>
                  </a:cubicBezTo>
                  <a:cubicBezTo>
                    <a:pt x="527" y="606"/>
                    <a:pt x="550" y="587"/>
                    <a:pt x="572" y="571"/>
                  </a:cubicBezTo>
                  <a:cubicBezTo>
                    <a:pt x="614" y="529"/>
                    <a:pt x="640" y="480"/>
                    <a:pt x="657" y="426"/>
                  </a:cubicBezTo>
                  <a:lnTo>
                    <a:pt x="667" y="339"/>
                  </a:lnTo>
                  <a:cubicBezTo>
                    <a:pt x="669" y="273"/>
                    <a:pt x="654" y="219"/>
                    <a:pt x="624" y="166"/>
                  </a:cubicBezTo>
                  <a:cubicBezTo>
                    <a:pt x="604" y="128"/>
                    <a:pt x="574" y="97"/>
                    <a:pt x="538" y="73"/>
                  </a:cubicBezTo>
                  <a:cubicBezTo>
                    <a:pt x="506" y="44"/>
                    <a:pt x="470" y="25"/>
                    <a:pt x="426" y="13"/>
                  </a:cubicBezTo>
                  <a:cubicBezTo>
                    <a:pt x="401" y="5"/>
                    <a:pt x="376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3656;p49">
              <a:extLst>
                <a:ext uri="{FF2B5EF4-FFF2-40B4-BE49-F238E27FC236}">
                  <a16:creationId xmlns:a16="http://schemas.microsoft.com/office/drawing/2014/main" id="{01A95C55-46F7-82FD-D989-2AB666034DF5}"/>
                </a:ext>
              </a:extLst>
            </p:cNvPr>
            <p:cNvSpPr/>
            <p:nvPr/>
          </p:nvSpPr>
          <p:spPr>
            <a:xfrm>
              <a:off x="4457346" y="3255357"/>
              <a:ext cx="19384" cy="19299"/>
            </a:xfrm>
            <a:custGeom>
              <a:avLst/>
              <a:gdLst/>
              <a:ahLst/>
              <a:cxnLst/>
              <a:rect l="l" t="t" r="r" b="b"/>
              <a:pathLst>
                <a:path w="685" h="682" extrusionOk="0">
                  <a:moveTo>
                    <a:pt x="325" y="0"/>
                  </a:moveTo>
                  <a:cubicBezTo>
                    <a:pt x="282" y="0"/>
                    <a:pt x="242" y="9"/>
                    <a:pt x="205" y="29"/>
                  </a:cubicBezTo>
                  <a:cubicBezTo>
                    <a:pt x="163" y="43"/>
                    <a:pt x="128" y="66"/>
                    <a:pt x="98" y="99"/>
                  </a:cubicBezTo>
                  <a:lnTo>
                    <a:pt x="45" y="166"/>
                  </a:lnTo>
                  <a:cubicBezTo>
                    <a:pt x="15" y="218"/>
                    <a:pt x="0" y="274"/>
                    <a:pt x="0" y="335"/>
                  </a:cubicBezTo>
                  <a:cubicBezTo>
                    <a:pt x="3" y="364"/>
                    <a:pt x="8" y="394"/>
                    <a:pt x="12" y="423"/>
                  </a:cubicBezTo>
                  <a:cubicBezTo>
                    <a:pt x="29" y="480"/>
                    <a:pt x="56" y="529"/>
                    <a:pt x="98" y="571"/>
                  </a:cubicBezTo>
                  <a:cubicBezTo>
                    <a:pt x="99" y="573"/>
                    <a:pt x="103" y="574"/>
                    <a:pt x="105" y="576"/>
                  </a:cubicBezTo>
                  <a:cubicBezTo>
                    <a:pt x="118" y="587"/>
                    <a:pt x="130" y="598"/>
                    <a:pt x="146" y="609"/>
                  </a:cubicBezTo>
                  <a:cubicBezTo>
                    <a:pt x="183" y="640"/>
                    <a:pt x="202" y="659"/>
                    <a:pt x="259" y="669"/>
                  </a:cubicBezTo>
                  <a:lnTo>
                    <a:pt x="263" y="669"/>
                  </a:lnTo>
                  <a:cubicBezTo>
                    <a:pt x="266" y="669"/>
                    <a:pt x="269" y="670"/>
                    <a:pt x="272" y="670"/>
                  </a:cubicBezTo>
                  <a:cubicBezTo>
                    <a:pt x="301" y="678"/>
                    <a:pt x="330" y="681"/>
                    <a:pt x="359" y="681"/>
                  </a:cubicBezTo>
                  <a:cubicBezTo>
                    <a:pt x="387" y="681"/>
                    <a:pt x="416" y="678"/>
                    <a:pt x="445" y="670"/>
                  </a:cubicBezTo>
                  <a:cubicBezTo>
                    <a:pt x="499" y="656"/>
                    <a:pt x="547" y="627"/>
                    <a:pt x="587" y="587"/>
                  </a:cubicBezTo>
                  <a:cubicBezTo>
                    <a:pt x="628" y="547"/>
                    <a:pt x="656" y="500"/>
                    <a:pt x="672" y="444"/>
                  </a:cubicBezTo>
                  <a:cubicBezTo>
                    <a:pt x="685" y="387"/>
                    <a:pt x="685" y="332"/>
                    <a:pt x="670" y="274"/>
                  </a:cubicBezTo>
                  <a:lnTo>
                    <a:pt x="669" y="266"/>
                  </a:lnTo>
                  <a:lnTo>
                    <a:pt x="669" y="262"/>
                  </a:lnTo>
                  <a:cubicBezTo>
                    <a:pt x="657" y="205"/>
                    <a:pt x="637" y="186"/>
                    <a:pt x="608" y="146"/>
                  </a:cubicBezTo>
                  <a:cubicBezTo>
                    <a:pt x="598" y="131"/>
                    <a:pt x="587" y="118"/>
                    <a:pt x="577" y="106"/>
                  </a:cubicBezTo>
                  <a:cubicBezTo>
                    <a:pt x="576" y="104"/>
                    <a:pt x="574" y="101"/>
                    <a:pt x="570" y="99"/>
                  </a:cubicBezTo>
                  <a:cubicBezTo>
                    <a:pt x="539" y="66"/>
                    <a:pt x="505" y="43"/>
                    <a:pt x="462" y="29"/>
                  </a:cubicBezTo>
                  <a:cubicBezTo>
                    <a:pt x="426" y="10"/>
                    <a:pt x="386" y="0"/>
                    <a:pt x="343" y="0"/>
                  </a:cubicBezTo>
                  <a:cubicBezTo>
                    <a:pt x="340" y="0"/>
                    <a:pt x="337" y="0"/>
                    <a:pt x="335" y="0"/>
                  </a:cubicBezTo>
                  <a:cubicBezTo>
                    <a:pt x="331" y="0"/>
                    <a:pt x="328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3657;p49">
              <a:extLst>
                <a:ext uri="{FF2B5EF4-FFF2-40B4-BE49-F238E27FC236}">
                  <a16:creationId xmlns:a16="http://schemas.microsoft.com/office/drawing/2014/main" id="{50143B8B-5937-3FC3-8AAD-DCC054760444}"/>
                </a:ext>
              </a:extLst>
            </p:cNvPr>
            <p:cNvSpPr/>
            <p:nvPr/>
          </p:nvSpPr>
          <p:spPr>
            <a:xfrm>
              <a:off x="4527496" y="3272053"/>
              <a:ext cx="19440" cy="18959"/>
            </a:xfrm>
            <a:custGeom>
              <a:avLst/>
              <a:gdLst/>
              <a:ahLst/>
              <a:cxnLst/>
              <a:rect l="l" t="t" r="r" b="b"/>
              <a:pathLst>
                <a:path w="687" h="670" extrusionOk="0">
                  <a:moveTo>
                    <a:pt x="351" y="0"/>
                  </a:moveTo>
                  <a:cubicBezTo>
                    <a:pt x="321" y="0"/>
                    <a:pt x="292" y="4"/>
                    <a:pt x="262" y="12"/>
                  </a:cubicBezTo>
                  <a:cubicBezTo>
                    <a:pt x="205" y="28"/>
                    <a:pt x="156" y="57"/>
                    <a:pt x="114" y="98"/>
                  </a:cubicBezTo>
                  <a:cubicBezTo>
                    <a:pt x="109" y="105"/>
                    <a:pt x="102" y="112"/>
                    <a:pt x="96" y="121"/>
                  </a:cubicBezTo>
                  <a:cubicBezTo>
                    <a:pt x="80" y="143"/>
                    <a:pt x="63" y="165"/>
                    <a:pt x="46" y="186"/>
                  </a:cubicBezTo>
                  <a:lnTo>
                    <a:pt x="12" y="262"/>
                  </a:lnTo>
                  <a:cubicBezTo>
                    <a:pt x="9" y="291"/>
                    <a:pt x="5" y="319"/>
                    <a:pt x="2" y="348"/>
                  </a:cubicBezTo>
                  <a:cubicBezTo>
                    <a:pt x="0" y="391"/>
                    <a:pt x="9" y="433"/>
                    <a:pt x="30" y="471"/>
                  </a:cubicBezTo>
                  <a:cubicBezTo>
                    <a:pt x="37" y="499"/>
                    <a:pt x="51" y="522"/>
                    <a:pt x="70" y="542"/>
                  </a:cubicBezTo>
                  <a:cubicBezTo>
                    <a:pt x="85" y="566"/>
                    <a:pt x="104" y="586"/>
                    <a:pt x="128" y="601"/>
                  </a:cubicBezTo>
                  <a:cubicBezTo>
                    <a:pt x="149" y="621"/>
                    <a:pt x="172" y="633"/>
                    <a:pt x="200" y="643"/>
                  </a:cubicBezTo>
                  <a:cubicBezTo>
                    <a:pt x="233" y="659"/>
                    <a:pt x="270" y="669"/>
                    <a:pt x="308" y="669"/>
                  </a:cubicBezTo>
                  <a:cubicBezTo>
                    <a:pt x="313" y="669"/>
                    <a:pt x="318" y="669"/>
                    <a:pt x="323" y="669"/>
                  </a:cubicBezTo>
                  <a:lnTo>
                    <a:pt x="351" y="669"/>
                  </a:lnTo>
                  <a:cubicBezTo>
                    <a:pt x="410" y="669"/>
                    <a:pt x="467" y="654"/>
                    <a:pt x="519" y="624"/>
                  </a:cubicBezTo>
                  <a:cubicBezTo>
                    <a:pt x="570" y="595"/>
                    <a:pt x="611" y="556"/>
                    <a:pt x="640" y="505"/>
                  </a:cubicBezTo>
                  <a:cubicBezTo>
                    <a:pt x="670" y="451"/>
                    <a:pt x="685" y="396"/>
                    <a:pt x="685" y="335"/>
                  </a:cubicBezTo>
                  <a:cubicBezTo>
                    <a:pt x="686" y="288"/>
                    <a:pt x="678" y="245"/>
                    <a:pt x="656" y="204"/>
                  </a:cubicBezTo>
                  <a:cubicBezTo>
                    <a:pt x="643" y="163"/>
                    <a:pt x="620" y="128"/>
                    <a:pt x="588" y="98"/>
                  </a:cubicBezTo>
                  <a:cubicBezTo>
                    <a:pt x="545" y="56"/>
                    <a:pt x="496" y="27"/>
                    <a:pt x="439" y="12"/>
                  </a:cubicBezTo>
                  <a:cubicBezTo>
                    <a:pt x="410" y="4"/>
                    <a:pt x="380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3658;p49">
              <a:extLst>
                <a:ext uri="{FF2B5EF4-FFF2-40B4-BE49-F238E27FC236}">
                  <a16:creationId xmlns:a16="http://schemas.microsoft.com/office/drawing/2014/main" id="{3952BF1E-38B0-AFC9-41BF-E225C070F023}"/>
                </a:ext>
              </a:extLst>
            </p:cNvPr>
            <p:cNvSpPr/>
            <p:nvPr/>
          </p:nvSpPr>
          <p:spPr>
            <a:xfrm>
              <a:off x="4556274" y="3254225"/>
              <a:ext cx="19808" cy="19157"/>
            </a:xfrm>
            <a:custGeom>
              <a:avLst/>
              <a:gdLst/>
              <a:ahLst/>
              <a:cxnLst/>
              <a:rect l="l" t="t" r="r" b="b"/>
              <a:pathLst>
                <a:path w="700" h="677" extrusionOk="0">
                  <a:moveTo>
                    <a:pt x="372" y="1"/>
                  </a:moveTo>
                  <a:cubicBezTo>
                    <a:pt x="351" y="1"/>
                    <a:pt x="332" y="5"/>
                    <a:pt x="303" y="8"/>
                  </a:cubicBezTo>
                  <a:cubicBezTo>
                    <a:pt x="287" y="10"/>
                    <a:pt x="272" y="11"/>
                    <a:pt x="256" y="14"/>
                  </a:cubicBezTo>
                  <a:cubicBezTo>
                    <a:pt x="252" y="14"/>
                    <a:pt x="249" y="17"/>
                    <a:pt x="248" y="17"/>
                  </a:cubicBezTo>
                  <a:cubicBezTo>
                    <a:pt x="220" y="27"/>
                    <a:pt x="194" y="39"/>
                    <a:pt x="168" y="49"/>
                  </a:cubicBezTo>
                  <a:lnTo>
                    <a:pt x="101" y="103"/>
                  </a:lnTo>
                  <a:lnTo>
                    <a:pt x="47" y="170"/>
                  </a:lnTo>
                  <a:cubicBezTo>
                    <a:pt x="24" y="207"/>
                    <a:pt x="9" y="250"/>
                    <a:pt x="8" y="293"/>
                  </a:cubicBezTo>
                  <a:cubicBezTo>
                    <a:pt x="1" y="322"/>
                    <a:pt x="1" y="353"/>
                    <a:pt x="8" y="382"/>
                  </a:cubicBezTo>
                  <a:cubicBezTo>
                    <a:pt x="8" y="412"/>
                    <a:pt x="15" y="440"/>
                    <a:pt x="31" y="466"/>
                  </a:cubicBezTo>
                  <a:cubicBezTo>
                    <a:pt x="38" y="495"/>
                    <a:pt x="53" y="518"/>
                    <a:pt x="75" y="539"/>
                  </a:cubicBezTo>
                  <a:cubicBezTo>
                    <a:pt x="98" y="575"/>
                    <a:pt x="130" y="604"/>
                    <a:pt x="168" y="623"/>
                  </a:cubicBezTo>
                  <a:cubicBezTo>
                    <a:pt x="171" y="626"/>
                    <a:pt x="174" y="627"/>
                    <a:pt x="177" y="629"/>
                  </a:cubicBezTo>
                  <a:cubicBezTo>
                    <a:pt x="177" y="629"/>
                    <a:pt x="178" y="629"/>
                    <a:pt x="178" y="630"/>
                  </a:cubicBezTo>
                  <a:cubicBezTo>
                    <a:pt x="217" y="657"/>
                    <a:pt x="258" y="670"/>
                    <a:pt x="304" y="671"/>
                  </a:cubicBezTo>
                  <a:cubicBezTo>
                    <a:pt x="319" y="674"/>
                    <a:pt x="335" y="677"/>
                    <a:pt x="349" y="677"/>
                  </a:cubicBezTo>
                  <a:lnTo>
                    <a:pt x="360" y="677"/>
                  </a:lnTo>
                  <a:cubicBezTo>
                    <a:pt x="377" y="674"/>
                    <a:pt x="392" y="673"/>
                    <a:pt x="408" y="671"/>
                  </a:cubicBezTo>
                  <a:cubicBezTo>
                    <a:pt x="451" y="668"/>
                    <a:pt x="493" y="657"/>
                    <a:pt x="531" y="630"/>
                  </a:cubicBezTo>
                  <a:cubicBezTo>
                    <a:pt x="553" y="613"/>
                    <a:pt x="576" y="597"/>
                    <a:pt x="598" y="578"/>
                  </a:cubicBezTo>
                  <a:cubicBezTo>
                    <a:pt x="599" y="577"/>
                    <a:pt x="602" y="575"/>
                    <a:pt x="602" y="572"/>
                  </a:cubicBezTo>
                  <a:cubicBezTo>
                    <a:pt x="618" y="550"/>
                    <a:pt x="636" y="529"/>
                    <a:pt x="653" y="507"/>
                  </a:cubicBezTo>
                  <a:cubicBezTo>
                    <a:pt x="676" y="469"/>
                    <a:pt x="690" y="430"/>
                    <a:pt x="691" y="386"/>
                  </a:cubicBezTo>
                  <a:cubicBezTo>
                    <a:pt x="700" y="359"/>
                    <a:pt x="700" y="330"/>
                    <a:pt x="692" y="301"/>
                  </a:cubicBezTo>
                  <a:cubicBezTo>
                    <a:pt x="691" y="257"/>
                    <a:pt x="678" y="216"/>
                    <a:pt x="655" y="178"/>
                  </a:cubicBezTo>
                  <a:cubicBezTo>
                    <a:pt x="652" y="177"/>
                    <a:pt x="652" y="176"/>
                    <a:pt x="650" y="173"/>
                  </a:cubicBezTo>
                  <a:cubicBezTo>
                    <a:pt x="639" y="148"/>
                    <a:pt x="620" y="126"/>
                    <a:pt x="598" y="106"/>
                  </a:cubicBezTo>
                  <a:lnTo>
                    <a:pt x="531" y="53"/>
                  </a:lnTo>
                  <a:cubicBezTo>
                    <a:pt x="531" y="53"/>
                    <a:pt x="530" y="53"/>
                    <a:pt x="530" y="52"/>
                  </a:cubicBezTo>
                  <a:cubicBezTo>
                    <a:pt x="527" y="52"/>
                    <a:pt x="525" y="49"/>
                    <a:pt x="524" y="49"/>
                  </a:cubicBezTo>
                  <a:cubicBezTo>
                    <a:pt x="524" y="49"/>
                    <a:pt x="521" y="49"/>
                    <a:pt x="521" y="48"/>
                  </a:cubicBezTo>
                  <a:lnTo>
                    <a:pt x="519" y="48"/>
                  </a:lnTo>
                  <a:cubicBezTo>
                    <a:pt x="492" y="36"/>
                    <a:pt x="466" y="26"/>
                    <a:pt x="440" y="13"/>
                  </a:cubicBezTo>
                  <a:cubicBezTo>
                    <a:pt x="411" y="4"/>
                    <a:pt x="391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3659;p49">
              <a:extLst>
                <a:ext uri="{FF2B5EF4-FFF2-40B4-BE49-F238E27FC236}">
                  <a16:creationId xmlns:a16="http://schemas.microsoft.com/office/drawing/2014/main" id="{8E265BE9-FFED-11C3-885D-0F5CFFA0AC2D}"/>
                </a:ext>
              </a:extLst>
            </p:cNvPr>
            <p:cNvSpPr/>
            <p:nvPr/>
          </p:nvSpPr>
          <p:spPr>
            <a:xfrm>
              <a:off x="4582846" y="3237558"/>
              <a:ext cx="19921" cy="19129"/>
            </a:xfrm>
            <a:custGeom>
              <a:avLst/>
              <a:gdLst/>
              <a:ahLst/>
              <a:cxnLst/>
              <a:rect l="l" t="t" r="r" b="b"/>
              <a:pathLst>
                <a:path w="704" h="676" extrusionOk="0">
                  <a:moveTo>
                    <a:pt x="378" y="0"/>
                  </a:moveTo>
                  <a:cubicBezTo>
                    <a:pt x="371" y="0"/>
                    <a:pt x="365" y="1"/>
                    <a:pt x="358" y="2"/>
                  </a:cubicBezTo>
                  <a:cubicBezTo>
                    <a:pt x="354" y="2"/>
                    <a:pt x="349" y="2"/>
                    <a:pt x="343" y="3"/>
                  </a:cubicBezTo>
                  <a:cubicBezTo>
                    <a:pt x="282" y="3"/>
                    <a:pt x="226" y="19"/>
                    <a:pt x="173" y="48"/>
                  </a:cubicBezTo>
                  <a:cubicBezTo>
                    <a:pt x="123" y="79"/>
                    <a:pt x="82" y="119"/>
                    <a:pt x="51" y="170"/>
                  </a:cubicBezTo>
                  <a:cubicBezTo>
                    <a:pt x="41" y="198"/>
                    <a:pt x="30" y="224"/>
                    <a:pt x="16" y="250"/>
                  </a:cubicBezTo>
                  <a:cubicBezTo>
                    <a:pt x="0" y="310"/>
                    <a:pt x="0" y="369"/>
                    <a:pt x="16" y="429"/>
                  </a:cubicBezTo>
                  <a:cubicBezTo>
                    <a:pt x="28" y="472"/>
                    <a:pt x="48" y="512"/>
                    <a:pt x="77" y="544"/>
                  </a:cubicBezTo>
                  <a:cubicBezTo>
                    <a:pt x="101" y="580"/>
                    <a:pt x="131" y="609"/>
                    <a:pt x="172" y="631"/>
                  </a:cubicBezTo>
                  <a:cubicBezTo>
                    <a:pt x="224" y="661"/>
                    <a:pt x="281" y="676"/>
                    <a:pt x="342" y="676"/>
                  </a:cubicBezTo>
                  <a:cubicBezTo>
                    <a:pt x="404" y="676"/>
                    <a:pt x="460" y="660"/>
                    <a:pt x="513" y="631"/>
                  </a:cubicBezTo>
                  <a:cubicBezTo>
                    <a:pt x="516" y="628"/>
                    <a:pt x="522" y="625"/>
                    <a:pt x="525" y="622"/>
                  </a:cubicBezTo>
                  <a:cubicBezTo>
                    <a:pt x="528" y="621"/>
                    <a:pt x="529" y="621"/>
                    <a:pt x="531" y="619"/>
                  </a:cubicBezTo>
                  <a:cubicBezTo>
                    <a:pt x="544" y="609"/>
                    <a:pt x="557" y="600"/>
                    <a:pt x="567" y="592"/>
                  </a:cubicBezTo>
                  <a:cubicBezTo>
                    <a:pt x="582" y="584"/>
                    <a:pt x="593" y="576"/>
                    <a:pt x="602" y="564"/>
                  </a:cubicBezTo>
                  <a:cubicBezTo>
                    <a:pt x="641" y="522"/>
                    <a:pt x="670" y="475"/>
                    <a:pt x="688" y="419"/>
                  </a:cubicBezTo>
                  <a:cubicBezTo>
                    <a:pt x="704" y="359"/>
                    <a:pt x="704" y="301"/>
                    <a:pt x="689" y="243"/>
                  </a:cubicBezTo>
                  <a:cubicBezTo>
                    <a:pt x="673" y="186"/>
                    <a:pt x="646" y="140"/>
                    <a:pt x="604" y="98"/>
                  </a:cubicBezTo>
                  <a:cubicBezTo>
                    <a:pt x="561" y="55"/>
                    <a:pt x="515" y="28"/>
                    <a:pt x="458" y="12"/>
                  </a:cubicBezTo>
                  <a:cubicBezTo>
                    <a:pt x="432" y="7"/>
                    <a:pt x="405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3660;p49">
              <a:extLst>
                <a:ext uri="{FF2B5EF4-FFF2-40B4-BE49-F238E27FC236}">
                  <a16:creationId xmlns:a16="http://schemas.microsoft.com/office/drawing/2014/main" id="{7FB47E73-D458-8910-BE31-7E3D292AF5C4}"/>
                </a:ext>
              </a:extLst>
            </p:cNvPr>
            <p:cNvSpPr/>
            <p:nvPr/>
          </p:nvSpPr>
          <p:spPr>
            <a:xfrm>
              <a:off x="4602201" y="3222674"/>
              <a:ext cx="18705" cy="18252"/>
            </a:xfrm>
            <a:custGeom>
              <a:avLst/>
              <a:gdLst/>
              <a:ahLst/>
              <a:cxnLst/>
              <a:rect l="l" t="t" r="r" b="b"/>
              <a:pathLst>
                <a:path w="661" h="645" extrusionOk="0">
                  <a:moveTo>
                    <a:pt x="324" y="1"/>
                  </a:moveTo>
                  <a:cubicBezTo>
                    <a:pt x="296" y="1"/>
                    <a:pt x="268" y="4"/>
                    <a:pt x="239" y="12"/>
                  </a:cubicBezTo>
                  <a:lnTo>
                    <a:pt x="164" y="44"/>
                  </a:lnTo>
                  <a:cubicBezTo>
                    <a:pt x="116" y="73"/>
                    <a:pt x="78" y="109"/>
                    <a:pt x="49" y="158"/>
                  </a:cubicBezTo>
                  <a:cubicBezTo>
                    <a:pt x="26" y="195"/>
                    <a:pt x="13" y="234"/>
                    <a:pt x="11" y="276"/>
                  </a:cubicBezTo>
                  <a:cubicBezTo>
                    <a:pt x="1" y="318"/>
                    <a:pt x="4" y="360"/>
                    <a:pt x="15" y="404"/>
                  </a:cubicBezTo>
                  <a:cubicBezTo>
                    <a:pt x="26" y="445"/>
                    <a:pt x="45" y="480"/>
                    <a:pt x="72" y="510"/>
                  </a:cubicBezTo>
                  <a:cubicBezTo>
                    <a:pt x="94" y="545"/>
                    <a:pt x="124" y="573"/>
                    <a:pt x="161" y="593"/>
                  </a:cubicBezTo>
                  <a:cubicBezTo>
                    <a:pt x="187" y="608"/>
                    <a:pt x="212" y="618"/>
                    <a:pt x="238" y="625"/>
                  </a:cubicBezTo>
                  <a:cubicBezTo>
                    <a:pt x="260" y="632"/>
                    <a:pt x="281" y="638"/>
                    <a:pt x="305" y="639"/>
                  </a:cubicBezTo>
                  <a:cubicBezTo>
                    <a:pt x="322" y="643"/>
                    <a:pt x="340" y="645"/>
                    <a:pt x="357" y="645"/>
                  </a:cubicBezTo>
                  <a:cubicBezTo>
                    <a:pt x="382" y="645"/>
                    <a:pt x="406" y="641"/>
                    <a:pt x="430" y="634"/>
                  </a:cubicBezTo>
                  <a:cubicBezTo>
                    <a:pt x="456" y="624"/>
                    <a:pt x="479" y="612"/>
                    <a:pt x="505" y="603"/>
                  </a:cubicBezTo>
                  <a:cubicBezTo>
                    <a:pt x="542" y="583"/>
                    <a:pt x="571" y="557"/>
                    <a:pt x="592" y="523"/>
                  </a:cubicBezTo>
                  <a:cubicBezTo>
                    <a:pt x="611" y="503"/>
                    <a:pt x="624" y="481"/>
                    <a:pt x="632" y="455"/>
                  </a:cubicBezTo>
                  <a:cubicBezTo>
                    <a:pt x="652" y="419"/>
                    <a:pt x="661" y="376"/>
                    <a:pt x="659" y="334"/>
                  </a:cubicBezTo>
                  <a:cubicBezTo>
                    <a:pt x="659" y="299"/>
                    <a:pt x="655" y="273"/>
                    <a:pt x="652" y="246"/>
                  </a:cubicBezTo>
                  <a:cubicBezTo>
                    <a:pt x="637" y="193"/>
                    <a:pt x="610" y="147"/>
                    <a:pt x="572" y="108"/>
                  </a:cubicBezTo>
                  <a:lnTo>
                    <a:pt x="566" y="102"/>
                  </a:lnTo>
                  <a:cubicBezTo>
                    <a:pt x="565" y="102"/>
                    <a:pt x="565" y="100"/>
                    <a:pt x="563" y="100"/>
                  </a:cubicBezTo>
                  <a:cubicBezTo>
                    <a:pt x="542" y="81"/>
                    <a:pt x="520" y="65"/>
                    <a:pt x="495" y="49"/>
                  </a:cubicBezTo>
                  <a:cubicBezTo>
                    <a:pt x="494" y="47"/>
                    <a:pt x="492" y="45"/>
                    <a:pt x="491" y="45"/>
                  </a:cubicBezTo>
                  <a:cubicBezTo>
                    <a:pt x="465" y="31"/>
                    <a:pt x="437" y="20"/>
                    <a:pt x="408" y="12"/>
                  </a:cubicBezTo>
                  <a:cubicBezTo>
                    <a:pt x="380" y="4"/>
                    <a:pt x="352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3661;p49">
              <a:extLst>
                <a:ext uri="{FF2B5EF4-FFF2-40B4-BE49-F238E27FC236}">
                  <a16:creationId xmlns:a16="http://schemas.microsoft.com/office/drawing/2014/main" id="{50541D4E-A44A-85F3-E3CC-21FB071DE485}"/>
                </a:ext>
              </a:extLst>
            </p:cNvPr>
            <p:cNvSpPr/>
            <p:nvPr/>
          </p:nvSpPr>
          <p:spPr>
            <a:xfrm>
              <a:off x="4567537" y="3163447"/>
              <a:ext cx="19440" cy="19525"/>
            </a:xfrm>
            <a:custGeom>
              <a:avLst/>
              <a:gdLst/>
              <a:ahLst/>
              <a:cxnLst/>
              <a:rect l="l" t="t" r="r" b="b"/>
              <a:pathLst>
                <a:path w="687" h="690" extrusionOk="0">
                  <a:moveTo>
                    <a:pt x="353" y="0"/>
                  </a:moveTo>
                  <a:cubicBezTo>
                    <a:pt x="350" y="0"/>
                    <a:pt x="347" y="0"/>
                    <a:pt x="344" y="0"/>
                  </a:cubicBezTo>
                  <a:cubicBezTo>
                    <a:pt x="315" y="5"/>
                    <a:pt x="284" y="8"/>
                    <a:pt x="255" y="14"/>
                  </a:cubicBezTo>
                  <a:cubicBezTo>
                    <a:pt x="228" y="24"/>
                    <a:pt x="201" y="35"/>
                    <a:pt x="175" y="48"/>
                  </a:cubicBezTo>
                  <a:cubicBezTo>
                    <a:pt x="136" y="70"/>
                    <a:pt x="104" y="96"/>
                    <a:pt x="81" y="133"/>
                  </a:cubicBezTo>
                  <a:cubicBezTo>
                    <a:pt x="52" y="166"/>
                    <a:pt x="31" y="204"/>
                    <a:pt x="20" y="248"/>
                  </a:cubicBezTo>
                  <a:cubicBezTo>
                    <a:pt x="18" y="253"/>
                    <a:pt x="18" y="256"/>
                    <a:pt x="17" y="262"/>
                  </a:cubicBezTo>
                  <a:cubicBezTo>
                    <a:pt x="1" y="322"/>
                    <a:pt x="1" y="383"/>
                    <a:pt x="17" y="442"/>
                  </a:cubicBezTo>
                  <a:cubicBezTo>
                    <a:pt x="33" y="500"/>
                    <a:pt x="62" y="548"/>
                    <a:pt x="104" y="590"/>
                  </a:cubicBezTo>
                  <a:cubicBezTo>
                    <a:pt x="127" y="609"/>
                    <a:pt x="149" y="625"/>
                    <a:pt x="172" y="643"/>
                  </a:cubicBezTo>
                  <a:cubicBezTo>
                    <a:pt x="226" y="675"/>
                    <a:pt x="281" y="689"/>
                    <a:pt x="344" y="689"/>
                  </a:cubicBezTo>
                  <a:cubicBezTo>
                    <a:pt x="347" y="689"/>
                    <a:pt x="350" y="689"/>
                    <a:pt x="354" y="689"/>
                  </a:cubicBezTo>
                  <a:cubicBezTo>
                    <a:pt x="396" y="689"/>
                    <a:pt x="435" y="680"/>
                    <a:pt x="475" y="660"/>
                  </a:cubicBezTo>
                  <a:cubicBezTo>
                    <a:pt x="517" y="647"/>
                    <a:pt x="553" y="624"/>
                    <a:pt x="584" y="590"/>
                  </a:cubicBezTo>
                  <a:cubicBezTo>
                    <a:pt x="626" y="548"/>
                    <a:pt x="655" y="497"/>
                    <a:pt x="671" y="442"/>
                  </a:cubicBezTo>
                  <a:cubicBezTo>
                    <a:pt x="687" y="381"/>
                    <a:pt x="687" y="322"/>
                    <a:pt x="671" y="262"/>
                  </a:cubicBezTo>
                  <a:cubicBezTo>
                    <a:pt x="668" y="256"/>
                    <a:pt x="668" y="253"/>
                    <a:pt x="666" y="248"/>
                  </a:cubicBezTo>
                  <a:cubicBezTo>
                    <a:pt x="656" y="220"/>
                    <a:pt x="645" y="195"/>
                    <a:pt x="633" y="168"/>
                  </a:cubicBezTo>
                  <a:cubicBezTo>
                    <a:pt x="611" y="130"/>
                    <a:pt x="584" y="96"/>
                    <a:pt x="547" y="73"/>
                  </a:cubicBezTo>
                  <a:cubicBezTo>
                    <a:pt x="527" y="53"/>
                    <a:pt x="502" y="38"/>
                    <a:pt x="473" y="30"/>
                  </a:cubicBezTo>
                  <a:cubicBezTo>
                    <a:pt x="435" y="9"/>
                    <a:pt x="395" y="0"/>
                    <a:pt x="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3662;p49">
              <a:extLst>
                <a:ext uri="{FF2B5EF4-FFF2-40B4-BE49-F238E27FC236}">
                  <a16:creationId xmlns:a16="http://schemas.microsoft.com/office/drawing/2014/main" id="{BB51B132-613E-F594-145F-0D86BECE0F9D}"/>
                </a:ext>
              </a:extLst>
            </p:cNvPr>
            <p:cNvSpPr/>
            <p:nvPr/>
          </p:nvSpPr>
          <p:spPr>
            <a:xfrm>
              <a:off x="4528798" y="3151420"/>
              <a:ext cx="19780" cy="19186"/>
            </a:xfrm>
            <a:custGeom>
              <a:avLst/>
              <a:gdLst/>
              <a:ahLst/>
              <a:cxnLst/>
              <a:rect l="l" t="t" r="r" b="b"/>
              <a:pathLst>
                <a:path w="699" h="678" extrusionOk="0">
                  <a:moveTo>
                    <a:pt x="362" y="1"/>
                  </a:moveTo>
                  <a:cubicBezTo>
                    <a:pt x="332" y="1"/>
                    <a:pt x="303" y="5"/>
                    <a:pt x="273" y="13"/>
                  </a:cubicBezTo>
                  <a:cubicBezTo>
                    <a:pt x="267" y="16"/>
                    <a:pt x="261" y="17"/>
                    <a:pt x="255" y="20"/>
                  </a:cubicBezTo>
                  <a:cubicBezTo>
                    <a:pt x="254" y="23"/>
                    <a:pt x="251" y="23"/>
                    <a:pt x="248" y="24"/>
                  </a:cubicBezTo>
                  <a:lnTo>
                    <a:pt x="247" y="24"/>
                  </a:lnTo>
                  <a:cubicBezTo>
                    <a:pt x="156" y="62"/>
                    <a:pt x="190" y="40"/>
                    <a:pt x="135" y="84"/>
                  </a:cubicBezTo>
                  <a:cubicBezTo>
                    <a:pt x="108" y="99"/>
                    <a:pt x="91" y="119"/>
                    <a:pt x="77" y="142"/>
                  </a:cubicBezTo>
                  <a:cubicBezTo>
                    <a:pt x="65" y="151"/>
                    <a:pt x="56" y="162"/>
                    <a:pt x="50" y="174"/>
                  </a:cubicBezTo>
                  <a:lnTo>
                    <a:pt x="50" y="177"/>
                  </a:lnTo>
                  <a:lnTo>
                    <a:pt x="18" y="255"/>
                  </a:lnTo>
                  <a:cubicBezTo>
                    <a:pt x="5" y="298"/>
                    <a:pt x="1" y="343"/>
                    <a:pt x="13" y="386"/>
                  </a:cubicBezTo>
                  <a:cubicBezTo>
                    <a:pt x="13" y="415"/>
                    <a:pt x="20" y="441"/>
                    <a:pt x="34" y="468"/>
                  </a:cubicBezTo>
                  <a:cubicBezTo>
                    <a:pt x="47" y="507"/>
                    <a:pt x="71" y="542"/>
                    <a:pt x="101" y="572"/>
                  </a:cubicBezTo>
                  <a:lnTo>
                    <a:pt x="101" y="575"/>
                  </a:lnTo>
                  <a:cubicBezTo>
                    <a:pt x="101" y="577"/>
                    <a:pt x="167" y="626"/>
                    <a:pt x="168" y="627"/>
                  </a:cubicBezTo>
                  <a:cubicBezTo>
                    <a:pt x="194" y="638"/>
                    <a:pt x="222" y="649"/>
                    <a:pt x="247" y="659"/>
                  </a:cubicBezTo>
                  <a:lnTo>
                    <a:pt x="248" y="659"/>
                  </a:lnTo>
                  <a:cubicBezTo>
                    <a:pt x="251" y="659"/>
                    <a:pt x="254" y="662"/>
                    <a:pt x="255" y="662"/>
                  </a:cubicBezTo>
                  <a:cubicBezTo>
                    <a:pt x="261" y="664"/>
                    <a:pt x="267" y="664"/>
                    <a:pt x="270" y="665"/>
                  </a:cubicBezTo>
                  <a:cubicBezTo>
                    <a:pt x="300" y="673"/>
                    <a:pt x="330" y="677"/>
                    <a:pt x="360" y="677"/>
                  </a:cubicBezTo>
                  <a:cubicBezTo>
                    <a:pt x="390" y="677"/>
                    <a:pt x="420" y="673"/>
                    <a:pt x="450" y="665"/>
                  </a:cubicBezTo>
                  <a:cubicBezTo>
                    <a:pt x="507" y="649"/>
                    <a:pt x="558" y="620"/>
                    <a:pt x="600" y="578"/>
                  </a:cubicBezTo>
                  <a:cubicBezTo>
                    <a:pt x="617" y="556"/>
                    <a:pt x="633" y="533"/>
                    <a:pt x="652" y="510"/>
                  </a:cubicBezTo>
                  <a:cubicBezTo>
                    <a:pt x="683" y="456"/>
                    <a:pt x="697" y="401"/>
                    <a:pt x="697" y="338"/>
                  </a:cubicBezTo>
                  <a:cubicBezTo>
                    <a:pt x="699" y="293"/>
                    <a:pt x="690" y="250"/>
                    <a:pt x="669" y="209"/>
                  </a:cubicBezTo>
                  <a:cubicBezTo>
                    <a:pt x="658" y="168"/>
                    <a:pt x="633" y="132"/>
                    <a:pt x="601" y="100"/>
                  </a:cubicBezTo>
                  <a:cubicBezTo>
                    <a:pt x="559" y="59"/>
                    <a:pt x="510" y="30"/>
                    <a:pt x="451" y="13"/>
                  </a:cubicBezTo>
                  <a:cubicBezTo>
                    <a:pt x="422" y="5"/>
                    <a:pt x="392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3663;p49">
              <a:extLst>
                <a:ext uri="{FF2B5EF4-FFF2-40B4-BE49-F238E27FC236}">
                  <a16:creationId xmlns:a16="http://schemas.microsoft.com/office/drawing/2014/main" id="{6F071465-A6F4-9080-98B1-C2CEA1F22541}"/>
                </a:ext>
              </a:extLst>
            </p:cNvPr>
            <p:cNvSpPr/>
            <p:nvPr/>
          </p:nvSpPr>
          <p:spPr>
            <a:xfrm>
              <a:off x="4496255" y="3136677"/>
              <a:ext cx="19384" cy="19327"/>
            </a:xfrm>
            <a:custGeom>
              <a:avLst/>
              <a:gdLst/>
              <a:ahLst/>
              <a:cxnLst/>
              <a:rect l="l" t="t" r="r" b="b"/>
              <a:pathLst>
                <a:path w="685" h="683" extrusionOk="0">
                  <a:moveTo>
                    <a:pt x="331" y="0"/>
                  </a:moveTo>
                  <a:cubicBezTo>
                    <a:pt x="287" y="0"/>
                    <a:pt x="247" y="9"/>
                    <a:pt x="211" y="30"/>
                  </a:cubicBezTo>
                  <a:cubicBezTo>
                    <a:pt x="169" y="44"/>
                    <a:pt x="132" y="66"/>
                    <a:pt x="102" y="101"/>
                  </a:cubicBezTo>
                  <a:cubicBezTo>
                    <a:pt x="68" y="131"/>
                    <a:pt x="45" y="168"/>
                    <a:pt x="31" y="210"/>
                  </a:cubicBezTo>
                  <a:cubicBezTo>
                    <a:pt x="9" y="249"/>
                    <a:pt x="0" y="293"/>
                    <a:pt x="1" y="341"/>
                  </a:cubicBezTo>
                  <a:cubicBezTo>
                    <a:pt x="6" y="371"/>
                    <a:pt x="9" y="400"/>
                    <a:pt x="15" y="431"/>
                  </a:cubicBezTo>
                  <a:cubicBezTo>
                    <a:pt x="31" y="489"/>
                    <a:pt x="60" y="538"/>
                    <a:pt x="102" y="582"/>
                  </a:cubicBezTo>
                  <a:cubicBezTo>
                    <a:pt x="125" y="599"/>
                    <a:pt x="147" y="618"/>
                    <a:pt x="170" y="634"/>
                  </a:cubicBezTo>
                  <a:cubicBezTo>
                    <a:pt x="224" y="665"/>
                    <a:pt x="282" y="679"/>
                    <a:pt x="343" y="682"/>
                  </a:cubicBezTo>
                  <a:cubicBezTo>
                    <a:pt x="346" y="682"/>
                    <a:pt x="350" y="682"/>
                    <a:pt x="353" y="682"/>
                  </a:cubicBezTo>
                  <a:cubicBezTo>
                    <a:pt x="397" y="682"/>
                    <a:pt x="437" y="673"/>
                    <a:pt x="474" y="653"/>
                  </a:cubicBezTo>
                  <a:cubicBezTo>
                    <a:pt x="516" y="637"/>
                    <a:pt x="552" y="617"/>
                    <a:pt x="583" y="582"/>
                  </a:cubicBezTo>
                  <a:cubicBezTo>
                    <a:pt x="616" y="551"/>
                    <a:pt x="639" y="515"/>
                    <a:pt x="654" y="473"/>
                  </a:cubicBezTo>
                  <a:cubicBezTo>
                    <a:pt x="676" y="432"/>
                    <a:pt x="684" y="388"/>
                    <a:pt x="683" y="342"/>
                  </a:cubicBezTo>
                  <a:cubicBezTo>
                    <a:pt x="677" y="310"/>
                    <a:pt x="674" y="282"/>
                    <a:pt x="670" y="250"/>
                  </a:cubicBezTo>
                  <a:cubicBezTo>
                    <a:pt x="654" y="192"/>
                    <a:pt x="625" y="144"/>
                    <a:pt x="583" y="101"/>
                  </a:cubicBezTo>
                  <a:cubicBezTo>
                    <a:pt x="560" y="82"/>
                    <a:pt x="538" y="64"/>
                    <a:pt x="514" y="47"/>
                  </a:cubicBezTo>
                  <a:cubicBezTo>
                    <a:pt x="461" y="16"/>
                    <a:pt x="403" y="2"/>
                    <a:pt x="342" y="0"/>
                  </a:cubicBezTo>
                  <a:cubicBezTo>
                    <a:pt x="338" y="0"/>
                    <a:pt x="335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3664;p49">
              <a:extLst>
                <a:ext uri="{FF2B5EF4-FFF2-40B4-BE49-F238E27FC236}">
                  <a16:creationId xmlns:a16="http://schemas.microsoft.com/office/drawing/2014/main" id="{E94D2B7E-DB6D-483D-60DB-E09B7F653674}"/>
                </a:ext>
              </a:extLst>
            </p:cNvPr>
            <p:cNvSpPr/>
            <p:nvPr/>
          </p:nvSpPr>
          <p:spPr>
            <a:xfrm>
              <a:off x="4462978" y="3121708"/>
              <a:ext cx="19384" cy="20261"/>
            </a:xfrm>
            <a:custGeom>
              <a:avLst/>
              <a:gdLst/>
              <a:ahLst/>
              <a:cxnLst/>
              <a:rect l="l" t="t" r="r" b="b"/>
              <a:pathLst>
                <a:path w="685" h="716" extrusionOk="0">
                  <a:moveTo>
                    <a:pt x="335" y="0"/>
                  </a:moveTo>
                  <a:cubicBezTo>
                    <a:pt x="275" y="0"/>
                    <a:pt x="218" y="15"/>
                    <a:pt x="166" y="46"/>
                  </a:cubicBezTo>
                  <a:cubicBezTo>
                    <a:pt x="115" y="75"/>
                    <a:pt x="74" y="115"/>
                    <a:pt x="45" y="166"/>
                  </a:cubicBezTo>
                  <a:cubicBezTo>
                    <a:pt x="32" y="192"/>
                    <a:pt x="18" y="218"/>
                    <a:pt x="11" y="248"/>
                  </a:cubicBezTo>
                  <a:cubicBezTo>
                    <a:pt x="9" y="262"/>
                    <a:pt x="8" y="278"/>
                    <a:pt x="6" y="293"/>
                  </a:cubicBezTo>
                  <a:cubicBezTo>
                    <a:pt x="3" y="307"/>
                    <a:pt x="2" y="323"/>
                    <a:pt x="0" y="338"/>
                  </a:cubicBezTo>
                  <a:lnTo>
                    <a:pt x="0" y="345"/>
                  </a:lnTo>
                  <a:lnTo>
                    <a:pt x="0" y="352"/>
                  </a:lnTo>
                  <a:cubicBezTo>
                    <a:pt x="6" y="436"/>
                    <a:pt x="6" y="425"/>
                    <a:pt x="29" y="486"/>
                  </a:cubicBezTo>
                  <a:cubicBezTo>
                    <a:pt x="35" y="497"/>
                    <a:pt x="40" y="515"/>
                    <a:pt x="47" y="529"/>
                  </a:cubicBezTo>
                  <a:cubicBezTo>
                    <a:pt x="64" y="556"/>
                    <a:pt x="86" y="582"/>
                    <a:pt x="108" y="606"/>
                  </a:cubicBezTo>
                  <a:lnTo>
                    <a:pt x="118" y="618"/>
                  </a:lnTo>
                  <a:cubicBezTo>
                    <a:pt x="149" y="650"/>
                    <a:pt x="183" y="672"/>
                    <a:pt x="226" y="686"/>
                  </a:cubicBezTo>
                  <a:cubicBezTo>
                    <a:pt x="261" y="705"/>
                    <a:pt x="298" y="716"/>
                    <a:pt x="338" y="716"/>
                  </a:cubicBezTo>
                  <a:cubicBezTo>
                    <a:pt x="343" y="716"/>
                    <a:pt x="347" y="716"/>
                    <a:pt x="352" y="715"/>
                  </a:cubicBezTo>
                  <a:cubicBezTo>
                    <a:pt x="383" y="713"/>
                    <a:pt x="410" y="710"/>
                    <a:pt x="439" y="704"/>
                  </a:cubicBezTo>
                  <a:cubicBezTo>
                    <a:pt x="483" y="692"/>
                    <a:pt x="519" y="673"/>
                    <a:pt x="553" y="643"/>
                  </a:cubicBezTo>
                  <a:cubicBezTo>
                    <a:pt x="577" y="628"/>
                    <a:pt x="598" y="609"/>
                    <a:pt x="612" y="583"/>
                  </a:cubicBezTo>
                  <a:cubicBezTo>
                    <a:pt x="641" y="551"/>
                    <a:pt x="662" y="515"/>
                    <a:pt x="673" y="471"/>
                  </a:cubicBezTo>
                  <a:lnTo>
                    <a:pt x="683" y="384"/>
                  </a:lnTo>
                  <a:cubicBezTo>
                    <a:pt x="685" y="348"/>
                    <a:pt x="678" y="314"/>
                    <a:pt x="667" y="282"/>
                  </a:cubicBezTo>
                  <a:lnTo>
                    <a:pt x="667" y="282"/>
                  </a:lnTo>
                  <a:cubicBezTo>
                    <a:pt x="669" y="284"/>
                    <a:pt x="669" y="288"/>
                    <a:pt x="670" y="290"/>
                  </a:cubicBezTo>
                  <a:lnTo>
                    <a:pt x="666" y="274"/>
                  </a:lnTo>
                  <a:cubicBezTo>
                    <a:pt x="666" y="271"/>
                    <a:pt x="666" y="268"/>
                    <a:pt x="663" y="266"/>
                  </a:cubicBezTo>
                  <a:lnTo>
                    <a:pt x="663" y="264"/>
                  </a:lnTo>
                  <a:cubicBezTo>
                    <a:pt x="657" y="243"/>
                    <a:pt x="653" y="230"/>
                    <a:pt x="646" y="217"/>
                  </a:cubicBezTo>
                  <a:cubicBezTo>
                    <a:pt x="638" y="201"/>
                    <a:pt x="631" y="184"/>
                    <a:pt x="624" y="166"/>
                  </a:cubicBezTo>
                  <a:cubicBezTo>
                    <a:pt x="595" y="115"/>
                    <a:pt x="554" y="75"/>
                    <a:pt x="503" y="46"/>
                  </a:cubicBezTo>
                  <a:cubicBezTo>
                    <a:pt x="451" y="15"/>
                    <a:pt x="394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3665;p49">
              <a:extLst>
                <a:ext uri="{FF2B5EF4-FFF2-40B4-BE49-F238E27FC236}">
                  <a16:creationId xmlns:a16="http://schemas.microsoft.com/office/drawing/2014/main" id="{3297D60D-DC85-CCE1-AE2F-777DEC407532}"/>
                </a:ext>
              </a:extLst>
            </p:cNvPr>
            <p:cNvSpPr/>
            <p:nvPr/>
          </p:nvSpPr>
          <p:spPr>
            <a:xfrm>
              <a:off x="4429870" y="3107644"/>
              <a:ext cx="18903" cy="18733"/>
            </a:xfrm>
            <a:custGeom>
              <a:avLst/>
              <a:gdLst/>
              <a:ahLst/>
              <a:cxnLst/>
              <a:rect l="l" t="t" r="r" b="b"/>
              <a:pathLst>
                <a:path w="668" h="662" extrusionOk="0">
                  <a:moveTo>
                    <a:pt x="320" y="0"/>
                  </a:moveTo>
                  <a:cubicBezTo>
                    <a:pt x="280" y="0"/>
                    <a:pt x="243" y="10"/>
                    <a:pt x="208" y="30"/>
                  </a:cubicBezTo>
                  <a:cubicBezTo>
                    <a:pt x="166" y="41"/>
                    <a:pt x="131" y="66"/>
                    <a:pt x="101" y="98"/>
                  </a:cubicBezTo>
                  <a:cubicBezTo>
                    <a:pt x="67" y="127"/>
                    <a:pt x="46" y="163"/>
                    <a:pt x="31" y="205"/>
                  </a:cubicBezTo>
                  <a:cubicBezTo>
                    <a:pt x="12" y="245"/>
                    <a:pt x="1" y="287"/>
                    <a:pt x="2" y="332"/>
                  </a:cubicBezTo>
                  <a:lnTo>
                    <a:pt x="14" y="419"/>
                  </a:lnTo>
                  <a:cubicBezTo>
                    <a:pt x="30" y="476"/>
                    <a:pt x="57" y="525"/>
                    <a:pt x="99" y="564"/>
                  </a:cubicBezTo>
                  <a:cubicBezTo>
                    <a:pt x="121" y="582"/>
                    <a:pt x="144" y="599"/>
                    <a:pt x="166" y="615"/>
                  </a:cubicBezTo>
                  <a:cubicBezTo>
                    <a:pt x="217" y="644"/>
                    <a:pt x="274" y="662"/>
                    <a:pt x="333" y="662"/>
                  </a:cubicBezTo>
                  <a:cubicBezTo>
                    <a:pt x="337" y="662"/>
                    <a:pt x="340" y="662"/>
                    <a:pt x="343" y="662"/>
                  </a:cubicBezTo>
                  <a:cubicBezTo>
                    <a:pt x="384" y="662"/>
                    <a:pt x="423" y="653"/>
                    <a:pt x="460" y="633"/>
                  </a:cubicBezTo>
                  <a:cubicBezTo>
                    <a:pt x="502" y="620"/>
                    <a:pt x="537" y="596"/>
                    <a:pt x="567" y="563"/>
                  </a:cubicBezTo>
                  <a:cubicBezTo>
                    <a:pt x="601" y="534"/>
                    <a:pt x="623" y="497"/>
                    <a:pt x="637" y="455"/>
                  </a:cubicBezTo>
                  <a:cubicBezTo>
                    <a:pt x="656" y="416"/>
                    <a:pt x="668" y="374"/>
                    <a:pt x="666" y="329"/>
                  </a:cubicBezTo>
                  <a:cubicBezTo>
                    <a:pt x="662" y="301"/>
                    <a:pt x="659" y="272"/>
                    <a:pt x="654" y="242"/>
                  </a:cubicBezTo>
                  <a:cubicBezTo>
                    <a:pt x="639" y="185"/>
                    <a:pt x="611" y="136"/>
                    <a:pt x="569" y="96"/>
                  </a:cubicBezTo>
                  <a:cubicBezTo>
                    <a:pt x="547" y="80"/>
                    <a:pt x="524" y="62"/>
                    <a:pt x="502" y="46"/>
                  </a:cubicBezTo>
                  <a:cubicBezTo>
                    <a:pt x="451" y="16"/>
                    <a:pt x="394" y="0"/>
                    <a:pt x="335" y="0"/>
                  </a:cubicBezTo>
                  <a:cubicBezTo>
                    <a:pt x="330" y="0"/>
                    <a:pt x="325" y="0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3666;p49">
              <a:extLst>
                <a:ext uri="{FF2B5EF4-FFF2-40B4-BE49-F238E27FC236}">
                  <a16:creationId xmlns:a16="http://schemas.microsoft.com/office/drawing/2014/main" id="{DF29EC53-A742-7A57-79A9-75D8EE8A0C52}"/>
                </a:ext>
              </a:extLst>
            </p:cNvPr>
            <p:cNvSpPr/>
            <p:nvPr/>
          </p:nvSpPr>
          <p:spPr>
            <a:xfrm>
              <a:off x="4398544" y="3092222"/>
              <a:ext cx="19016" cy="18988"/>
            </a:xfrm>
            <a:custGeom>
              <a:avLst/>
              <a:gdLst/>
              <a:ahLst/>
              <a:cxnLst/>
              <a:rect l="l" t="t" r="r" b="b"/>
              <a:pathLst>
                <a:path w="672" h="671" extrusionOk="0">
                  <a:moveTo>
                    <a:pt x="319" y="0"/>
                  </a:moveTo>
                  <a:cubicBezTo>
                    <a:pt x="278" y="0"/>
                    <a:pt x="240" y="10"/>
                    <a:pt x="205" y="30"/>
                  </a:cubicBezTo>
                  <a:cubicBezTo>
                    <a:pt x="163" y="41"/>
                    <a:pt x="127" y="66"/>
                    <a:pt x="98" y="98"/>
                  </a:cubicBezTo>
                  <a:cubicBezTo>
                    <a:pt x="55" y="140"/>
                    <a:pt x="26" y="189"/>
                    <a:pt x="12" y="245"/>
                  </a:cubicBezTo>
                  <a:cubicBezTo>
                    <a:pt x="9" y="274"/>
                    <a:pt x="5" y="306"/>
                    <a:pt x="0" y="335"/>
                  </a:cubicBezTo>
                  <a:cubicBezTo>
                    <a:pt x="0" y="394"/>
                    <a:pt x="15" y="451"/>
                    <a:pt x="45" y="503"/>
                  </a:cubicBezTo>
                  <a:cubicBezTo>
                    <a:pt x="74" y="554"/>
                    <a:pt x="114" y="593"/>
                    <a:pt x="164" y="623"/>
                  </a:cubicBezTo>
                  <a:cubicBezTo>
                    <a:pt x="192" y="634"/>
                    <a:pt x="218" y="644"/>
                    <a:pt x="244" y="657"/>
                  </a:cubicBezTo>
                  <a:cubicBezTo>
                    <a:pt x="249" y="659"/>
                    <a:pt x="252" y="659"/>
                    <a:pt x="256" y="659"/>
                  </a:cubicBezTo>
                  <a:cubicBezTo>
                    <a:pt x="257" y="659"/>
                    <a:pt x="259" y="662"/>
                    <a:pt x="262" y="662"/>
                  </a:cubicBezTo>
                  <a:cubicBezTo>
                    <a:pt x="263" y="662"/>
                    <a:pt x="265" y="662"/>
                    <a:pt x="268" y="662"/>
                  </a:cubicBezTo>
                  <a:cubicBezTo>
                    <a:pt x="270" y="662"/>
                    <a:pt x="272" y="662"/>
                    <a:pt x="273" y="663"/>
                  </a:cubicBezTo>
                  <a:cubicBezTo>
                    <a:pt x="284" y="665"/>
                    <a:pt x="292" y="666"/>
                    <a:pt x="302" y="666"/>
                  </a:cubicBezTo>
                  <a:cubicBezTo>
                    <a:pt x="321" y="669"/>
                    <a:pt x="338" y="670"/>
                    <a:pt x="356" y="670"/>
                  </a:cubicBezTo>
                  <a:cubicBezTo>
                    <a:pt x="380" y="670"/>
                    <a:pt x="403" y="668"/>
                    <a:pt x="426" y="662"/>
                  </a:cubicBezTo>
                  <a:cubicBezTo>
                    <a:pt x="480" y="647"/>
                    <a:pt x="525" y="620"/>
                    <a:pt x="564" y="582"/>
                  </a:cubicBezTo>
                  <a:cubicBezTo>
                    <a:pt x="570" y="576"/>
                    <a:pt x="574" y="569"/>
                    <a:pt x="579" y="561"/>
                  </a:cubicBezTo>
                  <a:cubicBezTo>
                    <a:pt x="597" y="541"/>
                    <a:pt x="613" y="519"/>
                    <a:pt x="622" y="503"/>
                  </a:cubicBezTo>
                  <a:cubicBezTo>
                    <a:pt x="634" y="476"/>
                    <a:pt x="644" y="451"/>
                    <a:pt x="657" y="423"/>
                  </a:cubicBezTo>
                  <a:cubicBezTo>
                    <a:pt x="672" y="364"/>
                    <a:pt x="672" y="303"/>
                    <a:pt x="657" y="245"/>
                  </a:cubicBezTo>
                  <a:cubicBezTo>
                    <a:pt x="645" y="201"/>
                    <a:pt x="627" y="163"/>
                    <a:pt x="597" y="131"/>
                  </a:cubicBezTo>
                  <a:cubicBezTo>
                    <a:pt x="573" y="95"/>
                    <a:pt x="542" y="64"/>
                    <a:pt x="503" y="46"/>
                  </a:cubicBezTo>
                  <a:cubicBezTo>
                    <a:pt x="451" y="15"/>
                    <a:pt x="394" y="1"/>
                    <a:pt x="334" y="1"/>
                  </a:cubicBezTo>
                  <a:cubicBezTo>
                    <a:pt x="329" y="0"/>
                    <a:pt x="324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3667;p49">
              <a:extLst>
                <a:ext uri="{FF2B5EF4-FFF2-40B4-BE49-F238E27FC236}">
                  <a16:creationId xmlns:a16="http://schemas.microsoft.com/office/drawing/2014/main" id="{825F4EB0-6355-11E0-54E3-6E188C4A23D9}"/>
                </a:ext>
              </a:extLst>
            </p:cNvPr>
            <p:cNvSpPr/>
            <p:nvPr/>
          </p:nvSpPr>
          <p:spPr>
            <a:xfrm>
              <a:off x="4362606" y="3074055"/>
              <a:ext cx="19837" cy="19412"/>
            </a:xfrm>
            <a:custGeom>
              <a:avLst/>
              <a:gdLst/>
              <a:ahLst/>
              <a:cxnLst/>
              <a:rect l="l" t="t" r="r" b="b"/>
              <a:pathLst>
                <a:path w="701" h="686" extrusionOk="0">
                  <a:moveTo>
                    <a:pt x="386" y="0"/>
                  </a:moveTo>
                  <a:cubicBezTo>
                    <a:pt x="383" y="0"/>
                    <a:pt x="380" y="0"/>
                    <a:pt x="376" y="0"/>
                  </a:cubicBezTo>
                  <a:lnTo>
                    <a:pt x="365" y="0"/>
                  </a:lnTo>
                  <a:cubicBezTo>
                    <a:pt x="349" y="3"/>
                    <a:pt x="330" y="5"/>
                    <a:pt x="315" y="8"/>
                  </a:cubicBezTo>
                  <a:cubicBezTo>
                    <a:pt x="301" y="10"/>
                    <a:pt x="283" y="12"/>
                    <a:pt x="267" y="15"/>
                  </a:cubicBezTo>
                  <a:cubicBezTo>
                    <a:pt x="263" y="15"/>
                    <a:pt x="260" y="16"/>
                    <a:pt x="256" y="19"/>
                  </a:cubicBezTo>
                  <a:cubicBezTo>
                    <a:pt x="225" y="29"/>
                    <a:pt x="196" y="42"/>
                    <a:pt x="167" y="57"/>
                  </a:cubicBezTo>
                  <a:cubicBezTo>
                    <a:pt x="116" y="87"/>
                    <a:pt x="76" y="128"/>
                    <a:pt x="45" y="179"/>
                  </a:cubicBezTo>
                  <a:cubicBezTo>
                    <a:pt x="15" y="231"/>
                    <a:pt x="0" y="288"/>
                    <a:pt x="0" y="349"/>
                  </a:cubicBezTo>
                  <a:cubicBezTo>
                    <a:pt x="3" y="378"/>
                    <a:pt x="7" y="409"/>
                    <a:pt x="13" y="438"/>
                  </a:cubicBezTo>
                  <a:cubicBezTo>
                    <a:pt x="29" y="496"/>
                    <a:pt x="58" y="545"/>
                    <a:pt x="100" y="587"/>
                  </a:cubicBezTo>
                  <a:cubicBezTo>
                    <a:pt x="131" y="619"/>
                    <a:pt x="167" y="644"/>
                    <a:pt x="209" y="656"/>
                  </a:cubicBezTo>
                  <a:cubicBezTo>
                    <a:pt x="244" y="675"/>
                    <a:pt x="282" y="685"/>
                    <a:pt x="324" y="685"/>
                  </a:cubicBezTo>
                  <a:cubicBezTo>
                    <a:pt x="329" y="685"/>
                    <a:pt x="335" y="685"/>
                    <a:pt x="340" y="685"/>
                  </a:cubicBezTo>
                  <a:cubicBezTo>
                    <a:pt x="401" y="685"/>
                    <a:pt x="458" y="669"/>
                    <a:pt x="510" y="640"/>
                  </a:cubicBezTo>
                  <a:cubicBezTo>
                    <a:pt x="545" y="619"/>
                    <a:pt x="571" y="595"/>
                    <a:pt x="596" y="566"/>
                  </a:cubicBezTo>
                  <a:lnTo>
                    <a:pt x="602" y="560"/>
                  </a:lnTo>
                  <a:cubicBezTo>
                    <a:pt x="603" y="558"/>
                    <a:pt x="606" y="557"/>
                    <a:pt x="608" y="554"/>
                  </a:cubicBezTo>
                  <a:cubicBezTo>
                    <a:pt x="640" y="525"/>
                    <a:pt x="663" y="491"/>
                    <a:pt x="676" y="451"/>
                  </a:cubicBezTo>
                  <a:cubicBezTo>
                    <a:pt x="690" y="426"/>
                    <a:pt x="698" y="398"/>
                    <a:pt x="698" y="369"/>
                  </a:cubicBezTo>
                  <a:cubicBezTo>
                    <a:pt x="701" y="323"/>
                    <a:pt x="699" y="279"/>
                    <a:pt x="686" y="237"/>
                  </a:cubicBezTo>
                  <a:lnTo>
                    <a:pt x="654" y="160"/>
                  </a:lnTo>
                  <a:cubicBezTo>
                    <a:pt x="638" y="138"/>
                    <a:pt x="619" y="116"/>
                    <a:pt x="603" y="95"/>
                  </a:cubicBezTo>
                  <a:cubicBezTo>
                    <a:pt x="574" y="64"/>
                    <a:pt x="539" y="41"/>
                    <a:pt x="500" y="28"/>
                  </a:cubicBezTo>
                  <a:cubicBezTo>
                    <a:pt x="464" y="9"/>
                    <a:pt x="426" y="0"/>
                    <a:pt x="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3668;p49">
              <a:extLst>
                <a:ext uri="{FF2B5EF4-FFF2-40B4-BE49-F238E27FC236}">
                  <a16:creationId xmlns:a16="http://schemas.microsoft.com/office/drawing/2014/main" id="{CECD549A-CC6A-0E26-2F4A-69A863517996}"/>
                </a:ext>
              </a:extLst>
            </p:cNvPr>
            <p:cNvSpPr/>
            <p:nvPr/>
          </p:nvSpPr>
          <p:spPr>
            <a:xfrm>
              <a:off x="4136877" y="3213420"/>
              <a:ext cx="49379" cy="47823"/>
            </a:xfrm>
            <a:custGeom>
              <a:avLst/>
              <a:gdLst/>
              <a:ahLst/>
              <a:cxnLst/>
              <a:rect l="l" t="t" r="r" b="b"/>
              <a:pathLst>
                <a:path w="1745" h="1690" extrusionOk="0">
                  <a:moveTo>
                    <a:pt x="847" y="0"/>
                  </a:moveTo>
                  <a:cubicBezTo>
                    <a:pt x="783" y="0"/>
                    <a:pt x="718" y="10"/>
                    <a:pt x="653" y="31"/>
                  </a:cubicBezTo>
                  <a:cubicBezTo>
                    <a:pt x="569" y="52"/>
                    <a:pt x="489" y="92"/>
                    <a:pt x="412" y="129"/>
                  </a:cubicBezTo>
                  <a:cubicBezTo>
                    <a:pt x="154" y="257"/>
                    <a:pt x="0" y="565"/>
                    <a:pt x="0" y="844"/>
                  </a:cubicBezTo>
                  <a:cubicBezTo>
                    <a:pt x="0" y="994"/>
                    <a:pt x="38" y="1134"/>
                    <a:pt x="114" y="1263"/>
                  </a:cubicBezTo>
                  <a:cubicBezTo>
                    <a:pt x="188" y="1386"/>
                    <a:pt x="285" y="1485"/>
                    <a:pt x="410" y="1561"/>
                  </a:cubicBezTo>
                  <a:cubicBezTo>
                    <a:pt x="487" y="1597"/>
                    <a:pt x="572" y="1638"/>
                    <a:pt x="653" y="1658"/>
                  </a:cubicBezTo>
                  <a:cubicBezTo>
                    <a:pt x="727" y="1670"/>
                    <a:pt x="801" y="1679"/>
                    <a:pt x="877" y="1689"/>
                  </a:cubicBezTo>
                  <a:cubicBezTo>
                    <a:pt x="886" y="1689"/>
                    <a:pt x="895" y="1689"/>
                    <a:pt x="904" y="1689"/>
                  </a:cubicBezTo>
                  <a:cubicBezTo>
                    <a:pt x="1009" y="1689"/>
                    <a:pt x="1108" y="1666"/>
                    <a:pt x="1201" y="1616"/>
                  </a:cubicBezTo>
                  <a:cubicBezTo>
                    <a:pt x="1273" y="1586"/>
                    <a:pt x="1288" y="1586"/>
                    <a:pt x="1336" y="1549"/>
                  </a:cubicBezTo>
                  <a:cubicBezTo>
                    <a:pt x="1390" y="1507"/>
                    <a:pt x="1446" y="1463"/>
                    <a:pt x="1500" y="1423"/>
                  </a:cubicBezTo>
                  <a:cubicBezTo>
                    <a:pt x="1548" y="1366"/>
                    <a:pt x="1593" y="1308"/>
                    <a:pt x="1635" y="1248"/>
                  </a:cubicBezTo>
                  <a:cubicBezTo>
                    <a:pt x="1708" y="1125"/>
                    <a:pt x="1744" y="990"/>
                    <a:pt x="1744" y="846"/>
                  </a:cubicBezTo>
                  <a:cubicBezTo>
                    <a:pt x="1744" y="702"/>
                    <a:pt x="1708" y="567"/>
                    <a:pt x="1635" y="443"/>
                  </a:cubicBezTo>
                  <a:lnTo>
                    <a:pt x="1564" y="350"/>
                  </a:lnTo>
                  <a:cubicBezTo>
                    <a:pt x="1506" y="262"/>
                    <a:pt x="1430" y="193"/>
                    <a:pt x="1336" y="140"/>
                  </a:cubicBezTo>
                  <a:cubicBezTo>
                    <a:pt x="1292" y="108"/>
                    <a:pt x="1263" y="100"/>
                    <a:pt x="1201" y="74"/>
                  </a:cubicBezTo>
                  <a:cubicBezTo>
                    <a:pt x="1135" y="36"/>
                    <a:pt x="1066" y="16"/>
                    <a:pt x="989" y="16"/>
                  </a:cubicBezTo>
                  <a:cubicBezTo>
                    <a:pt x="942" y="6"/>
                    <a:pt x="895" y="0"/>
                    <a:pt x="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3669;p49">
              <a:extLst>
                <a:ext uri="{FF2B5EF4-FFF2-40B4-BE49-F238E27FC236}">
                  <a16:creationId xmlns:a16="http://schemas.microsoft.com/office/drawing/2014/main" id="{2F9B3000-3600-7CCC-BDD9-3E3B5CD45213}"/>
                </a:ext>
              </a:extLst>
            </p:cNvPr>
            <p:cNvSpPr/>
            <p:nvPr/>
          </p:nvSpPr>
          <p:spPr>
            <a:xfrm>
              <a:off x="4143980" y="3139026"/>
              <a:ext cx="41003" cy="38485"/>
            </a:xfrm>
            <a:custGeom>
              <a:avLst/>
              <a:gdLst/>
              <a:ahLst/>
              <a:cxnLst/>
              <a:rect l="l" t="t" r="r" b="b"/>
              <a:pathLst>
                <a:path w="1449" h="1360" extrusionOk="0">
                  <a:moveTo>
                    <a:pt x="643" y="0"/>
                  </a:moveTo>
                  <a:cubicBezTo>
                    <a:pt x="505" y="0"/>
                    <a:pt x="376" y="50"/>
                    <a:pt x="267" y="134"/>
                  </a:cubicBezTo>
                  <a:cubicBezTo>
                    <a:pt x="180" y="201"/>
                    <a:pt x="120" y="279"/>
                    <a:pt x="76" y="382"/>
                  </a:cubicBezTo>
                  <a:cubicBezTo>
                    <a:pt x="26" y="502"/>
                    <a:pt x="1" y="659"/>
                    <a:pt x="46" y="785"/>
                  </a:cubicBezTo>
                  <a:cubicBezTo>
                    <a:pt x="95" y="922"/>
                    <a:pt x="143" y="1016"/>
                    <a:pt x="244" y="1125"/>
                  </a:cubicBezTo>
                  <a:cubicBezTo>
                    <a:pt x="271" y="1156"/>
                    <a:pt x="305" y="1177"/>
                    <a:pt x="338" y="1204"/>
                  </a:cubicBezTo>
                  <a:cubicBezTo>
                    <a:pt x="351" y="1214"/>
                    <a:pt x="393" y="1249"/>
                    <a:pt x="418" y="1265"/>
                  </a:cubicBezTo>
                  <a:cubicBezTo>
                    <a:pt x="456" y="1286"/>
                    <a:pt x="549" y="1330"/>
                    <a:pt x="592" y="1336"/>
                  </a:cubicBezTo>
                  <a:cubicBezTo>
                    <a:pt x="645" y="1352"/>
                    <a:pt x="696" y="1360"/>
                    <a:pt x="748" y="1360"/>
                  </a:cubicBezTo>
                  <a:cubicBezTo>
                    <a:pt x="785" y="1360"/>
                    <a:pt x="821" y="1356"/>
                    <a:pt x="858" y="1349"/>
                  </a:cubicBezTo>
                  <a:cubicBezTo>
                    <a:pt x="947" y="1344"/>
                    <a:pt x="1028" y="1317"/>
                    <a:pt x="1105" y="1270"/>
                  </a:cubicBezTo>
                  <a:cubicBezTo>
                    <a:pt x="1243" y="1190"/>
                    <a:pt x="1374" y="1032"/>
                    <a:pt x="1410" y="874"/>
                  </a:cubicBezTo>
                  <a:cubicBezTo>
                    <a:pt x="1448" y="702"/>
                    <a:pt x="1440" y="512"/>
                    <a:pt x="1342" y="361"/>
                  </a:cubicBezTo>
                  <a:cubicBezTo>
                    <a:pt x="1249" y="217"/>
                    <a:pt x="1115" y="98"/>
                    <a:pt x="947" y="56"/>
                  </a:cubicBezTo>
                  <a:cubicBezTo>
                    <a:pt x="916" y="48"/>
                    <a:pt x="884" y="44"/>
                    <a:pt x="852" y="41"/>
                  </a:cubicBezTo>
                  <a:cubicBezTo>
                    <a:pt x="838" y="35"/>
                    <a:pt x="823" y="28"/>
                    <a:pt x="809" y="22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3670;p49">
              <a:extLst>
                <a:ext uri="{FF2B5EF4-FFF2-40B4-BE49-F238E27FC236}">
                  <a16:creationId xmlns:a16="http://schemas.microsoft.com/office/drawing/2014/main" id="{731A33F9-5CEF-BC11-97DF-63F2EBF97B66}"/>
                </a:ext>
              </a:extLst>
            </p:cNvPr>
            <p:cNvSpPr/>
            <p:nvPr/>
          </p:nvSpPr>
          <p:spPr>
            <a:xfrm>
              <a:off x="4219364" y="3198536"/>
              <a:ext cx="26062" cy="25921"/>
            </a:xfrm>
            <a:custGeom>
              <a:avLst/>
              <a:gdLst/>
              <a:ahLst/>
              <a:cxnLst/>
              <a:rect l="l" t="t" r="r" b="b"/>
              <a:pathLst>
                <a:path w="921" h="916" extrusionOk="0">
                  <a:moveTo>
                    <a:pt x="461" y="0"/>
                  </a:moveTo>
                  <a:cubicBezTo>
                    <a:pt x="342" y="0"/>
                    <a:pt x="221" y="51"/>
                    <a:pt x="137" y="134"/>
                  </a:cubicBezTo>
                  <a:cubicBezTo>
                    <a:pt x="92" y="176"/>
                    <a:pt x="62" y="225"/>
                    <a:pt x="43" y="281"/>
                  </a:cubicBezTo>
                  <a:cubicBezTo>
                    <a:pt x="14" y="336"/>
                    <a:pt x="1" y="394"/>
                    <a:pt x="3" y="458"/>
                  </a:cubicBezTo>
                  <a:cubicBezTo>
                    <a:pt x="8" y="576"/>
                    <a:pt x="47" y="699"/>
                    <a:pt x="137" y="780"/>
                  </a:cubicBezTo>
                  <a:cubicBezTo>
                    <a:pt x="226" y="862"/>
                    <a:pt x="338" y="916"/>
                    <a:pt x="461" y="916"/>
                  </a:cubicBezTo>
                  <a:cubicBezTo>
                    <a:pt x="579" y="916"/>
                    <a:pt x="701" y="865"/>
                    <a:pt x="784" y="780"/>
                  </a:cubicBezTo>
                  <a:cubicBezTo>
                    <a:pt x="829" y="738"/>
                    <a:pt x="861" y="690"/>
                    <a:pt x="878" y="634"/>
                  </a:cubicBezTo>
                  <a:cubicBezTo>
                    <a:pt x="907" y="578"/>
                    <a:pt x="920" y="520"/>
                    <a:pt x="919" y="458"/>
                  </a:cubicBezTo>
                  <a:cubicBezTo>
                    <a:pt x="913" y="339"/>
                    <a:pt x="873" y="218"/>
                    <a:pt x="784" y="134"/>
                  </a:cubicBezTo>
                  <a:cubicBezTo>
                    <a:pt x="695" y="52"/>
                    <a:pt x="585" y="0"/>
                    <a:pt x="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671;p49">
              <a:extLst>
                <a:ext uri="{FF2B5EF4-FFF2-40B4-BE49-F238E27FC236}">
                  <a16:creationId xmlns:a16="http://schemas.microsoft.com/office/drawing/2014/main" id="{DD8B5D08-2F51-4FB2-157B-D8FD3ABE96D0}"/>
                </a:ext>
              </a:extLst>
            </p:cNvPr>
            <p:cNvSpPr/>
            <p:nvPr/>
          </p:nvSpPr>
          <p:spPr>
            <a:xfrm>
              <a:off x="3956650" y="2926852"/>
              <a:ext cx="47483" cy="42984"/>
            </a:xfrm>
            <a:custGeom>
              <a:avLst/>
              <a:gdLst/>
              <a:ahLst/>
              <a:cxnLst/>
              <a:rect l="l" t="t" r="r" b="b"/>
              <a:pathLst>
                <a:path w="1678" h="1519" extrusionOk="0">
                  <a:moveTo>
                    <a:pt x="962" y="1"/>
                  </a:moveTo>
                  <a:cubicBezTo>
                    <a:pt x="949" y="1"/>
                    <a:pt x="937" y="2"/>
                    <a:pt x="924" y="3"/>
                  </a:cubicBezTo>
                  <a:cubicBezTo>
                    <a:pt x="907" y="4"/>
                    <a:pt x="891" y="5"/>
                    <a:pt x="875" y="5"/>
                  </a:cubicBezTo>
                  <a:cubicBezTo>
                    <a:pt x="868" y="5"/>
                    <a:pt x="861" y="5"/>
                    <a:pt x="855" y="4"/>
                  </a:cubicBezTo>
                  <a:cubicBezTo>
                    <a:pt x="847" y="4"/>
                    <a:pt x="839" y="4"/>
                    <a:pt x="832" y="4"/>
                  </a:cubicBezTo>
                  <a:cubicBezTo>
                    <a:pt x="349" y="4"/>
                    <a:pt x="1" y="507"/>
                    <a:pt x="125" y="962"/>
                  </a:cubicBezTo>
                  <a:cubicBezTo>
                    <a:pt x="215" y="1293"/>
                    <a:pt x="539" y="1519"/>
                    <a:pt x="869" y="1519"/>
                  </a:cubicBezTo>
                  <a:cubicBezTo>
                    <a:pt x="995" y="1519"/>
                    <a:pt x="1122" y="1486"/>
                    <a:pt x="1237" y="1414"/>
                  </a:cubicBezTo>
                  <a:cubicBezTo>
                    <a:pt x="1309" y="1369"/>
                    <a:pt x="1376" y="1312"/>
                    <a:pt x="1443" y="1257"/>
                  </a:cubicBezTo>
                  <a:cubicBezTo>
                    <a:pt x="1481" y="1209"/>
                    <a:pt x="1519" y="1158"/>
                    <a:pt x="1558" y="1109"/>
                  </a:cubicBezTo>
                  <a:cubicBezTo>
                    <a:pt x="1583" y="1050"/>
                    <a:pt x="1606" y="992"/>
                    <a:pt x="1632" y="933"/>
                  </a:cubicBezTo>
                  <a:cubicBezTo>
                    <a:pt x="1677" y="773"/>
                    <a:pt x="1660" y="604"/>
                    <a:pt x="1596" y="455"/>
                  </a:cubicBezTo>
                  <a:cubicBezTo>
                    <a:pt x="1545" y="333"/>
                    <a:pt x="1474" y="240"/>
                    <a:pt x="1369" y="160"/>
                  </a:cubicBezTo>
                  <a:cubicBezTo>
                    <a:pt x="1258" y="75"/>
                    <a:pt x="1106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4896;p56">
            <a:extLst>
              <a:ext uri="{FF2B5EF4-FFF2-40B4-BE49-F238E27FC236}">
                <a16:creationId xmlns:a16="http://schemas.microsoft.com/office/drawing/2014/main" id="{36800A89-A5E9-905D-3C42-191EDDA15AB0}"/>
              </a:ext>
            </a:extLst>
          </p:cNvPr>
          <p:cNvGrpSpPr/>
          <p:nvPr/>
        </p:nvGrpSpPr>
        <p:grpSpPr>
          <a:xfrm>
            <a:off x="503683" y="3785541"/>
            <a:ext cx="429993" cy="1164772"/>
            <a:chOff x="2143262" y="1029844"/>
            <a:chExt cx="423019" cy="1761887"/>
          </a:xfrm>
        </p:grpSpPr>
        <p:sp>
          <p:nvSpPr>
            <p:cNvPr id="3071" name="Google Shape;4897;p56">
              <a:extLst>
                <a:ext uri="{FF2B5EF4-FFF2-40B4-BE49-F238E27FC236}">
                  <a16:creationId xmlns:a16="http://schemas.microsoft.com/office/drawing/2014/main" id="{D32FEAB3-A739-2C08-2D90-390C5471D08C}"/>
                </a:ext>
              </a:extLst>
            </p:cNvPr>
            <p:cNvSpPr/>
            <p:nvPr/>
          </p:nvSpPr>
          <p:spPr>
            <a:xfrm>
              <a:off x="2251585" y="1889522"/>
              <a:ext cx="80393" cy="76799"/>
            </a:xfrm>
            <a:custGeom>
              <a:avLst/>
              <a:gdLst/>
              <a:ahLst/>
              <a:cxnLst/>
              <a:rect l="l" t="t" r="r" b="b"/>
              <a:pathLst>
                <a:path w="2841" h="2714" extrusionOk="0">
                  <a:moveTo>
                    <a:pt x="1420" y="408"/>
                  </a:moveTo>
                  <a:cubicBezTo>
                    <a:pt x="1450" y="408"/>
                    <a:pt x="1480" y="409"/>
                    <a:pt x="1511" y="412"/>
                  </a:cubicBezTo>
                  <a:cubicBezTo>
                    <a:pt x="2031" y="460"/>
                    <a:pt x="2414" y="924"/>
                    <a:pt x="2368" y="1445"/>
                  </a:cubicBezTo>
                  <a:cubicBezTo>
                    <a:pt x="2321" y="1938"/>
                    <a:pt x="1906" y="2307"/>
                    <a:pt x="1421" y="2307"/>
                  </a:cubicBezTo>
                  <a:cubicBezTo>
                    <a:pt x="1392" y="2307"/>
                    <a:pt x="1363" y="2305"/>
                    <a:pt x="1333" y="2303"/>
                  </a:cubicBezTo>
                  <a:cubicBezTo>
                    <a:pt x="813" y="2253"/>
                    <a:pt x="429" y="1791"/>
                    <a:pt x="476" y="1270"/>
                  </a:cubicBezTo>
                  <a:cubicBezTo>
                    <a:pt x="521" y="778"/>
                    <a:pt x="936" y="408"/>
                    <a:pt x="1420" y="408"/>
                  </a:cubicBezTo>
                  <a:close/>
                  <a:moveTo>
                    <a:pt x="1419" y="1"/>
                  </a:moveTo>
                  <a:cubicBezTo>
                    <a:pt x="727" y="1"/>
                    <a:pt x="135" y="529"/>
                    <a:pt x="69" y="1232"/>
                  </a:cubicBezTo>
                  <a:cubicBezTo>
                    <a:pt x="1" y="1976"/>
                    <a:pt x="549" y="2637"/>
                    <a:pt x="1294" y="2708"/>
                  </a:cubicBezTo>
                  <a:cubicBezTo>
                    <a:pt x="1336" y="2712"/>
                    <a:pt x="1378" y="2714"/>
                    <a:pt x="1419" y="2714"/>
                  </a:cubicBezTo>
                  <a:cubicBezTo>
                    <a:pt x="2111" y="2714"/>
                    <a:pt x="2706" y="2187"/>
                    <a:pt x="2771" y="1483"/>
                  </a:cubicBezTo>
                  <a:cubicBezTo>
                    <a:pt x="2840" y="739"/>
                    <a:pt x="2291" y="76"/>
                    <a:pt x="1547" y="7"/>
                  </a:cubicBezTo>
                  <a:cubicBezTo>
                    <a:pt x="1504" y="3"/>
                    <a:pt x="1461" y="1"/>
                    <a:pt x="1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4898;p56">
              <a:extLst>
                <a:ext uri="{FF2B5EF4-FFF2-40B4-BE49-F238E27FC236}">
                  <a16:creationId xmlns:a16="http://schemas.microsoft.com/office/drawing/2014/main" id="{84D9DB94-4236-B208-EE25-80A73A04B1E6}"/>
                </a:ext>
              </a:extLst>
            </p:cNvPr>
            <p:cNvSpPr/>
            <p:nvPr/>
          </p:nvSpPr>
          <p:spPr>
            <a:xfrm>
              <a:off x="2464184" y="1909415"/>
              <a:ext cx="80393" cy="76828"/>
            </a:xfrm>
            <a:custGeom>
              <a:avLst/>
              <a:gdLst/>
              <a:ahLst/>
              <a:cxnLst/>
              <a:rect l="l" t="t" r="r" b="b"/>
              <a:pathLst>
                <a:path w="2841" h="2715" extrusionOk="0">
                  <a:moveTo>
                    <a:pt x="1420" y="408"/>
                  </a:moveTo>
                  <a:cubicBezTo>
                    <a:pt x="1449" y="408"/>
                    <a:pt x="1478" y="410"/>
                    <a:pt x="1508" y="412"/>
                  </a:cubicBezTo>
                  <a:cubicBezTo>
                    <a:pt x="2029" y="460"/>
                    <a:pt x="2415" y="924"/>
                    <a:pt x="2365" y="1446"/>
                  </a:cubicBezTo>
                  <a:cubicBezTo>
                    <a:pt x="2320" y="1939"/>
                    <a:pt x="1904" y="2307"/>
                    <a:pt x="1418" y="2307"/>
                  </a:cubicBezTo>
                  <a:cubicBezTo>
                    <a:pt x="1389" y="2307"/>
                    <a:pt x="1361" y="2306"/>
                    <a:pt x="1332" y="2303"/>
                  </a:cubicBezTo>
                  <a:cubicBezTo>
                    <a:pt x="810" y="2254"/>
                    <a:pt x="428" y="1790"/>
                    <a:pt x="475" y="1270"/>
                  </a:cubicBezTo>
                  <a:cubicBezTo>
                    <a:pt x="521" y="778"/>
                    <a:pt x="936" y="408"/>
                    <a:pt x="1420" y="408"/>
                  </a:cubicBezTo>
                  <a:close/>
                  <a:moveTo>
                    <a:pt x="1417" y="1"/>
                  </a:moveTo>
                  <a:cubicBezTo>
                    <a:pt x="726" y="1"/>
                    <a:pt x="135" y="529"/>
                    <a:pt x="69" y="1231"/>
                  </a:cubicBezTo>
                  <a:cubicBezTo>
                    <a:pt x="1" y="1976"/>
                    <a:pt x="549" y="2639"/>
                    <a:pt x="1294" y="2709"/>
                  </a:cubicBezTo>
                  <a:cubicBezTo>
                    <a:pt x="1336" y="2712"/>
                    <a:pt x="1378" y="2714"/>
                    <a:pt x="1419" y="2714"/>
                  </a:cubicBezTo>
                  <a:cubicBezTo>
                    <a:pt x="2111" y="2714"/>
                    <a:pt x="2706" y="2187"/>
                    <a:pt x="2771" y="1483"/>
                  </a:cubicBezTo>
                  <a:cubicBezTo>
                    <a:pt x="2840" y="739"/>
                    <a:pt x="2291" y="75"/>
                    <a:pt x="1547" y="7"/>
                  </a:cubicBezTo>
                  <a:cubicBezTo>
                    <a:pt x="1503" y="3"/>
                    <a:pt x="1460" y="1"/>
                    <a:pt x="1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4899;p56">
              <a:extLst>
                <a:ext uri="{FF2B5EF4-FFF2-40B4-BE49-F238E27FC236}">
                  <a16:creationId xmlns:a16="http://schemas.microsoft.com/office/drawing/2014/main" id="{9E369BD1-9C4A-5C07-43B1-075D6291687D}"/>
                </a:ext>
              </a:extLst>
            </p:cNvPr>
            <p:cNvSpPr/>
            <p:nvPr/>
          </p:nvSpPr>
          <p:spPr>
            <a:xfrm>
              <a:off x="2356031" y="1919545"/>
              <a:ext cx="80393" cy="76799"/>
            </a:xfrm>
            <a:custGeom>
              <a:avLst/>
              <a:gdLst/>
              <a:ahLst/>
              <a:cxnLst/>
              <a:rect l="l" t="t" r="r" b="b"/>
              <a:pathLst>
                <a:path w="2841" h="2714" extrusionOk="0">
                  <a:moveTo>
                    <a:pt x="1418" y="408"/>
                  </a:moveTo>
                  <a:cubicBezTo>
                    <a:pt x="1447" y="408"/>
                    <a:pt x="1477" y="409"/>
                    <a:pt x="1506" y="412"/>
                  </a:cubicBezTo>
                  <a:cubicBezTo>
                    <a:pt x="2028" y="461"/>
                    <a:pt x="2412" y="924"/>
                    <a:pt x="2364" y="1445"/>
                  </a:cubicBezTo>
                  <a:cubicBezTo>
                    <a:pt x="2320" y="1937"/>
                    <a:pt x="1905" y="2307"/>
                    <a:pt x="1421" y="2307"/>
                  </a:cubicBezTo>
                  <a:cubicBezTo>
                    <a:pt x="1391" y="2307"/>
                    <a:pt x="1361" y="2305"/>
                    <a:pt x="1331" y="2303"/>
                  </a:cubicBezTo>
                  <a:cubicBezTo>
                    <a:pt x="809" y="2253"/>
                    <a:pt x="425" y="1791"/>
                    <a:pt x="473" y="1269"/>
                  </a:cubicBezTo>
                  <a:cubicBezTo>
                    <a:pt x="520" y="777"/>
                    <a:pt x="934" y="408"/>
                    <a:pt x="1418" y="408"/>
                  </a:cubicBezTo>
                  <a:close/>
                  <a:moveTo>
                    <a:pt x="1422" y="1"/>
                  </a:moveTo>
                  <a:cubicBezTo>
                    <a:pt x="729" y="1"/>
                    <a:pt x="135" y="528"/>
                    <a:pt x="69" y="1232"/>
                  </a:cubicBezTo>
                  <a:cubicBezTo>
                    <a:pt x="1" y="1976"/>
                    <a:pt x="549" y="2638"/>
                    <a:pt x="1294" y="2708"/>
                  </a:cubicBezTo>
                  <a:cubicBezTo>
                    <a:pt x="1336" y="2712"/>
                    <a:pt x="1378" y="2714"/>
                    <a:pt x="1419" y="2714"/>
                  </a:cubicBezTo>
                  <a:cubicBezTo>
                    <a:pt x="2111" y="2714"/>
                    <a:pt x="2706" y="2186"/>
                    <a:pt x="2771" y="1483"/>
                  </a:cubicBezTo>
                  <a:cubicBezTo>
                    <a:pt x="2840" y="739"/>
                    <a:pt x="2291" y="76"/>
                    <a:pt x="1547" y="7"/>
                  </a:cubicBezTo>
                  <a:cubicBezTo>
                    <a:pt x="1505" y="3"/>
                    <a:pt x="1463" y="1"/>
                    <a:pt x="1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4900;p56">
              <a:extLst>
                <a:ext uri="{FF2B5EF4-FFF2-40B4-BE49-F238E27FC236}">
                  <a16:creationId xmlns:a16="http://schemas.microsoft.com/office/drawing/2014/main" id="{A1881661-4224-BC5C-88AF-FB8C594050D3}"/>
                </a:ext>
              </a:extLst>
            </p:cNvPr>
            <p:cNvSpPr/>
            <p:nvPr/>
          </p:nvSpPr>
          <p:spPr>
            <a:xfrm>
              <a:off x="2143262" y="1029844"/>
              <a:ext cx="423019" cy="1761887"/>
            </a:xfrm>
            <a:custGeom>
              <a:avLst/>
              <a:gdLst/>
              <a:ahLst/>
              <a:cxnLst/>
              <a:rect l="l" t="t" r="r" b="b"/>
              <a:pathLst>
                <a:path w="14949" h="62263" extrusionOk="0">
                  <a:moveTo>
                    <a:pt x="12080" y="425"/>
                  </a:moveTo>
                  <a:cubicBezTo>
                    <a:pt x="12085" y="425"/>
                    <a:pt x="12091" y="425"/>
                    <a:pt x="12096" y="426"/>
                  </a:cubicBezTo>
                  <a:cubicBezTo>
                    <a:pt x="12195" y="442"/>
                    <a:pt x="12256" y="618"/>
                    <a:pt x="12297" y="696"/>
                  </a:cubicBezTo>
                  <a:cubicBezTo>
                    <a:pt x="12456" y="990"/>
                    <a:pt x="12539" y="1320"/>
                    <a:pt x="12642" y="1637"/>
                  </a:cubicBezTo>
                  <a:cubicBezTo>
                    <a:pt x="12794" y="2099"/>
                    <a:pt x="12932" y="2565"/>
                    <a:pt x="13054" y="3036"/>
                  </a:cubicBezTo>
                  <a:cubicBezTo>
                    <a:pt x="13304" y="3979"/>
                    <a:pt x="13495" y="4934"/>
                    <a:pt x="13654" y="5895"/>
                  </a:cubicBezTo>
                  <a:cubicBezTo>
                    <a:pt x="13943" y="7667"/>
                    <a:pt x="14091" y="9461"/>
                    <a:pt x="14178" y="11255"/>
                  </a:cubicBezTo>
                  <a:cubicBezTo>
                    <a:pt x="14176" y="11260"/>
                    <a:pt x="14170" y="11261"/>
                    <a:pt x="14167" y="11263"/>
                  </a:cubicBezTo>
                  <a:cubicBezTo>
                    <a:pt x="14161" y="11263"/>
                    <a:pt x="14123" y="11277"/>
                    <a:pt x="14120" y="11277"/>
                  </a:cubicBezTo>
                  <a:cubicBezTo>
                    <a:pt x="14036" y="11313"/>
                    <a:pt x="13958" y="11377"/>
                    <a:pt x="13881" y="11428"/>
                  </a:cubicBezTo>
                  <a:cubicBezTo>
                    <a:pt x="13731" y="11529"/>
                    <a:pt x="13575" y="11626"/>
                    <a:pt x="13414" y="11707"/>
                  </a:cubicBezTo>
                  <a:cubicBezTo>
                    <a:pt x="12823" y="12005"/>
                    <a:pt x="12149" y="12109"/>
                    <a:pt x="11490" y="12109"/>
                  </a:cubicBezTo>
                  <a:cubicBezTo>
                    <a:pt x="11433" y="12109"/>
                    <a:pt x="11376" y="12108"/>
                    <a:pt x="11319" y="12107"/>
                  </a:cubicBezTo>
                  <a:cubicBezTo>
                    <a:pt x="11000" y="12100"/>
                    <a:pt x="10691" y="12052"/>
                    <a:pt x="10381" y="12010"/>
                  </a:cubicBezTo>
                  <a:cubicBezTo>
                    <a:pt x="9736" y="11880"/>
                    <a:pt x="9098" y="11648"/>
                    <a:pt x="8576" y="11242"/>
                  </a:cubicBezTo>
                  <a:cubicBezTo>
                    <a:pt x="8434" y="11132"/>
                    <a:pt x="8303" y="11005"/>
                    <a:pt x="8174" y="10878"/>
                  </a:cubicBezTo>
                  <a:cubicBezTo>
                    <a:pt x="8108" y="10812"/>
                    <a:pt x="8044" y="10734"/>
                    <a:pt x="7969" y="10681"/>
                  </a:cubicBezTo>
                  <a:cubicBezTo>
                    <a:pt x="7969" y="10681"/>
                    <a:pt x="7933" y="10660"/>
                    <a:pt x="7927" y="10658"/>
                  </a:cubicBezTo>
                  <a:lnTo>
                    <a:pt x="7915" y="10646"/>
                  </a:lnTo>
                  <a:cubicBezTo>
                    <a:pt x="8348" y="8908"/>
                    <a:pt x="8844" y="7179"/>
                    <a:pt x="9473" y="5495"/>
                  </a:cubicBezTo>
                  <a:cubicBezTo>
                    <a:pt x="9814" y="4584"/>
                    <a:pt x="10189" y="3683"/>
                    <a:pt x="10615" y="2806"/>
                  </a:cubicBezTo>
                  <a:cubicBezTo>
                    <a:pt x="10827" y="2369"/>
                    <a:pt x="11053" y="1939"/>
                    <a:pt x="11291" y="1516"/>
                  </a:cubicBezTo>
                  <a:cubicBezTo>
                    <a:pt x="11412" y="1300"/>
                    <a:pt x="11521" y="1076"/>
                    <a:pt x="11660" y="869"/>
                  </a:cubicBezTo>
                  <a:cubicBezTo>
                    <a:pt x="11728" y="765"/>
                    <a:pt x="11802" y="666"/>
                    <a:pt x="11888" y="574"/>
                  </a:cubicBezTo>
                  <a:cubicBezTo>
                    <a:pt x="11936" y="525"/>
                    <a:pt x="11998" y="425"/>
                    <a:pt x="12080" y="425"/>
                  </a:cubicBezTo>
                  <a:close/>
                  <a:moveTo>
                    <a:pt x="7797" y="11126"/>
                  </a:moveTo>
                  <a:cubicBezTo>
                    <a:pt x="7893" y="11276"/>
                    <a:pt x="8015" y="11405"/>
                    <a:pt x="8148" y="11523"/>
                  </a:cubicBezTo>
                  <a:cubicBezTo>
                    <a:pt x="8424" y="11770"/>
                    <a:pt x="8746" y="11963"/>
                    <a:pt x="9081" y="12121"/>
                  </a:cubicBezTo>
                  <a:cubicBezTo>
                    <a:pt x="9815" y="12466"/>
                    <a:pt x="10649" y="12636"/>
                    <a:pt x="11461" y="12636"/>
                  </a:cubicBezTo>
                  <a:cubicBezTo>
                    <a:pt x="11501" y="12636"/>
                    <a:pt x="11540" y="12635"/>
                    <a:pt x="11580" y="12634"/>
                  </a:cubicBezTo>
                  <a:cubicBezTo>
                    <a:pt x="11737" y="12630"/>
                    <a:pt x="11904" y="12617"/>
                    <a:pt x="12067" y="12592"/>
                  </a:cubicBezTo>
                  <a:cubicBezTo>
                    <a:pt x="12297" y="12568"/>
                    <a:pt x="12526" y="12528"/>
                    <a:pt x="12750" y="12473"/>
                  </a:cubicBezTo>
                  <a:cubicBezTo>
                    <a:pt x="13107" y="12383"/>
                    <a:pt x="13462" y="12255"/>
                    <a:pt x="13782" y="12066"/>
                  </a:cubicBezTo>
                  <a:cubicBezTo>
                    <a:pt x="13934" y="11975"/>
                    <a:pt x="14077" y="11873"/>
                    <a:pt x="14200" y="11747"/>
                  </a:cubicBezTo>
                  <a:cubicBezTo>
                    <a:pt x="14203" y="11776"/>
                    <a:pt x="14205" y="11805"/>
                    <a:pt x="14205" y="11834"/>
                  </a:cubicBezTo>
                  <a:cubicBezTo>
                    <a:pt x="14375" y="15980"/>
                    <a:pt x="14415" y="20140"/>
                    <a:pt x="14431" y="24291"/>
                  </a:cubicBezTo>
                  <a:cubicBezTo>
                    <a:pt x="14433" y="24870"/>
                    <a:pt x="14433" y="25450"/>
                    <a:pt x="14431" y="26029"/>
                  </a:cubicBezTo>
                  <a:cubicBezTo>
                    <a:pt x="14409" y="26029"/>
                    <a:pt x="14388" y="26031"/>
                    <a:pt x="14366" y="26034"/>
                  </a:cubicBezTo>
                  <a:cubicBezTo>
                    <a:pt x="14286" y="26049"/>
                    <a:pt x="14205" y="26091"/>
                    <a:pt x="14128" y="26116"/>
                  </a:cubicBezTo>
                  <a:cubicBezTo>
                    <a:pt x="13974" y="26165"/>
                    <a:pt x="13821" y="26217"/>
                    <a:pt x="13668" y="26271"/>
                  </a:cubicBezTo>
                  <a:cubicBezTo>
                    <a:pt x="13369" y="26374"/>
                    <a:pt x="13062" y="26462"/>
                    <a:pt x="12753" y="26534"/>
                  </a:cubicBezTo>
                  <a:cubicBezTo>
                    <a:pt x="11988" y="26713"/>
                    <a:pt x="11209" y="26805"/>
                    <a:pt x="10429" y="26805"/>
                  </a:cubicBezTo>
                  <a:cubicBezTo>
                    <a:pt x="10074" y="26805"/>
                    <a:pt x="9720" y="26786"/>
                    <a:pt x="9365" y="26748"/>
                  </a:cubicBezTo>
                  <a:cubicBezTo>
                    <a:pt x="9111" y="26722"/>
                    <a:pt x="8858" y="26683"/>
                    <a:pt x="8608" y="26637"/>
                  </a:cubicBezTo>
                  <a:cubicBezTo>
                    <a:pt x="7831" y="26486"/>
                    <a:pt x="7071" y="26244"/>
                    <a:pt x="6346" y="25915"/>
                  </a:cubicBezTo>
                  <a:cubicBezTo>
                    <a:pt x="6058" y="25784"/>
                    <a:pt x="5772" y="25639"/>
                    <a:pt x="5500" y="25479"/>
                  </a:cubicBezTo>
                  <a:cubicBezTo>
                    <a:pt x="5360" y="25396"/>
                    <a:pt x="5219" y="25315"/>
                    <a:pt x="5078" y="25237"/>
                  </a:cubicBezTo>
                  <a:cubicBezTo>
                    <a:pt x="5007" y="25197"/>
                    <a:pt x="4935" y="25141"/>
                    <a:pt x="4860" y="25112"/>
                  </a:cubicBezTo>
                  <a:cubicBezTo>
                    <a:pt x="4840" y="25103"/>
                    <a:pt x="4818" y="25097"/>
                    <a:pt x="4797" y="25094"/>
                  </a:cubicBezTo>
                  <a:cubicBezTo>
                    <a:pt x="4904" y="24523"/>
                    <a:pt x="5016" y="23955"/>
                    <a:pt x="5132" y="23388"/>
                  </a:cubicBezTo>
                  <a:cubicBezTo>
                    <a:pt x="5956" y="19321"/>
                    <a:pt x="6803" y="15246"/>
                    <a:pt x="7777" y="11212"/>
                  </a:cubicBezTo>
                  <a:cubicBezTo>
                    <a:pt x="7784" y="11183"/>
                    <a:pt x="7792" y="11155"/>
                    <a:pt x="7797" y="11126"/>
                  </a:cubicBezTo>
                  <a:close/>
                  <a:moveTo>
                    <a:pt x="4709" y="25527"/>
                  </a:moveTo>
                  <a:cubicBezTo>
                    <a:pt x="4731" y="25546"/>
                    <a:pt x="4757" y="25566"/>
                    <a:pt x="4781" y="25585"/>
                  </a:cubicBezTo>
                  <a:cubicBezTo>
                    <a:pt x="4904" y="25683"/>
                    <a:pt x="5028" y="25771"/>
                    <a:pt x="5161" y="25853"/>
                  </a:cubicBezTo>
                  <a:cubicBezTo>
                    <a:pt x="5421" y="26011"/>
                    <a:pt x="5689" y="26158"/>
                    <a:pt x="5961" y="26292"/>
                  </a:cubicBezTo>
                  <a:cubicBezTo>
                    <a:pt x="6494" y="26556"/>
                    <a:pt x="7053" y="26764"/>
                    <a:pt x="7623" y="26927"/>
                  </a:cubicBezTo>
                  <a:cubicBezTo>
                    <a:pt x="8549" y="27188"/>
                    <a:pt x="9504" y="27326"/>
                    <a:pt x="10463" y="27326"/>
                  </a:cubicBezTo>
                  <a:cubicBezTo>
                    <a:pt x="10695" y="27326"/>
                    <a:pt x="10927" y="27318"/>
                    <a:pt x="11159" y="27302"/>
                  </a:cubicBezTo>
                  <a:cubicBezTo>
                    <a:pt x="11342" y="27290"/>
                    <a:pt x="11525" y="27265"/>
                    <a:pt x="11707" y="27235"/>
                  </a:cubicBezTo>
                  <a:cubicBezTo>
                    <a:pt x="12158" y="27181"/>
                    <a:pt x="12609" y="27095"/>
                    <a:pt x="13049" y="26978"/>
                  </a:cubicBezTo>
                  <a:cubicBezTo>
                    <a:pt x="13343" y="26899"/>
                    <a:pt x="13633" y="26806"/>
                    <a:pt x="13920" y="26701"/>
                  </a:cubicBezTo>
                  <a:cubicBezTo>
                    <a:pt x="14067" y="26649"/>
                    <a:pt x="14206" y="26584"/>
                    <a:pt x="14344" y="26514"/>
                  </a:cubicBezTo>
                  <a:cubicBezTo>
                    <a:pt x="14373" y="26499"/>
                    <a:pt x="14401" y="26485"/>
                    <a:pt x="14425" y="26472"/>
                  </a:cubicBezTo>
                  <a:lnTo>
                    <a:pt x="14425" y="26472"/>
                  </a:lnTo>
                  <a:cubicBezTo>
                    <a:pt x="14408" y="29997"/>
                    <a:pt x="14309" y="33521"/>
                    <a:pt x="14045" y="37038"/>
                  </a:cubicBezTo>
                  <a:cubicBezTo>
                    <a:pt x="14033" y="37175"/>
                    <a:pt x="14024" y="37311"/>
                    <a:pt x="14014" y="37448"/>
                  </a:cubicBezTo>
                  <a:cubicBezTo>
                    <a:pt x="13936" y="37449"/>
                    <a:pt x="13854" y="37477"/>
                    <a:pt x="13779" y="37493"/>
                  </a:cubicBezTo>
                  <a:cubicBezTo>
                    <a:pt x="13615" y="37529"/>
                    <a:pt x="13452" y="37565"/>
                    <a:pt x="13289" y="37609"/>
                  </a:cubicBezTo>
                  <a:cubicBezTo>
                    <a:pt x="12962" y="37696"/>
                    <a:pt x="12635" y="37782"/>
                    <a:pt x="12304" y="37849"/>
                  </a:cubicBezTo>
                  <a:cubicBezTo>
                    <a:pt x="12113" y="37887"/>
                    <a:pt x="11922" y="37920"/>
                    <a:pt x="11728" y="37949"/>
                  </a:cubicBezTo>
                  <a:cubicBezTo>
                    <a:pt x="11708" y="37937"/>
                    <a:pt x="11685" y="37929"/>
                    <a:pt x="11660" y="37929"/>
                  </a:cubicBezTo>
                  <a:cubicBezTo>
                    <a:pt x="11658" y="37929"/>
                    <a:pt x="11656" y="37929"/>
                    <a:pt x="11654" y="37929"/>
                  </a:cubicBezTo>
                  <a:cubicBezTo>
                    <a:pt x="10896" y="37957"/>
                    <a:pt x="10122" y="38054"/>
                    <a:pt x="9357" y="38054"/>
                  </a:cubicBezTo>
                  <a:cubicBezTo>
                    <a:pt x="9104" y="38054"/>
                    <a:pt x="8851" y="38043"/>
                    <a:pt x="8601" y="38016"/>
                  </a:cubicBezTo>
                  <a:cubicBezTo>
                    <a:pt x="8050" y="37958"/>
                    <a:pt x="7499" y="37865"/>
                    <a:pt x="6962" y="37736"/>
                  </a:cubicBezTo>
                  <a:cubicBezTo>
                    <a:pt x="6174" y="37547"/>
                    <a:pt x="5328" y="37413"/>
                    <a:pt x="4579" y="37100"/>
                  </a:cubicBezTo>
                  <a:cubicBezTo>
                    <a:pt x="4266" y="36970"/>
                    <a:pt x="3962" y="36823"/>
                    <a:pt x="3660" y="36673"/>
                  </a:cubicBezTo>
                  <a:cubicBezTo>
                    <a:pt x="3509" y="36599"/>
                    <a:pt x="3356" y="36532"/>
                    <a:pt x="3202" y="36464"/>
                  </a:cubicBezTo>
                  <a:cubicBezTo>
                    <a:pt x="3133" y="36433"/>
                    <a:pt x="3057" y="36391"/>
                    <a:pt x="2981" y="36374"/>
                  </a:cubicBezTo>
                  <a:cubicBezTo>
                    <a:pt x="2996" y="36236"/>
                    <a:pt x="3013" y="36099"/>
                    <a:pt x="3029" y="35966"/>
                  </a:cubicBezTo>
                  <a:cubicBezTo>
                    <a:pt x="3452" y="32465"/>
                    <a:pt x="4041" y="28989"/>
                    <a:pt x="4709" y="25527"/>
                  </a:cubicBezTo>
                  <a:close/>
                  <a:moveTo>
                    <a:pt x="2918" y="36824"/>
                  </a:moveTo>
                  <a:cubicBezTo>
                    <a:pt x="3051" y="36923"/>
                    <a:pt x="3179" y="37018"/>
                    <a:pt x="3323" y="37099"/>
                  </a:cubicBezTo>
                  <a:cubicBezTo>
                    <a:pt x="3596" y="37253"/>
                    <a:pt x="3877" y="37391"/>
                    <a:pt x="4163" y="37519"/>
                  </a:cubicBezTo>
                  <a:cubicBezTo>
                    <a:pt x="4733" y="37773"/>
                    <a:pt x="5325" y="37980"/>
                    <a:pt x="5929" y="38141"/>
                  </a:cubicBezTo>
                  <a:cubicBezTo>
                    <a:pt x="6769" y="38366"/>
                    <a:pt x="7629" y="38509"/>
                    <a:pt x="8496" y="38558"/>
                  </a:cubicBezTo>
                  <a:cubicBezTo>
                    <a:pt x="8959" y="38609"/>
                    <a:pt x="9424" y="38634"/>
                    <a:pt x="9889" y="38634"/>
                  </a:cubicBezTo>
                  <a:cubicBezTo>
                    <a:pt x="10181" y="38634"/>
                    <a:pt x="10473" y="38624"/>
                    <a:pt x="10765" y="38605"/>
                  </a:cubicBezTo>
                  <a:cubicBezTo>
                    <a:pt x="11388" y="38562"/>
                    <a:pt x="12010" y="38474"/>
                    <a:pt x="12618" y="38336"/>
                  </a:cubicBezTo>
                  <a:cubicBezTo>
                    <a:pt x="12923" y="38267"/>
                    <a:pt x="13227" y="38187"/>
                    <a:pt x="13524" y="38087"/>
                  </a:cubicBezTo>
                  <a:cubicBezTo>
                    <a:pt x="13681" y="38035"/>
                    <a:pt x="13827" y="37967"/>
                    <a:pt x="13975" y="37897"/>
                  </a:cubicBezTo>
                  <a:lnTo>
                    <a:pt x="13975" y="37897"/>
                  </a:lnTo>
                  <a:cubicBezTo>
                    <a:pt x="13917" y="38667"/>
                    <a:pt x="13857" y="39434"/>
                    <a:pt x="13763" y="40200"/>
                  </a:cubicBezTo>
                  <a:cubicBezTo>
                    <a:pt x="13633" y="41251"/>
                    <a:pt x="13511" y="42304"/>
                    <a:pt x="13363" y="43355"/>
                  </a:cubicBezTo>
                  <a:cubicBezTo>
                    <a:pt x="13075" y="45374"/>
                    <a:pt x="12762" y="47411"/>
                    <a:pt x="12257" y="49387"/>
                  </a:cubicBezTo>
                  <a:cubicBezTo>
                    <a:pt x="11872" y="50932"/>
                    <a:pt x="11263" y="52557"/>
                    <a:pt x="10043" y="53632"/>
                  </a:cubicBezTo>
                  <a:cubicBezTo>
                    <a:pt x="10003" y="53636"/>
                    <a:pt x="9964" y="53660"/>
                    <a:pt x="9947" y="53708"/>
                  </a:cubicBezTo>
                  <a:cubicBezTo>
                    <a:pt x="9947" y="53709"/>
                    <a:pt x="9945" y="53711"/>
                    <a:pt x="9945" y="53712"/>
                  </a:cubicBezTo>
                  <a:cubicBezTo>
                    <a:pt x="9887" y="53761"/>
                    <a:pt x="9829" y="53811"/>
                    <a:pt x="9766" y="53856"/>
                  </a:cubicBezTo>
                  <a:cubicBezTo>
                    <a:pt x="9426" y="54112"/>
                    <a:pt x="9040" y="54325"/>
                    <a:pt x="8630" y="54482"/>
                  </a:cubicBezTo>
                  <a:cubicBezTo>
                    <a:pt x="8739" y="53971"/>
                    <a:pt x="8839" y="53455"/>
                    <a:pt x="8915" y="52937"/>
                  </a:cubicBezTo>
                  <a:cubicBezTo>
                    <a:pt x="8988" y="52439"/>
                    <a:pt x="9034" y="51938"/>
                    <a:pt x="9034" y="51435"/>
                  </a:cubicBezTo>
                  <a:cubicBezTo>
                    <a:pt x="9034" y="50992"/>
                    <a:pt x="9002" y="50535"/>
                    <a:pt x="8861" y="50112"/>
                  </a:cubicBezTo>
                  <a:cubicBezTo>
                    <a:pt x="8727" y="49704"/>
                    <a:pt x="8489" y="49342"/>
                    <a:pt x="8133" y="49094"/>
                  </a:cubicBezTo>
                  <a:cubicBezTo>
                    <a:pt x="7981" y="48986"/>
                    <a:pt x="7790" y="48890"/>
                    <a:pt x="7595" y="48847"/>
                  </a:cubicBezTo>
                  <a:cubicBezTo>
                    <a:pt x="7492" y="48792"/>
                    <a:pt x="7377" y="48769"/>
                    <a:pt x="7259" y="48769"/>
                  </a:cubicBezTo>
                  <a:cubicBezTo>
                    <a:pt x="7034" y="48769"/>
                    <a:pt x="6797" y="48851"/>
                    <a:pt x="6607" y="48951"/>
                  </a:cubicBezTo>
                  <a:cubicBezTo>
                    <a:pt x="6224" y="49155"/>
                    <a:pt x="5945" y="49486"/>
                    <a:pt x="5761" y="49874"/>
                  </a:cubicBezTo>
                  <a:cubicBezTo>
                    <a:pt x="5570" y="50278"/>
                    <a:pt x="5482" y="50726"/>
                    <a:pt x="5430" y="51166"/>
                  </a:cubicBezTo>
                  <a:cubicBezTo>
                    <a:pt x="5371" y="51666"/>
                    <a:pt x="5356" y="52169"/>
                    <a:pt x="5369" y="52671"/>
                  </a:cubicBezTo>
                  <a:cubicBezTo>
                    <a:pt x="5381" y="53250"/>
                    <a:pt x="5427" y="53828"/>
                    <a:pt x="5481" y="54405"/>
                  </a:cubicBezTo>
                  <a:cubicBezTo>
                    <a:pt x="5465" y="54395"/>
                    <a:pt x="5446" y="54388"/>
                    <a:pt x="5430" y="54379"/>
                  </a:cubicBezTo>
                  <a:cubicBezTo>
                    <a:pt x="5407" y="54366"/>
                    <a:pt x="5384" y="54362"/>
                    <a:pt x="5359" y="54359"/>
                  </a:cubicBezTo>
                  <a:cubicBezTo>
                    <a:pt x="4824" y="54094"/>
                    <a:pt x="4337" y="53725"/>
                    <a:pt x="3949" y="53295"/>
                  </a:cubicBezTo>
                  <a:cubicBezTo>
                    <a:pt x="2775" y="51980"/>
                    <a:pt x="2463" y="50130"/>
                    <a:pt x="2370" y="48428"/>
                  </a:cubicBezTo>
                  <a:cubicBezTo>
                    <a:pt x="2259" y="46392"/>
                    <a:pt x="2346" y="44332"/>
                    <a:pt x="2457" y="42296"/>
                  </a:cubicBezTo>
                  <a:cubicBezTo>
                    <a:pt x="2515" y="41236"/>
                    <a:pt x="2601" y="40181"/>
                    <a:pt x="2678" y="39125"/>
                  </a:cubicBezTo>
                  <a:cubicBezTo>
                    <a:pt x="2734" y="38356"/>
                    <a:pt x="2826" y="37589"/>
                    <a:pt x="2918" y="36824"/>
                  </a:cubicBezTo>
                  <a:close/>
                  <a:moveTo>
                    <a:pt x="4025" y="54052"/>
                  </a:moveTo>
                  <a:cubicBezTo>
                    <a:pt x="4151" y="54165"/>
                    <a:pt x="4285" y="54270"/>
                    <a:pt x="4423" y="54370"/>
                  </a:cubicBezTo>
                  <a:cubicBezTo>
                    <a:pt x="4411" y="54408"/>
                    <a:pt x="4401" y="54444"/>
                    <a:pt x="4394" y="54481"/>
                  </a:cubicBezTo>
                  <a:cubicBezTo>
                    <a:pt x="4384" y="54533"/>
                    <a:pt x="4381" y="54590"/>
                    <a:pt x="4374" y="54642"/>
                  </a:cubicBezTo>
                  <a:cubicBezTo>
                    <a:pt x="4359" y="54751"/>
                    <a:pt x="4345" y="54859"/>
                    <a:pt x="4326" y="54966"/>
                  </a:cubicBezTo>
                  <a:cubicBezTo>
                    <a:pt x="4308" y="55074"/>
                    <a:pt x="4289" y="55180"/>
                    <a:pt x="4268" y="55287"/>
                  </a:cubicBezTo>
                  <a:cubicBezTo>
                    <a:pt x="4257" y="55344"/>
                    <a:pt x="4243" y="55402"/>
                    <a:pt x="4231" y="55460"/>
                  </a:cubicBezTo>
                  <a:cubicBezTo>
                    <a:pt x="4122" y="55364"/>
                    <a:pt x="4025" y="55252"/>
                    <a:pt x="3974" y="55126"/>
                  </a:cubicBezTo>
                  <a:cubicBezTo>
                    <a:pt x="3888" y="54921"/>
                    <a:pt x="3925" y="54681"/>
                    <a:pt x="3959" y="54468"/>
                  </a:cubicBezTo>
                  <a:cubicBezTo>
                    <a:pt x="3981" y="54328"/>
                    <a:pt x="4010" y="54190"/>
                    <a:pt x="4025" y="54052"/>
                  </a:cubicBezTo>
                  <a:close/>
                  <a:moveTo>
                    <a:pt x="9948" y="54332"/>
                  </a:moveTo>
                  <a:cubicBezTo>
                    <a:pt x="9974" y="54489"/>
                    <a:pt x="9998" y="54649"/>
                    <a:pt x="9996" y="54809"/>
                  </a:cubicBezTo>
                  <a:cubicBezTo>
                    <a:pt x="9996" y="55068"/>
                    <a:pt x="9953" y="55328"/>
                    <a:pt x="9833" y="55553"/>
                  </a:cubicBezTo>
                  <a:cubicBezTo>
                    <a:pt x="9807" y="55434"/>
                    <a:pt x="9781" y="55316"/>
                    <a:pt x="9758" y="55197"/>
                  </a:cubicBezTo>
                  <a:cubicBezTo>
                    <a:pt x="9732" y="55071"/>
                    <a:pt x="9708" y="54944"/>
                    <a:pt x="9684" y="54819"/>
                  </a:cubicBezTo>
                  <a:cubicBezTo>
                    <a:pt x="9665" y="54732"/>
                    <a:pt x="9652" y="54632"/>
                    <a:pt x="9615" y="54546"/>
                  </a:cubicBezTo>
                  <a:cubicBezTo>
                    <a:pt x="9729" y="54479"/>
                    <a:pt x="9841" y="54408"/>
                    <a:pt x="9948" y="54332"/>
                  </a:cubicBezTo>
                  <a:close/>
                  <a:moveTo>
                    <a:pt x="4692" y="54555"/>
                  </a:moveTo>
                  <a:cubicBezTo>
                    <a:pt x="4757" y="54597"/>
                    <a:pt x="4824" y="54638"/>
                    <a:pt x="4891" y="54677"/>
                  </a:cubicBezTo>
                  <a:cubicBezTo>
                    <a:pt x="4984" y="54729"/>
                    <a:pt x="5080" y="54780"/>
                    <a:pt x="5179" y="54828"/>
                  </a:cubicBezTo>
                  <a:cubicBezTo>
                    <a:pt x="5087" y="54904"/>
                    <a:pt x="5077" y="55049"/>
                    <a:pt x="5065" y="55162"/>
                  </a:cubicBezTo>
                  <a:lnTo>
                    <a:pt x="5028" y="55540"/>
                  </a:lnTo>
                  <a:cubicBezTo>
                    <a:pt x="5013" y="55664"/>
                    <a:pt x="5000" y="55789"/>
                    <a:pt x="4991" y="55916"/>
                  </a:cubicBezTo>
                  <a:lnTo>
                    <a:pt x="4985" y="55998"/>
                  </a:lnTo>
                  <a:cubicBezTo>
                    <a:pt x="4921" y="55931"/>
                    <a:pt x="4830" y="55895"/>
                    <a:pt x="4750" y="55845"/>
                  </a:cubicBezTo>
                  <a:cubicBezTo>
                    <a:pt x="4664" y="55793"/>
                    <a:pt x="4580" y="55735"/>
                    <a:pt x="4500" y="55674"/>
                  </a:cubicBezTo>
                  <a:cubicBezTo>
                    <a:pt x="4542" y="55572"/>
                    <a:pt x="4558" y="55454"/>
                    <a:pt x="4579" y="55345"/>
                  </a:cubicBezTo>
                  <a:cubicBezTo>
                    <a:pt x="4599" y="55235"/>
                    <a:pt x="4616" y="55122"/>
                    <a:pt x="4635" y="55010"/>
                  </a:cubicBezTo>
                  <a:cubicBezTo>
                    <a:pt x="4651" y="54902"/>
                    <a:pt x="4666" y="54793"/>
                    <a:pt x="4677" y="54686"/>
                  </a:cubicBezTo>
                  <a:cubicBezTo>
                    <a:pt x="4682" y="54642"/>
                    <a:pt x="4688" y="54598"/>
                    <a:pt x="4692" y="54555"/>
                  </a:cubicBezTo>
                  <a:close/>
                  <a:moveTo>
                    <a:pt x="9393" y="54675"/>
                  </a:moveTo>
                  <a:cubicBezTo>
                    <a:pt x="9394" y="54741"/>
                    <a:pt x="9405" y="54808"/>
                    <a:pt x="9410" y="54867"/>
                  </a:cubicBezTo>
                  <a:cubicBezTo>
                    <a:pt x="9424" y="54995"/>
                    <a:pt x="9444" y="55122"/>
                    <a:pt x="9466" y="55249"/>
                  </a:cubicBezTo>
                  <a:cubicBezTo>
                    <a:pt x="9487" y="55376"/>
                    <a:pt x="9512" y="55501"/>
                    <a:pt x="9540" y="55627"/>
                  </a:cubicBezTo>
                  <a:cubicBezTo>
                    <a:pt x="9553" y="55688"/>
                    <a:pt x="9567" y="55748"/>
                    <a:pt x="9585" y="55807"/>
                  </a:cubicBezTo>
                  <a:cubicBezTo>
                    <a:pt x="9591" y="55823"/>
                    <a:pt x="9594" y="55838"/>
                    <a:pt x="9599" y="55854"/>
                  </a:cubicBezTo>
                  <a:cubicBezTo>
                    <a:pt x="9454" y="55986"/>
                    <a:pt x="9271" y="56086"/>
                    <a:pt x="9089" y="56172"/>
                  </a:cubicBezTo>
                  <a:cubicBezTo>
                    <a:pt x="9083" y="56121"/>
                    <a:pt x="9076" y="56072"/>
                    <a:pt x="9070" y="56028"/>
                  </a:cubicBezTo>
                  <a:cubicBezTo>
                    <a:pt x="9054" y="55870"/>
                    <a:pt x="9040" y="55710"/>
                    <a:pt x="9024" y="55553"/>
                  </a:cubicBezTo>
                  <a:cubicBezTo>
                    <a:pt x="9009" y="55399"/>
                    <a:pt x="9001" y="55244"/>
                    <a:pt x="8974" y="55093"/>
                  </a:cubicBezTo>
                  <a:cubicBezTo>
                    <a:pt x="8964" y="55027"/>
                    <a:pt x="8951" y="54960"/>
                    <a:pt x="8921" y="54901"/>
                  </a:cubicBezTo>
                  <a:cubicBezTo>
                    <a:pt x="9082" y="54834"/>
                    <a:pt x="9238" y="54757"/>
                    <a:pt x="9393" y="54675"/>
                  </a:cubicBezTo>
                  <a:close/>
                  <a:moveTo>
                    <a:pt x="5375" y="54918"/>
                  </a:moveTo>
                  <a:cubicBezTo>
                    <a:pt x="5429" y="54941"/>
                    <a:pt x="5485" y="54966"/>
                    <a:pt x="5542" y="54988"/>
                  </a:cubicBezTo>
                  <a:cubicBezTo>
                    <a:pt x="5562" y="55215"/>
                    <a:pt x="5587" y="55441"/>
                    <a:pt x="5609" y="55667"/>
                  </a:cubicBezTo>
                  <a:lnTo>
                    <a:pt x="5663" y="56217"/>
                  </a:lnTo>
                  <a:cubicBezTo>
                    <a:pt x="5593" y="56203"/>
                    <a:pt x="5522" y="56185"/>
                    <a:pt x="5452" y="56162"/>
                  </a:cubicBezTo>
                  <a:cubicBezTo>
                    <a:pt x="5400" y="56146"/>
                    <a:pt x="5349" y="56129"/>
                    <a:pt x="5296" y="56111"/>
                  </a:cubicBezTo>
                  <a:cubicBezTo>
                    <a:pt x="5312" y="56050"/>
                    <a:pt x="5318" y="55983"/>
                    <a:pt x="5324" y="55919"/>
                  </a:cubicBezTo>
                  <a:cubicBezTo>
                    <a:pt x="5339" y="55784"/>
                    <a:pt x="5347" y="55649"/>
                    <a:pt x="5357" y="55514"/>
                  </a:cubicBezTo>
                  <a:cubicBezTo>
                    <a:pt x="5369" y="55380"/>
                    <a:pt x="5384" y="55244"/>
                    <a:pt x="5389" y="55108"/>
                  </a:cubicBezTo>
                  <a:cubicBezTo>
                    <a:pt x="5392" y="55050"/>
                    <a:pt x="5392" y="54981"/>
                    <a:pt x="5375" y="54918"/>
                  </a:cubicBezTo>
                  <a:close/>
                  <a:moveTo>
                    <a:pt x="8668" y="55001"/>
                  </a:moveTo>
                  <a:cubicBezTo>
                    <a:pt x="8659" y="55078"/>
                    <a:pt x="8666" y="55162"/>
                    <a:pt x="8671" y="55228"/>
                  </a:cubicBezTo>
                  <a:cubicBezTo>
                    <a:pt x="8681" y="55372"/>
                    <a:pt x="8695" y="55514"/>
                    <a:pt x="8707" y="55658"/>
                  </a:cubicBezTo>
                  <a:cubicBezTo>
                    <a:pt x="8720" y="55802"/>
                    <a:pt x="8732" y="55946"/>
                    <a:pt x="8743" y="56088"/>
                  </a:cubicBezTo>
                  <a:cubicBezTo>
                    <a:pt x="8749" y="56153"/>
                    <a:pt x="8749" y="56236"/>
                    <a:pt x="8761" y="56313"/>
                  </a:cubicBezTo>
                  <a:cubicBezTo>
                    <a:pt x="8649" y="56357"/>
                    <a:pt x="8539" y="56397"/>
                    <a:pt x="8427" y="56429"/>
                  </a:cubicBezTo>
                  <a:cubicBezTo>
                    <a:pt x="8350" y="56451"/>
                    <a:pt x="8268" y="56466"/>
                    <a:pt x="8187" y="56483"/>
                  </a:cubicBezTo>
                  <a:cubicBezTo>
                    <a:pt x="8232" y="56283"/>
                    <a:pt x="8276" y="56081"/>
                    <a:pt x="8321" y="55882"/>
                  </a:cubicBezTo>
                  <a:lnTo>
                    <a:pt x="8507" y="55053"/>
                  </a:lnTo>
                  <a:cubicBezTo>
                    <a:pt x="8531" y="55046"/>
                    <a:pt x="8559" y="55039"/>
                    <a:pt x="8584" y="55030"/>
                  </a:cubicBezTo>
                  <a:cubicBezTo>
                    <a:pt x="8611" y="55020"/>
                    <a:pt x="8640" y="55010"/>
                    <a:pt x="8668" y="55001"/>
                  </a:cubicBezTo>
                  <a:close/>
                  <a:moveTo>
                    <a:pt x="1860" y="47388"/>
                  </a:moveTo>
                  <a:cubicBezTo>
                    <a:pt x="1861" y="47488"/>
                    <a:pt x="1861" y="47585"/>
                    <a:pt x="1862" y="47686"/>
                  </a:cubicBezTo>
                  <a:cubicBezTo>
                    <a:pt x="1896" y="49316"/>
                    <a:pt x="2062" y="51037"/>
                    <a:pt x="2825" y="52501"/>
                  </a:cubicBezTo>
                  <a:cubicBezTo>
                    <a:pt x="2676" y="53206"/>
                    <a:pt x="2516" y="53905"/>
                    <a:pt x="2359" y="54606"/>
                  </a:cubicBezTo>
                  <a:cubicBezTo>
                    <a:pt x="2149" y="55549"/>
                    <a:pt x="1934" y="56489"/>
                    <a:pt x="1723" y="57432"/>
                  </a:cubicBezTo>
                  <a:cubicBezTo>
                    <a:pt x="1615" y="57909"/>
                    <a:pt x="1511" y="58383"/>
                    <a:pt x="1402" y="58859"/>
                  </a:cubicBezTo>
                  <a:cubicBezTo>
                    <a:pt x="1352" y="59077"/>
                    <a:pt x="1310" y="59297"/>
                    <a:pt x="1271" y="59516"/>
                  </a:cubicBezTo>
                  <a:cubicBezTo>
                    <a:pt x="1257" y="59276"/>
                    <a:pt x="1242" y="59038"/>
                    <a:pt x="1216" y="58798"/>
                  </a:cubicBezTo>
                  <a:cubicBezTo>
                    <a:pt x="1168" y="58314"/>
                    <a:pt x="1118" y="57829"/>
                    <a:pt x="1069" y="57345"/>
                  </a:cubicBezTo>
                  <a:cubicBezTo>
                    <a:pt x="973" y="56384"/>
                    <a:pt x="874" y="55424"/>
                    <a:pt x="778" y="54463"/>
                  </a:cubicBezTo>
                  <a:cubicBezTo>
                    <a:pt x="684" y="53511"/>
                    <a:pt x="582" y="52557"/>
                    <a:pt x="517" y="51602"/>
                  </a:cubicBezTo>
                  <a:cubicBezTo>
                    <a:pt x="453" y="50685"/>
                    <a:pt x="430" y="49737"/>
                    <a:pt x="633" y="48834"/>
                  </a:cubicBezTo>
                  <a:cubicBezTo>
                    <a:pt x="726" y="48422"/>
                    <a:pt x="892" y="47992"/>
                    <a:pt x="1213" y="47706"/>
                  </a:cubicBezTo>
                  <a:cubicBezTo>
                    <a:pt x="1364" y="47571"/>
                    <a:pt x="1546" y="47466"/>
                    <a:pt x="1742" y="47412"/>
                  </a:cubicBezTo>
                  <a:cubicBezTo>
                    <a:pt x="1780" y="47402"/>
                    <a:pt x="1819" y="47395"/>
                    <a:pt x="1860" y="47388"/>
                  </a:cubicBezTo>
                  <a:close/>
                  <a:moveTo>
                    <a:pt x="12972" y="48462"/>
                  </a:moveTo>
                  <a:cubicBezTo>
                    <a:pt x="13022" y="48476"/>
                    <a:pt x="13073" y="48491"/>
                    <a:pt x="13120" y="48510"/>
                  </a:cubicBezTo>
                  <a:cubicBezTo>
                    <a:pt x="13309" y="48587"/>
                    <a:pt x="13477" y="48712"/>
                    <a:pt x="13609" y="48864"/>
                  </a:cubicBezTo>
                  <a:cubicBezTo>
                    <a:pt x="13892" y="49190"/>
                    <a:pt x="14004" y="49636"/>
                    <a:pt x="14046" y="50054"/>
                  </a:cubicBezTo>
                  <a:cubicBezTo>
                    <a:pt x="14141" y="50976"/>
                    <a:pt x="14003" y="51910"/>
                    <a:pt x="13828" y="52815"/>
                  </a:cubicBezTo>
                  <a:cubicBezTo>
                    <a:pt x="13647" y="53756"/>
                    <a:pt x="13433" y="54690"/>
                    <a:pt x="13222" y="55623"/>
                  </a:cubicBezTo>
                  <a:cubicBezTo>
                    <a:pt x="13012" y="56566"/>
                    <a:pt x="12796" y="57506"/>
                    <a:pt x="12586" y="58449"/>
                  </a:cubicBezTo>
                  <a:cubicBezTo>
                    <a:pt x="12478" y="58926"/>
                    <a:pt x="12374" y="59400"/>
                    <a:pt x="12265" y="59876"/>
                  </a:cubicBezTo>
                  <a:cubicBezTo>
                    <a:pt x="12215" y="60094"/>
                    <a:pt x="12173" y="60314"/>
                    <a:pt x="12134" y="60533"/>
                  </a:cubicBezTo>
                  <a:cubicBezTo>
                    <a:pt x="12119" y="60294"/>
                    <a:pt x="12105" y="60055"/>
                    <a:pt x="12079" y="59815"/>
                  </a:cubicBezTo>
                  <a:cubicBezTo>
                    <a:pt x="12031" y="59331"/>
                    <a:pt x="11981" y="58846"/>
                    <a:pt x="11932" y="58362"/>
                  </a:cubicBezTo>
                  <a:cubicBezTo>
                    <a:pt x="11836" y="57402"/>
                    <a:pt x="11737" y="56441"/>
                    <a:pt x="11641" y="55481"/>
                  </a:cubicBezTo>
                  <a:cubicBezTo>
                    <a:pt x="11552" y="54587"/>
                    <a:pt x="11458" y="53693"/>
                    <a:pt x="11393" y="52796"/>
                  </a:cubicBezTo>
                  <a:cubicBezTo>
                    <a:pt x="12185" y="51595"/>
                    <a:pt x="12602" y="50155"/>
                    <a:pt x="12910" y="48761"/>
                  </a:cubicBezTo>
                  <a:cubicBezTo>
                    <a:pt x="12932" y="48661"/>
                    <a:pt x="12950" y="48560"/>
                    <a:pt x="12972" y="48462"/>
                  </a:cubicBezTo>
                  <a:close/>
                  <a:moveTo>
                    <a:pt x="7239" y="49217"/>
                  </a:moveTo>
                  <a:cubicBezTo>
                    <a:pt x="7367" y="49248"/>
                    <a:pt x="7498" y="49277"/>
                    <a:pt x="7617" y="49326"/>
                  </a:cubicBezTo>
                  <a:cubicBezTo>
                    <a:pt x="7806" y="49402"/>
                    <a:pt x="7973" y="49527"/>
                    <a:pt x="8107" y="49679"/>
                  </a:cubicBezTo>
                  <a:cubicBezTo>
                    <a:pt x="8390" y="50005"/>
                    <a:pt x="8502" y="50452"/>
                    <a:pt x="8544" y="50870"/>
                  </a:cubicBezTo>
                  <a:cubicBezTo>
                    <a:pt x="8637" y="51791"/>
                    <a:pt x="8499" y="52728"/>
                    <a:pt x="8325" y="53631"/>
                  </a:cubicBezTo>
                  <a:cubicBezTo>
                    <a:pt x="8143" y="54572"/>
                    <a:pt x="7928" y="55505"/>
                    <a:pt x="7717" y="56440"/>
                  </a:cubicBezTo>
                  <a:cubicBezTo>
                    <a:pt x="7507" y="57381"/>
                    <a:pt x="7293" y="58323"/>
                    <a:pt x="7082" y="59266"/>
                  </a:cubicBezTo>
                  <a:cubicBezTo>
                    <a:pt x="6975" y="59741"/>
                    <a:pt x="6869" y="60215"/>
                    <a:pt x="6760" y="60692"/>
                  </a:cubicBezTo>
                  <a:cubicBezTo>
                    <a:pt x="6712" y="60910"/>
                    <a:pt x="6670" y="61129"/>
                    <a:pt x="6629" y="61349"/>
                  </a:cubicBezTo>
                  <a:cubicBezTo>
                    <a:pt x="6614" y="61109"/>
                    <a:pt x="6600" y="60872"/>
                    <a:pt x="6575" y="60632"/>
                  </a:cubicBezTo>
                  <a:cubicBezTo>
                    <a:pt x="6526" y="60147"/>
                    <a:pt x="6476" y="59661"/>
                    <a:pt x="6428" y="59179"/>
                  </a:cubicBezTo>
                  <a:cubicBezTo>
                    <a:pt x="6331" y="58217"/>
                    <a:pt x="6234" y="57256"/>
                    <a:pt x="6138" y="56296"/>
                  </a:cubicBezTo>
                  <a:cubicBezTo>
                    <a:pt x="6043" y="55344"/>
                    <a:pt x="5942" y="54391"/>
                    <a:pt x="5876" y="53434"/>
                  </a:cubicBezTo>
                  <a:cubicBezTo>
                    <a:pt x="5812" y="52517"/>
                    <a:pt x="5789" y="51571"/>
                    <a:pt x="5993" y="50666"/>
                  </a:cubicBezTo>
                  <a:cubicBezTo>
                    <a:pt x="6084" y="50256"/>
                    <a:pt x="6250" y="49825"/>
                    <a:pt x="6571" y="49538"/>
                  </a:cubicBezTo>
                  <a:cubicBezTo>
                    <a:pt x="6722" y="49403"/>
                    <a:pt x="6904" y="49299"/>
                    <a:pt x="7100" y="49246"/>
                  </a:cubicBezTo>
                  <a:cubicBezTo>
                    <a:pt x="7145" y="49233"/>
                    <a:pt x="7193" y="49224"/>
                    <a:pt x="7239" y="49217"/>
                  </a:cubicBezTo>
                  <a:close/>
                  <a:moveTo>
                    <a:pt x="12124" y="0"/>
                  </a:moveTo>
                  <a:cubicBezTo>
                    <a:pt x="12097" y="0"/>
                    <a:pt x="12068" y="3"/>
                    <a:pt x="12038" y="8"/>
                  </a:cubicBezTo>
                  <a:cubicBezTo>
                    <a:pt x="11503" y="93"/>
                    <a:pt x="11204" y="765"/>
                    <a:pt x="10964" y="1180"/>
                  </a:cubicBezTo>
                  <a:cubicBezTo>
                    <a:pt x="10705" y="1628"/>
                    <a:pt x="10461" y="2081"/>
                    <a:pt x="10230" y="2543"/>
                  </a:cubicBezTo>
                  <a:cubicBezTo>
                    <a:pt x="9303" y="4395"/>
                    <a:pt x="8610" y="6351"/>
                    <a:pt x="8037" y="8337"/>
                  </a:cubicBezTo>
                  <a:cubicBezTo>
                    <a:pt x="7460" y="10343"/>
                    <a:pt x="7002" y="12382"/>
                    <a:pt x="6555" y="14418"/>
                  </a:cubicBezTo>
                  <a:cubicBezTo>
                    <a:pt x="6074" y="16609"/>
                    <a:pt x="5593" y="18800"/>
                    <a:pt x="5131" y="20998"/>
                  </a:cubicBezTo>
                  <a:cubicBezTo>
                    <a:pt x="4199" y="25424"/>
                    <a:pt x="3348" y="29871"/>
                    <a:pt x="2745" y="34355"/>
                  </a:cubicBezTo>
                  <a:cubicBezTo>
                    <a:pt x="2444" y="36583"/>
                    <a:pt x="2219" y="38817"/>
                    <a:pt x="2057" y="41059"/>
                  </a:cubicBezTo>
                  <a:cubicBezTo>
                    <a:pt x="1918" y="43014"/>
                    <a:pt x="1838" y="44978"/>
                    <a:pt x="1852" y="46940"/>
                  </a:cubicBezTo>
                  <a:cubicBezTo>
                    <a:pt x="1643" y="46952"/>
                    <a:pt x="1427" y="47027"/>
                    <a:pt x="1252" y="47120"/>
                  </a:cubicBezTo>
                  <a:cubicBezTo>
                    <a:pt x="870" y="47324"/>
                    <a:pt x="589" y="47655"/>
                    <a:pt x="406" y="48043"/>
                  </a:cubicBezTo>
                  <a:cubicBezTo>
                    <a:pt x="216" y="48447"/>
                    <a:pt x="129" y="48895"/>
                    <a:pt x="75" y="49335"/>
                  </a:cubicBezTo>
                  <a:cubicBezTo>
                    <a:pt x="15" y="49835"/>
                    <a:pt x="1" y="50338"/>
                    <a:pt x="14" y="50840"/>
                  </a:cubicBezTo>
                  <a:cubicBezTo>
                    <a:pt x="37" y="51842"/>
                    <a:pt x="152" y="52839"/>
                    <a:pt x="249" y="53834"/>
                  </a:cubicBezTo>
                  <a:cubicBezTo>
                    <a:pt x="348" y="54845"/>
                    <a:pt x="450" y="55858"/>
                    <a:pt x="574" y="56865"/>
                  </a:cubicBezTo>
                  <a:cubicBezTo>
                    <a:pt x="642" y="57432"/>
                    <a:pt x="714" y="57999"/>
                    <a:pt x="791" y="58566"/>
                  </a:cubicBezTo>
                  <a:cubicBezTo>
                    <a:pt x="829" y="58849"/>
                    <a:pt x="866" y="59132"/>
                    <a:pt x="914" y="59414"/>
                  </a:cubicBezTo>
                  <a:cubicBezTo>
                    <a:pt x="962" y="59705"/>
                    <a:pt x="1031" y="59993"/>
                    <a:pt x="1082" y="60283"/>
                  </a:cubicBezTo>
                  <a:cubicBezTo>
                    <a:pt x="1089" y="60321"/>
                    <a:pt x="1107" y="60346"/>
                    <a:pt x="1133" y="60363"/>
                  </a:cubicBezTo>
                  <a:cubicBezTo>
                    <a:pt x="1151" y="60407"/>
                    <a:pt x="1196" y="60431"/>
                    <a:pt x="1241" y="60431"/>
                  </a:cubicBezTo>
                  <a:cubicBezTo>
                    <a:pt x="1288" y="60431"/>
                    <a:pt x="1335" y="60405"/>
                    <a:pt x="1352" y="60346"/>
                  </a:cubicBezTo>
                  <a:cubicBezTo>
                    <a:pt x="1438" y="60065"/>
                    <a:pt x="1541" y="59786"/>
                    <a:pt x="1626" y="59506"/>
                  </a:cubicBezTo>
                  <a:cubicBezTo>
                    <a:pt x="1707" y="59231"/>
                    <a:pt x="1778" y="58955"/>
                    <a:pt x="1848" y="58678"/>
                  </a:cubicBezTo>
                  <a:cubicBezTo>
                    <a:pt x="1992" y="58125"/>
                    <a:pt x="2131" y="57570"/>
                    <a:pt x="2269" y="57017"/>
                  </a:cubicBezTo>
                  <a:cubicBezTo>
                    <a:pt x="2515" y="56030"/>
                    <a:pt x="2739" y="55039"/>
                    <a:pt x="2958" y="54046"/>
                  </a:cubicBezTo>
                  <a:cubicBezTo>
                    <a:pt x="3029" y="53729"/>
                    <a:pt x="3101" y="53411"/>
                    <a:pt x="3170" y="53091"/>
                  </a:cubicBezTo>
                  <a:cubicBezTo>
                    <a:pt x="3323" y="53315"/>
                    <a:pt x="3494" y="53527"/>
                    <a:pt x="3679" y="53725"/>
                  </a:cubicBezTo>
                  <a:cubicBezTo>
                    <a:pt x="3670" y="53741"/>
                    <a:pt x="3663" y="53760"/>
                    <a:pt x="3656" y="53780"/>
                  </a:cubicBezTo>
                  <a:cubicBezTo>
                    <a:pt x="3627" y="53860"/>
                    <a:pt x="3617" y="53947"/>
                    <a:pt x="3598" y="54029"/>
                  </a:cubicBezTo>
                  <a:cubicBezTo>
                    <a:pt x="3567" y="54181"/>
                    <a:pt x="3532" y="54335"/>
                    <a:pt x="3509" y="54489"/>
                  </a:cubicBezTo>
                  <a:cubicBezTo>
                    <a:pt x="3465" y="54766"/>
                    <a:pt x="3457" y="55053"/>
                    <a:pt x="3563" y="55315"/>
                  </a:cubicBezTo>
                  <a:cubicBezTo>
                    <a:pt x="3670" y="55576"/>
                    <a:pt x="3901" y="55781"/>
                    <a:pt x="4114" y="55957"/>
                  </a:cubicBezTo>
                  <a:cubicBezTo>
                    <a:pt x="4223" y="56049"/>
                    <a:pt x="4339" y="56132"/>
                    <a:pt x="4461" y="56207"/>
                  </a:cubicBezTo>
                  <a:cubicBezTo>
                    <a:pt x="4564" y="56270"/>
                    <a:pt x="4685" y="56363"/>
                    <a:pt x="4810" y="56370"/>
                  </a:cubicBezTo>
                  <a:cubicBezTo>
                    <a:pt x="4969" y="56461"/>
                    <a:pt x="5129" y="56534"/>
                    <a:pt x="5310" y="56589"/>
                  </a:cubicBezTo>
                  <a:cubicBezTo>
                    <a:pt x="5430" y="56629"/>
                    <a:pt x="5571" y="56676"/>
                    <a:pt x="5709" y="56694"/>
                  </a:cubicBezTo>
                  <a:cubicBezTo>
                    <a:pt x="5776" y="57362"/>
                    <a:pt x="5849" y="58031"/>
                    <a:pt x="5930" y="58696"/>
                  </a:cubicBezTo>
                  <a:cubicBezTo>
                    <a:pt x="6000" y="59263"/>
                    <a:pt x="6072" y="59830"/>
                    <a:pt x="6148" y="60397"/>
                  </a:cubicBezTo>
                  <a:cubicBezTo>
                    <a:pt x="6186" y="60680"/>
                    <a:pt x="6222" y="60963"/>
                    <a:pt x="6270" y="61245"/>
                  </a:cubicBezTo>
                  <a:cubicBezTo>
                    <a:pt x="6318" y="61536"/>
                    <a:pt x="6388" y="61824"/>
                    <a:pt x="6439" y="62114"/>
                  </a:cubicBezTo>
                  <a:cubicBezTo>
                    <a:pt x="6446" y="62152"/>
                    <a:pt x="6465" y="62177"/>
                    <a:pt x="6490" y="62194"/>
                  </a:cubicBezTo>
                  <a:cubicBezTo>
                    <a:pt x="6507" y="62238"/>
                    <a:pt x="6553" y="62262"/>
                    <a:pt x="6598" y="62262"/>
                  </a:cubicBezTo>
                  <a:cubicBezTo>
                    <a:pt x="6645" y="62262"/>
                    <a:pt x="6692" y="62236"/>
                    <a:pt x="6709" y="62177"/>
                  </a:cubicBezTo>
                  <a:cubicBezTo>
                    <a:pt x="6795" y="61896"/>
                    <a:pt x="6898" y="61617"/>
                    <a:pt x="6982" y="61337"/>
                  </a:cubicBezTo>
                  <a:cubicBezTo>
                    <a:pt x="7064" y="61062"/>
                    <a:pt x="7135" y="60786"/>
                    <a:pt x="7206" y="60509"/>
                  </a:cubicBezTo>
                  <a:cubicBezTo>
                    <a:pt x="7348" y="59956"/>
                    <a:pt x="7489" y="59401"/>
                    <a:pt x="7627" y="58848"/>
                  </a:cubicBezTo>
                  <a:cubicBezTo>
                    <a:pt x="7783" y="58217"/>
                    <a:pt x="7933" y="57583"/>
                    <a:pt x="8075" y="56950"/>
                  </a:cubicBezTo>
                  <a:cubicBezTo>
                    <a:pt x="8226" y="56944"/>
                    <a:pt x="8377" y="56902"/>
                    <a:pt x="8523" y="56863"/>
                  </a:cubicBezTo>
                  <a:cubicBezTo>
                    <a:pt x="8714" y="56810"/>
                    <a:pt x="8905" y="56746"/>
                    <a:pt x="9089" y="56666"/>
                  </a:cubicBezTo>
                  <a:cubicBezTo>
                    <a:pt x="9456" y="56508"/>
                    <a:pt x="9839" y="56306"/>
                    <a:pt x="10089" y="55986"/>
                  </a:cubicBezTo>
                  <a:cubicBezTo>
                    <a:pt x="10325" y="55688"/>
                    <a:pt x="10434" y="55294"/>
                    <a:pt x="10444" y="54921"/>
                  </a:cubicBezTo>
                  <a:cubicBezTo>
                    <a:pt x="10451" y="54703"/>
                    <a:pt x="10431" y="54485"/>
                    <a:pt x="10397" y="54270"/>
                  </a:cubicBezTo>
                  <a:cubicBezTo>
                    <a:pt x="10383" y="54183"/>
                    <a:pt x="10368" y="54097"/>
                    <a:pt x="10343" y="54016"/>
                  </a:cubicBezTo>
                  <a:cubicBezTo>
                    <a:pt x="10436" y="53936"/>
                    <a:pt x="10525" y="53854"/>
                    <a:pt x="10611" y="53767"/>
                  </a:cubicBezTo>
                  <a:cubicBezTo>
                    <a:pt x="10736" y="53639"/>
                    <a:pt x="10855" y="53506"/>
                    <a:pt x="10967" y="53369"/>
                  </a:cubicBezTo>
                  <a:cubicBezTo>
                    <a:pt x="11010" y="53863"/>
                    <a:pt x="11061" y="54356"/>
                    <a:pt x="11111" y="54850"/>
                  </a:cubicBezTo>
                  <a:cubicBezTo>
                    <a:pt x="11208" y="55861"/>
                    <a:pt x="11310" y="56873"/>
                    <a:pt x="11433" y="57881"/>
                  </a:cubicBezTo>
                  <a:cubicBezTo>
                    <a:pt x="11503" y="58448"/>
                    <a:pt x="11576" y="59015"/>
                    <a:pt x="11651" y="59581"/>
                  </a:cubicBezTo>
                  <a:cubicBezTo>
                    <a:pt x="11691" y="59865"/>
                    <a:pt x="11727" y="60148"/>
                    <a:pt x="11773" y="60430"/>
                  </a:cubicBezTo>
                  <a:cubicBezTo>
                    <a:pt x="11823" y="60721"/>
                    <a:pt x="11891" y="61007"/>
                    <a:pt x="11942" y="61298"/>
                  </a:cubicBezTo>
                  <a:cubicBezTo>
                    <a:pt x="11949" y="61337"/>
                    <a:pt x="11968" y="61362"/>
                    <a:pt x="11993" y="61378"/>
                  </a:cubicBezTo>
                  <a:cubicBezTo>
                    <a:pt x="12011" y="61422"/>
                    <a:pt x="12056" y="61447"/>
                    <a:pt x="12102" y="61447"/>
                  </a:cubicBezTo>
                  <a:cubicBezTo>
                    <a:pt x="12149" y="61447"/>
                    <a:pt x="12196" y="61421"/>
                    <a:pt x="12214" y="61362"/>
                  </a:cubicBezTo>
                  <a:cubicBezTo>
                    <a:pt x="12298" y="61080"/>
                    <a:pt x="12403" y="60802"/>
                    <a:pt x="12485" y="60520"/>
                  </a:cubicBezTo>
                  <a:cubicBezTo>
                    <a:pt x="12567" y="60247"/>
                    <a:pt x="12638" y="59971"/>
                    <a:pt x="12709" y="59692"/>
                  </a:cubicBezTo>
                  <a:cubicBezTo>
                    <a:pt x="12853" y="59140"/>
                    <a:pt x="12993" y="58586"/>
                    <a:pt x="13131" y="58032"/>
                  </a:cubicBezTo>
                  <a:cubicBezTo>
                    <a:pt x="13376" y="57046"/>
                    <a:pt x="13599" y="56055"/>
                    <a:pt x="13819" y="55062"/>
                  </a:cubicBezTo>
                  <a:cubicBezTo>
                    <a:pt x="14035" y="54087"/>
                    <a:pt x="14271" y="53109"/>
                    <a:pt x="14415" y="52119"/>
                  </a:cubicBezTo>
                  <a:cubicBezTo>
                    <a:pt x="14488" y="51622"/>
                    <a:pt x="14534" y="51121"/>
                    <a:pt x="14534" y="50617"/>
                  </a:cubicBezTo>
                  <a:cubicBezTo>
                    <a:pt x="14540" y="50176"/>
                    <a:pt x="14510" y="49720"/>
                    <a:pt x="14370" y="49297"/>
                  </a:cubicBezTo>
                  <a:cubicBezTo>
                    <a:pt x="14235" y="48887"/>
                    <a:pt x="13997" y="48527"/>
                    <a:pt x="13641" y="48277"/>
                  </a:cubicBezTo>
                  <a:cubicBezTo>
                    <a:pt x="13488" y="48171"/>
                    <a:pt x="13298" y="48074"/>
                    <a:pt x="13103" y="48030"/>
                  </a:cubicBezTo>
                  <a:cubicBezTo>
                    <a:pt x="13093" y="48026"/>
                    <a:pt x="13080" y="48020"/>
                    <a:pt x="13067" y="48014"/>
                  </a:cubicBezTo>
                  <a:cubicBezTo>
                    <a:pt x="13462" y="46097"/>
                    <a:pt x="13764" y="44162"/>
                    <a:pt x="14008" y="42222"/>
                  </a:cubicBezTo>
                  <a:cubicBezTo>
                    <a:pt x="14286" y="39992"/>
                    <a:pt x="14498" y="37756"/>
                    <a:pt x="14639" y="35514"/>
                  </a:cubicBezTo>
                  <a:cubicBezTo>
                    <a:pt x="14920" y="30997"/>
                    <a:pt x="14949" y="26469"/>
                    <a:pt x="14896" y="21945"/>
                  </a:cubicBezTo>
                  <a:cubicBezTo>
                    <a:pt x="14872" y="19701"/>
                    <a:pt x="14825" y="17459"/>
                    <a:pt x="14780" y="15215"/>
                  </a:cubicBezTo>
                  <a:cubicBezTo>
                    <a:pt x="14736" y="13130"/>
                    <a:pt x="14686" y="11043"/>
                    <a:pt x="14508" y="8962"/>
                  </a:cubicBezTo>
                  <a:cubicBezTo>
                    <a:pt x="14334" y="6903"/>
                    <a:pt x="14033" y="4848"/>
                    <a:pt x="13485" y="2852"/>
                  </a:cubicBezTo>
                  <a:cubicBezTo>
                    <a:pt x="13349" y="2355"/>
                    <a:pt x="13196" y="1862"/>
                    <a:pt x="13029" y="1374"/>
                  </a:cubicBezTo>
                  <a:cubicBezTo>
                    <a:pt x="12940" y="1111"/>
                    <a:pt x="12855" y="843"/>
                    <a:pt x="12731" y="595"/>
                  </a:cubicBezTo>
                  <a:cubicBezTo>
                    <a:pt x="12598" y="327"/>
                    <a:pt x="12450" y="0"/>
                    <a:pt x="12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4901;p56">
              <a:extLst>
                <a:ext uri="{FF2B5EF4-FFF2-40B4-BE49-F238E27FC236}">
                  <a16:creationId xmlns:a16="http://schemas.microsoft.com/office/drawing/2014/main" id="{350D4921-F1BE-5878-2C38-E9DABFAB6457}"/>
                </a:ext>
              </a:extLst>
            </p:cNvPr>
            <p:cNvSpPr/>
            <p:nvPr/>
          </p:nvSpPr>
          <p:spPr>
            <a:xfrm>
              <a:off x="2332034" y="1579975"/>
              <a:ext cx="255" cy="25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0" y="0"/>
                  </a:moveTo>
                  <a:lnTo>
                    <a:pt x="9" y="9"/>
                  </a:lnTo>
                  <a:cubicBezTo>
                    <a:pt x="6" y="3"/>
                    <a:pt x="5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4902;p56">
              <a:extLst>
                <a:ext uri="{FF2B5EF4-FFF2-40B4-BE49-F238E27FC236}">
                  <a16:creationId xmlns:a16="http://schemas.microsoft.com/office/drawing/2014/main" id="{03961DCD-47F5-F33F-3F8D-34F051977CFF}"/>
                </a:ext>
              </a:extLst>
            </p:cNvPr>
            <p:cNvSpPr/>
            <p:nvPr/>
          </p:nvSpPr>
          <p:spPr>
            <a:xfrm>
              <a:off x="2331949" y="1579806"/>
              <a:ext cx="141" cy="198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6"/>
                  </a:move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4903;p56">
              <a:extLst>
                <a:ext uri="{FF2B5EF4-FFF2-40B4-BE49-F238E27FC236}">
                  <a16:creationId xmlns:a16="http://schemas.microsoft.com/office/drawing/2014/main" id="{2124C5C7-2090-B11B-547B-F1EC77FCBFE0}"/>
                </a:ext>
              </a:extLst>
            </p:cNvPr>
            <p:cNvSpPr/>
            <p:nvPr/>
          </p:nvSpPr>
          <p:spPr>
            <a:xfrm>
              <a:off x="2353173" y="1521371"/>
              <a:ext cx="170" cy="57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2"/>
                  </a:moveTo>
                  <a:cubicBezTo>
                    <a:pt x="3" y="2"/>
                    <a:pt x="2" y="2"/>
                    <a:pt x="0" y="0"/>
                  </a:cubicBezTo>
                  <a:lnTo>
                    <a:pt x="0" y="0"/>
                  </a:lnTo>
                  <a:cubicBezTo>
                    <a:pt x="2" y="2"/>
                    <a:pt x="3" y="2"/>
                    <a:pt x="6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4904;p56">
              <a:extLst>
                <a:ext uri="{FF2B5EF4-FFF2-40B4-BE49-F238E27FC236}">
                  <a16:creationId xmlns:a16="http://schemas.microsoft.com/office/drawing/2014/main" id="{CBB11FC4-800C-18EC-11D5-DFCE813B50AF}"/>
                </a:ext>
              </a:extLst>
            </p:cNvPr>
            <p:cNvSpPr/>
            <p:nvPr/>
          </p:nvSpPr>
          <p:spPr>
            <a:xfrm>
              <a:off x="2352126" y="1521173"/>
              <a:ext cx="1273" cy="255"/>
            </a:xfrm>
            <a:custGeom>
              <a:avLst/>
              <a:gdLst/>
              <a:ahLst/>
              <a:cxnLst/>
              <a:rect l="l" t="t" r="r" b="b"/>
              <a:pathLst>
                <a:path w="45" h="9" extrusionOk="0">
                  <a:moveTo>
                    <a:pt x="1" y="0"/>
                  </a:moveTo>
                  <a:cubicBezTo>
                    <a:pt x="14" y="3"/>
                    <a:pt x="25" y="5"/>
                    <a:pt x="39" y="9"/>
                  </a:cubicBezTo>
                  <a:lnTo>
                    <a:pt x="44" y="9"/>
                  </a:lnTo>
                  <a:cubicBezTo>
                    <a:pt x="28" y="5"/>
                    <a:pt x="14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4905;p56">
              <a:extLst>
                <a:ext uri="{FF2B5EF4-FFF2-40B4-BE49-F238E27FC236}">
                  <a16:creationId xmlns:a16="http://schemas.microsoft.com/office/drawing/2014/main" id="{6AFF9B13-9931-CC91-0A67-236A4269E752}"/>
                </a:ext>
              </a:extLst>
            </p:cNvPr>
            <p:cNvSpPr/>
            <p:nvPr/>
          </p:nvSpPr>
          <p:spPr>
            <a:xfrm>
              <a:off x="2321734" y="1439478"/>
              <a:ext cx="200997" cy="308726"/>
            </a:xfrm>
            <a:custGeom>
              <a:avLst/>
              <a:gdLst/>
              <a:ahLst/>
              <a:cxnLst/>
              <a:rect l="l" t="t" r="r" b="b"/>
              <a:pathLst>
                <a:path w="7103" h="10910" extrusionOk="0">
                  <a:moveTo>
                    <a:pt x="2214" y="433"/>
                  </a:moveTo>
                  <a:cubicBezTo>
                    <a:pt x="2310" y="491"/>
                    <a:pt x="2425" y="530"/>
                    <a:pt x="2508" y="563"/>
                  </a:cubicBezTo>
                  <a:cubicBezTo>
                    <a:pt x="2588" y="594"/>
                    <a:pt x="2669" y="623"/>
                    <a:pt x="2752" y="651"/>
                  </a:cubicBezTo>
                  <a:cubicBezTo>
                    <a:pt x="2839" y="686"/>
                    <a:pt x="2926" y="716"/>
                    <a:pt x="3015" y="744"/>
                  </a:cubicBezTo>
                  <a:cubicBezTo>
                    <a:pt x="3032" y="748"/>
                    <a:pt x="3053" y="754"/>
                    <a:pt x="3073" y="760"/>
                  </a:cubicBezTo>
                  <a:cubicBezTo>
                    <a:pt x="3458" y="908"/>
                    <a:pt x="3879" y="973"/>
                    <a:pt x="4297" y="1005"/>
                  </a:cubicBezTo>
                  <a:cubicBezTo>
                    <a:pt x="4506" y="1029"/>
                    <a:pt x="4717" y="1043"/>
                    <a:pt x="4926" y="1043"/>
                  </a:cubicBezTo>
                  <a:cubicBezTo>
                    <a:pt x="5135" y="1043"/>
                    <a:pt x="5343" y="1029"/>
                    <a:pt x="5546" y="992"/>
                  </a:cubicBezTo>
                  <a:lnTo>
                    <a:pt x="5607" y="986"/>
                  </a:lnTo>
                  <a:cubicBezTo>
                    <a:pt x="5699" y="976"/>
                    <a:pt x="5790" y="962"/>
                    <a:pt x="5883" y="944"/>
                  </a:cubicBezTo>
                  <a:cubicBezTo>
                    <a:pt x="5968" y="933"/>
                    <a:pt x="6053" y="920"/>
                    <a:pt x="6138" y="904"/>
                  </a:cubicBezTo>
                  <a:cubicBezTo>
                    <a:pt x="6225" y="886"/>
                    <a:pt x="6346" y="869"/>
                    <a:pt x="6450" y="831"/>
                  </a:cubicBezTo>
                  <a:lnTo>
                    <a:pt x="6450" y="831"/>
                  </a:lnTo>
                  <a:cubicBezTo>
                    <a:pt x="6447" y="893"/>
                    <a:pt x="6447" y="957"/>
                    <a:pt x="6450" y="1017"/>
                  </a:cubicBezTo>
                  <a:cubicBezTo>
                    <a:pt x="6446" y="1123"/>
                    <a:pt x="6443" y="1228"/>
                    <a:pt x="6443" y="1335"/>
                  </a:cubicBezTo>
                  <a:cubicBezTo>
                    <a:pt x="6443" y="1605"/>
                    <a:pt x="6447" y="1874"/>
                    <a:pt x="6452" y="2143"/>
                  </a:cubicBezTo>
                  <a:cubicBezTo>
                    <a:pt x="6462" y="2666"/>
                    <a:pt x="6473" y="3189"/>
                    <a:pt x="6494" y="3713"/>
                  </a:cubicBezTo>
                  <a:cubicBezTo>
                    <a:pt x="6530" y="4657"/>
                    <a:pt x="6566" y="5605"/>
                    <a:pt x="6598" y="6549"/>
                  </a:cubicBezTo>
                  <a:cubicBezTo>
                    <a:pt x="6614" y="7021"/>
                    <a:pt x="6633" y="7494"/>
                    <a:pt x="6649" y="7968"/>
                  </a:cubicBezTo>
                  <a:cubicBezTo>
                    <a:pt x="6657" y="8203"/>
                    <a:pt x="6665" y="8440"/>
                    <a:pt x="6673" y="8675"/>
                  </a:cubicBezTo>
                  <a:cubicBezTo>
                    <a:pt x="6680" y="8867"/>
                    <a:pt x="6736" y="9137"/>
                    <a:pt x="6649" y="9315"/>
                  </a:cubicBezTo>
                  <a:cubicBezTo>
                    <a:pt x="6577" y="9466"/>
                    <a:pt x="6379" y="9576"/>
                    <a:pt x="6242" y="9666"/>
                  </a:cubicBezTo>
                  <a:cubicBezTo>
                    <a:pt x="6091" y="9762"/>
                    <a:pt x="5934" y="9848"/>
                    <a:pt x="5770" y="9922"/>
                  </a:cubicBezTo>
                  <a:cubicBezTo>
                    <a:pt x="5447" y="10067"/>
                    <a:pt x="5102" y="10159"/>
                    <a:pt x="4750" y="10207"/>
                  </a:cubicBezTo>
                  <a:cubicBezTo>
                    <a:pt x="4504" y="10240"/>
                    <a:pt x="4252" y="10256"/>
                    <a:pt x="3998" y="10256"/>
                  </a:cubicBezTo>
                  <a:cubicBezTo>
                    <a:pt x="3371" y="10256"/>
                    <a:pt x="2734" y="10156"/>
                    <a:pt x="2149" y="9963"/>
                  </a:cubicBezTo>
                  <a:cubicBezTo>
                    <a:pt x="1812" y="9852"/>
                    <a:pt x="1489" y="9697"/>
                    <a:pt x="1198" y="9495"/>
                  </a:cubicBezTo>
                  <a:cubicBezTo>
                    <a:pt x="1052" y="9393"/>
                    <a:pt x="911" y="9278"/>
                    <a:pt x="780" y="9156"/>
                  </a:cubicBezTo>
                  <a:cubicBezTo>
                    <a:pt x="662" y="9046"/>
                    <a:pt x="489" y="8899"/>
                    <a:pt x="444" y="8738"/>
                  </a:cubicBezTo>
                  <a:cubicBezTo>
                    <a:pt x="392" y="8546"/>
                    <a:pt x="496" y="8290"/>
                    <a:pt x="539" y="8106"/>
                  </a:cubicBezTo>
                  <a:cubicBezTo>
                    <a:pt x="589" y="7867"/>
                    <a:pt x="640" y="7636"/>
                    <a:pt x="693" y="7405"/>
                  </a:cubicBezTo>
                  <a:cubicBezTo>
                    <a:pt x="797" y="6944"/>
                    <a:pt x="900" y="6482"/>
                    <a:pt x="1005" y="6022"/>
                  </a:cubicBezTo>
                  <a:cubicBezTo>
                    <a:pt x="1214" y="5099"/>
                    <a:pt x="1425" y="4176"/>
                    <a:pt x="1636" y="3255"/>
                  </a:cubicBezTo>
                  <a:cubicBezTo>
                    <a:pt x="1752" y="2745"/>
                    <a:pt x="1861" y="2235"/>
                    <a:pt x="1969" y="1722"/>
                  </a:cubicBezTo>
                  <a:cubicBezTo>
                    <a:pt x="2022" y="1459"/>
                    <a:pt x="2079" y="1194"/>
                    <a:pt x="2128" y="928"/>
                  </a:cubicBezTo>
                  <a:cubicBezTo>
                    <a:pt x="2149" y="825"/>
                    <a:pt x="2165" y="719"/>
                    <a:pt x="2179" y="616"/>
                  </a:cubicBezTo>
                  <a:cubicBezTo>
                    <a:pt x="2192" y="559"/>
                    <a:pt x="2204" y="497"/>
                    <a:pt x="2214" y="433"/>
                  </a:cubicBezTo>
                  <a:close/>
                  <a:moveTo>
                    <a:pt x="2185" y="1"/>
                  </a:moveTo>
                  <a:cubicBezTo>
                    <a:pt x="2162" y="1"/>
                    <a:pt x="2140" y="10"/>
                    <a:pt x="2121" y="23"/>
                  </a:cubicBezTo>
                  <a:cubicBezTo>
                    <a:pt x="2107" y="27"/>
                    <a:pt x="2092" y="33"/>
                    <a:pt x="2079" y="45"/>
                  </a:cubicBezTo>
                  <a:cubicBezTo>
                    <a:pt x="1964" y="78"/>
                    <a:pt x="1912" y="234"/>
                    <a:pt x="1883" y="335"/>
                  </a:cubicBezTo>
                  <a:cubicBezTo>
                    <a:pt x="1838" y="495"/>
                    <a:pt x="1803" y="658"/>
                    <a:pt x="1765" y="819"/>
                  </a:cubicBezTo>
                  <a:cubicBezTo>
                    <a:pt x="1689" y="1138"/>
                    <a:pt x="1612" y="1453"/>
                    <a:pt x="1550" y="1774"/>
                  </a:cubicBezTo>
                  <a:cubicBezTo>
                    <a:pt x="1525" y="1909"/>
                    <a:pt x="1499" y="2046"/>
                    <a:pt x="1476" y="2181"/>
                  </a:cubicBezTo>
                  <a:cubicBezTo>
                    <a:pt x="1413" y="2431"/>
                    <a:pt x="1352" y="2678"/>
                    <a:pt x="1294" y="2926"/>
                  </a:cubicBezTo>
                  <a:cubicBezTo>
                    <a:pt x="1288" y="2926"/>
                    <a:pt x="1285" y="2925"/>
                    <a:pt x="1280" y="2925"/>
                  </a:cubicBezTo>
                  <a:cubicBezTo>
                    <a:pt x="1254" y="2922"/>
                    <a:pt x="1227" y="2918"/>
                    <a:pt x="1201" y="2912"/>
                  </a:cubicBezTo>
                  <a:cubicBezTo>
                    <a:pt x="1200" y="2912"/>
                    <a:pt x="1195" y="2910"/>
                    <a:pt x="1194" y="2910"/>
                  </a:cubicBezTo>
                  <a:lnTo>
                    <a:pt x="1172" y="2905"/>
                  </a:lnTo>
                  <a:cubicBezTo>
                    <a:pt x="1149" y="2897"/>
                    <a:pt x="1127" y="2896"/>
                    <a:pt x="1105" y="2893"/>
                  </a:cubicBezTo>
                  <a:cubicBezTo>
                    <a:pt x="1103" y="2893"/>
                    <a:pt x="1100" y="2893"/>
                    <a:pt x="1097" y="2892"/>
                  </a:cubicBezTo>
                  <a:lnTo>
                    <a:pt x="1097" y="2892"/>
                  </a:lnTo>
                  <a:cubicBezTo>
                    <a:pt x="1060" y="2884"/>
                    <a:pt x="1023" y="2878"/>
                    <a:pt x="985" y="2878"/>
                  </a:cubicBezTo>
                  <a:cubicBezTo>
                    <a:pt x="976" y="2877"/>
                    <a:pt x="967" y="2877"/>
                    <a:pt x="956" y="2876"/>
                  </a:cubicBezTo>
                  <a:cubicBezTo>
                    <a:pt x="950" y="2874"/>
                    <a:pt x="944" y="2874"/>
                    <a:pt x="938" y="2874"/>
                  </a:cubicBezTo>
                  <a:cubicBezTo>
                    <a:pt x="916" y="2874"/>
                    <a:pt x="889" y="2881"/>
                    <a:pt x="871" y="2890"/>
                  </a:cubicBezTo>
                  <a:cubicBezTo>
                    <a:pt x="838" y="2905"/>
                    <a:pt x="813" y="2932"/>
                    <a:pt x="796" y="2963"/>
                  </a:cubicBezTo>
                  <a:cubicBezTo>
                    <a:pt x="764" y="3024"/>
                    <a:pt x="774" y="3089"/>
                    <a:pt x="813" y="3144"/>
                  </a:cubicBezTo>
                  <a:lnTo>
                    <a:pt x="813" y="3146"/>
                  </a:lnTo>
                  <a:cubicBezTo>
                    <a:pt x="839" y="3205"/>
                    <a:pt x="900" y="3255"/>
                    <a:pt x="954" y="3288"/>
                  </a:cubicBezTo>
                  <a:cubicBezTo>
                    <a:pt x="941" y="3275"/>
                    <a:pt x="927" y="3262"/>
                    <a:pt x="915" y="3249"/>
                  </a:cubicBezTo>
                  <a:lnTo>
                    <a:pt x="915" y="3249"/>
                  </a:lnTo>
                  <a:cubicBezTo>
                    <a:pt x="947" y="3282"/>
                    <a:pt x="980" y="3310"/>
                    <a:pt x="1024" y="3326"/>
                  </a:cubicBezTo>
                  <a:cubicBezTo>
                    <a:pt x="1034" y="3329"/>
                    <a:pt x="1046" y="3333"/>
                    <a:pt x="1057" y="3336"/>
                  </a:cubicBezTo>
                  <a:cubicBezTo>
                    <a:pt x="1099" y="3348"/>
                    <a:pt x="1142" y="3358"/>
                    <a:pt x="1185" y="3365"/>
                  </a:cubicBezTo>
                  <a:lnTo>
                    <a:pt x="1188" y="3365"/>
                  </a:lnTo>
                  <a:cubicBezTo>
                    <a:pt x="1152" y="3518"/>
                    <a:pt x="1118" y="3670"/>
                    <a:pt x="1082" y="3823"/>
                  </a:cubicBezTo>
                  <a:cubicBezTo>
                    <a:pt x="1060" y="3822"/>
                    <a:pt x="1038" y="3820"/>
                    <a:pt x="1018" y="3820"/>
                  </a:cubicBezTo>
                  <a:cubicBezTo>
                    <a:pt x="980" y="3820"/>
                    <a:pt x="941" y="3816"/>
                    <a:pt x="903" y="3813"/>
                  </a:cubicBezTo>
                  <a:cubicBezTo>
                    <a:pt x="867" y="3808"/>
                    <a:pt x="831" y="3806"/>
                    <a:pt x="794" y="3800"/>
                  </a:cubicBezTo>
                  <a:cubicBezTo>
                    <a:pt x="777" y="3798"/>
                    <a:pt x="758" y="3794"/>
                    <a:pt x="741" y="3792"/>
                  </a:cubicBezTo>
                  <a:cubicBezTo>
                    <a:pt x="730" y="3791"/>
                    <a:pt x="720" y="3790"/>
                    <a:pt x="711" y="3787"/>
                  </a:cubicBezTo>
                  <a:cubicBezTo>
                    <a:pt x="706" y="3786"/>
                    <a:pt x="701" y="3786"/>
                    <a:pt x="696" y="3786"/>
                  </a:cubicBezTo>
                  <a:cubicBezTo>
                    <a:pt x="682" y="3786"/>
                    <a:pt x="668" y="3788"/>
                    <a:pt x="655" y="3791"/>
                  </a:cubicBezTo>
                  <a:lnTo>
                    <a:pt x="639" y="3791"/>
                  </a:lnTo>
                  <a:cubicBezTo>
                    <a:pt x="617" y="3791"/>
                    <a:pt x="597" y="3798"/>
                    <a:pt x="576" y="3806"/>
                  </a:cubicBezTo>
                  <a:cubicBezTo>
                    <a:pt x="527" y="3808"/>
                    <a:pt x="488" y="3829"/>
                    <a:pt x="462" y="3874"/>
                  </a:cubicBezTo>
                  <a:cubicBezTo>
                    <a:pt x="438" y="3917"/>
                    <a:pt x="438" y="3986"/>
                    <a:pt x="476" y="4024"/>
                  </a:cubicBezTo>
                  <a:lnTo>
                    <a:pt x="493" y="4040"/>
                  </a:lnTo>
                  <a:cubicBezTo>
                    <a:pt x="502" y="4058"/>
                    <a:pt x="512" y="4074"/>
                    <a:pt x="530" y="4089"/>
                  </a:cubicBezTo>
                  <a:lnTo>
                    <a:pt x="562" y="4117"/>
                  </a:lnTo>
                  <a:cubicBezTo>
                    <a:pt x="602" y="4153"/>
                    <a:pt x="658" y="4175"/>
                    <a:pt x="709" y="4189"/>
                  </a:cubicBezTo>
                  <a:cubicBezTo>
                    <a:pt x="759" y="4205"/>
                    <a:pt x="813" y="4215"/>
                    <a:pt x="866" y="4226"/>
                  </a:cubicBezTo>
                  <a:cubicBezTo>
                    <a:pt x="903" y="4230"/>
                    <a:pt x="941" y="4234"/>
                    <a:pt x="980" y="4236"/>
                  </a:cubicBezTo>
                  <a:lnTo>
                    <a:pt x="988" y="4236"/>
                  </a:lnTo>
                  <a:cubicBezTo>
                    <a:pt x="956" y="4372"/>
                    <a:pt x="925" y="4510"/>
                    <a:pt x="895" y="4647"/>
                  </a:cubicBezTo>
                  <a:cubicBezTo>
                    <a:pt x="883" y="4643"/>
                    <a:pt x="873" y="4641"/>
                    <a:pt x="860" y="4640"/>
                  </a:cubicBezTo>
                  <a:cubicBezTo>
                    <a:pt x="844" y="4637"/>
                    <a:pt x="828" y="4637"/>
                    <a:pt x="810" y="4635"/>
                  </a:cubicBezTo>
                  <a:cubicBezTo>
                    <a:pt x="799" y="4634"/>
                    <a:pt x="787" y="4634"/>
                    <a:pt x="775" y="4634"/>
                  </a:cubicBezTo>
                  <a:cubicBezTo>
                    <a:pt x="750" y="4634"/>
                    <a:pt x="724" y="4636"/>
                    <a:pt x="698" y="4637"/>
                  </a:cubicBezTo>
                  <a:cubicBezTo>
                    <a:pt x="677" y="4637"/>
                    <a:pt x="655" y="4637"/>
                    <a:pt x="633" y="4635"/>
                  </a:cubicBezTo>
                  <a:cubicBezTo>
                    <a:pt x="620" y="4634"/>
                    <a:pt x="607" y="4634"/>
                    <a:pt x="597" y="4630"/>
                  </a:cubicBezTo>
                  <a:cubicBezTo>
                    <a:pt x="584" y="4628"/>
                    <a:pt x="573" y="4628"/>
                    <a:pt x="560" y="4628"/>
                  </a:cubicBezTo>
                  <a:lnTo>
                    <a:pt x="530" y="4628"/>
                  </a:lnTo>
                  <a:cubicBezTo>
                    <a:pt x="523" y="4628"/>
                    <a:pt x="517" y="4628"/>
                    <a:pt x="509" y="4630"/>
                  </a:cubicBezTo>
                  <a:lnTo>
                    <a:pt x="505" y="4630"/>
                  </a:lnTo>
                  <a:cubicBezTo>
                    <a:pt x="491" y="4630"/>
                    <a:pt x="479" y="4632"/>
                    <a:pt x="466" y="4635"/>
                  </a:cubicBezTo>
                  <a:cubicBezTo>
                    <a:pt x="460" y="4635"/>
                    <a:pt x="453" y="4637"/>
                    <a:pt x="447" y="4637"/>
                  </a:cubicBezTo>
                  <a:cubicBezTo>
                    <a:pt x="435" y="4640"/>
                    <a:pt x="421" y="4647"/>
                    <a:pt x="406" y="4650"/>
                  </a:cubicBezTo>
                  <a:cubicBezTo>
                    <a:pt x="400" y="4651"/>
                    <a:pt x="395" y="4651"/>
                    <a:pt x="387" y="4654"/>
                  </a:cubicBezTo>
                  <a:lnTo>
                    <a:pt x="395" y="4654"/>
                  </a:lnTo>
                  <a:cubicBezTo>
                    <a:pt x="385" y="4656"/>
                    <a:pt x="373" y="4657"/>
                    <a:pt x="364" y="4663"/>
                  </a:cubicBezTo>
                  <a:cubicBezTo>
                    <a:pt x="353" y="4669"/>
                    <a:pt x="344" y="4677"/>
                    <a:pt x="334" y="4686"/>
                  </a:cubicBezTo>
                  <a:cubicBezTo>
                    <a:pt x="293" y="4695"/>
                    <a:pt x="268" y="4734"/>
                    <a:pt x="278" y="4773"/>
                  </a:cubicBezTo>
                  <a:cubicBezTo>
                    <a:pt x="289" y="4798"/>
                    <a:pt x="289" y="4816"/>
                    <a:pt x="292" y="4834"/>
                  </a:cubicBezTo>
                  <a:cubicBezTo>
                    <a:pt x="296" y="4852"/>
                    <a:pt x="303" y="4866"/>
                    <a:pt x="310" y="4881"/>
                  </a:cubicBezTo>
                  <a:cubicBezTo>
                    <a:pt x="318" y="4903"/>
                    <a:pt x="326" y="4925"/>
                    <a:pt x="342" y="4943"/>
                  </a:cubicBezTo>
                  <a:lnTo>
                    <a:pt x="364" y="4964"/>
                  </a:lnTo>
                  <a:cubicBezTo>
                    <a:pt x="363" y="4962"/>
                    <a:pt x="362" y="4960"/>
                    <a:pt x="360" y="4958"/>
                  </a:cubicBezTo>
                  <a:lnTo>
                    <a:pt x="360" y="4958"/>
                  </a:lnTo>
                  <a:cubicBezTo>
                    <a:pt x="364" y="4962"/>
                    <a:pt x="368" y="4967"/>
                    <a:pt x="371" y="4971"/>
                  </a:cubicBezTo>
                  <a:cubicBezTo>
                    <a:pt x="387" y="4991"/>
                    <a:pt x="406" y="5007"/>
                    <a:pt x="428" y="5020"/>
                  </a:cubicBezTo>
                  <a:cubicBezTo>
                    <a:pt x="482" y="5051"/>
                    <a:pt x="508" y="5061"/>
                    <a:pt x="569" y="5073"/>
                  </a:cubicBezTo>
                  <a:cubicBezTo>
                    <a:pt x="608" y="5080"/>
                    <a:pt x="648" y="5086"/>
                    <a:pt x="685" y="5086"/>
                  </a:cubicBezTo>
                  <a:cubicBezTo>
                    <a:pt x="722" y="5086"/>
                    <a:pt x="757" y="5084"/>
                    <a:pt x="793" y="5083"/>
                  </a:cubicBezTo>
                  <a:cubicBezTo>
                    <a:pt x="797" y="5083"/>
                    <a:pt x="802" y="5080"/>
                    <a:pt x="806" y="5079"/>
                  </a:cubicBezTo>
                  <a:lnTo>
                    <a:pt x="806" y="5079"/>
                  </a:lnTo>
                  <a:cubicBezTo>
                    <a:pt x="746" y="5342"/>
                    <a:pt x="685" y="5606"/>
                    <a:pt x="627" y="5869"/>
                  </a:cubicBezTo>
                  <a:cubicBezTo>
                    <a:pt x="515" y="6363"/>
                    <a:pt x="405" y="6857"/>
                    <a:pt x="292" y="7351"/>
                  </a:cubicBezTo>
                  <a:cubicBezTo>
                    <a:pt x="238" y="7591"/>
                    <a:pt x="184" y="7829"/>
                    <a:pt x="130" y="8069"/>
                  </a:cubicBezTo>
                  <a:cubicBezTo>
                    <a:pt x="81" y="8289"/>
                    <a:pt x="1" y="8524"/>
                    <a:pt x="34" y="8752"/>
                  </a:cubicBezTo>
                  <a:cubicBezTo>
                    <a:pt x="66" y="8970"/>
                    <a:pt x="210" y="9140"/>
                    <a:pt x="355" y="9294"/>
                  </a:cubicBezTo>
                  <a:cubicBezTo>
                    <a:pt x="453" y="9399"/>
                    <a:pt x="556" y="9495"/>
                    <a:pt x="664" y="9585"/>
                  </a:cubicBezTo>
                  <a:cubicBezTo>
                    <a:pt x="655" y="9597"/>
                    <a:pt x="646" y="9607"/>
                    <a:pt x="636" y="9617"/>
                  </a:cubicBezTo>
                  <a:cubicBezTo>
                    <a:pt x="618" y="9639"/>
                    <a:pt x="602" y="9662"/>
                    <a:pt x="585" y="9685"/>
                  </a:cubicBezTo>
                  <a:cubicBezTo>
                    <a:pt x="569" y="9708"/>
                    <a:pt x="555" y="9733"/>
                    <a:pt x="539" y="9758"/>
                  </a:cubicBezTo>
                  <a:cubicBezTo>
                    <a:pt x="513" y="9802"/>
                    <a:pt x="493" y="9842"/>
                    <a:pt x="481" y="9890"/>
                  </a:cubicBezTo>
                  <a:lnTo>
                    <a:pt x="481" y="9890"/>
                  </a:lnTo>
                  <a:cubicBezTo>
                    <a:pt x="482" y="9882"/>
                    <a:pt x="484" y="9873"/>
                    <a:pt x="486" y="9865"/>
                  </a:cubicBezTo>
                  <a:lnTo>
                    <a:pt x="486" y="9865"/>
                  </a:lnTo>
                  <a:cubicBezTo>
                    <a:pt x="467" y="9903"/>
                    <a:pt x="447" y="9944"/>
                    <a:pt x="444" y="9985"/>
                  </a:cubicBezTo>
                  <a:cubicBezTo>
                    <a:pt x="444" y="9987"/>
                    <a:pt x="443" y="9989"/>
                    <a:pt x="443" y="9992"/>
                  </a:cubicBezTo>
                  <a:cubicBezTo>
                    <a:pt x="432" y="10027"/>
                    <a:pt x="430" y="10057"/>
                    <a:pt x="440" y="10092"/>
                  </a:cubicBezTo>
                  <a:cubicBezTo>
                    <a:pt x="450" y="10123"/>
                    <a:pt x="469" y="10155"/>
                    <a:pt x="496" y="10172"/>
                  </a:cubicBezTo>
                  <a:cubicBezTo>
                    <a:pt x="525" y="10191"/>
                    <a:pt x="554" y="10199"/>
                    <a:pt x="583" y="10199"/>
                  </a:cubicBezTo>
                  <a:cubicBezTo>
                    <a:pt x="618" y="10199"/>
                    <a:pt x="652" y="10187"/>
                    <a:pt x="684" y="10165"/>
                  </a:cubicBezTo>
                  <a:cubicBezTo>
                    <a:pt x="693" y="10159"/>
                    <a:pt x="701" y="10150"/>
                    <a:pt x="711" y="10147"/>
                  </a:cubicBezTo>
                  <a:lnTo>
                    <a:pt x="711" y="10147"/>
                  </a:lnTo>
                  <a:cubicBezTo>
                    <a:pt x="698" y="10156"/>
                    <a:pt x="692" y="10161"/>
                    <a:pt x="693" y="10161"/>
                  </a:cubicBezTo>
                  <a:cubicBezTo>
                    <a:pt x="693" y="10161"/>
                    <a:pt x="700" y="10157"/>
                    <a:pt x="713" y="10149"/>
                  </a:cubicBezTo>
                  <a:cubicBezTo>
                    <a:pt x="722" y="10143"/>
                    <a:pt x="733" y="10137"/>
                    <a:pt x="741" y="10130"/>
                  </a:cubicBezTo>
                  <a:cubicBezTo>
                    <a:pt x="757" y="10115"/>
                    <a:pt x="773" y="10099"/>
                    <a:pt x="787" y="10083"/>
                  </a:cubicBezTo>
                  <a:lnTo>
                    <a:pt x="787" y="10083"/>
                  </a:lnTo>
                  <a:cubicBezTo>
                    <a:pt x="782" y="10086"/>
                    <a:pt x="778" y="10089"/>
                    <a:pt x="774" y="10092"/>
                  </a:cubicBezTo>
                  <a:lnTo>
                    <a:pt x="774" y="10092"/>
                  </a:lnTo>
                  <a:cubicBezTo>
                    <a:pt x="810" y="10065"/>
                    <a:pt x="840" y="10036"/>
                    <a:pt x="871" y="9999"/>
                  </a:cubicBezTo>
                  <a:cubicBezTo>
                    <a:pt x="889" y="9977"/>
                    <a:pt x="905" y="9954"/>
                    <a:pt x="924" y="9931"/>
                  </a:cubicBezTo>
                  <a:cubicBezTo>
                    <a:pt x="941" y="9908"/>
                    <a:pt x="956" y="9886"/>
                    <a:pt x="973" y="9860"/>
                  </a:cubicBezTo>
                  <a:cubicBezTo>
                    <a:pt x="977" y="9852"/>
                    <a:pt x="982" y="9844"/>
                    <a:pt x="988" y="9836"/>
                  </a:cubicBezTo>
                  <a:cubicBezTo>
                    <a:pt x="1236" y="10005"/>
                    <a:pt x="1503" y="10147"/>
                    <a:pt x="1781" y="10256"/>
                  </a:cubicBezTo>
                  <a:cubicBezTo>
                    <a:pt x="2444" y="10516"/>
                    <a:pt x="3236" y="10653"/>
                    <a:pt x="3998" y="10653"/>
                  </a:cubicBezTo>
                  <a:cubicBezTo>
                    <a:pt x="4355" y="10653"/>
                    <a:pt x="4705" y="10623"/>
                    <a:pt x="5032" y="10561"/>
                  </a:cubicBezTo>
                  <a:cubicBezTo>
                    <a:pt x="5275" y="10515"/>
                    <a:pt x="5514" y="10445"/>
                    <a:pt x="5744" y="10354"/>
                  </a:cubicBezTo>
                  <a:cubicBezTo>
                    <a:pt x="5751" y="10384"/>
                    <a:pt x="5761" y="10416"/>
                    <a:pt x="5769" y="10447"/>
                  </a:cubicBezTo>
                  <a:cubicBezTo>
                    <a:pt x="5786" y="10518"/>
                    <a:pt x="5812" y="10586"/>
                    <a:pt x="5834" y="10656"/>
                  </a:cubicBezTo>
                  <a:cubicBezTo>
                    <a:pt x="5844" y="10688"/>
                    <a:pt x="5865" y="10718"/>
                    <a:pt x="5882" y="10747"/>
                  </a:cubicBezTo>
                  <a:cubicBezTo>
                    <a:pt x="5886" y="10752"/>
                    <a:pt x="5895" y="10762"/>
                    <a:pt x="5904" y="10774"/>
                  </a:cubicBezTo>
                  <a:cubicBezTo>
                    <a:pt x="5902" y="10775"/>
                    <a:pt x="5921" y="10801"/>
                    <a:pt x="5926" y="10810"/>
                  </a:cubicBezTo>
                  <a:cubicBezTo>
                    <a:pt x="5956" y="10867"/>
                    <a:pt x="6015" y="10909"/>
                    <a:pt x="6081" y="10909"/>
                  </a:cubicBezTo>
                  <a:cubicBezTo>
                    <a:pt x="6091" y="10909"/>
                    <a:pt x="6101" y="10908"/>
                    <a:pt x="6112" y="10906"/>
                  </a:cubicBezTo>
                  <a:cubicBezTo>
                    <a:pt x="6178" y="10891"/>
                    <a:pt x="6253" y="10830"/>
                    <a:pt x="6251" y="10753"/>
                  </a:cubicBezTo>
                  <a:cubicBezTo>
                    <a:pt x="6251" y="10740"/>
                    <a:pt x="6253" y="10724"/>
                    <a:pt x="6251" y="10711"/>
                  </a:cubicBezTo>
                  <a:lnTo>
                    <a:pt x="6251" y="10700"/>
                  </a:lnTo>
                  <a:cubicBezTo>
                    <a:pt x="6253" y="10694"/>
                    <a:pt x="6253" y="10689"/>
                    <a:pt x="6255" y="10685"/>
                  </a:cubicBezTo>
                  <a:cubicBezTo>
                    <a:pt x="6266" y="10639"/>
                    <a:pt x="6264" y="10579"/>
                    <a:pt x="6257" y="10535"/>
                  </a:cubicBezTo>
                  <a:cubicBezTo>
                    <a:pt x="6248" y="10476"/>
                    <a:pt x="6235" y="10416"/>
                    <a:pt x="6219" y="10358"/>
                  </a:cubicBezTo>
                  <a:cubicBezTo>
                    <a:pt x="6202" y="10293"/>
                    <a:pt x="6190" y="10223"/>
                    <a:pt x="6164" y="10159"/>
                  </a:cubicBezTo>
                  <a:cubicBezTo>
                    <a:pt x="6260" y="10108"/>
                    <a:pt x="6353" y="10053"/>
                    <a:pt x="6444" y="9992"/>
                  </a:cubicBezTo>
                  <a:cubicBezTo>
                    <a:pt x="6449" y="10006"/>
                    <a:pt x="6453" y="10021"/>
                    <a:pt x="6459" y="10035"/>
                  </a:cubicBezTo>
                  <a:cubicBezTo>
                    <a:pt x="6468" y="10057"/>
                    <a:pt x="6476" y="10078"/>
                    <a:pt x="6485" y="10098"/>
                  </a:cubicBezTo>
                  <a:cubicBezTo>
                    <a:pt x="6503" y="10128"/>
                    <a:pt x="6517" y="10162"/>
                    <a:pt x="6539" y="10188"/>
                  </a:cubicBezTo>
                  <a:cubicBezTo>
                    <a:pt x="6550" y="10205"/>
                    <a:pt x="6568" y="10221"/>
                    <a:pt x="6582" y="10235"/>
                  </a:cubicBezTo>
                  <a:cubicBezTo>
                    <a:pt x="6590" y="10243"/>
                    <a:pt x="6597" y="10252"/>
                    <a:pt x="6606" y="10261"/>
                  </a:cubicBezTo>
                  <a:cubicBezTo>
                    <a:pt x="6635" y="10299"/>
                    <a:pt x="6688" y="10323"/>
                    <a:pt x="6738" y="10323"/>
                  </a:cubicBezTo>
                  <a:cubicBezTo>
                    <a:pt x="6739" y="10323"/>
                    <a:pt x="6741" y="10323"/>
                    <a:pt x="6742" y="10323"/>
                  </a:cubicBezTo>
                  <a:cubicBezTo>
                    <a:pt x="6745" y="10323"/>
                    <a:pt x="6750" y="10325"/>
                    <a:pt x="6752" y="10325"/>
                  </a:cubicBezTo>
                  <a:cubicBezTo>
                    <a:pt x="6763" y="10327"/>
                    <a:pt x="6773" y="10329"/>
                    <a:pt x="6782" y="10329"/>
                  </a:cubicBezTo>
                  <a:cubicBezTo>
                    <a:pt x="6797" y="10329"/>
                    <a:pt x="6811" y="10325"/>
                    <a:pt x="6822" y="10314"/>
                  </a:cubicBezTo>
                  <a:cubicBezTo>
                    <a:pt x="6831" y="10304"/>
                    <a:pt x="6840" y="10296"/>
                    <a:pt x="6847" y="10287"/>
                  </a:cubicBezTo>
                  <a:cubicBezTo>
                    <a:pt x="6854" y="10280"/>
                    <a:pt x="6860" y="10274"/>
                    <a:pt x="6863" y="10266"/>
                  </a:cubicBezTo>
                  <a:cubicBezTo>
                    <a:pt x="6873" y="10256"/>
                    <a:pt x="6882" y="10246"/>
                    <a:pt x="6889" y="10235"/>
                  </a:cubicBezTo>
                  <a:cubicBezTo>
                    <a:pt x="6909" y="10198"/>
                    <a:pt x="6911" y="10165"/>
                    <a:pt x="6907" y="10123"/>
                  </a:cubicBezTo>
                  <a:lnTo>
                    <a:pt x="6907" y="10118"/>
                  </a:lnTo>
                  <a:cubicBezTo>
                    <a:pt x="6910" y="10096"/>
                    <a:pt x="6908" y="10074"/>
                    <a:pt x="6906" y="10051"/>
                  </a:cubicBezTo>
                  <a:lnTo>
                    <a:pt x="6906" y="10051"/>
                  </a:lnTo>
                  <a:cubicBezTo>
                    <a:pt x="6906" y="10049"/>
                    <a:pt x="6906" y="10046"/>
                    <a:pt x="6906" y="10044"/>
                  </a:cubicBezTo>
                  <a:lnTo>
                    <a:pt x="6906" y="10044"/>
                  </a:lnTo>
                  <a:cubicBezTo>
                    <a:pt x="6906" y="10039"/>
                    <a:pt x="6905" y="10034"/>
                    <a:pt x="6905" y="10028"/>
                  </a:cubicBezTo>
                  <a:lnTo>
                    <a:pt x="6905" y="10028"/>
                  </a:lnTo>
                  <a:lnTo>
                    <a:pt x="6905" y="10037"/>
                  </a:lnTo>
                  <a:lnTo>
                    <a:pt x="6905" y="10037"/>
                  </a:lnTo>
                  <a:cubicBezTo>
                    <a:pt x="6902" y="10004"/>
                    <a:pt x="6893" y="9972"/>
                    <a:pt x="6883" y="9938"/>
                  </a:cubicBezTo>
                  <a:cubicBezTo>
                    <a:pt x="6875" y="9909"/>
                    <a:pt x="6866" y="9878"/>
                    <a:pt x="6853" y="9851"/>
                  </a:cubicBezTo>
                  <a:cubicBezTo>
                    <a:pt x="6837" y="9809"/>
                    <a:pt x="6809" y="9778"/>
                    <a:pt x="6776" y="9748"/>
                  </a:cubicBezTo>
                  <a:lnTo>
                    <a:pt x="6776" y="9748"/>
                  </a:lnTo>
                  <a:cubicBezTo>
                    <a:pt x="6786" y="9756"/>
                    <a:pt x="6795" y="9765"/>
                    <a:pt x="6803" y="9772"/>
                  </a:cubicBezTo>
                  <a:cubicBezTo>
                    <a:pt x="6795" y="9764"/>
                    <a:pt x="6789" y="9752"/>
                    <a:pt x="6782" y="9742"/>
                  </a:cubicBezTo>
                  <a:cubicBezTo>
                    <a:pt x="6889" y="9647"/>
                    <a:pt x="6982" y="9538"/>
                    <a:pt x="7029" y="9400"/>
                  </a:cubicBezTo>
                  <a:cubicBezTo>
                    <a:pt x="7103" y="9184"/>
                    <a:pt x="7069" y="8935"/>
                    <a:pt x="7062" y="8712"/>
                  </a:cubicBezTo>
                  <a:cubicBezTo>
                    <a:pt x="7052" y="8466"/>
                    <a:pt x="7045" y="8222"/>
                    <a:pt x="7036" y="7978"/>
                  </a:cubicBezTo>
                  <a:cubicBezTo>
                    <a:pt x="7018" y="7471"/>
                    <a:pt x="7000" y="6965"/>
                    <a:pt x="6982" y="6459"/>
                  </a:cubicBezTo>
                  <a:cubicBezTo>
                    <a:pt x="6946" y="5464"/>
                    <a:pt x="6914" y="4467"/>
                    <a:pt x="6867" y="3471"/>
                  </a:cubicBezTo>
                  <a:cubicBezTo>
                    <a:pt x="6854" y="3205"/>
                    <a:pt x="6840" y="2941"/>
                    <a:pt x="6825" y="2678"/>
                  </a:cubicBezTo>
                  <a:cubicBezTo>
                    <a:pt x="6827" y="2540"/>
                    <a:pt x="6827" y="2402"/>
                    <a:pt x="6827" y="2265"/>
                  </a:cubicBezTo>
                  <a:cubicBezTo>
                    <a:pt x="6827" y="1940"/>
                    <a:pt x="6808" y="1613"/>
                    <a:pt x="6795" y="1287"/>
                  </a:cubicBezTo>
                  <a:cubicBezTo>
                    <a:pt x="6787" y="1123"/>
                    <a:pt x="6782" y="957"/>
                    <a:pt x="6768" y="792"/>
                  </a:cubicBezTo>
                  <a:cubicBezTo>
                    <a:pt x="6760" y="684"/>
                    <a:pt x="6738" y="523"/>
                    <a:pt x="6630" y="469"/>
                  </a:cubicBezTo>
                  <a:cubicBezTo>
                    <a:pt x="6622" y="456"/>
                    <a:pt x="6609" y="447"/>
                    <a:pt x="6594" y="440"/>
                  </a:cubicBezTo>
                  <a:cubicBezTo>
                    <a:pt x="6574" y="418"/>
                    <a:pt x="6546" y="404"/>
                    <a:pt x="6518" y="404"/>
                  </a:cubicBezTo>
                  <a:cubicBezTo>
                    <a:pt x="6514" y="404"/>
                    <a:pt x="6511" y="405"/>
                    <a:pt x="6507" y="405"/>
                  </a:cubicBezTo>
                  <a:cubicBezTo>
                    <a:pt x="6496" y="407"/>
                    <a:pt x="6484" y="407"/>
                    <a:pt x="6474" y="407"/>
                  </a:cubicBezTo>
                  <a:cubicBezTo>
                    <a:pt x="6452" y="407"/>
                    <a:pt x="6432" y="405"/>
                    <a:pt x="6411" y="405"/>
                  </a:cubicBezTo>
                  <a:cubicBezTo>
                    <a:pt x="6395" y="405"/>
                    <a:pt x="6378" y="406"/>
                    <a:pt x="6362" y="411"/>
                  </a:cubicBezTo>
                  <a:lnTo>
                    <a:pt x="6221" y="443"/>
                  </a:lnTo>
                  <a:cubicBezTo>
                    <a:pt x="6139" y="462"/>
                    <a:pt x="6059" y="492"/>
                    <a:pt x="5976" y="513"/>
                  </a:cubicBezTo>
                  <a:cubicBezTo>
                    <a:pt x="5812" y="553"/>
                    <a:pt x="5641" y="581"/>
                    <a:pt x="5471" y="595"/>
                  </a:cubicBezTo>
                  <a:cubicBezTo>
                    <a:pt x="5309" y="610"/>
                    <a:pt x="5145" y="615"/>
                    <a:pt x="4981" y="615"/>
                  </a:cubicBezTo>
                  <a:cubicBezTo>
                    <a:pt x="4792" y="615"/>
                    <a:pt x="4604" y="608"/>
                    <a:pt x="4417" y="597"/>
                  </a:cubicBezTo>
                  <a:cubicBezTo>
                    <a:pt x="4385" y="595"/>
                    <a:pt x="4355" y="593"/>
                    <a:pt x="4324" y="590"/>
                  </a:cubicBezTo>
                  <a:cubicBezTo>
                    <a:pt x="4294" y="587"/>
                    <a:pt x="4262" y="585"/>
                    <a:pt x="4231" y="579"/>
                  </a:cubicBezTo>
                  <a:cubicBezTo>
                    <a:pt x="4119" y="565"/>
                    <a:pt x="4006" y="549"/>
                    <a:pt x="3894" y="530"/>
                  </a:cubicBezTo>
                  <a:lnTo>
                    <a:pt x="3894" y="527"/>
                  </a:lnTo>
                  <a:cubicBezTo>
                    <a:pt x="3894" y="465"/>
                    <a:pt x="3894" y="401"/>
                    <a:pt x="3891" y="340"/>
                  </a:cubicBezTo>
                  <a:lnTo>
                    <a:pt x="3891" y="340"/>
                  </a:lnTo>
                  <a:lnTo>
                    <a:pt x="3894" y="392"/>
                  </a:lnTo>
                  <a:cubicBezTo>
                    <a:pt x="3894" y="369"/>
                    <a:pt x="3891" y="346"/>
                    <a:pt x="3891" y="324"/>
                  </a:cubicBezTo>
                  <a:cubicBezTo>
                    <a:pt x="3891" y="302"/>
                    <a:pt x="3894" y="277"/>
                    <a:pt x="3890" y="255"/>
                  </a:cubicBezTo>
                  <a:cubicBezTo>
                    <a:pt x="3888" y="245"/>
                    <a:pt x="3884" y="238"/>
                    <a:pt x="3881" y="229"/>
                  </a:cubicBezTo>
                  <a:cubicBezTo>
                    <a:pt x="3879" y="219"/>
                    <a:pt x="3877" y="212"/>
                    <a:pt x="3877" y="203"/>
                  </a:cubicBezTo>
                  <a:cubicBezTo>
                    <a:pt x="3869" y="145"/>
                    <a:pt x="3818" y="98"/>
                    <a:pt x="3763" y="85"/>
                  </a:cubicBezTo>
                  <a:cubicBezTo>
                    <a:pt x="3751" y="83"/>
                    <a:pt x="3739" y="81"/>
                    <a:pt x="3727" y="81"/>
                  </a:cubicBezTo>
                  <a:cubicBezTo>
                    <a:pt x="3680" y="81"/>
                    <a:pt x="3637" y="104"/>
                    <a:pt x="3608" y="144"/>
                  </a:cubicBezTo>
                  <a:cubicBezTo>
                    <a:pt x="3605" y="149"/>
                    <a:pt x="3600" y="154"/>
                    <a:pt x="3596" y="158"/>
                  </a:cubicBezTo>
                  <a:cubicBezTo>
                    <a:pt x="3576" y="178"/>
                    <a:pt x="3560" y="200"/>
                    <a:pt x="3547" y="229"/>
                  </a:cubicBezTo>
                  <a:cubicBezTo>
                    <a:pt x="3539" y="245"/>
                    <a:pt x="3532" y="261"/>
                    <a:pt x="3526" y="277"/>
                  </a:cubicBezTo>
                  <a:cubicBezTo>
                    <a:pt x="3509" y="325"/>
                    <a:pt x="3497" y="375"/>
                    <a:pt x="3489" y="425"/>
                  </a:cubicBezTo>
                  <a:cubicBezTo>
                    <a:pt x="3487" y="434"/>
                    <a:pt x="3487" y="444"/>
                    <a:pt x="3484" y="456"/>
                  </a:cubicBezTo>
                  <a:cubicBezTo>
                    <a:pt x="3388" y="434"/>
                    <a:pt x="3292" y="411"/>
                    <a:pt x="3198" y="385"/>
                  </a:cubicBezTo>
                  <a:cubicBezTo>
                    <a:pt x="3032" y="338"/>
                    <a:pt x="2871" y="282"/>
                    <a:pt x="2714" y="209"/>
                  </a:cubicBezTo>
                  <a:cubicBezTo>
                    <a:pt x="2638" y="173"/>
                    <a:pt x="2566" y="129"/>
                    <a:pt x="2487" y="96"/>
                  </a:cubicBezTo>
                  <a:cubicBezTo>
                    <a:pt x="2442" y="77"/>
                    <a:pt x="2399" y="58"/>
                    <a:pt x="2355" y="37"/>
                  </a:cubicBezTo>
                  <a:cubicBezTo>
                    <a:pt x="2307" y="16"/>
                    <a:pt x="2261" y="21"/>
                    <a:pt x="2213" y="5"/>
                  </a:cubicBezTo>
                  <a:cubicBezTo>
                    <a:pt x="2204" y="2"/>
                    <a:pt x="2194" y="1"/>
                    <a:pt x="2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4906;p56">
              <a:extLst>
                <a:ext uri="{FF2B5EF4-FFF2-40B4-BE49-F238E27FC236}">
                  <a16:creationId xmlns:a16="http://schemas.microsoft.com/office/drawing/2014/main" id="{4B348698-177D-3ED2-67AA-CD067D5FCC11}"/>
                </a:ext>
              </a:extLst>
            </p:cNvPr>
            <p:cNvSpPr/>
            <p:nvPr/>
          </p:nvSpPr>
          <p:spPr>
            <a:xfrm>
              <a:off x="2371736" y="1516844"/>
              <a:ext cx="85741" cy="136337"/>
            </a:xfrm>
            <a:custGeom>
              <a:avLst/>
              <a:gdLst/>
              <a:ahLst/>
              <a:cxnLst/>
              <a:rect l="l" t="t" r="r" b="b"/>
              <a:pathLst>
                <a:path w="3030" h="4818" extrusionOk="0">
                  <a:moveTo>
                    <a:pt x="2934" y="0"/>
                  </a:moveTo>
                  <a:cubicBezTo>
                    <a:pt x="2908" y="0"/>
                    <a:pt x="2881" y="11"/>
                    <a:pt x="2864" y="34"/>
                  </a:cubicBezTo>
                  <a:cubicBezTo>
                    <a:pt x="2791" y="127"/>
                    <a:pt x="2737" y="239"/>
                    <a:pt x="2675" y="339"/>
                  </a:cubicBezTo>
                  <a:cubicBezTo>
                    <a:pt x="2620" y="426"/>
                    <a:pt x="2570" y="521"/>
                    <a:pt x="2522" y="614"/>
                  </a:cubicBezTo>
                  <a:cubicBezTo>
                    <a:pt x="2418" y="817"/>
                    <a:pt x="2307" y="1019"/>
                    <a:pt x="2200" y="1223"/>
                  </a:cubicBezTo>
                  <a:cubicBezTo>
                    <a:pt x="1983" y="1634"/>
                    <a:pt x="1762" y="2044"/>
                    <a:pt x="1520" y="2440"/>
                  </a:cubicBezTo>
                  <a:cubicBezTo>
                    <a:pt x="1283" y="2833"/>
                    <a:pt x="1030" y="3215"/>
                    <a:pt x="768" y="3591"/>
                  </a:cubicBezTo>
                  <a:cubicBezTo>
                    <a:pt x="637" y="3777"/>
                    <a:pt x="505" y="3965"/>
                    <a:pt x="372" y="4152"/>
                  </a:cubicBezTo>
                  <a:cubicBezTo>
                    <a:pt x="306" y="4245"/>
                    <a:pt x="236" y="4335"/>
                    <a:pt x="174" y="4431"/>
                  </a:cubicBezTo>
                  <a:cubicBezTo>
                    <a:pt x="110" y="4532"/>
                    <a:pt x="75" y="4635"/>
                    <a:pt x="23" y="4737"/>
                  </a:cubicBezTo>
                  <a:cubicBezTo>
                    <a:pt x="1" y="4780"/>
                    <a:pt x="44" y="4817"/>
                    <a:pt x="86" y="4817"/>
                  </a:cubicBezTo>
                  <a:cubicBezTo>
                    <a:pt x="99" y="4817"/>
                    <a:pt x="112" y="4814"/>
                    <a:pt x="123" y="4805"/>
                  </a:cubicBezTo>
                  <a:cubicBezTo>
                    <a:pt x="222" y="4728"/>
                    <a:pt x="316" y="4671"/>
                    <a:pt x="405" y="4581"/>
                  </a:cubicBezTo>
                  <a:cubicBezTo>
                    <a:pt x="488" y="4495"/>
                    <a:pt x="560" y="4401"/>
                    <a:pt x="639" y="4311"/>
                  </a:cubicBezTo>
                  <a:cubicBezTo>
                    <a:pt x="786" y="4136"/>
                    <a:pt x="928" y="3953"/>
                    <a:pt x="1062" y="3769"/>
                  </a:cubicBezTo>
                  <a:cubicBezTo>
                    <a:pt x="1338" y="3392"/>
                    <a:pt x="1595" y="3004"/>
                    <a:pt x="1838" y="2608"/>
                  </a:cubicBezTo>
                  <a:cubicBezTo>
                    <a:pt x="2082" y="2211"/>
                    <a:pt x="2314" y="1805"/>
                    <a:pt x="2525" y="1391"/>
                  </a:cubicBezTo>
                  <a:cubicBezTo>
                    <a:pt x="2628" y="1186"/>
                    <a:pt x="2718" y="977"/>
                    <a:pt x="2809" y="768"/>
                  </a:cubicBezTo>
                  <a:cubicBezTo>
                    <a:pt x="2855" y="657"/>
                    <a:pt x="2899" y="541"/>
                    <a:pt x="2932" y="425"/>
                  </a:cubicBezTo>
                  <a:cubicBezTo>
                    <a:pt x="2963" y="316"/>
                    <a:pt x="3006" y="205"/>
                    <a:pt x="3021" y="92"/>
                  </a:cubicBezTo>
                  <a:cubicBezTo>
                    <a:pt x="3029" y="35"/>
                    <a:pt x="2982" y="0"/>
                    <a:pt x="2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4907;p56">
              <a:extLst>
                <a:ext uri="{FF2B5EF4-FFF2-40B4-BE49-F238E27FC236}">
                  <a16:creationId xmlns:a16="http://schemas.microsoft.com/office/drawing/2014/main" id="{4DDEAC1E-CFCD-FBA5-4256-408546FE8F60}"/>
                </a:ext>
              </a:extLst>
            </p:cNvPr>
            <p:cNvSpPr/>
            <p:nvPr/>
          </p:nvSpPr>
          <p:spPr>
            <a:xfrm>
              <a:off x="2416021" y="1573863"/>
              <a:ext cx="32061" cy="49492"/>
            </a:xfrm>
            <a:custGeom>
              <a:avLst/>
              <a:gdLst/>
              <a:ahLst/>
              <a:cxnLst/>
              <a:rect l="l" t="t" r="r" b="b"/>
              <a:pathLst>
                <a:path w="1133" h="1749" extrusionOk="0">
                  <a:moveTo>
                    <a:pt x="1046" y="0"/>
                  </a:moveTo>
                  <a:cubicBezTo>
                    <a:pt x="1023" y="0"/>
                    <a:pt x="1000" y="9"/>
                    <a:pt x="985" y="30"/>
                  </a:cubicBezTo>
                  <a:cubicBezTo>
                    <a:pt x="803" y="292"/>
                    <a:pt x="670" y="581"/>
                    <a:pt x="505" y="853"/>
                  </a:cubicBezTo>
                  <a:cubicBezTo>
                    <a:pt x="344" y="1124"/>
                    <a:pt x="171" y="1389"/>
                    <a:pt x="23" y="1669"/>
                  </a:cubicBezTo>
                  <a:cubicBezTo>
                    <a:pt x="1" y="1711"/>
                    <a:pt x="42" y="1749"/>
                    <a:pt x="82" y="1749"/>
                  </a:cubicBezTo>
                  <a:cubicBezTo>
                    <a:pt x="95" y="1749"/>
                    <a:pt x="107" y="1745"/>
                    <a:pt x="117" y="1736"/>
                  </a:cubicBezTo>
                  <a:cubicBezTo>
                    <a:pt x="367" y="1526"/>
                    <a:pt x="568" y="1260"/>
                    <a:pt x="735" y="981"/>
                  </a:cubicBezTo>
                  <a:cubicBezTo>
                    <a:pt x="904" y="697"/>
                    <a:pt x="1058" y="407"/>
                    <a:pt x="1123" y="81"/>
                  </a:cubicBezTo>
                  <a:cubicBezTo>
                    <a:pt x="1132" y="32"/>
                    <a:pt x="1089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4908;p56">
              <a:extLst>
                <a:ext uri="{FF2B5EF4-FFF2-40B4-BE49-F238E27FC236}">
                  <a16:creationId xmlns:a16="http://schemas.microsoft.com/office/drawing/2014/main" id="{A335E70E-2D3F-549F-BE24-1454DF8EAFD7}"/>
                </a:ext>
              </a:extLst>
            </p:cNvPr>
            <p:cNvSpPr/>
            <p:nvPr/>
          </p:nvSpPr>
          <p:spPr>
            <a:xfrm>
              <a:off x="2434669" y="1594690"/>
              <a:ext cx="17460" cy="23091"/>
            </a:xfrm>
            <a:custGeom>
              <a:avLst/>
              <a:gdLst/>
              <a:ahLst/>
              <a:cxnLst/>
              <a:rect l="l" t="t" r="r" b="b"/>
              <a:pathLst>
                <a:path w="617" h="816" extrusionOk="0">
                  <a:moveTo>
                    <a:pt x="515" y="1"/>
                  </a:moveTo>
                  <a:cubicBezTo>
                    <a:pt x="502" y="1"/>
                    <a:pt x="490" y="4"/>
                    <a:pt x="478" y="11"/>
                  </a:cubicBezTo>
                  <a:cubicBezTo>
                    <a:pt x="415" y="50"/>
                    <a:pt x="383" y="120"/>
                    <a:pt x="342" y="181"/>
                  </a:cubicBezTo>
                  <a:cubicBezTo>
                    <a:pt x="339" y="188"/>
                    <a:pt x="333" y="195"/>
                    <a:pt x="327" y="201"/>
                  </a:cubicBezTo>
                  <a:cubicBezTo>
                    <a:pt x="331" y="198"/>
                    <a:pt x="334" y="197"/>
                    <a:pt x="334" y="197"/>
                  </a:cubicBezTo>
                  <a:lnTo>
                    <a:pt x="334" y="197"/>
                  </a:lnTo>
                  <a:cubicBezTo>
                    <a:pt x="335" y="197"/>
                    <a:pt x="327" y="204"/>
                    <a:pt x="311" y="218"/>
                  </a:cubicBezTo>
                  <a:cubicBezTo>
                    <a:pt x="301" y="232"/>
                    <a:pt x="294" y="248"/>
                    <a:pt x="285" y="261"/>
                  </a:cubicBezTo>
                  <a:cubicBezTo>
                    <a:pt x="269" y="288"/>
                    <a:pt x="253" y="313"/>
                    <a:pt x="237" y="341"/>
                  </a:cubicBezTo>
                  <a:lnTo>
                    <a:pt x="134" y="505"/>
                  </a:lnTo>
                  <a:cubicBezTo>
                    <a:pt x="114" y="537"/>
                    <a:pt x="88" y="567"/>
                    <a:pt x="72" y="602"/>
                  </a:cubicBezTo>
                  <a:cubicBezTo>
                    <a:pt x="73" y="601"/>
                    <a:pt x="74" y="601"/>
                    <a:pt x="75" y="601"/>
                  </a:cubicBezTo>
                  <a:cubicBezTo>
                    <a:pt x="77" y="601"/>
                    <a:pt x="75" y="604"/>
                    <a:pt x="69" y="611"/>
                  </a:cubicBezTo>
                  <a:cubicBezTo>
                    <a:pt x="64" y="618"/>
                    <a:pt x="61" y="625"/>
                    <a:pt x="56" y="633"/>
                  </a:cubicBezTo>
                  <a:cubicBezTo>
                    <a:pt x="44" y="651"/>
                    <a:pt x="41" y="669"/>
                    <a:pt x="41" y="688"/>
                  </a:cubicBezTo>
                  <a:cubicBezTo>
                    <a:pt x="37" y="695"/>
                    <a:pt x="34" y="701"/>
                    <a:pt x="29" y="708"/>
                  </a:cubicBezTo>
                  <a:cubicBezTo>
                    <a:pt x="0" y="756"/>
                    <a:pt x="38" y="815"/>
                    <a:pt x="85" y="815"/>
                  </a:cubicBezTo>
                  <a:cubicBezTo>
                    <a:pt x="99" y="815"/>
                    <a:pt x="114" y="810"/>
                    <a:pt x="128" y="798"/>
                  </a:cubicBezTo>
                  <a:cubicBezTo>
                    <a:pt x="136" y="792"/>
                    <a:pt x="143" y="785"/>
                    <a:pt x="152" y="781"/>
                  </a:cubicBezTo>
                  <a:cubicBezTo>
                    <a:pt x="221" y="763"/>
                    <a:pt x="275" y="688"/>
                    <a:pt x="319" y="637"/>
                  </a:cubicBezTo>
                  <a:cubicBezTo>
                    <a:pt x="362" y="586"/>
                    <a:pt x="403" y="534"/>
                    <a:pt x="439" y="477"/>
                  </a:cubicBezTo>
                  <a:cubicBezTo>
                    <a:pt x="457" y="450"/>
                    <a:pt x="476" y="420"/>
                    <a:pt x="492" y="391"/>
                  </a:cubicBezTo>
                  <a:cubicBezTo>
                    <a:pt x="502" y="371"/>
                    <a:pt x="516" y="354"/>
                    <a:pt x="524" y="332"/>
                  </a:cubicBezTo>
                  <a:cubicBezTo>
                    <a:pt x="526" y="309"/>
                    <a:pt x="529" y="298"/>
                    <a:pt x="531" y="298"/>
                  </a:cubicBezTo>
                  <a:cubicBezTo>
                    <a:pt x="532" y="298"/>
                    <a:pt x="533" y="301"/>
                    <a:pt x="534" y="307"/>
                  </a:cubicBezTo>
                  <a:lnTo>
                    <a:pt x="544" y="285"/>
                  </a:lnTo>
                  <a:cubicBezTo>
                    <a:pt x="577" y="221"/>
                    <a:pt x="617" y="150"/>
                    <a:pt x="609" y="76"/>
                  </a:cubicBezTo>
                  <a:cubicBezTo>
                    <a:pt x="604" y="35"/>
                    <a:pt x="558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4909;p56">
              <a:extLst>
                <a:ext uri="{FF2B5EF4-FFF2-40B4-BE49-F238E27FC236}">
                  <a16:creationId xmlns:a16="http://schemas.microsoft.com/office/drawing/2014/main" id="{97E556CD-D8D6-4A2B-5356-C6B599B44F06}"/>
                </a:ext>
              </a:extLst>
            </p:cNvPr>
            <p:cNvSpPr/>
            <p:nvPr/>
          </p:nvSpPr>
          <p:spPr>
            <a:xfrm>
              <a:off x="2453940" y="161690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4910;p56">
              <a:extLst>
                <a:ext uri="{FF2B5EF4-FFF2-40B4-BE49-F238E27FC236}">
                  <a16:creationId xmlns:a16="http://schemas.microsoft.com/office/drawing/2014/main" id="{3A1E0114-23C9-0AB7-C703-9F5D264005E3}"/>
                </a:ext>
              </a:extLst>
            </p:cNvPr>
            <p:cNvSpPr/>
            <p:nvPr/>
          </p:nvSpPr>
          <p:spPr>
            <a:xfrm>
              <a:off x="2450403" y="1605047"/>
              <a:ext cx="8801" cy="12649"/>
            </a:xfrm>
            <a:custGeom>
              <a:avLst/>
              <a:gdLst/>
              <a:ahLst/>
              <a:cxnLst/>
              <a:rect l="l" t="t" r="r" b="b"/>
              <a:pathLst>
                <a:path w="311" h="447" extrusionOk="0">
                  <a:moveTo>
                    <a:pt x="238" y="0"/>
                  </a:moveTo>
                  <a:cubicBezTo>
                    <a:pt x="216" y="0"/>
                    <a:pt x="193" y="10"/>
                    <a:pt x="181" y="30"/>
                  </a:cubicBezTo>
                  <a:cubicBezTo>
                    <a:pt x="164" y="56"/>
                    <a:pt x="156" y="88"/>
                    <a:pt x="145" y="117"/>
                  </a:cubicBezTo>
                  <a:cubicBezTo>
                    <a:pt x="139" y="129"/>
                    <a:pt x="132" y="143"/>
                    <a:pt x="126" y="156"/>
                  </a:cubicBezTo>
                  <a:cubicBezTo>
                    <a:pt x="123" y="163"/>
                    <a:pt x="120" y="169"/>
                    <a:pt x="117" y="177"/>
                  </a:cubicBezTo>
                  <a:cubicBezTo>
                    <a:pt x="116" y="178"/>
                    <a:pt x="109" y="190"/>
                    <a:pt x="109" y="190"/>
                  </a:cubicBezTo>
                  <a:cubicBezTo>
                    <a:pt x="109" y="190"/>
                    <a:pt x="110" y="189"/>
                    <a:pt x="111" y="187"/>
                  </a:cubicBezTo>
                  <a:cubicBezTo>
                    <a:pt x="113" y="184"/>
                    <a:pt x="114" y="184"/>
                    <a:pt x="114" y="184"/>
                  </a:cubicBezTo>
                  <a:lnTo>
                    <a:pt x="114" y="184"/>
                  </a:lnTo>
                  <a:cubicBezTo>
                    <a:pt x="115" y="184"/>
                    <a:pt x="108" y="195"/>
                    <a:pt x="106" y="197"/>
                  </a:cubicBezTo>
                  <a:cubicBezTo>
                    <a:pt x="103" y="201"/>
                    <a:pt x="98" y="208"/>
                    <a:pt x="95" y="214"/>
                  </a:cubicBezTo>
                  <a:cubicBezTo>
                    <a:pt x="88" y="226"/>
                    <a:pt x="81" y="238"/>
                    <a:pt x="74" y="249"/>
                  </a:cubicBezTo>
                  <a:cubicBezTo>
                    <a:pt x="59" y="274"/>
                    <a:pt x="37" y="299"/>
                    <a:pt x="29" y="325"/>
                  </a:cubicBezTo>
                  <a:cubicBezTo>
                    <a:pt x="29" y="328"/>
                    <a:pt x="26" y="329"/>
                    <a:pt x="26" y="331"/>
                  </a:cubicBezTo>
                  <a:cubicBezTo>
                    <a:pt x="23" y="336"/>
                    <a:pt x="18" y="342"/>
                    <a:pt x="17" y="347"/>
                  </a:cubicBezTo>
                  <a:cubicBezTo>
                    <a:pt x="2" y="371"/>
                    <a:pt x="1" y="402"/>
                    <a:pt x="18" y="424"/>
                  </a:cubicBezTo>
                  <a:cubicBezTo>
                    <a:pt x="30" y="437"/>
                    <a:pt x="48" y="446"/>
                    <a:pt x="66" y="446"/>
                  </a:cubicBezTo>
                  <a:cubicBezTo>
                    <a:pt x="74" y="446"/>
                    <a:pt x="83" y="444"/>
                    <a:pt x="91" y="440"/>
                  </a:cubicBezTo>
                  <a:cubicBezTo>
                    <a:pt x="97" y="437"/>
                    <a:pt x="104" y="432"/>
                    <a:pt x="110" y="429"/>
                  </a:cubicBezTo>
                  <a:lnTo>
                    <a:pt x="123" y="420"/>
                  </a:lnTo>
                  <a:lnTo>
                    <a:pt x="123" y="420"/>
                  </a:lnTo>
                  <a:cubicBezTo>
                    <a:pt x="125" y="419"/>
                    <a:pt x="126" y="418"/>
                    <a:pt x="127" y="418"/>
                  </a:cubicBezTo>
                  <a:cubicBezTo>
                    <a:pt x="127" y="418"/>
                    <a:pt x="130" y="418"/>
                    <a:pt x="130" y="416"/>
                  </a:cubicBezTo>
                  <a:lnTo>
                    <a:pt x="132" y="415"/>
                  </a:lnTo>
                  <a:cubicBezTo>
                    <a:pt x="145" y="409"/>
                    <a:pt x="155" y="402"/>
                    <a:pt x="164" y="390"/>
                  </a:cubicBezTo>
                  <a:cubicBezTo>
                    <a:pt x="177" y="376"/>
                    <a:pt x="191" y="361"/>
                    <a:pt x="204" y="347"/>
                  </a:cubicBezTo>
                  <a:cubicBezTo>
                    <a:pt x="226" y="320"/>
                    <a:pt x="244" y="288"/>
                    <a:pt x="258" y="256"/>
                  </a:cubicBezTo>
                  <a:cubicBezTo>
                    <a:pt x="271" y="229"/>
                    <a:pt x="283" y="204"/>
                    <a:pt x="290" y="175"/>
                  </a:cubicBezTo>
                  <a:cubicBezTo>
                    <a:pt x="300" y="136"/>
                    <a:pt x="310" y="97"/>
                    <a:pt x="306" y="59"/>
                  </a:cubicBezTo>
                  <a:cubicBezTo>
                    <a:pt x="302" y="31"/>
                    <a:pt x="279" y="9"/>
                    <a:pt x="254" y="2"/>
                  </a:cubicBezTo>
                  <a:cubicBezTo>
                    <a:pt x="249" y="1"/>
                    <a:pt x="243" y="0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4911;p56">
              <a:extLst>
                <a:ext uri="{FF2B5EF4-FFF2-40B4-BE49-F238E27FC236}">
                  <a16:creationId xmlns:a16="http://schemas.microsoft.com/office/drawing/2014/main" id="{012BF350-BEC9-4BB8-0E82-30119BB982D8}"/>
                </a:ext>
              </a:extLst>
            </p:cNvPr>
            <p:cNvSpPr/>
            <p:nvPr/>
          </p:nvSpPr>
          <p:spPr>
            <a:xfrm>
              <a:off x="2453940" y="1616790"/>
              <a:ext cx="198" cy="85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6" y="1"/>
                  </a:moveTo>
                  <a:cubicBezTo>
                    <a:pt x="6" y="1"/>
                    <a:pt x="6" y="1"/>
                    <a:pt x="5" y="1"/>
                  </a:cubicBezTo>
                  <a:lnTo>
                    <a:pt x="5" y="1"/>
                  </a:lnTo>
                  <a:cubicBezTo>
                    <a:pt x="6" y="1"/>
                    <a:pt x="6" y="1"/>
                    <a:pt x="6" y="1"/>
                  </a:cubicBezTo>
                  <a:close/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lnTo>
                    <a:pt x="5" y="1"/>
                  </a:ln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  <a:moveTo>
                    <a:pt x="5" y="1"/>
                  </a:moveTo>
                  <a:cubicBezTo>
                    <a:pt x="3" y="1"/>
                    <a:pt x="3" y="2"/>
                    <a:pt x="2" y="2"/>
                  </a:cubicBezTo>
                  <a:lnTo>
                    <a:pt x="2" y="2"/>
                  </a:lnTo>
                  <a:cubicBezTo>
                    <a:pt x="3" y="2"/>
                    <a:pt x="5" y="2"/>
                    <a:pt x="5" y="1"/>
                  </a:cubicBezTo>
                  <a:close/>
                  <a:moveTo>
                    <a:pt x="2" y="2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4912;p56">
              <a:extLst>
                <a:ext uri="{FF2B5EF4-FFF2-40B4-BE49-F238E27FC236}">
                  <a16:creationId xmlns:a16="http://schemas.microsoft.com/office/drawing/2014/main" id="{FB341D5C-80C9-359F-330A-C2602A01FF3B}"/>
                </a:ext>
              </a:extLst>
            </p:cNvPr>
            <p:cNvSpPr/>
            <p:nvPr/>
          </p:nvSpPr>
          <p:spPr>
            <a:xfrm>
              <a:off x="2396298" y="1567213"/>
              <a:ext cx="15026" cy="25638"/>
            </a:xfrm>
            <a:custGeom>
              <a:avLst/>
              <a:gdLst/>
              <a:ahLst/>
              <a:cxnLst/>
              <a:rect l="l" t="t" r="r" b="b"/>
              <a:pathLst>
                <a:path w="531" h="906" extrusionOk="0">
                  <a:moveTo>
                    <a:pt x="461" y="1"/>
                  </a:moveTo>
                  <a:cubicBezTo>
                    <a:pt x="435" y="1"/>
                    <a:pt x="409" y="11"/>
                    <a:pt x="393" y="30"/>
                  </a:cubicBezTo>
                  <a:cubicBezTo>
                    <a:pt x="365" y="60"/>
                    <a:pt x="354" y="104"/>
                    <a:pt x="332" y="139"/>
                  </a:cubicBezTo>
                  <a:cubicBezTo>
                    <a:pt x="314" y="168"/>
                    <a:pt x="298" y="198"/>
                    <a:pt x="284" y="230"/>
                  </a:cubicBezTo>
                  <a:cubicBezTo>
                    <a:pt x="252" y="296"/>
                    <a:pt x="223" y="361"/>
                    <a:pt x="194" y="427"/>
                  </a:cubicBezTo>
                  <a:cubicBezTo>
                    <a:pt x="165" y="492"/>
                    <a:pt x="134" y="556"/>
                    <a:pt x="104" y="621"/>
                  </a:cubicBezTo>
                  <a:cubicBezTo>
                    <a:pt x="89" y="652"/>
                    <a:pt x="76" y="685"/>
                    <a:pt x="62" y="716"/>
                  </a:cubicBezTo>
                  <a:cubicBezTo>
                    <a:pt x="46" y="752"/>
                    <a:pt x="40" y="790"/>
                    <a:pt x="24" y="826"/>
                  </a:cubicBezTo>
                  <a:cubicBezTo>
                    <a:pt x="1" y="872"/>
                    <a:pt x="40" y="906"/>
                    <a:pt x="81" y="906"/>
                  </a:cubicBezTo>
                  <a:cubicBezTo>
                    <a:pt x="100" y="906"/>
                    <a:pt x="119" y="899"/>
                    <a:pt x="133" y="883"/>
                  </a:cubicBezTo>
                  <a:cubicBezTo>
                    <a:pt x="160" y="852"/>
                    <a:pt x="191" y="831"/>
                    <a:pt x="216" y="797"/>
                  </a:cubicBezTo>
                  <a:cubicBezTo>
                    <a:pt x="236" y="771"/>
                    <a:pt x="258" y="743"/>
                    <a:pt x="277" y="714"/>
                  </a:cubicBezTo>
                  <a:cubicBezTo>
                    <a:pt x="320" y="644"/>
                    <a:pt x="358" y="575"/>
                    <a:pt x="394" y="504"/>
                  </a:cubicBezTo>
                  <a:cubicBezTo>
                    <a:pt x="429" y="437"/>
                    <a:pt x="458" y="368"/>
                    <a:pt x="482" y="299"/>
                  </a:cubicBezTo>
                  <a:cubicBezTo>
                    <a:pt x="495" y="262"/>
                    <a:pt x="503" y="227"/>
                    <a:pt x="509" y="190"/>
                  </a:cubicBezTo>
                  <a:cubicBezTo>
                    <a:pt x="516" y="143"/>
                    <a:pt x="531" y="105"/>
                    <a:pt x="528" y="60"/>
                  </a:cubicBezTo>
                  <a:cubicBezTo>
                    <a:pt x="526" y="19"/>
                    <a:pt x="495" y="1"/>
                    <a:pt x="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4913;p56">
              <a:extLst>
                <a:ext uri="{FF2B5EF4-FFF2-40B4-BE49-F238E27FC236}">
                  <a16:creationId xmlns:a16="http://schemas.microsoft.com/office/drawing/2014/main" id="{5F3ABF89-6D55-3551-F528-DF555A38C736}"/>
                </a:ext>
              </a:extLst>
            </p:cNvPr>
            <p:cNvSpPr/>
            <p:nvPr/>
          </p:nvSpPr>
          <p:spPr>
            <a:xfrm>
              <a:off x="2389761" y="1570354"/>
              <a:ext cx="6395" cy="11319"/>
            </a:xfrm>
            <a:custGeom>
              <a:avLst/>
              <a:gdLst/>
              <a:ahLst/>
              <a:cxnLst/>
              <a:rect l="l" t="t" r="r" b="b"/>
              <a:pathLst>
                <a:path w="226" h="400" extrusionOk="0">
                  <a:moveTo>
                    <a:pt x="149" y="1"/>
                  </a:moveTo>
                  <a:cubicBezTo>
                    <a:pt x="127" y="1"/>
                    <a:pt x="105" y="12"/>
                    <a:pt x="91" y="31"/>
                  </a:cubicBezTo>
                  <a:cubicBezTo>
                    <a:pt x="69" y="60"/>
                    <a:pt x="60" y="98"/>
                    <a:pt x="50" y="132"/>
                  </a:cubicBezTo>
                  <a:cubicBezTo>
                    <a:pt x="44" y="147"/>
                    <a:pt x="40" y="161"/>
                    <a:pt x="35" y="177"/>
                  </a:cubicBezTo>
                  <a:cubicBezTo>
                    <a:pt x="32" y="185"/>
                    <a:pt x="30" y="192"/>
                    <a:pt x="28" y="199"/>
                  </a:cubicBezTo>
                  <a:cubicBezTo>
                    <a:pt x="25" y="208"/>
                    <a:pt x="22" y="218"/>
                    <a:pt x="21" y="227"/>
                  </a:cubicBezTo>
                  <a:cubicBezTo>
                    <a:pt x="19" y="233"/>
                    <a:pt x="19" y="239"/>
                    <a:pt x="20" y="245"/>
                  </a:cubicBezTo>
                  <a:lnTo>
                    <a:pt x="20" y="245"/>
                  </a:lnTo>
                  <a:cubicBezTo>
                    <a:pt x="17" y="273"/>
                    <a:pt x="10" y="301"/>
                    <a:pt x="6" y="327"/>
                  </a:cubicBezTo>
                  <a:cubicBezTo>
                    <a:pt x="0" y="359"/>
                    <a:pt x="28" y="393"/>
                    <a:pt x="59" y="398"/>
                  </a:cubicBezTo>
                  <a:cubicBezTo>
                    <a:pt x="63" y="399"/>
                    <a:pt x="68" y="400"/>
                    <a:pt x="72" y="400"/>
                  </a:cubicBezTo>
                  <a:cubicBezTo>
                    <a:pt x="100" y="400"/>
                    <a:pt x="126" y="382"/>
                    <a:pt x="137" y="356"/>
                  </a:cubicBezTo>
                  <a:cubicBezTo>
                    <a:pt x="149" y="329"/>
                    <a:pt x="159" y="300"/>
                    <a:pt x="173" y="273"/>
                  </a:cubicBezTo>
                  <a:cubicBezTo>
                    <a:pt x="188" y="247"/>
                    <a:pt x="195" y="212"/>
                    <a:pt x="202" y="183"/>
                  </a:cubicBezTo>
                  <a:cubicBezTo>
                    <a:pt x="207" y="163"/>
                    <a:pt x="213" y="144"/>
                    <a:pt x="217" y="121"/>
                  </a:cubicBezTo>
                  <a:lnTo>
                    <a:pt x="221" y="100"/>
                  </a:lnTo>
                  <a:cubicBezTo>
                    <a:pt x="226" y="87"/>
                    <a:pt x="224" y="73"/>
                    <a:pt x="221" y="60"/>
                  </a:cubicBezTo>
                  <a:cubicBezTo>
                    <a:pt x="221" y="50"/>
                    <a:pt x="213" y="35"/>
                    <a:pt x="205" y="28"/>
                  </a:cubicBezTo>
                  <a:cubicBezTo>
                    <a:pt x="195" y="15"/>
                    <a:pt x="182" y="7"/>
                    <a:pt x="166" y="3"/>
                  </a:cubicBezTo>
                  <a:cubicBezTo>
                    <a:pt x="161" y="2"/>
                    <a:pt x="155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4914;p56">
              <a:extLst>
                <a:ext uri="{FF2B5EF4-FFF2-40B4-BE49-F238E27FC236}">
                  <a16:creationId xmlns:a16="http://schemas.microsoft.com/office/drawing/2014/main" id="{A406229E-4094-66FF-70F3-7BA82DC08F2D}"/>
                </a:ext>
              </a:extLst>
            </p:cNvPr>
            <p:cNvSpPr/>
            <p:nvPr/>
          </p:nvSpPr>
          <p:spPr>
            <a:xfrm>
              <a:off x="2383791" y="1236444"/>
              <a:ext cx="30703" cy="112624"/>
            </a:xfrm>
            <a:custGeom>
              <a:avLst/>
              <a:gdLst/>
              <a:ahLst/>
              <a:cxnLst/>
              <a:rect l="l" t="t" r="r" b="b"/>
              <a:pathLst>
                <a:path w="1085" h="3980" extrusionOk="0">
                  <a:moveTo>
                    <a:pt x="791" y="1"/>
                  </a:moveTo>
                  <a:cubicBezTo>
                    <a:pt x="770" y="1"/>
                    <a:pt x="749" y="12"/>
                    <a:pt x="739" y="35"/>
                  </a:cubicBezTo>
                  <a:cubicBezTo>
                    <a:pt x="575" y="423"/>
                    <a:pt x="482" y="836"/>
                    <a:pt x="376" y="1246"/>
                  </a:cubicBezTo>
                  <a:cubicBezTo>
                    <a:pt x="275" y="1641"/>
                    <a:pt x="169" y="2036"/>
                    <a:pt x="82" y="2434"/>
                  </a:cubicBezTo>
                  <a:cubicBezTo>
                    <a:pt x="9" y="2770"/>
                    <a:pt x="1" y="3113"/>
                    <a:pt x="200" y="3408"/>
                  </a:cubicBezTo>
                  <a:cubicBezTo>
                    <a:pt x="374" y="3668"/>
                    <a:pt x="643" y="3825"/>
                    <a:pt x="915" y="3969"/>
                  </a:cubicBezTo>
                  <a:cubicBezTo>
                    <a:pt x="928" y="3976"/>
                    <a:pt x="941" y="3979"/>
                    <a:pt x="953" y="3979"/>
                  </a:cubicBezTo>
                  <a:cubicBezTo>
                    <a:pt x="1032" y="3979"/>
                    <a:pt x="1084" y="3852"/>
                    <a:pt x="1005" y="3799"/>
                  </a:cubicBezTo>
                  <a:cubicBezTo>
                    <a:pt x="778" y="3643"/>
                    <a:pt x="509" y="3484"/>
                    <a:pt x="364" y="3242"/>
                  </a:cubicBezTo>
                  <a:cubicBezTo>
                    <a:pt x="182" y="2941"/>
                    <a:pt x="277" y="2581"/>
                    <a:pt x="357" y="2263"/>
                  </a:cubicBezTo>
                  <a:cubicBezTo>
                    <a:pt x="447" y="1901"/>
                    <a:pt x="540" y="1541"/>
                    <a:pt x="626" y="1179"/>
                  </a:cubicBezTo>
                  <a:cubicBezTo>
                    <a:pt x="714" y="807"/>
                    <a:pt x="813" y="442"/>
                    <a:pt x="847" y="60"/>
                  </a:cubicBezTo>
                  <a:cubicBezTo>
                    <a:pt x="850" y="22"/>
                    <a:pt x="821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4915;p56">
              <a:extLst>
                <a:ext uri="{FF2B5EF4-FFF2-40B4-BE49-F238E27FC236}">
                  <a16:creationId xmlns:a16="http://schemas.microsoft.com/office/drawing/2014/main" id="{FCCFC6D7-3ADD-2D8C-49ED-563BED400016}"/>
                </a:ext>
              </a:extLst>
            </p:cNvPr>
            <p:cNvSpPr/>
            <p:nvPr/>
          </p:nvSpPr>
          <p:spPr>
            <a:xfrm>
              <a:off x="2426605" y="1349690"/>
              <a:ext cx="16978" cy="9310"/>
            </a:xfrm>
            <a:custGeom>
              <a:avLst/>
              <a:gdLst/>
              <a:ahLst/>
              <a:cxnLst/>
              <a:rect l="l" t="t" r="r" b="b"/>
              <a:pathLst>
                <a:path w="600" h="329" extrusionOk="0">
                  <a:moveTo>
                    <a:pt x="62" y="1"/>
                  </a:moveTo>
                  <a:cubicBezTo>
                    <a:pt x="42" y="1"/>
                    <a:pt x="25" y="10"/>
                    <a:pt x="14" y="29"/>
                  </a:cubicBezTo>
                  <a:cubicBezTo>
                    <a:pt x="1" y="51"/>
                    <a:pt x="6" y="85"/>
                    <a:pt x="30" y="99"/>
                  </a:cubicBezTo>
                  <a:cubicBezTo>
                    <a:pt x="70" y="125"/>
                    <a:pt x="108" y="153"/>
                    <a:pt x="150" y="175"/>
                  </a:cubicBezTo>
                  <a:cubicBezTo>
                    <a:pt x="187" y="194"/>
                    <a:pt x="224" y="212"/>
                    <a:pt x="261" y="233"/>
                  </a:cubicBezTo>
                  <a:cubicBezTo>
                    <a:pt x="336" y="272"/>
                    <a:pt x="416" y="300"/>
                    <a:pt x="500" y="324"/>
                  </a:cubicBezTo>
                  <a:cubicBezTo>
                    <a:pt x="509" y="327"/>
                    <a:pt x="517" y="329"/>
                    <a:pt x="525" y="329"/>
                  </a:cubicBezTo>
                  <a:cubicBezTo>
                    <a:pt x="550" y="329"/>
                    <a:pt x="573" y="316"/>
                    <a:pt x="585" y="292"/>
                  </a:cubicBezTo>
                  <a:cubicBezTo>
                    <a:pt x="599" y="263"/>
                    <a:pt x="596" y="220"/>
                    <a:pt x="566" y="202"/>
                  </a:cubicBezTo>
                  <a:cubicBezTo>
                    <a:pt x="487" y="157"/>
                    <a:pt x="410" y="114"/>
                    <a:pt x="328" y="83"/>
                  </a:cubicBezTo>
                  <a:cubicBezTo>
                    <a:pt x="290" y="69"/>
                    <a:pt x="249" y="54"/>
                    <a:pt x="211" y="40"/>
                  </a:cubicBezTo>
                  <a:cubicBezTo>
                    <a:pt x="169" y="25"/>
                    <a:pt x="126" y="13"/>
                    <a:pt x="82" y="3"/>
                  </a:cubicBezTo>
                  <a:cubicBezTo>
                    <a:pt x="75" y="1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4916;p56">
              <a:extLst>
                <a:ext uri="{FF2B5EF4-FFF2-40B4-BE49-F238E27FC236}">
                  <a16:creationId xmlns:a16="http://schemas.microsoft.com/office/drawing/2014/main" id="{95EC3011-488D-41EC-F786-34B38927A6F8}"/>
                </a:ext>
              </a:extLst>
            </p:cNvPr>
            <p:cNvSpPr/>
            <p:nvPr/>
          </p:nvSpPr>
          <p:spPr>
            <a:xfrm>
              <a:off x="2414097" y="1193998"/>
              <a:ext cx="11828" cy="24902"/>
            </a:xfrm>
            <a:custGeom>
              <a:avLst/>
              <a:gdLst/>
              <a:ahLst/>
              <a:cxnLst/>
              <a:rect l="l" t="t" r="r" b="b"/>
              <a:pathLst>
                <a:path w="418" h="880" extrusionOk="0">
                  <a:moveTo>
                    <a:pt x="327" y="1"/>
                  </a:moveTo>
                  <a:cubicBezTo>
                    <a:pt x="302" y="1"/>
                    <a:pt x="278" y="11"/>
                    <a:pt x="259" y="35"/>
                  </a:cubicBezTo>
                  <a:cubicBezTo>
                    <a:pt x="216" y="92"/>
                    <a:pt x="194" y="171"/>
                    <a:pt x="166" y="234"/>
                  </a:cubicBezTo>
                  <a:cubicBezTo>
                    <a:pt x="140" y="297"/>
                    <a:pt x="117" y="359"/>
                    <a:pt x="95" y="425"/>
                  </a:cubicBezTo>
                  <a:cubicBezTo>
                    <a:pt x="72" y="492"/>
                    <a:pt x="47" y="559"/>
                    <a:pt x="36" y="630"/>
                  </a:cubicBezTo>
                  <a:cubicBezTo>
                    <a:pt x="24" y="697"/>
                    <a:pt x="1" y="765"/>
                    <a:pt x="7" y="833"/>
                  </a:cubicBezTo>
                  <a:cubicBezTo>
                    <a:pt x="8" y="861"/>
                    <a:pt x="37" y="880"/>
                    <a:pt x="64" y="880"/>
                  </a:cubicBezTo>
                  <a:cubicBezTo>
                    <a:pt x="77" y="880"/>
                    <a:pt x="89" y="876"/>
                    <a:pt x="98" y="867"/>
                  </a:cubicBezTo>
                  <a:cubicBezTo>
                    <a:pt x="145" y="817"/>
                    <a:pt x="171" y="749"/>
                    <a:pt x="204" y="694"/>
                  </a:cubicBezTo>
                  <a:cubicBezTo>
                    <a:pt x="241" y="631"/>
                    <a:pt x="265" y="564"/>
                    <a:pt x="290" y="499"/>
                  </a:cubicBezTo>
                  <a:cubicBezTo>
                    <a:pt x="316" y="435"/>
                    <a:pt x="338" y="373"/>
                    <a:pt x="357" y="307"/>
                  </a:cubicBezTo>
                  <a:cubicBezTo>
                    <a:pt x="379" y="239"/>
                    <a:pt x="412" y="165"/>
                    <a:pt x="415" y="94"/>
                  </a:cubicBezTo>
                  <a:cubicBezTo>
                    <a:pt x="418" y="38"/>
                    <a:pt x="373" y="1"/>
                    <a:pt x="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4917;p56">
              <a:extLst>
                <a:ext uri="{FF2B5EF4-FFF2-40B4-BE49-F238E27FC236}">
                  <a16:creationId xmlns:a16="http://schemas.microsoft.com/office/drawing/2014/main" id="{C650FD1E-3C1D-C38F-931A-E66BED603FC8}"/>
                </a:ext>
              </a:extLst>
            </p:cNvPr>
            <p:cNvSpPr/>
            <p:nvPr/>
          </p:nvSpPr>
          <p:spPr>
            <a:xfrm>
              <a:off x="2448252" y="1077384"/>
              <a:ext cx="55605" cy="63981"/>
            </a:xfrm>
            <a:custGeom>
              <a:avLst/>
              <a:gdLst/>
              <a:ahLst/>
              <a:cxnLst/>
              <a:rect l="l" t="t" r="r" b="b"/>
              <a:pathLst>
                <a:path w="1965" h="2261" extrusionOk="0">
                  <a:moveTo>
                    <a:pt x="1128" y="0"/>
                  </a:moveTo>
                  <a:cubicBezTo>
                    <a:pt x="1108" y="0"/>
                    <a:pt x="1086" y="3"/>
                    <a:pt x="1064" y="8"/>
                  </a:cubicBezTo>
                  <a:cubicBezTo>
                    <a:pt x="894" y="44"/>
                    <a:pt x="825" y="240"/>
                    <a:pt x="754" y="375"/>
                  </a:cubicBezTo>
                  <a:cubicBezTo>
                    <a:pt x="654" y="567"/>
                    <a:pt x="559" y="763"/>
                    <a:pt x="469" y="962"/>
                  </a:cubicBezTo>
                  <a:cubicBezTo>
                    <a:pt x="288" y="1362"/>
                    <a:pt x="142" y="1766"/>
                    <a:pt x="13" y="2186"/>
                  </a:cubicBezTo>
                  <a:cubicBezTo>
                    <a:pt x="0" y="2230"/>
                    <a:pt x="33" y="2260"/>
                    <a:pt x="66" y="2260"/>
                  </a:cubicBezTo>
                  <a:cubicBezTo>
                    <a:pt x="85" y="2260"/>
                    <a:pt x="105" y="2250"/>
                    <a:pt x="115" y="2225"/>
                  </a:cubicBezTo>
                  <a:cubicBezTo>
                    <a:pt x="254" y="1886"/>
                    <a:pt x="413" y="1552"/>
                    <a:pt x="565" y="1218"/>
                  </a:cubicBezTo>
                  <a:cubicBezTo>
                    <a:pt x="642" y="1051"/>
                    <a:pt x="722" y="885"/>
                    <a:pt x="804" y="720"/>
                  </a:cubicBezTo>
                  <a:cubicBezTo>
                    <a:pt x="843" y="640"/>
                    <a:pt x="883" y="561"/>
                    <a:pt x="923" y="484"/>
                  </a:cubicBezTo>
                  <a:cubicBezTo>
                    <a:pt x="962" y="409"/>
                    <a:pt x="998" y="317"/>
                    <a:pt x="1051" y="252"/>
                  </a:cubicBezTo>
                  <a:cubicBezTo>
                    <a:pt x="1075" y="222"/>
                    <a:pt x="1099" y="209"/>
                    <a:pt x="1123" y="209"/>
                  </a:cubicBezTo>
                  <a:cubicBezTo>
                    <a:pt x="1214" y="209"/>
                    <a:pt x="1297" y="387"/>
                    <a:pt x="1325" y="458"/>
                  </a:cubicBezTo>
                  <a:cubicBezTo>
                    <a:pt x="1395" y="631"/>
                    <a:pt x="1460" y="805"/>
                    <a:pt x="1517" y="984"/>
                  </a:cubicBezTo>
                  <a:cubicBezTo>
                    <a:pt x="1628" y="1330"/>
                    <a:pt x="1700" y="1689"/>
                    <a:pt x="1800" y="2039"/>
                  </a:cubicBezTo>
                  <a:cubicBezTo>
                    <a:pt x="1813" y="2083"/>
                    <a:pt x="1846" y="2103"/>
                    <a:pt x="1879" y="2103"/>
                  </a:cubicBezTo>
                  <a:cubicBezTo>
                    <a:pt x="1922" y="2103"/>
                    <a:pt x="1964" y="2069"/>
                    <a:pt x="1960" y="2010"/>
                  </a:cubicBezTo>
                  <a:cubicBezTo>
                    <a:pt x="1931" y="1587"/>
                    <a:pt x="1805" y="1182"/>
                    <a:pt x="1667" y="784"/>
                  </a:cubicBezTo>
                  <a:cubicBezTo>
                    <a:pt x="1588" y="557"/>
                    <a:pt x="1452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4918;p56">
              <a:extLst>
                <a:ext uri="{FF2B5EF4-FFF2-40B4-BE49-F238E27FC236}">
                  <a16:creationId xmlns:a16="http://schemas.microsoft.com/office/drawing/2014/main" id="{08E4F5E3-5980-0B99-BF74-10B24C036AAB}"/>
                </a:ext>
              </a:extLst>
            </p:cNvPr>
            <p:cNvSpPr/>
            <p:nvPr/>
          </p:nvSpPr>
          <p:spPr>
            <a:xfrm>
              <a:off x="2501848" y="1150221"/>
              <a:ext cx="7188" cy="16356"/>
            </a:xfrm>
            <a:custGeom>
              <a:avLst/>
              <a:gdLst/>
              <a:ahLst/>
              <a:cxnLst/>
              <a:rect l="l" t="t" r="r" b="b"/>
              <a:pathLst>
                <a:path w="254" h="578" extrusionOk="0">
                  <a:moveTo>
                    <a:pt x="64" y="0"/>
                  </a:moveTo>
                  <a:cubicBezTo>
                    <a:pt x="60" y="0"/>
                    <a:pt x="57" y="1"/>
                    <a:pt x="53" y="1"/>
                  </a:cubicBezTo>
                  <a:cubicBezTo>
                    <a:pt x="24" y="4"/>
                    <a:pt x="1" y="38"/>
                    <a:pt x="7" y="68"/>
                  </a:cubicBezTo>
                  <a:cubicBezTo>
                    <a:pt x="39" y="227"/>
                    <a:pt x="68" y="386"/>
                    <a:pt x="119" y="539"/>
                  </a:cubicBezTo>
                  <a:cubicBezTo>
                    <a:pt x="128" y="564"/>
                    <a:pt x="157" y="578"/>
                    <a:pt x="183" y="578"/>
                  </a:cubicBezTo>
                  <a:cubicBezTo>
                    <a:pt x="189" y="578"/>
                    <a:pt x="195" y="577"/>
                    <a:pt x="200" y="575"/>
                  </a:cubicBezTo>
                  <a:cubicBezTo>
                    <a:pt x="232" y="564"/>
                    <a:pt x="254" y="533"/>
                    <a:pt x="248" y="498"/>
                  </a:cubicBezTo>
                  <a:cubicBezTo>
                    <a:pt x="219" y="346"/>
                    <a:pt x="168" y="197"/>
                    <a:pt x="120" y="48"/>
                  </a:cubicBezTo>
                  <a:cubicBezTo>
                    <a:pt x="112" y="21"/>
                    <a:pt x="92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4919;p56">
              <a:extLst>
                <a:ext uri="{FF2B5EF4-FFF2-40B4-BE49-F238E27FC236}">
                  <a16:creationId xmlns:a16="http://schemas.microsoft.com/office/drawing/2014/main" id="{2081702F-B379-9929-30AD-783D7488EEBD}"/>
                </a:ext>
              </a:extLst>
            </p:cNvPr>
            <p:cNvSpPr/>
            <p:nvPr/>
          </p:nvSpPr>
          <p:spPr>
            <a:xfrm>
              <a:off x="2504253" y="1250083"/>
              <a:ext cx="26345" cy="89731"/>
            </a:xfrm>
            <a:custGeom>
              <a:avLst/>
              <a:gdLst/>
              <a:ahLst/>
              <a:cxnLst/>
              <a:rect l="l" t="t" r="r" b="b"/>
              <a:pathLst>
                <a:path w="931" h="3171" extrusionOk="0">
                  <a:moveTo>
                    <a:pt x="400" y="0"/>
                  </a:moveTo>
                  <a:cubicBezTo>
                    <a:pt x="370" y="0"/>
                    <a:pt x="339" y="24"/>
                    <a:pt x="345" y="65"/>
                  </a:cubicBezTo>
                  <a:cubicBezTo>
                    <a:pt x="422" y="652"/>
                    <a:pt x="494" y="1240"/>
                    <a:pt x="563" y="1829"/>
                  </a:cubicBezTo>
                  <a:cubicBezTo>
                    <a:pt x="579" y="1968"/>
                    <a:pt x="597" y="2109"/>
                    <a:pt x="613" y="2250"/>
                  </a:cubicBezTo>
                  <a:cubicBezTo>
                    <a:pt x="629" y="2381"/>
                    <a:pt x="666" y="2534"/>
                    <a:pt x="597" y="2657"/>
                  </a:cubicBezTo>
                  <a:cubicBezTo>
                    <a:pt x="502" y="2833"/>
                    <a:pt x="256" y="2917"/>
                    <a:pt x="87" y="3000"/>
                  </a:cubicBezTo>
                  <a:cubicBezTo>
                    <a:pt x="0" y="3041"/>
                    <a:pt x="32" y="3171"/>
                    <a:pt x="119" y="3171"/>
                  </a:cubicBezTo>
                  <a:cubicBezTo>
                    <a:pt x="125" y="3171"/>
                    <a:pt x="132" y="3170"/>
                    <a:pt x="138" y="3169"/>
                  </a:cubicBezTo>
                  <a:cubicBezTo>
                    <a:pt x="363" y="3124"/>
                    <a:pt x="586" y="3042"/>
                    <a:pt x="738" y="2859"/>
                  </a:cubicBezTo>
                  <a:cubicBezTo>
                    <a:pt x="930" y="2628"/>
                    <a:pt x="855" y="2332"/>
                    <a:pt x="818" y="2061"/>
                  </a:cubicBezTo>
                  <a:cubicBezTo>
                    <a:pt x="728" y="1384"/>
                    <a:pt x="599" y="713"/>
                    <a:pt x="454" y="44"/>
                  </a:cubicBezTo>
                  <a:cubicBezTo>
                    <a:pt x="447" y="14"/>
                    <a:pt x="424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4920;p56">
              <a:extLst>
                <a:ext uri="{FF2B5EF4-FFF2-40B4-BE49-F238E27FC236}">
                  <a16:creationId xmlns:a16="http://schemas.microsoft.com/office/drawing/2014/main" id="{E0C5F2B7-923D-8A4B-C4EC-AB9127E3D777}"/>
                </a:ext>
              </a:extLst>
            </p:cNvPr>
            <p:cNvSpPr/>
            <p:nvPr/>
          </p:nvSpPr>
          <p:spPr>
            <a:xfrm>
              <a:off x="2399722" y="1258120"/>
              <a:ext cx="14545" cy="48955"/>
            </a:xfrm>
            <a:custGeom>
              <a:avLst/>
              <a:gdLst/>
              <a:ahLst/>
              <a:cxnLst/>
              <a:rect l="l" t="t" r="r" b="b"/>
              <a:pathLst>
                <a:path w="514" h="1730" extrusionOk="0">
                  <a:moveTo>
                    <a:pt x="421" y="0"/>
                  </a:moveTo>
                  <a:cubicBezTo>
                    <a:pt x="406" y="0"/>
                    <a:pt x="391" y="5"/>
                    <a:pt x="378" y="15"/>
                  </a:cubicBezTo>
                  <a:cubicBezTo>
                    <a:pt x="326" y="58"/>
                    <a:pt x="311" y="121"/>
                    <a:pt x="294" y="186"/>
                  </a:cubicBezTo>
                  <a:cubicBezTo>
                    <a:pt x="275" y="257"/>
                    <a:pt x="257" y="326"/>
                    <a:pt x="240" y="397"/>
                  </a:cubicBezTo>
                  <a:cubicBezTo>
                    <a:pt x="209" y="535"/>
                    <a:pt x="182" y="674"/>
                    <a:pt x="156" y="812"/>
                  </a:cubicBezTo>
                  <a:cubicBezTo>
                    <a:pt x="128" y="952"/>
                    <a:pt x="102" y="1090"/>
                    <a:pt x="79" y="1231"/>
                  </a:cubicBezTo>
                  <a:cubicBezTo>
                    <a:pt x="55" y="1362"/>
                    <a:pt x="0" y="1524"/>
                    <a:pt x="41" y="1657"/>
                  </a:cubicBezTo>
                  <a:cubicBezTo>
                    <a:pt x="54" y="1699"/>
                    <a:pt x="93" y="1730"/>
                    <a:pt x="133" y="1730"/>
                  </a:cubicBezTo>
                  <a:cubicBezTo>
                    <a:pt x="156" y="1730"/>
                    <a:pt x="179" y="1719"/>
                    <a:pt x="196" y="1693"/>
                  </a:cubicBezTo>
                  <a:cubicBezTo>
                    <a:pt x="273" y="1577"/>
                    <a:pt x="275" y="1415"/>
                    <a:pt x="297" y="1282"/>
                  </a:cubicBezTo>
                  <a:cubicBezTo>
                    <a:pt x="318" y="1141"/>
                    <a:pt x="345" y="1001"/>
                    <a:pt x="369" y="863"/>
                  </a:cubicBezTo>
                  <a:cubicBezTo>
                    <a:pt x="395" y="724"/>
                    <a:pt x="422" y="586"/>
                    <a:pt x="449" y="446"/>
                  </a:cubicBezTo>
                  <a:cubicBezTo>
                    <a:pt x="464" y="374"/>
                    <a:pt x="475" y="302"/>
                    <a:pt x="487" y="230"/>
                  </a:cubicBezTo>
                  <a:cubicBezTo>
                    <a:pt x="500" y="164"/>
                    <a:pt x="513" y="100"/>
                    <a:pt x="484" y="39"/>
                  </a:cubicBezTo>
                  <a:cubicBezTo>
                    <a:pt x="472" y="14"/>
                    <a:pt x="447" y="0"/>
                    <a:pt x="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4921;p56">
              <a:extLst>
                <a:ext uri="{FF2B5EF4-FFF2-40B4-BE49-F238E27FC236}">
                  <a16:creationId xmlns:a16="http://schemas.microsoft.com/office/drawing/2014/main" id="{3BFD3A1B-922F-329D-5AF2-1A9EE82D903B}"/>
                </a:ext>
              </a:extLst>
            </p:cNvPr>
            <p:cNvSpPr/>
            <p:nvPr/>
          </p:nvSpPr>
          <p:spPr>
            <a:xfrm>
              <a:off x="2412795" y="1271165"/>
              <a:ext cx="8489" cy="31806"/>
            </a:xfrm>
            <a:custGeom>
              <a:avLst/>
              <a:gdLst/>
              <a:ahLst/>
              <a:cxnLst/>
              <a:rect l="l" t="t" r="r" b="b"/>
              <a:pathLst>
                <a:path w="300" h="1124" extrusionOk="0">
                  <a:moveTo>
                    <a:pt x="214" y="1"/>
                  </a:moveTo>
                  <a:cubicBezTo>
                    <a:pt x="185" y="1"/>
                    <a:pt x="155" y="18"/>
                    <a:pt x="141" y="45"/>
                  </a:cubicBezTo>
                  <a:cubicBezTo>
                    <a:pt x="103" y="125"/>
                    <a:pt x="102" y="206"/>
                    <a:pt x="89" y="293"/>
                  </a:cubicBezTo>
                  <a:cubicBezTo>
                    <a:pt x="79" y="378"/>
                    <a:pt x="69" y="462"/>
                    <a:pt x="58" y="546"/>
                  </a:cubicBezTo>
                  <a:cubicBezTo>
                    <a:pt x="35" y="713"/>
                    <a:pt x="0" y="882"/>
                    <a:pt x="6" y="1050"/>
                  </a:cubicBezTo>
                  <a:cubicBezTo>
                    <a:pt x="8" y="1082"/>
                    <a:pt x="18" y="1109"/>
                    <a:pt x="50" y="1120"/>
                  </a:cubicBezTo>
                  <a:cubicBezTo>
                    <a:pt x="56" y="1122"/>
                    <a:pt x="64" y="1124"/>
                    <a:pt x="72" y="1124"/>
                  </a:cubicBezTo>
                  <a:cubicBezTo>
                    <a:pt x="94" y="1124"/>
                    <a:pt x="119" y="1115"/>
                    <a:pt x="130" y="1097"/>
                  </a:cubicBezTo>
                  <a:cubicBezTo>
                    <a:pt x="217" y="937"/>
                    <a:pt x="249" y="755"/>
                    <a:pt x="272" y="575"/>
                  </a:cubicBezTo>
                  <a:cubicBezTo>
                    <a:pt x="284" y="488"/>
                    <a:pt x="294" y="401"/>
                    <a:pt x="297" y="312"/>
                  </a:cubicBezTo>
                  <a:cubicBezTo>
                    <a:pt x="298" y="266"/>
                    <a:pt x="300" y="221"/>
                    <a:pt x="300" y="174"/>
                  </a:cubicBezTo>
                  <a:cubicBezTo>
                    <a:pt x="300" y="123"/>
                    <a:pt x="289" y="84"/>
                    <a:pt x="271" y="37"/>
                  </a:cubicBezTo>
                  <a:cubicBezTo>
                    <a:pt x="259" y="12"/>
                    <a:pt x="237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4922;p56">
              <a:extLst>
                <a:ext uri="{FF2B5EF4-FFF2-40B4-BE49-F238E27FC236}">
                  <a16:creationId xmlns:a16="http://schemas.microsoft.com/office/drawing/2014/main" id="{4B4412D2-BF48-8E46-EB17-F31A43B5663B}"/>
                </a:ext>
              </a:extLst>
            </p:cNvPr>
            <p:cNvSpPr/>
            <p:nvPr/>
          </p:nvSpPr>
          <p:spPr>
            <a:xfrm>
              <a:off x="2423888" y="1279173"/>
              <a:ext cx="6169" cy="19186"/>
            </a:xfrm>
            <a:custGeom>
              <a:avLst/>
              <a:gdLst/>
              <a:ahLst/>
              <a:cxnLst/>
              <a:rect l="l" t="t" r="r" b="b"/>
              <a:pathLst>
                <a:path w="218" h="678" extrusionOk="0">
                  <a:moveTo>
                    <a:pt x="149" y="0"/>
                  </a:moveTo>
                  <a:cubicBezTo>
                    <a:pt x="120" y="0"/>
                    <a:pt x="90" y="18"/>
                    <a:pt x="89" y="52"/>
                  </a:cubicBezTo>
                  <a:cubicBezTo>
                    <a:pt x="83" y="147"/>
                    <a:pt x="72" y="238"/>
                    <a:pt x="57" y="331"/>
                  </a:cubicBezTo>
                  <a:cubicBezTo>
                    <a:pt x="49" y="379"/>
                    <a:pt x="41" y="424"/>
                    <a:pt x="31" y="469"/>
                  </a:cubicBezTo>
                  <a:cubicBezTo>
                    <a:pt x="21" y="515"/>
                    <a:pt x="15" y="561"/>
                    <a:pt x="5" y="606"/>
                  </a:cubicBezTo>
                  <a:cubicBezTo>
                    <a:pt x="1" y="639"/>
                    <a:pt x="28" y="670"/>
                    <a:pt x="54" y="676"/>
                  </a:cubicBezTo>
                  <a:cubicBezTo>
                    <a:pt x="59" y="677"/>
                    <a:pt x="64" y="677"/>
                    <a:pt x="68" y="677"/>
                  </a:cubicBezTo>
                  <a:cubicBezTo>
                    <a:pt x="94" y="677"/>
                    <a:pt x="119" y="661"/>
                    <a:pt x="130" y="635"/>
                  </a:cubicBezTo>
                  <a:cubicBezTo>
                    <a:pt x="149" y="584"/>
                    <a:pt x="168" y="536"/>
                    <a:pt x="181" y="483"/>
                  </a:cubicBezTo>
                  <a:cubicBezTo>
                    <a:pt x="190" y="437"/>
                    <a:pt x="198" y="390"/>
                    <a:pt x="204" y="344"/>
                  </a:cubicBezTo>
                  <a:cubicBezTo>
                    <a:pt x="217" y="246"/>
                    <a:pt x="213" y="145"/>
                    <a:pt x="204" y="47"/>
                  </a:cubicBezTo>
                  <a:cubicBezTo>
                    <a:pt x="201" y="15"/>
                    <a:pt x="175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4923;p56">
              <a:extLst>
                <a:ext uri="{FF2B5EF4-FFF2-40B4-BE49-F238E27FC236}">
                  <a16:creationId xmlns:a16="http://schemas.microsoft.com/office/drawing/2014/main" id="{DE885E51-CCA4-7353-6D59-4BFD29B18D28}"/>
                </a:ext>
              </a:extLst>
            </p:cNvPr>
            <p:cNvSpPr/>
            <p:nvPr/>
          </p:nvSpPr>
          <p:spPr>
            <a:xfrm>
              <a:off x="2436197" y="1286813"/>
              <a:ext cx="4471" cy="11545"/>
            </a:xfrm>
            <a:custGeom>
              <a:avLst/>
              <a:gdLst/>
              <a:ahLst/>
              <a:cxnLst/>
              <a:rect l="l" t="t" r="r" b="b"/>
              <a:pathLst>
                <a:path w="158" h="408" extrusionOk="0">
                  <a:moveTo>
                    <a:pt x="94" y="0"/>
                  </a:moveTo>
                  <a:cubicBezTo>
                    <a:pt x="59" y="0"/>
                    <a:pt x="32" y="23"/>
                    <a:pt x="29" y="59"/>
                  </a:cubicBezTo>
                  <a:cubicBezTo>
                    <a:pt x="23" y="104"/>
                    <a:pt x="16" y="152"/>
                    <a:pt x="10" y="197"/>
                  </a:cubicBezTo>
                  <a:cubicBezTo>
                    <a:pt x="7" y="218"/>
                    <a:pt x="3" y="242"/>
                    <a:pt x="2" y="263"/>
                  </a:cubicBezTo>
                  <a:cubicBezTo>
                    <a:pt x="0" y="287"/>
                    <a:pt x="2" y="311"/>
                    <a:pt x="2" y="335"/>
                  </a:cubicBezTo>
                  <a:cubicBezTo>
                    <a:pt x="2" y="369"/>
                    <a:pt x="23" y="406"/>
                    <a:pt x="61" y="407"/>
                  </a:cubicBezTo>
                  <a:cubicBezTo>
                    <a:pt x="62" y="407"/>
                    <a:pt x="63" y="407"/>
                    <a:pt x="64" y="407"/>
                  </a:cubicBezTo>
                  <a:cubicBezTo>
                    <a:pt x="100" y="407"/>
                    <a:pt x="127" y="383"/>
                    <a:pt x="134" y="348"/>
                  </a:cubicBezTo>
                  <a:cubicBezTo>
                    <a:pt x="138" y="323"/>
                    <a:pt x="143" y="300"/>
                    <a:pt x="147" y="276"/>
                  </a:cubicBezTo>
                  <a:cubicBezTo>
                    <a:pt x="148" y="255"/>
                    <a:pt x="148" y="231"/>
                    <a:pt x="150" y="207"/>
                  </a:cubicBezTo>
                  <a:cubicBezTo>
                    <a:pt x="151" y="160"/>
                    <a:pt x="156" y="115"/>
                    <a:pt x="157" y="67"/>
                  </a:cubicBezTo>
                  <a:cubicBezTo>
                    <a:pt x="156" y="37"/>
                    <a:pt x="132" y="2"/>
                    <a:pt x="98" y="0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4924;p56">
              <a:extLst>
                <a:ext uri="{FF2B5EF4-FFF2-40B4-BE49-F238E27FC236}">
                  <a16:creationId xmlns:a16="http://schemas.microsoft.com/office/drawing/2014/main" id="{054F32F0-D304-6093-81CA-461344C31FBA}"/>
                </a:ext>
              </a:extLst>
            </p:cNvPr>
            <p:cNvSpPr/>
            <p:nvPr/>
          </p:nvSpPr>
          <p:spPr>
            <a:xfrm>
              <a:off x="2312453" y="1876250"/>
              <a:ext cx="99324" cy="46295"/>
            </a:xfrm>
            <a:custGeom>
              <a:avLst/>
              <a:gdLst/>
              <a:ahLst/>
              <a:cxnLst/>
              <a:rect l="l" t="t" r="r" b="b"/>
              <a:pathLst>
                <a:path w="3510" h="1636" extrusionOk="0">
                  <a:moveTo>
                    <a:pt x="107" y="0"/>
                  </a:moveTo>
                  <a:cubicBezTo>
                    <a:pt x="102" y="0"/>
                    <a:pt x="98" y="0"/>
                    <a:pt x="93" y="1"/>
                  </a:cubicBezTo>
                  <a:cubicBezTo>
                    <a:pt x="32" y="2"/>
                    <a:pt x="0" y="70"/>
                    <a:pt x="51" y="111"/>
                  </a:cubicBezTo>
                  <a:cubicBezTo>
                    <a:pt x="169" y="208"/>
                    <a:pt x="326" y="266"/>
                    <a:pt x="451" y="358"/>
                  </a:cubicBezTo>
                  <a:cubicBezTo>
                    <a:pt x="577" y="450"/>
                    <a:pt x="689" y="557"/>
                    <a:pt x="787" y="679"/>
                  </a:cubicBezTo>
                  <a:cubicBezTo>
                    <a:pt x="984" y="929"/>
                    <a:pt x="1112" y="1223"/>
                    <a:pt x="1150" y="1539"/>
                  </a:cubicBezTo>
                  <a:cubicBezTo>
                    <a:pt x="1158" y="1601"/>
                    <a:pt x="1213" y="1635"/>
                    <a:pt x="1268" y="1635"/>
                  </a:cubicBezTo>
                  <a:cubicBezTo>
                    <a:pt x="1304" y="1635"/>
                    <a:pt x="1340" y="1621"/>
                    <a:pt x="1362" y="1589"/>
                  </a:cubicBezTo>
                  <a:cubicBezTo>
                    <a:pt x="1563" y="1304"/>
                    <a:pt x="1847" y="1082"/>
                    <a:pt x="2183" y="980"/>
                  </a:cubicBezTo>
                  <a:cubicBezTo>
                    <a:pt x="2323" y="938"/>
                    <a:pt x="2466" y="919"/>
                    <a:pt x="2610" y="919"/>
                  </a:cubicBezTo>
                  <a:cubicBezTo>
                    <a:pt x="2860" y="919"/>
                    <a:pt x="3112" y="977"/>
                    <a:pt x="3344" y="1076"/>
                  </a:cubicBezTo>
                  <a:cubicBezTo>
                    <a:pt x="3355" y="1080"/>
                    <a:pt x="3366" y="1083"/>
                    <a:pt x="3377" y="1083"/>
                  </a:cubicBezTo>
                  <a:cubicBezTo>
                    <a:pt x="3456" y="1083"/>
                    <a:pt x="3510" y="963"/>
                    <a:pt x="3431" y="913"/>
                  </a:cubicBezTo>
                  <a:cubicBezTo>
                    <a:pt x="3179" y="754"/>
                    <a:pt x="2900" y="682"/>
                    <a:pt x="2621" y="682"/>
                  </a:cubicBezTo>
                  <a:cubicBezTo>
                    <a:pt x="2143" y="682"/>
                    <a:pt x="1668" y="894"/>
                    <a:pt x="1333" y="1250"/>
                  </a:cubicBezTo>
                  <a:cubicBezTo>
                    <a:pt x="1265" y="986"/>
                    <a:pt x="1140" y="739"/>
                    <a:pt x="961" y="534"/>
                  </a:cubicBezTo>
                  <a:cubicBezTo>
                    <a:pt x="849" y="403"/>
                    <a:pt x="715" y="281"/>
                    <a:pt x="573" y="187"/>
                  </a:cubicBezTo>
                  <a:cubicBezTo>
                    <a:pt x="443" y="102"/>
                    <a:pt x="266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4925;p56">
              <a:extLst>
                <a:ext uri="{FF2B5EF4-FFF2-40B4-BE49-F238E27FC236}">
                  <a16:creationId xmlns:a16="http://schemas.microsoft.com/office/drawing/2014/main" id="{0F56D9D1-23D3-E199-A19F-F81D52348058}"/>
                </a:ext>
              </a:extLst>
            </p:cNvPr>
            <p:cNvSpPr/>
            <p:nvPr/>
          </p:nvSpPr>
          <p:spPr>
            <a:xfrm>
              <a:off x="2418483" y="1907576"/>
              <a:ext cx="19667" cy="16073"/>
            </a:xfrm>
            <a:custGeom>
              <a:avLst/>
              <a:gdLst/>
              <a:ahLst/>
              <a:cxnLst/>
              <a:rect l="l" t="t" r="r" b="b"/>
              <a:pathLst>
                <a:path w="695" h="568" extrusionOk="0">
                  <a:moveTo>
                    <a:pt x="71" y="0"/>
                  </a:moveTo>
                  <a:cubicBezTo>
                    <a:pt x="22" y="0"/>
                    <a:pt x="1" y="80"/>
                    <a:pt x="45" y="108"/>
                  </a:cubicBezTo>
                  <a:cubicBezTo>
                    <a:pt x="67" y="123"/>
                    <a:pt x="86" y="133"/>
                    <a:pt x="103" y="153"/>
                  </a:cubicBezTo>
                  <a:cubicBezTo>
                    <a:pt x="123" y="180"/>
                    <a:pt x="148" y="196"/>
                    <a:pt x="173" y="216"/>
                  </a:cubicBezTo>
                  <a:cubicBezTo>
                    <a:pt x="179" y="219"/>
                    <a:pt x="186" y="225"/>
                    <a:pt x="192" y="230"/>
                  </a:cubicBezTo>
                  <a:cubicBezTo>
                    <a:pt x="193" y="232"/>
                    <a:pt x="205" y="242"/>
                    <a:pt x="205" y="242"/>
                  </a:cubicBezTo>
                  <a:cubicBezTo>
                    <a:pt x="205" y="242"/>
                    <a:pt x="204" y="241"/>
                    <a:pt x="202" y="239"/>
                  </a:cubicBezTo>
                  <a:cubicBezTo>
                    <a:pt x="200" y="237"/>
                    <a:pt x="200" y="236"/>
                    <a:pt x="200" y="236"/>
                  </a:cubicBezTo>
                  <a:lnTo>
                    <a:pt x="200" y="236"/>
                  </a:lnTo>
                  <a:cubicBezTo>
                    <a:pt x="200" y="236"/>
                    <a:pt x="214" y="252"/>
                    <a:pt x="215" y="252"/>
                  </a:cubicBezTo>
                  <a:cubicBezTo>
                    <a:pt x="215" y="252"/>
                    <a:pt x="215" y="252"/>
                    <a:pt x="215" y="252"/>
                  </a:cubicBezTo>
                  <a:lnTo>
                    <a:pt x="215" y="252"/>
                  </a:lnTo>
                  <a:cubicBezTo>
                    <a:pt x="222" y="260"/>
                    <a:pt x="231" y="267"/>
                    <a:pt x="238" y="274"/>
                  </a:cubicBezTo>
                  <a:cubicBezTo>
                    <a:pt x="250" y="283"/>
                    <a:pt x="260" y="291"/>
                    <a:pt x="269" y="300"/>
                  </a:cubicBezTo>
                  <a:cubicBezTo>
                    <a:pt x="273" y="303"/>
                    <a:pt x="274" y="305"/>
                    <a:pt x="276" y="306"/>
                  </a:cubicBezTo>
                  <a:cubicBezTo>
                    <a:pt x="285" y="312"/>
                    <a:pt x="289" y="319"/>
                    <a:pt x="296" y="325"/>
                  </a:cubicBezTo>
                  <a:cubicBezTo>
                    <a:pt x="308" y="335"/>
                    <a:pt x="318" y="344"/>
                    <a:pt x="330" y="355"/>
                  </a:cubicBezTo>
                  <a:lnTo>
                    <a:pt x="331" y="357"/>
                  </a:lnTo>
                  <a:lnTo>
                    <a:pt x="347" y="373"/>
                  </a:lnTo>
                  <a:cubicBezTo>
                    <a:pt x="362" y="387"/>
                    <a:pt x="376" y="403"/>
                    <a:pt x="394" y="419"/>
                  </a:cubicBezTo>
                  <a:cubicBezTo>
                    <a:pt x="398" y="424"/>
                    <a:pt x="405" y="430"/>
                    <a:pt x="413" y="431"/>
                  </a:cubicBezTo>
                  <a:cubicBezTo>
                    <a:pt x="417" y="432"/>
                    <a:pt x="418" y="432"/>
                    <a:pt x="420" y="435"/>
                  </a:cubicBezTo>
                  <a:lnTo>
                    <a:pt x="430" y="444"/>
                  </a:lnTo>
                  <a:cubicBezTo>
                    <a:pt x="434" y="447"/>
                    <a:pt x="439" y="451"/>
                    <a:pt x="442" y="457"/>
                  </a:cubicBezTo>
                  <a:lnTo>
                    <a:pt x="443" y="459"/>
                  </a:lnTo>
                  <a:lnTo>
                    <a:pt x="472" y="488"/>
                  </a:lnTo>
                  <a:cubicBezTo>
                    <a:pt x="501" y="517"/>
                    <a:pt x="526" y="553"/>
                    <a:pt x="567" y="563"/>
                  </a:cubicBezTo>
                  <a:cubicBezTo>
                    <a:pt x="577" y="566"/>
                    <a:pt x="587" y="568"/>
                    <a:pt x="598" y="568"/>
                  </a:cubicBezTo>
                  <a:cubicBezTo>
                    <a:pt x="645" y="568"/>
                    <a:pt x="691" y="537"/>
                    <a:pt x="693" y="486"/>
                  </a:cubicBezTo>
                  <a:cubicBezTo>
                    <a:pt x="694" y="435"/>
                    <a:pt x="671" y="399"/>
                    <a:pt x="644" y="358"/>
                  </a:cubicBezTo>
                  <a:cubicBezTo>
                    <a:pt x="628" y="334"/>
                    <a:pt x="609" y="307"/>
                    <a:pt x="591" y="284"/>
                  </a:cubicBezTo>
                  <a:cubicBezTo>
                    <a:pt x="587" y="280"/>
                    <a:pt x="584" y="276"/>
                    <a:pt x="581" y="271"/>
                  </a:cubicBezTo>
                  <a:lnTo>
                    <a:pt x="581" y="271"/>
                  </a:lnTo>
                  <a:cubicBezTo>
                    <a:pt x="582" y="273"/>
                    <a:pt x="583" y="274"/>
                    <a:pt x="584" y="274"/>
                  </a:cubicBezTo>
                  <a:cubicBezTo>
                    <a:pt x="585" y="274"/>
                    <a:pt x="579" y="265"/>
                    <a:pt x="565" y="246"/>
                  </a:cubicBezTo>
                  <a:cubicBezTo>
                    <a:pt x="551" y="228"/>
                    <a:pt x="533" y="213"/>
                    <a:pt x="516" y="198"/>
                  </a:cubicBezTo>
                  <a:cubicBezTo>
                    <a:pt x="492" y="178"/>
                    <a:pt x="469" y="159"/>
                    <a:pt x="446" y="142"/>
                  </a:cubicBezTo>
                  <a:cubicBezTo>
                    <a:pt x="391" y="104"/>
                    <a:pt x="333" y="76"/>
                    <a:pt x="273" y="50"/>
                  </a:cubicBezTo>
                  <a:cubicBezTo>
                    <a:pt x="240" y="36"/>
                    <a:pt x="209" y="23"/>
                    <a:pt x="173" y="18"/>
                  </a:cubicBezTo>
                  <a:cubicBezTo>
                    <a:pt x="142" y="15"/>
                    <a:pt x="115" y="10"/>
                    <a:pt x="84" y="2"/>
                  </a:cubicBezTo>
                  <a:cubicBezTo>
                    <a:pt x="79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4926;p56">
              <a:extLst>
                <a:ext uri="{FF2B5EF4-FFF2-40B4-BE49-F238E27FC236}">
                  <a16:creationId xmlns:a16="http://schemas.microsoft.com/office/drawing/2014/main" id="{02C98D5B-D82C-C853-FAA7-75D54834B11C}"/>
                </a:ext>
              </a:extLst>
            </p:cNvPr>
            <p:cNvSpPr/>
            <p:nvPr/>
          </p:nvSpPr>
          <p:spPr>
            <a:xfrm>
              <a:off x="2269554" y="1969745"/>
              <a:ext cx="57387" cy="18422"/>
            </a:xfrm>
            <a:custGeom>
              <a:avLst/>
              <a:gdLst/>
              <a:ahLst/>
              <a:cxnLst/>
              <a:rect l="l" t="t" r="r" b="b"/>
              <a:pathLst>
                <a:path w="2028" h="651" extrusionOk="0">
                  <a:moveTo>
                    <a:pt x="1925" y="0"/>
                  </a:moveTo>
                  <a:cubicBezTo>
                    <a:pt x="1912" y="0"/>
                    <a:pt x="1897" y="4"/>
                    <a:pt x="1881" y="13"/>
                  </a:cubicBezTo>
                  <a:cubicBezTo>
                    <a:pt x="1817" y="49"/>
                    <a:pt x="1765" y="101"/>
                    <a:pt x="1701" y="141"/>
                  </a:cubicBezTo>
                  <a:cubicBezTo>
                    <a:pt x="1634" y="180"/>
                    <a:pt x="1560" y="216"/>
                    <a:pt x="1489" y="247"/>
                  </a:cubicBezTo>
                  <a:cubicBezTo>
                    <a:pt x="1349" y="309"/>
                    <a:pt x="1200" y="353"/>
                    <a:pt x="1050" y="369"/>
                  </a:cubicBezTo>
                  <a:cubicBezTo>
                    <a:pt x="1013" y="373"/>
                    <a:pt x="977" y="374"/>
                    <a:pt x="941" y="374"/>
                  </a:cubicBezTo>
                  <a:cubicBezTo>
                    <a:pt x="640" y="374"/>
                    <a:pt x="373" y="247"/>
                    <a:pt x="95" y="142"/>
                  </a:cubicBezTo>
                  <a:cubicBezTo>
                    <a:pt x="87" y="139"/>
                    <a:pt x="79" y="138"/>
                    <a:pt x="72" y="138"/>
                  </a:cubicBezTo>
                  <a:cubicBezTo>
                    <a:pt x="24" y="138"/>
                    <a:pt x="0" y="198"/>
                    <a:pt x="27" y="238"/>
                  </a:cubicBezTo>
                  <a:cubicBezTo>
                    <a:pt x="220" y="538"/>
                    <a:pt x="614" y="650"/>
                    <a:pt x="960" y="650"/>
                  </a:cubicBezTo>
                  <a:cubicBezTo>
                    <a:pt x="998" y="650"/>
                    <a:pt x="1035" y="649"/>
                    <a:pt x="1072" y="646"/>
                  </a:cubicBezTo>
                  <a:cubicBezTo>
                    <a:pt x="1248" y="635"/>
                    <a:pt x="1423" y="588"/>
                    <a:pt x="1580" y="505"/>
                  </a:cubicBezTo>
                  <a:cubicBezTo>
                    <a:pt x="1729" y="425"/>
                    <a:pt x="1915" y="302"/>
                    <a:pt x="1997" y="149"/>
                  </a:cubicBezTo>
                  <a:cubicBezTo>
                    <a:pt x="2028" y="90"/>
                    <a:pt x="1991" y="0"/>
                    <a:pt x="1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4927;p56">
              <a:extLst>
                <a:ext uri="{FF2B5EF4-FFF2-40B4-BE49-F238E27FC236}">
                  <a16:creationId xmlns:a16="http://schemas.microsoft.com/office/drawing/2014/main" id="{7F3029C2-6574-0087-268E-AEF7EB44FBE5}"/>
                </a:ext>
              </a:extLst>
            </p:cNvPr>
            <p:cNvSpPr/>
            <p:nvPr/>
          </p:nvSpPr>
          <p:spPr>
            <a:xfrm>
              <a:off x="2288824" y="1990827"/>
              <a:ext cx="28043" cy="10187"/>
            </a:xfrm>
            <a:custGeom>
              <a:avLst/>
              <a:gdLst/>
              <a:ahLst/>
              <a:cxnLst/>
              <a:rect l="l" t="t" r="r" b="b"/>
              <a:pathLst>
                <a:path w="991" h="360" extrusionOk="0">
                  <a:moveTo>
                    <a:pt x="867" y="1"/>
                  </a:moveTo>
                  <a:cubicBezTo>
                    <a:pt x="839" y="1"/>
                    <a:pt x="812" y="7"/>
                    <a:pt x="783" y="16"/>
                  </a:cubicBezTo>
                  <a:cubicBezTo>
                    <a:pt x="780" y="16"/>
                    <a:pt x="771" y="22"/>
                    <a:pt x="770" y="22"/>
                  </a:cubicBezTo>
                  <a:cubicBezTo>
                    <a:pt x="763" y="23"/>
                    <a:pt x="756" y="23"/>
                    <a:pt x="748" y="23"/>
                  </a:cubicBezTo>
                  <a:cubicBezTo>
                    <a:pt x="741" y="23"/>
                    <a:pt x="734" y="23"/>
                    <a:pt x="726" y="23"/>
                  </a:cubicBezTo>
                  <a:cubicBezTo>
                    <a:pt x="712" y="28"/>
                    <a:pt x="696" y="32"/>
                    <a:pt x="681" y="38"/>
                  </a:cubicBezTo>
                  <a:cubicBezTo>
                    <a:pt x="678" y="38"/>
                    <a:pt x="671" y="42"/>
                    <a:pt x="670" y="42"/>
                  </a:cubicBezTo>
                  <a:cubicBezTo>
                    <a:pt x="597" y="66"/>
                    <a:pt x="519" y="86"/>
                    <a:pt x="445" y="95"/>
                  </a:cubicBezTo>
                  <a:cubicBezTo>
                    <a:pt x="437" y="96"/>
                    <a:pt x="429" y="96"/>
                    <a:pt x="420" y="96"/>
                  </a:cubicBezTo>
                  <a:lnTo>
                    <a:pt x="369" y="96"/>
                  </a:lnTo>
                  <a:cubicBezTo>
                    <a:pt x="336" y="96"/>
                    <a:pt x="304" y="96"/>
                    <a:pt x="270" y="90"/>
                  </a:cubicBezTo>
                  <a:cubicBezTo>
                    <a:pt x="241" y="87"/>
                    <a:pt x="218" y="81"/>
                    <a:pt x="184" y="74"/>
                  </a:cubicBezTo>
                  <a:cubicBezTo>
                    <a:pt x="161" y="68"/>
                    <a:pt x="126" y="54"/>
                    <a:pt x="97" y="47"/>
                  </a:cubicBezTo>
                  <a:cubicBezTo>
                    <a:pt x="92" y="45"/>
                    <a:pt x="87" y="45"/>
                    <a:pt x="81" y="45"/>
                  </a:cubicBezTo>
                  <a:cubicBezTo>
                    <a:pt x="44" y="45"/>
                    <a:pt x="0" y="73"/>
                    <a:pt x="14" y="116"/>
                  </a:cubicBezTo>
                  <a:cubicBezTo>
                    <a:pt x="65" y="287"/>
                    <a:pt x="260" y="359"/>
                    <a:pt x="424" y="359"/>
                  </a:cubicBezTo>
                  <a:cubicBezTo>
                    <a:pt x="430" y="359"/>
                    <a:pt x="437" y="359"/>
                    <a:pt x="443" y="359"/>
                  </a:cubicBezTo>
                  <a:cubicBezTo>
                    <a:pt x="540" y="356"/>
                    <a:pt x="633" y="336"/>
                    <a:pt x="725" y="301"/>
                  </a:cubicBezTo>
                  <a:cubicBezTo>
                    <a:pt x="764" y="285"/>
                    <a:pt x="812" y="263"/>
                    <a:pt x="838" y="241"/>
                  </a:cubicBezTo>
                  <a:cubicBezTo>
                    <a:pt x="857" y="227"/>
                    <a:pt x="880" y="217"/>
                    <a:pt x="901" y="204"/>
                  </a:cubicBezTo>
                  <a:cubicBezTo>
                    <a:pt x="933" y="183"/>
                    <a:pt x="953" y="163"/>
                    <a:pt x="969" y="129"/>
                  </a:cubicBezTo>
                  <a:cubicBezTo>
                    <a:pt x="991" y="86"/>
                    <a:pt x="960" y="22"/>
                    <a:pt x="915" y="7"/>
                  </a:cubicBezTo>
                  <a:cubicBezTo>
                    <a:pt x="899" y="3"/>
                    <a:pt x="883" y="1"/>
                    <a:pt x="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4928;p56">
              <a:extLst>
                <a:ext uri="{FF2B5EF4-FFF2-40B4-BE49-F238E27FC236}">
                  <a16:creationId xmlns:a16="http://schemas.microsoft.com/office/drawing/2014/main" id="{A10AB038-0C8D-F1EE-D6E2-985F45C163CD}"/>
                </a:ext>
              </a:extLst>
            </p:cNvPr>
            <p:cNvSpPr/>
            <p:nvPr/>
          </p:nvSpPr>
          <p:spPr>
            <a:xfrm>
              <a:off x="2298672" y="2001891"/>
              <a:ext cx="16073" cy="8291"/>
            </a:xfrm>
            <a:custGeom>
              <a:avLst/>
              <a:gdLst/>
              <a:ahLst/>
              <a:cxnLst/>
              <a:rect l="l" t="t" r="r" b="b"/>
              <a:pathLst>
                <a:path w="568" h="293" extrusionOk="0">
                  <a:moveTo>
                    <a:pt x="453" y="0"/>
                  </a:moveTo>
                  <a:cubicBezTo>
                    <a:pt x="426" y="1"/>
                    <a:pt x="410" y="10"/>
                    <a:pt x="390" y="22"/>
                  </a:cubicBezTo>
                  <a:cubicBezTo>
                    <a:pt x="386" y="23"/>
                    <a:pt x="380" y="26"/>
                    <a:pt x="374" y="29"/>
                  </a:cubicBezTo>
                  <a:cubicBezTo>
                    <a:pt x="373" y="31"/>
                    <a:pt x="368" y="31"/>
                    <a:pt x="367" y="32"/>
                  </a:cubicBezTo>
                  <a:cubicBezTo>
                    <a:pt x="363" y="33"/>
                    <a:pt x="362" y="34"/>
                    <a:pt x="363" y="34"/>
                  </a:cubicBezTo>
                  <a:cubicBezTo>
                    <a:pt x="364" y="34"/>
                    <a:pt x="380" y="29"/>
                    <a:pt x="380" y="29"/>
                  </a:cubicBezTo>
                  <a:lnTo>
                    <a:pt x="380" y="29"/>
                  </a:lnTo>
                  <a:cubicBezTo>
                    <a:pt x="373" y="36"/>
                    <a:pt x="349" y="36"/>
                    <a:pt x="338" y="38"/>
                  </a:cubicBezTo>
                  <a:cubicBezTo>
                    <a:pt x="325" y="41"/>
                    <a:pt x="313" y="45"/>
                    <a:pt x="299" y="47"/>
                  </a:cubicBezTo>
                  <a:cubicBezTo>
                    <a:pt x="277" y="49"/>
                    <a:pt x="252" y="52"/>
                    <a:pt x="230" y="54"/>
                  </a:cubicBezTo>
                  <a:cubicBezTo>
                    <a:pt x="216" y="54"/>
                    <a:pt x="200" y="54"/>
                    <a:pt x="185" y="52"/>
                  </a:cubicBezTo>
                  <a:cubicBezTo>
                    <a:pt x="176" y="52"/>
                    <a:pt x="167" y="51"/>
                    <a:pt x="158" y="51"/>
                  </a:cubicBezTo>
                  <a:cubicBezTo>
                    <a:pt x="149" y="51"/>
                    <a:pt x="140" y="52"/>
                    <a:pt x="131" y="52"/>
                  </a:cubicBezTo>
                  <a:lnTo>
                    <a:pt x="127" y="52"/>
                  </a:lnTo>
                  <a:cubicBezTo>
                    <a:pt x="126" y="52"/>
                    <a:pt x="124" y="51"/>
                    <a:pt x="121" y="51"/>
                  </a:cubicBezTo>
                  <a:cubicBezTo>
                    <a:pt x="114" y="48"/>
                    <a:pt x="107" y="48"/>
                    <a:pt x="99" y="48"/>
                  </a:cubicBezTo>
                  <a:cubicBezTo>
                    <a:pt x="95" y="47"/>
                    <a:pt x="91" y="45"/>
                    <a:pt x="85" y="44"/>
                  </a:cubicBezTo>
                  <a:cubicBezTo>
                    <a:pt x="79" y="40"/>
                    <a:pt x="72" y="39"/>
                    <a:pt x="65" y="39"/>
                  </a:cubicBezTo>
                  <a:cubicBezTo>
                    <a:pt x="46" y="39"/>
                    <a:pt x="27" y="50"/>
                    <a:pt x="17" y="65"/>
                  </a:cubicBezTo>
                  <a:cubicBezTo>
                    <a:pt x="1" y="89"/>
                    <a:pt x="4" y="116"/>
                    <a:pt x="18" y="138"/>
                  </a:cubicBezTo>
                  <a:cubicBezTo>
                    <a:pt x="20" y="141"/>
                    <a:pt x="24" y="145"/>
                    <a:pt x="25" y="148"/>
                  </a:cubicBezTo>
                  <a:cubicBezTo>
                    <a:pt x="30" y="161"/>
                    <a:pt x="37" y="174"/>
                    <a:pt x="46" y="185"/>
                  </a:cubicBezTo>
                  <a:cubicBezTo>
                    <a:pt x="49" y="189"/>
                    <a:pt x="53" y="195"/>
                    <a:pt x="53" y="195"/>
                  </a:cubicBezTo>
                  <a:cubicBezTo>
                    <a:pt x="54" y="195"/>
                    <a:pt x="52" y="192"/>
                    <a:pt x="47" y="183"/>
                  </a:cubicBezTo>
                  <a:lnTo>
                    <a:pt x="47" y="183"/>
                  </a:lnTo>
                  <a:cubicBezTo>
                    <a:pt x="53" y="193"/>
                    <a:pt x="60" y="203"/>
                    <a:pt x="67" y="212"/>
                  </a:cubicBezTo>
                  <a:cubicBezTo>
                    <a:pt x="94" y="241"/>
                    <a:pt x="130" y="259"/>
                    <a:pt x="163" y="272"/>
                  </a:cubicBezTo>
                  <a:cubicBezTo>
                    <a:pt x="201" y="286"/>
                    <a:pt x="242" y="293"/>
                    <a:pt x="282" y="293"/>
                  </a:cubicBezTo>
                  <a:cubicBezTo>
                    <a:pt x="308" y="293"/>
                    <a:pt x="335" y="290"/>
                    <a:pt x="360" y="283"/>
                  </a:cubicBezTo>
                  <a:cubicBezTo>
                    <a:pt x="402" y="272"/>
                    <a:pt x="435" y="256"/>
                    <a:pt x="471" y="230"/>
                  </a:cubicBezTo>
                  <a:cubicBezTo>
                    <a:pt x="496" y="212"/>
                    <a:pt x="518" y="190"/>
                    <a:pt x="538" y="167"/>
                  </a:cubicBezTo>
                  <a:cubicBezTo>
                    <a:pt x="563" y="135"/>
                    <a:pt x="567" y="92"/>
                    <a:pt x="550" y="55"/>
                  </a:cubicBezTo>
                  <a:cubicBezTo>
                    <a:pt x="534" y="17"/>
                    <a:pt x="493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4929;p56">
              <a:extLst>
                <a:ext uri="{FF2B5EF4-FFF2-40B4-BE49-F238E27FC236}">
                  <a16:creationId xmlns:a16="http://schemas.microsoft.com/office/drawing/2014/main" id="{A0023B6E-F079-31CE-B386-389991143D6B}"/>
                </a:ext>
              </a:extLst>
            </p:cNvPr>
            <p:cNvSpPr/>
            <p:nvPr/>
          </p:nvSpPr>
          <p:spPr>
            <a:xfrm>
              <a:off x="2378782" y="1984375"/>
              <a:ext cx="72442" cy="36193"/>
            </a:xfrm>
            <a:custGeom>
              <a:avLst/>
              <a:gdLst/>
              <a:ahLst/>
              <a:cxnLst/>
              <a:rect l="l" t="t" r="r" b="b"/>
              <a:pathLst>
                <a:path w="2560" h="1279" extrusionOk="0">
                  <a:moveTo>
                    <a:pt x="2465" y="1"/>
                  </a:moveTo>
                  <a:cubicBezTo>
                    <a:pt x="2441" y="1"/>
                    <a:pt x="2417" y="11"/>
                    <a:pt x="2401" y="36"/>
                  </a:cubicBezTo>
                  <a:cubicBezTo>
                    <a:pt x="2169" y="400"/>
                    <a:pt x="1909" y="745"/>
                    <a:pt x="1491" y="905"/>
                  </a:cubicBezTo>
                  <a:cubicBezTo>
                    <a:pt x="1332" y="965"/>
                    <a:pt x="1162" y="994"/>
                    <a:pt x="992" y="994"/>
                  </a:cubicBezTo>
                  <a:cubicBezTo>
                    <a:pt x="929" y="994"/>
                    <a:pt x="867" y="990"/>
                    <a:pt x="806" y="982"/>
                  </a:cubicBezTo>
                  <a:cubicBezTo>
                    <a:pt x="563" y="950"/>
                    <a:pt x="352" y="834"/>
                    <a:pt x="118" y="779"/>
                  </a:cubicBezTo>
                  <a:cubicBezTo>
                    <a:pt x="110" y="777"/>
                    <a:pt x="103" y="776"/>
                    <a:pt x="96" y="776"/>
                  </a:cubicBezTo>
                  <a:cubicBezTo>
                    <a:pt x="37" y="776"/>
                    <a:pt x="1" y="836"/>
                    <a:pt x="38" y="891"/>
                  </a:cubicBezTo>
                  <a:cubicBezTo>
                    <a:pt x="188" y="1120"/>
                    <a:pt x="508" y="1218"/>
                    <a:pt x="762" y="1258"/>
                  </a:cubicBezTo>
                  <a:cubicBezTo>
                    <a:pt x="846" y="1272"/>
                    <a:pt x="931" y="1278"/>
                    <a:pt x="1015" y="1278"/>
                  </a:cubicBezTo>
                  <a:cubicBezTo>
                    <a:pt x="1208" y="1278"/>
                    <a:pt x="1400" y="1245"/>
                    <a:pt x="1582" y="1180"/>
                  </a:cubicBezTo>
                  <a:cubicBezTo>
                    <a:pt x="2047" y="1014"/>
                    <a:pt x="2497" y="606"/>
                    <a:pt x="2554" y="93"/>
                  </a:cubicBezTo>
                  <a:cubicBezTo>
                    <a:pt x="2559" y="40"/>
                    <a:pt x="2511" y="1"/>
                    <a:pt x="2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4930;p56">
              <a:extLst>
                <a:ext uri="{FF2B5EF4-FFF2-40B4-BE49-F238E27FC236}">
                  <a16:creationId xmlns:a16="http://schemas.microsoft.com/office/drawing/2014/main" id="{FECB448F-7930-5A2D-A7BC-53149EE038F1}"/>
                </a:ext>
              </a:extLst>
            </p:cNvPr>
            <p:cNvSpPr/>
            <p:nvPr/>
          </p:nvSpPr>
          <p:spPr>
            <a:xfrm>
              <a:off x="2463193" y="1984375"/>
              <a:ext cx="53794" cy="27137"/>
            </a:xfrm>
            <a:custGeom>
              <a:avLst/>
              <a:gdLst/>
              <a:ahLst/>
              <a:cxnLst/>
              <a:rect l="l" t="t" r="r" b="b"/>
              <a:pathLst>
                <a:path w="1901" h="959" extrusionOk="0">
                  <a:moveTo>
                    <a:pt x="67" y="1"/>
                  </a:moveTo>
                  <a:cubicBezTo>
                    <a:pt x="31" y="1"/>
                    <a:pt x="0" y="31"/>
                    <a:pt x="2" y="77"/>
                  </a:cubicBezTo>
                  <a:cubicBezTo>
                    <a:pt x="10" y="253"/>
                    <a:pt x="124" y="418"/>
                    <a:pt x="242" y="541"/>
                  </a:cubicBezTo>
                  <a:cubicBezTo>
                    <a:pt x="376" y="677"/>
                    <a:pt x="530" y="789"/>
                    <a:pt x="706" y="860"/>
                  </a:cubicBezTo>
                  <a:cubicBezTo>
                    <a:pt x="868" y="925"/>
                    <a:pt x="1043" y="958"/>
                    <a:pt x="1216" y="958"/>
                  </a:cubicBezTo>
                  <a:cubicBezTo>
                    <a:pt x="1241" y="958"/>
                    <a:pt x="1267" y="958"/>
                    <a:pt x="1293" y="956"/>
                  </a:cubicBezTo>
                  <a:cubicBezTo>
                    <a:pt x="1490" y="949"/>
                    <a:pt x="1701" y="884"/>
                    <a:pt x="1844" y="744"/>
                  </a:cubicBezTo>
                  <a:cubicBezTo>
                    <a:pt x="1900" y="689"/>
                    <a:pt x="1865" y="594"/>
                    <a:pt x="1786" y="594"/>
                  </a:cubicBezTo>
                  <a:cubicBezTo>
                    <a:pt x="1782" y="594"/>
                    <a:pt x="1778" y="594"/>
                    <a:pt x="1774" y="594"/>
                  </a:cubicBezTo>
                  <a:cubicBezTo>
                    <a:pt x="1694" y="606"/>
                    <a:pt x="1615" y="626"/>
                    <a:pt x="1534" y="635"/>
                  </a:cubicBezTo>
                  <a:cubicBezTo>
                    <a:pt x="1453" y="644"/>
                    <a:pt x="1368" y="655"/>
                    <a:pt x="1287" y="660"/>
                  </a:cubicBezTo>
                  <a:cubicBezTo>
                    <a:pt x="1263" y="661"/>
                    <a:pt x="1240" y="662"/>
                    <a:pt x="1216" y="662"/>
                  </a:cubicBezTo>
                  <a:cubicBezTo>
                    <a:pt x="1079" y="662"/>
                    <a:pt x="942" y="637"/>
                    <a:pt x="812" y="587"/>
                  </a:cubicBezTo>
                  <a:cubicBezTo>
                    <a:pt x="674" y="535"/>
                    <a:pt x="544" y="459"/>
                    <a:pt x="431" y="359"/>
                  </a:cubicBezTo>
                  <a:cubicBezTo>
                    <a:pt x="318" y="257"/>
                    <a:pt x="232" y="126"/>
                    <a:pt x="119" y="23"/>
                  </a:cubicBezTo>
                  <a:cubicBezTo>
                    <a:pt x="102" y="8"/>
                    <a:pt x="8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4931;p56">
              <a:extLst>
                <a:ext uri="{FF2B5EF4-FFF2-40B4-BE49-F238E27FC236}">
                  <a16:creationId xmlns:a16="http://schemas.microsoft.com/office/drawing/2014/main" id="{9C19FDFC-C003-2A13-B8D6-9EFB5514532C}"/>
                </a:ext>
              </a:extLst>
            </p:cNvPr>
            <p:cNvSpPr/>
            <p:nvPr/>
          </p:nvSpPr>
          <p:spPr>
            <a:xfrm>
              <a:off x="2417946" y="2012757"/>
              <a:ext cx="30674" cy="19893"/>
            </a:xfrm>
            <a:custGeom>
              <a:avLst/>
              <a:gdLst/>
              <a:ahLst/>
              <a:cxnLst/>
              <a:rect l="l" t="t" r="r" b="b"/>
              <a:pathLst>
                <a:path w="1084" h="703" extrusionOk="0">
                  <a:moveTo>
                    <a:pt x="990" y="1"/>
                  </a:moveTo>
                  <a:cubicBezTo>
                    <a:pt x="984" y="1"/>
                    <a:pt x="979" y="1"/>
                    <a:pt x="974" y="3"/>
                  </a:cubicBezTo>
                  <a:cubicBezTo>
                    <a:pt x="929" y="13"/>
                    <a:pt x="886" y="53"/>
                    <a:pt x="856" y="74"/>
                  </a:cubicBezTo>
                  <a:cubicBezTo>
                    <a:pt x="812" y="100"/>
                    <a:pt x="773" y="130"/>
                    <a:pt x="732" y="162"/>
                  </a:cubicBezTo>
                  <a:lnTo>
                    <a:pt x="628" y="238"/>
                  </a:lnTo>
                  <a:cubicBezTo>
                    <a:pt x="610" y="251"/>
                    <a:pt x="591" y="266"/>
                    <a:pt x="574" y="279"/>
                  </a:cubicBezTo>
                  <a:cubicBezTo>
                    <a:pt x="565" y="283"/>
                    <a:pt x="555" y="290"/>
                    <a:pt x="546" y="296"/>
                  </a:cubicBezTo>
                  <a:cubicBezTo>
                    <a:pt x="543" y="298"/>
                    <a:pt x="541" y="300"/>
                    <a:pt x="538" y="302"/>
                  </a:cubicBezTo>
                  <a:cubicBezTo>
                    <a:pt x="536" y="302"/>
                    <a:pt x="536" y="302"/>
                    <a:pt x="533" y="303"/>
                  </a:cubicBezTo>
                  <a:cubicBezTo>
                    <a:pt x="459" y="351"/>
                    <a:pt x="379" y="389"/>
                    <a:pt x="301" y="428"/>
                  </a:cubicBezTo>
                  <a:cubicBezTo>
                    <a:pt x="261" y="449"/>
                    <a:pt x="212" y="471"/>
                    <a:pt x="180" y="486"/>
                  </a:cubicBezTo>
                  <a:cubicBezTo>
                    <a:pt x="141" y="507"/>
                    <a:pt x="103" y="523"/>
                    <a:pt x="74" y="556"/>
                  </a:cubicBezTo>
                  <a:cubicBezTo>
                    <a:pt x="67" y="559"/>
                    <a:pt x="61" y="564"/>
                    <a:pt x="54" y="566"/>
                  </a:cubicBezTo>
                  <a:cubicBezTo>
                    <a:pt x="0" y="594"/>
                    <a:pt x="7" y="691"/>
                    <a:pt x="74" y="691"/>
                  </a:cubicBezTo>
                  <a:cubicBezTo>
                    <a:pt x="74" y="691"/>
                    <a:pt x="75" y="691"/>
                    <a:pt x="75" y="691"/>
                  </a:cubicBezTo>
                  <a:cubicBezTo>
                    <a:pt x="100" y="691"/>
                    <a:pt x="116" y="696"/>
                    <a:pt x="139" y="700"/>
                  </a:cubicBezTo>
                  <a:cubicBezTo>
                    <a:pt x="149" y="702"/>
                    <a:pt x="158" y="703"/>
                    <a:pt x="167" y="703"/>
                  </a:cubicBezTo>
                  <a:cubicBezTo>
                    <a:pt x="189" y="703"/>
                    <a:pt x="211" y="699"/>
                    <a:pt x="232" y="696"/>
                  </a:cubicBezTo>
                  <a:cubicBezTo>
                    <a:pt x="283" y="688"/>
                    <a:pt x="330" y="674"/>
                    <a:pt x="379" y="658"/>
                  </a:cubicBezTo>
                  <a:cubicBezTo>
                    <a:pt x="472" y="629"/>
                    <a:pt x="559" y="585"/>
                    <a:pt x="642" y="536"/>
                  </a:cubicBezTo>
                  <a:cubicBezTo>
                    <a:pt x="729" y="485"/>
                    <a:pt x="817" y="431"/>
                    <a:pt x="889" y="362"/>
                  </a:cubicBezTo>
                  <a:cubicBezTo>
                    <a:pt x="929" y="328"/>
                    <a:pt x="972" y="289"/>
                    <a:pt x="998" y="245"/>
                  </a:cubicBezTo>
                  <a:cubicBezTo>
                    <a:pt x="1027" y="199"/>
                    <a:pt x="1069" y="155"/>
                    <a:pt x="1077" y="98"/>
                  </a:cubicBezTo>
                  <a:cubicBezTo>
                    <a:pt x="1083" y="50"/>
                    <a:pt x="1038" y="1"/>
                    <a:pt x="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4932;p56">
              <a:extLst>
                <a:ext uri="{FF2B5EF4-FFF2-40B4-BE49-F238E27FC236}">
                  <a16:creationId xmlns:a16="http://schemas.microsoft.com/office/drawing/2014/main" id="{C023787D-FD54-F41F-AC0C-DBA6F0DE9AFB}"/>
                </a:ext>
              </a:extLst>
            </p:cNvPr>
            <p:cNvSpPr/>
            <p:nvPr/>
          </p:nvSpPr>
          <p:spPr>
            <a:xfrm>
              <a:off x="2433339" y="2025803"/>
              <a:ext cx="17261" cy="14771"/>
            </a:xfrm>
            <a:custGeom>
              <a:avLst/>
              <a:gdLst/>
              <a:ahLst/>
              <a:cxnLst/>
              <a:rect l="l" t="t" r="r" b="b"/>
              <a:pathLst>
                <a:path w="610" h="522" extrusionOk="0">
                  <a:moveTo>
                    <a:pt x="505" y="0"/>
                  </a:moveTo>
                  <a:cubicBezTo>
                    <a:pt x="490" y="0"/>
                    <a:pt x="475" y="4"/>
                    <a:pt x="462" y="12"/>
                  </a:cubicBezTo>
                  <a:cubicBezTo>
                    <a:pt x="438" y="24"/>
                    <a:pt x="418" y="37"/>
                    <a:pt x="402" y="60"/>
                  </a:cubicBezTo>
                  <a:cubicBezTo>
                    <a:pt x="396" y="71"/>
                    <a:pt x="389" y="79"/>
                    <a:pt x="385" y="87"/>
                  </a:cubicBezTo>
                  <a:cubicBezTo>
                    <a:pt x="374" y="100"/>
                    <a:pt x="364" y="111"/>
                    <a:pt x="353" y="124"/>
                  </a:cubicBezTo>
                  <a:cubicBezTo>
                    <a:pt x="350" y="129"/>
                    <a:pt x="345" y="133"/>
                    <a:pt x="341" y="137"/>
                  </a:cubicBezTo>
                  <a:cubicBezTo>
                    <a:pt x="329" y="145"/>
                    <a:pt x="322" y="153"/>
                    <a:pt x="313" y="162"/>
                  </a:cubicBezTo>
                  <a:cubicBezTo>
                    <a:pt x="276" y="203"/>
                    <a:pt x="232" y="239"/>
                    <a:pt x="185" y="270"/>
                  </a:cubicBezTo>
                  <a:cubicBezTo>
                    <a:pt x="181" y="274"/>
                    <a:pt x="175" y="277"/>
                    <a:pt x="169" y="283"/>
                  </a:cubicBezTo>
                  <a:cubicBezTo>
                    <a:pt x="167" y="286"/>
                    <a:pt x="162" y="291"/>
                    <a:pt x="156" y="294"/>
                  </a:cubicBezTo>
                  <a:cubicBezTo>
                    <a:pt x="156" y="294"/>
                    <a:pt x="156" y="293"/>
                    <a:pt x="156" y="293"/>
                  </a:cubicBezTo>
                  <a:cubicBezTo>
                    <a:pt x="156" y="293"/>
                    <a:pt x="155" y="294"/>
                    <a:pt x="152" y="297"/>
                  </a:cubicBezTo>
                  <a:cubicBezTo>
                    <a:pt x="152" y="297"/>
                    <a:pt x="152" y="297"/>
                    <a:pt x="152" y="297"/>
                  </a:cubicBezTo>
                  <a:lnTo>
                    <a:pt x="152" y="297"/>
                  </a:lnTo>
                  <a:cubicBezTo>
                    <a:pt x="147" y="299"/>
                    <a:pt x="135" y="305"/>
                    <a:pt x="135" y="305"/>
                  </a:cubicBezTo>
                  <a:cubicBezTo>
                    <a:pt x="136" y="305"/>
                    <a:pt x="140" y="303"/>
                    <a:pt x="152" y="297"/>
                  </a:cubicBezTo>
                  <a:lnTo>
                    <a:pt x="152" y="297"/>
                  </a:lnTo>
                  <a:cubicBezTo>
                    <a:pt x="146" y="300"/>
                    <a:pt x="140" y="305"/>
                    <a:pt x="133" y="307"/>
                  </a:cubicBezTo>
                  <a:cubicBezTo>
                    <a:pt x="111" y="320"/>
                    <a:pt x="88" y="331"/>
                    <a:pt x="69" y="351"/>
                  </a:cubicBezTo>
                  <a:cubicBezTo>
                    <a:pt x="69" y="351"/>
                    <a:pt x="68" y="351"/>
                    <a:pt x="62" y="355"/>
                  </a:cubicBezTo>
                  <a:cubicBezTo>
                    <a:pt x="53" y="360"/>
                    <a:pt x="47" y="367"/>
                    <a:pt x="43" y="377"/>
                  </a:cubicBezTo>
                  <a:cubicBezTo>
                    <a:pt x="18" y="393"/>
                    <a:pt x="1" y="418"/>
                    <a:pt x="8" y="450"/>
                  </a:cubicBezTo>
                  <a:cubicBezTo>
                    <a:pt x="15" y="480"/>
                    <a:pt x="39" y="502"/>
                    <a:pt x="69" y="508"/>
                  </a:cubicBezTo>
                  <a:cubicBezTo>
                    <a:pt x="74" y="508"/>
                    <a:pt x="76" y="508"/>
                    <a:pt x="81" y="509"/>
                  </a:cubicBezTo>
                  <a:cubicBezTo>
                    <a:pt x="90" y="512"/>
                    <a:pt x="98" y="518"/>
                    <a:pt x="110" y="518"/>
                  </a:cubicBezTo>
                  <a:lnTo>
                    <a:pt x="120" y="518"/>
                  </a:lnTo>
                  <a:cubicBezTo>
                    <a:pt x="130" y="520"/>
                    <a:pt x="140" y="522"/>
                    <a:pt x="150" y="522"/>
                  </a:cubicBezTo>
                  <a:cubicBezTo>
                    <a:pt x="160" y="522"/>
                    <a:pt x="169" y="521"/>
                    <a:pt x="180" y="518"/>
                  </a:cubicBezTo>
                  <a:cubicBezTo>
                    <a:pt x="190" y="517"/>
                    <a:pt x="197" y="515"/>
                    <a:pt x="206" y="512"/>
                  </a:cubicBezTo>
                  <a:cubicBezTo>
                    <a:pt x="214" y="511"/>
                    <a:pt x="222" y="508"/>
                    <a:pt x="232" y="505"/>
                  </a:cubicBezTo>
                  <a:cubicBezTo>
                    <a:pt x="241" y="504"/>
                    <a:pt x="248" y="501"/>
                    <a:pt x="257" y="498"/>
                  </a:cubicBezTo>
                  <a:cubicBezTo>
                    <a:pt x="257" y="499"/>
                    <a:pt x="259" y="499"/>
                    <a:pt x="260" y="499"/>
                  </a:cubicBezTo>
                  <a:cubicBezTo>
                    <a:pt x="273" y="499"/>
                    <a:pt x="306" y="483"/>
                    <a:pt x="307" y="483"/>
                  </a:cubicBezTo>
                  <a:cubicBezTo>
                    <a:pt x="315" y="480"/>
                    <a:pt x="323" y="476"/>
                    <a:pt x="331" y="473"/>
                  </a:cubicBezTo>
                  <a:cubicBezTo>
                    <a:pt x="371" y="453"/>
                    <a:pt x="408" y="429"/>
                    <a:pt x="440" y="400"/>
                  </a:cubicBezTo>
                  <a:cubicBezTo>
                    <a:pt x="453" y="389"/>
                    <a:pt x="466" y="377"/>
                    <a:pt x="479" y="364"/>
                  </a:cubicBezTo>
                  <a:cubicBezTo>
                    <a:pt x="491" y="351"/>
                    <a:pt x="504" y="338"/>
                    <a:pt x="515" y="323"/>
                  </a:cubicBezTo>
                  <a:cubicBezTo>
                    <a:pt x="520" y="317"/>
                    <a:pt x="524" y="311"/>
                    <a:pt x="527" y="304"/>
                  </a:cubicBezTo>
                  <a:lnTo>
                    <a:pt x="527" y="304"/>
                  </a:lnTo>
                  <a:cubicBezTo>
                    <a:pt x="547" y="275"/>
                    <a:pt x="563" y="243"/>
                    <a:pt x="581" y="211"/>
                  </a:cubicBezTo>
                  <a:cubicBezTo>
                    <a:pt x="585" y="198"/>
                    <a:pt x="592" y="188"/>
                    <a:pt x="597" y="175"/>
                  </a:cubicBezTo>
                  <a:cubicBezTo>
                    <a:pt x="607" y="148"/>
                    <a:pt x="610" y="120"/>
                    <a:pt x="605" y="89"/>
                  </a:cubicBezTo>
                  <a:cubicBezTo>
                    <a:pt x="600" y="39"/>
                    <a:pt x="553" y="0"/>
                    <a:pt x="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</a:t>
              </a:r>
              <a:endParaRPr dirty="0"/>
            </a:p>
          </p:txBody>
        </p:sp>
        <p:sp>
          <p:nvSpPr>
            <p:cNvPr id="3107" name="Google Shape;4933;p56">
              <a:extLst>
                <a:ext uri="{FF2B5EF4-FFF2-40B4-BE49-F238E27FC236}">
                  <a16:creationId xmlns:a16="http://schemas.microsoft.com/office/drawing/2014/main" id="{88F083A3-78F1-7A5D-62DB-F8676BFA1393}"/>
                </a:ext>
              </a:extLst>
            </p:cNvPr>
            <p:cNvSpPr/>
            <p:nvPr/>
          </p:nvSpPr>
          <p:spPr>
            <a:xfrm>
              <a:off x="2449469" y="2030132"/>
              <a:ext cx="13724" cy="13470"/>
            </a:xfrm>
            <a:custGeom>
              <a:avLst/>
              <a:gdLst/>
              <a:ahLst/>
              <a:cxnLst/>
              <a:rect l="l" t="t" r="r" b="b"/>
              <a:pathLst>
                <a:path w="485" h="476" extrusionOk="0">
                  <a:moveTo>
                    <a:pt x="401" y="0"/>
                  </a:moveTo>
                  <a:cubicBezTo>
                    <a:pt x="384" y="0"/>
                    <a:pt x="367" y="5"/>
                    <a:pt x="357" y="16"/>
                  </a:cubicBezTo>
                  <a:cubicBezTo>
                    <a:pt x="327" y="48"/>
                    <a:pt x="304" y="82"/>
                    <a:pt x="277" y="114"/>
                  </a:cubicBezTo>
                  <a:cubicBezTo>
                    <a:pt x="274" y="115"/>
                    <a:pt x="268" y="117"/>
                    <a:pt x="266" y="121"/>
                  </a:cubicBezTo>
                  <a:cubicBezTo>
                    <a:pt x="258" y="128"/>
                    <a:pt x="248" y="138"/>
                    <a:pt x="240" y="147"/>
                  </a:cubicBezTo>
                  <a:lnTo>
                    <a:pt x="232" y="157"/>
                  </a:lnTo>
                  <a:lnTo>
                    <a:pt x="239" y="150"/>
                  </a:lnTo>
                  <a:lnTo>
                    <a:pt x="239" y="150"/>
                  </a:lnTo>
                  <a:cubicBezTo>
                    <a:pt x="236" y="153"/>
                    <a:pt x="232" y="159"/>
                    <a:pt x="226" y="162"/>
                  </a:cubicBezTo>
                  <a:cubicBezTo>
                    <a:pt x="217" y="172"/>
                    <a:pt x="207" y="181"/>
                    <a:pt x="197" y="189"/>
                  </a:cubicBezTo>
                  <a:cubicBezTo>
                    <a:pt x="187" y="201"/>
                    <a:pt x="175" y="210"/>
                    <a:pt x="165" y="223"/>
                  </a:cubicBezTo>
                  <a:cubicBezTo>
                    <a:pt x="163" y="224"/>
                    <a:pt x="159" y="227"/>
                    <a:pt x="157" y="231"/>
                  </a:cubicBezTo>
                  <a:cubicBezTo>
                    <a:pt x="156" y="233"/>
                    <a:pt x="153" y="237"/>
                    <a:pt x="152" y="237"/>
                  </a:cubicBezTo>
                  <a:lnTo>
                    <a:pt x="137" y="252"/>
                  </a:lnTo>
                  <a:cubicBezTo>
                    <a:pt x="123" y="266"/>
                    <a:pt x="110" y="281"/>
                    <a:pt x="98" y="297"/>
                  </a:cubicBezTo>
                  <a:cubicBezTo>
                    <a:pt x="88" y="306"/>
                    <a:pt x="79" y="313"/>
                    <a:pt x="72" y="324"/>
                  </a:cubicBezTo>
                  <a:cubicBezTo>
                    <a:pt x="69" y="329"/>
                    <a:pt x="66" y="335"/>
                    <a:pt x="63" y="339"/>
                  </a:cubicBezTo>
                  <a:lnTo>
                    <a:pt x="63" y="340"/>
                  </a:lnTo>
                  <a:cubicBezTo>
                    <a:pt x="62" y="342"/>
                    <a:pt x="62" y="346"/>
                    <a:pt x="59" y="348"/>
                  </a:cubicBezTo>
                  <a:cubicBezTo>
                    <a:pt x="48" y="356"/>
                    <a:pt x="37" y="364"/>
                    <a:pt x="28" y="371"/>
                  </a:cubicBezTo>
                  <a:cubicBezTo>
                    <a:pt x="8" y="385"/>
                    <a:pt x="1" y="420"/>
                    <a:pt x="12" y="442"/>
                  </a:cubicBezTo>
                  <a:cubicBezTo>
                    <a:pt x="21" y="461"/>
                    <a:pt x="42" y="476"/>
                    <a:pt x="64" y="476"/>
                  </a:cubicBezTo>
                  <a:cubicBezTo>
                    <a:pt x="68" y="476"/>
                    <a:pt x="72" y="475"/>
                    <a:pt x="76" y="474"/>
                  </a:cubicBezTo>
                  <a:cubicBezTo>
                    <a:pt x="91" y="471"/>
                    <a:pt x="107" y="465"/>
                    <a:pt x="121" y="460"/>
                  </a:cubicBezTo>
                  <a:lnTo>
                    <a:pt x="156" y="460"/>
                  </a:lnTo>
                  <a:cubicBezTo>
                    <a:pt x="166" y="458"/>
                    <a:pt x="175" y="455"/>
                    <a:pt x="187" y="451"/>
                  </a:cubicBezTo>
                  <a:cubicBezTo>
                    <a:pt x="204" y="444"/>
                    <a:pt x="223" y="436"/>
                    <a:pt x="240" y="428"/>
                  </a:cubicBezTo>
                  <a:cubicBezTo>
                    <a:pt x="288" y="404"/>
                    <a:pt x="330" y="365"/>
                    <a:pt x="364" y="326"/>
                  </a:cubicBezTo>
                  <a:cubicBezTo>
                    <a:pt x="377" y="311"/>
                    <a:pt x="389" y="297"/>
                    <a:pt x="399" y="281"/>
                  </a:cubicBezTo>
                  <a:cubicBezTo>
                    <a:pt x="410" y="266"/>
                    <a:pt x="420" y="252"/>
                    <a:pt x="426" y="234"/>
                  </a:cubicBezTo>
                  <a:cubicBezTo>
                    <a:pt x="429" y="226"/>
                    <a:pt x="434" y="215"/>
                    <a:pt x="434" y="204"/>
                  </a:cubicBezTo>
                  <a:lnTo>
                    <a:pt x="434" y="208"/>
                  </a:lnTo>
                  <a:cubicBezTo>
                    <a:pt x="433" y="213"/>
                    <a:pt x="432" y="215"/>
                    <a:pt x="433" y="215"/>
                  </a:cubicBezTo>
                  <a:cubicBezTo>
                    <a:pt x="433" y="215"/>
                    <a:pt x="434" y="213"/>
                    <a:pt x="435" y="210"/>
                  </a:cubicBezTo>
                  <a:cubicBezTo>
                    <a:pt x="447" y="195"/>
                    <a:pt x="451" y="175"/>
                    <a:pt x="458" y="159"/>
                  </a:cubicBezTo>
                  <a:cubicBezTo>
                    <a:pt x="470" y="134"/>
                    <a:pt x="477" y="109"/>
                    <a:pt x="480" y="85"/>
                  </a:cubicBezTo>
                  <a:cubicBezTo>
                    <a:pt x="484" y="53"/>
                    <a:pt x="466" y="24"/>
                    <a:pt x="441" y="9"/>
                  </a:cubicBezTo>
                  <a:cubicBezTo>
                    <a:pt x="430" y="4"/>
                    <a:pt x="415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4934;p56">
              <a:extLst>
                <a:ext uri="{FF2B5EF4-FFF2-40B4-BE49-F238E27FC236}">
                  <a16:creationId xmlns:a16="http://schemas.microsoft.com/office/drawing/2014/main" id="{C78DE274-5F1D-BEFF-63C0-74D57F0FC1D6}"/>
                </a:ext>
              </a:extLst>
            </p:cNvPr>
            <p:cNvSpPr/>
            <p:nvPr/>
          </p:nvSpPr>
          <p:spPr>
            <a:xfrm>
              <a:off x="2453799" y="1889324"/>
              <a:ext cx="64830" cy="32514"/>
            </a:xfrm>
            <a:custGeom>
              <a:avLst/>
              <a:gdLst/>
              <a:ahLst/>
              <a:cxnLst/>
              <a:rect l="l" t="t" r="r" b="b"/>
              <a:pathLst>
                <a:path w="2291" h="1149" extrusionOk="0">
                  <a:moveTo>
                    <a:pt x="1508" y="1"/>
                  </a:moveTo>
                  <a:cubicBezTo>
                    <a:pt x="1281" y="1"/>
                    <a:pt x="1052" y="52"/>
                    <a:pt x="850" y="139"/>
                  </a:cubicBezTo>
                  <a:cubicBezTo>
                    <a:pt x="469" y="304"/>
                    <a:pt x="93" y="649"/>
                    <a:pt x="10" y="1069"/>
                  </a:cubicBezTo>
                  <a:cubicBezTo>
                    <a:pt x="1" y="1118"/>
                    <a:pt x="44" y="1148"/>
                    <a:pt x="86" y="1148"/>
                  </a:cubicBezTo>
                  <a:cubicBezTo>
                    <a:pt x="109" y="1148"/>
                    <a:pt x="132" y="1139"/>
                    <a:pt x="145" y="1120"/>
                  </a:cubicBezTo>
                  <a:cubicBezTo>
                    <a:pt x="252" y="971"/>
                    <a:pt x="347" y="814"/>
                    <a:pt x="478" y="687"/>
                  </a:cubicBezTo>
                  <a:cubicBezTo>
                    <a:pt x="613" y="556"/>
                    <a:pt x="769" y="444"/>
                    <a:pt x="942" y="370"/>
                  </a:cubicBezTo>
                  <a:cubicBezTo>
                    <a:pt x="1124" y="291"/>
                    <a:pt x="1311" y="260"/>
                    <a:pt x="1500" y="260"/>
                  </a:cubicBezTo>
                  <a:cubicBezTo>
                    <a:pt x="1718" y="260"/>
                    <a:pt x="1936" y="300"/>
                    <a:pt x="2151" y="352"/>
                  </a:cubicBezTo>
                  <a:cubicBezTo>
                    <a:pt x="2157" y="354"/>
                    <a:pt x="2164" y="354"/>
                    <a:pt x="2170" y="354"/>
                  </a:cubicBezTo>
                  <a:cubicBezTo>
                    <a:pt x="2241" y="354"/>
                    <a:pt x="2290" y="269"/>
                    <a:pt x="2222" y="219"/>
                  </a:cubicBezTo>
                  <a:cubicBezTo>
                    <a:pt x="2017" y="66"/>
                    <a:pt x="1764" y="1"/>
                    <a:pt x="1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4935;p56">
              <a:extLst>
                <a:ext uri="{FF2B5EF4-FFF2-40B4-BE49-F238E27FC236}">
                  <a16:creationId xmlns:a16="http://schemas.microsoft.com/office/drawing/2014/main" id="{45E40285-64AE-61CD-4663-992D6FE39CB4}"/>
                </a:ext>
              </a:extLst>
            </p:cNvPr>
            <p:cNvSpPr/>
            <p:nvPr/>
          </p:nvSpPr>
          <p:spPr>
            <a:xfrm>
              <a:off x="2458100" y="1879448"/>
              <a:ext cx="33419" cy="17884"/>
            </a:xfrm>
            <a:custGeom>
              <a:avLst/>
              <a:gdLst/>
              <a:ahLst/>
              <a:cxnLst/>
              <a:rect l="l" t="t" r="r" b="b"/>
              <a:pathLst>
                <a:path w="1181" h="632" extrusionOk="0">
                  <a:moveTo>
                    <a:pt x="883" y="1"/>
                  </a:moveTo>
                  <a:cubicBezTo>
                    <a:pt x="851" y="1"/>
                    <a:pt x="820" y="3"/>
                    <a:pt x="790" y="5"/>
                  </a:cubicBezTo>
                  <a:cubicBezTo>
                    <a:pt x="687" y="12"/>
                    <a:pt x="575" y="43"/>
                    <a:pt x="473" y="87"/>
                  </a:cubicBezTo>
                  <a:cubicBezTo>
                    <a:pt x="379" y="129"/>
                    <a:pt x="287" y="187"/>
                    <a:pt x="207" y="255"/>
                  </a:cubicBezTo>
                  <a:cubicBezTo>
                    <a:pt x="117" y="332"/>
                    <a:pt x="47" y="415"/>
                    <a:pt x="14" y="530"/>
                  </a:cubicBezTo>
                  <a:cubicBezTo>
                    <a:pt x="1" y="580"/>
                    <a:pt x="40" y="632"/>
                    <a:pt x="85" y="632"/>
                  </a:cubicBezTo>
                  <a:cubicBezTo>
                    <a:pt x="100" y="632"/>
                    <a:pt x="116" y="626"/>
                    <a:pt x="130" y="614"/>
                  </a:cubicBezTo>
                  <a:cubicBezTo>
                    <a:pt x="165" y="585"/>
                    <a:pt x="200" y="557"/>
                    <a:pt x="230" y="524"/>
                  </a:cubicBezTo>
                  <a:cubicBezTo>
                    <a:pt x="261" y="492"/>
                    <a:pt x="296" y="459"/>
                    <a:pt x="331" y="430"/>
                  </a:cubicBezTo>
                  <a:cubicBezTo>
                    <a:pt x="399" y="371"/>
                    <a:pt x="477" y="325"/>
                    <a:pt x="560" y="289"/>
                  </a:cubicBezTo>
                  <a:cubicBezTo>
                    <a:pt x="640" y="254"/>
                    <a:pt x="730" y="232"/>
                    <a:pt x="813" y="217"/>
                  </a:cubicBezTo>
                  <a:cubicBezTo>
                    <a:pt x="857" y="210"/>
                    <a:pt x="900" y="207"/>
                    <a:pt x="944" y="204"/>
                  </a:cubicBezTo>
                  <a:cubicBezTo>
                    <a:pt x="967" y="203"/>
                    <a:pt x="986" y="197"/>
                    <a:pt x="1008" y="197"/>
                  </a:cubicBezTo>
                  <a:cubicBezTo>
                    <a:pt x="1023" y="197"/>
                    <a:pt x="1038" y="198"/>
                    <a:pt x="1054" y="198"/>
                  </a:cubicBezTo>
                  <a:cubicBezTo>
                    <a:pt x="1066" y="198"/>
                    <a:pt x="1079" y="197"/>
                    <a:pt x="1091" y="194"/>
                  </a:cubicBezTo>
                  <a:cubicBezTo>
                    <a:pt x="1152" y="181"/>
                    <a:pt x="1181" y="92"/>
                    <a:pt x="1121" y="58"/>
                  </a:cubicBezTo>
                  <a:cubicBezTo>
                    <a:pt x="1076" y="30"/>
                    <a:pt x="1008" y="12"/>
                    <a:pt x="957" y="5"/>
                  </a:cubicBezTo>
                  <a:cubicBezTo>
                    <a:pt x="933" y="2"/>
                    <a:pt x="908" y="1"/>
                    <a:pt x="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4936;p56">
              <a:extLst>
                <a:ext uri="{FF2B5EF4-FFF2-40B4-BE49-F238E27FC236}">
                  <a16:creationId xmlns:a16="http://schemas.microsoft.com/office/drawing/2014/main" id="{278CBF26-6542-908E-AAFA-0587A3EFC92B}"/>
                </a:ext>
              </a:extLst>
            </p:cNvPr>
            <p:cNvSpPr/>
            <p:nvPr/>
          </p:nvSpPr>
          <p:spPr>
            <a:xfrm>
              <a:off x="2461128" y="1872090"/>
              <a:ext cx="17063" cy="10838"/>
            </a:xfrm>
            <a:custGeom>
              <a:avLst/>
              <a:gdLst/>
              <a:ahLst/>
              <a:cxnLst/>
              <a:rect l="l" t="t" r="r" b="b"/>
              <a:pathLst>
                <a:path w="603" h="383" extrusionOk="0">
                  <a:moveTo>
                    <a:pt x="270" y="281"/>
                  </a:moveTo>
                  <a:cubicBezTo>
                    <a:pt x="269" y="282"/>
                    <a:pt x="268" y="283"/>
                    <a:pt x="268" y="283"/>
                  </a:cubicBezTo>
                  <a:cubicBezTo>
                    <a:pt x="268" y="283"/>
                    <a:pt x="269" y="283"/>
                    <a:pt x="270" y="281"/>
                  </a:cubicBezTo>
                  <a:close/>
                  <a:moveTo>
                    <a:pt x="415" y="1"/>
                  </a:moveTo>
                  <a:cubicBezTo>
                    <a:pt x="407" y="1"/>
                    <a:pt x="395" y="4"/>
                    <a:pt x="386" y="4"/>
                  </a:cubicBezTo>
                  <a:cubicBezTo>
                    <a:pt x="341" y="12"/>
                    <a:pt x="296" y="27"/>
                    <a:pt x="254" y="46"/>
                  </a:cubicBezTo>
                  <a:cubicBezTo>
                    <a:pt x="212" y="63"/>
                    <a:pt x="174" y="86"/>
                    <a:pt x="136" y="113"/>
                  </a:cubicBezTo>
                  <a:cubicBezTo>
                    <a:pt x="97" y="140"/>
                    <a:pt x="67" y="177"/>
                    <a:pt x="39" y="214"/>
                  </a:cubicBezTo>
                  <a:cubicBezTo>
                    <a:pt x="29" y="229"/>
                    <a:pt x="23" y="251"/>
                    <a:pt x="22" y="270"/>
                  </a:cubicBezTo>
                  <a:cubicBezTo>
                    <a:pt x="16" y="286"/>
                    <a:pt x="13" y="299"/>
                    <a:pt x="8" y="316"/>
                  </a:cubicBezTo>
                  <a:cubicBezTo>
                    <a:pt x="0" y="352"/>
                    <a:pt x="37" y="383"/>
                    <a:pt x="72" y="383"/>
                  </a:cubicBezTo>
                  <a:cubicBezTo>
                    <a:pt x="80" y="383"/>
                    <a:pt x="88" y="381"/>
                    <a:pt x="96" y="377"/>
                  </a:cubicBezTo>
                  <a:cubicBezTo>
                    <a:pt x="103" y="374"/>
                    <a:pt x="110" y="370"/>
                    <a:pt x="119" y="367"/>
                  </a:cubicBezTo>
                  <a:cubicBezTo>
                    <a:pt x="123" y="365"/>
                    <a:pt x="126" y="363"/>
                    <a:pt x="131" y="360"/>
                  </a:cubicBezTo>
                  <a:cubicBezTo>
                    <a:pt x="147" y="358"/>
                    <a:pt x="161" y="352"/>
                    <a:pt x="177" y="341"/>
                  </a:cubicBezTo>
                  <a:cubicBezTo>
                    <a:pt x="184" y="335"/>
                    <a:pt x="192" y="331"/>
                    <a:pt x="197" y="326"/>
                  </a:cubicBezTo>
                  <a:cubicBezTo>
                    <a:pt x="202" y="325"/>
                    <a:pt x="203" y="323"/>
                    <a:pt x="206" y="320"/>
                  </a:cubicBezTo>
                  <a:cubicBezTo>
                    <a:pt x="225" y="310"/>
                    <a:pt x="241" y="302"/>
                    <a:pt x="257" y="288"/>
                  </a:cubicBezTo>
                  <a:cubicBezTo>
                    <a:pt x="264" y="283"/>
                    <a:pt x="272" y="280"/>
                    <a:pt x="279" y="274"/>
                  </a:cubicBezTo>
                  <a:lnTo>
                    <a:pt x="279" y="274"/>
                  </a:lnTo>
                  <a:cubicBezTo>
                    <a:pt x="275" y="277"/>
                    <a:pt x="272" y="280"/>
                    <a:pt x="270" y="281"/>
                  </a:cubicBezTo>
                  <a:lnTo>
                    <a:pt x="270" y="281"/>
                  </a:lnTo>
                  <a:cubicBezTo>
                    <a:pt x="274" y="279"/>
                    <a:pt x="280" y="274"/>
                    <a:pt x="283" y="272"/>
                  </a:cubicBezTo>
                  <a:cubicBezTo>
                    <a:pt x="295" y="265"/>
                    <a:pt x="308" y="258"/>
                    <a:pt x="322" y="252"/>
                  </a:cubicBezTo>
                  <a:cubicBezTo>
                    <a:pt x="335" y="246"/>
                    <a:pt x="350" y="239"/>
                    <a:pt x="365" y="233"/>
                  </a:cubicBezTo>
                  <a:cubicBezTo>
                    <a:pt x="372" y="232"/>
                    <a:pt x="379" y="229"/>
                    <a:pt x="386" y="226"/>
                  </a:cubicBezTo>
                  <a:cubicBezTo>
                    <a:pt x="395" y="225"/>
                    <a:pt x="404" y="222"/>
                    <a:pt x="412" y="217"/>
                  </a:cubicBezTo>
                  <a:cubicBezTo>
                    <a:pt x="424" y="214"/>
                    <a:pt x="437" y="209"/>
                    <a:pt x="450" y="203"/>
                  </a:cubicBezTo>
                  <a:cubicBezTo>
                    <a:pt x="459" y="201"/>
                    <a:pt x="468" y="197"/>
                    <a:pt x="476" y="194"/>
                  </a:cubicBezTo>
                  <a:cubicBezTo>
                    <a:pt x="488" y="188"/>
                    <a:pt x="497" y="182"/>
                    <a:pt x="505" y="175"/>
                  </a:cubicBezTo>
                  <a:cubicBezTo>
                    <a:pt x="519" y="168"/>
                    <a:pt x="533" y="163"/>
                    <a:pt x="546" y="158"/>
                  </a:cubicBezTo>
                  <a:cubicBezTo>
                    <a:pt x="603" y="136"/>
                    <a:pt x="596" y="50"/>
                    <a:pt x="540" y="30"/>
                  </a:cubicBezTo>
                  <a:cubicBezTo>
                    <a:pt x="538" y="28"/>
                    <a:pt x="498" y="15"/>
                    <a:pt x="491" y="15"/>
                  </a:cubicBezTo>
                  <a:cubicBezTo>
                    <a:pt x="490" y="15"/>
                    <a:pt x="490" y="15"/>
                    <a:pt x="490" y="15"/>
                  </a:cubicBezTo>
                  <a:cubicBezTo>
                    <a:pt x="490" y="15"/>
                    <a:pt x="490" y="15"/>
                    <a:pt x="490" y="15"/>
                  </a:cubicBezTo>
                  <a:lnTo>
                    <a:pt x="490" y="15"/>
                  </a:lnTo>
                  <a:cubicBezTo>
                    <a:pt x="489" y="15"/>
                    <a:pt x="488" y="14"/>
                    <a:pt x="487" y="14"/>
                  </a:cubicBezTo>
                  <a:cubicBezTo>
                    <a:pt x="479" y="8"/>
                    <a:pt x="469" y="5"/>
                    <a:pt x="462" y="5"/>
                  </a:cubicBezTo>
                  <a:cubicBezTo>
                    <a:pt x="443" y="1"/>
                    <a:pt x="439" y="1"/>
                    <a:pt x="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4937;p56">
              <a:extLst>
                <a:ext uri="{FF2B5EF4-FFF2-40B4-BE49-F238E27FC236}">
                  <a16:creationId xmlns:a16="http://schemas.microsoft.com/office/drawing/2014/main" id="{D4668644-5D4D-38C4-A2AC-09D904EF0043}"/>
                </a:ext>
              </a:extLst>
            </p:cNvPr>
            <p:cNvSpPr/>
            <p:nvPr/>
          </p:nvSpPr>
          <p:spPr>
            <a:xfrm>
              <a:off x="2459656" y="1865214"/>
              <a:ext cx="13441" cy="6735"/>
            </a:xfrm>
            <a:custGeom>
              <a:avLst/>
              <a:gdLst/>
              <a:ahLst/>
              <a:cxnLst/>
              <a:rect l="l" t="t" r="r" b="b"/>
              <a:pathLst>
                <a:path w="475" h="238" extrusionOk="0">
                  <a:moveTo>
                    <a:pt x="301" y="0"/>
                  </a:moveTo>
                  <a:cubicBezTo>
                    <a:pt x="275" y="0"/>
                    <a:pt x="250" y="3"/>
                    <a:pt x="226" y="7"/>
                  </a:cubicBezTo>
                  <a:cubicBezTo>
                    <a:pt x="191" y="13"/>
                    <a:pt x="161" y="24"/>
                    <a:pt x="129" y="42"/>
                  </a:cubicBezTo>
                  <a:cubicBezTo>
                    <a:pt x="95" y="59"/>
                    <a:pt x="55" y="80"/>
                    <a:pt x="40" y="116"/>
                  </a:cubicBezTo>
                  <a:cubicBezTo>
                    <a:pt x="33" y="125"/>
                    <a:pt x="24" y="132"/>
                    <a:pt x="17" y="141"/>
                  </a:cubicBezTo>
                  <a:cubicBezTo>
                    <a:pt x="1" y="161"/>
                    <a:pt x="2" y="196"/>
                    <a:pt x="18" y="216"/>
                  </a:cubicBezTo>
                  <a:cubicBezTo>
                    <a:pt x="31" y="231"/>
                    <a:pt x="46" y="237"/>
                    <a:pt x="63" y="237"/>
                  </a:cubicBezTo>
                  <a:cubicBezTo>
                    <a:pt x="71" y="237"/>
                    <a:pt x="80" y="236"/>
                    <a:pt x="90" y="232"/>
                  </a:cubicBezTo>
                  <a:cubicBezTo>
                    <a:pt x="95" y="231"/>
                    <a:pt x="103" y="228"/>
                    <a:pt x="108" y="225"/>
                  </a:cubicBezTo>
                  <a:cubicBezTo>
                    <a:pt x="113" y="225"/>
                    <a:pt x="120" y="226"/>
                    <a:pt x="127" y="226"/>
                  </a:cubicBezTo>
                  <a:cubicBezTo>
                    <a:pt x="140" y="225"/>
                    <a:pt x="152" y="219"/>
                    <a:pt x="164" y="216"/>
                  </a:cubicBezTo>
                  <a:cubicBezTo>
                    <a:pt x="169" y="213"/>
                    <a:pt x="175" y="212"/>
                    <a:pt x="183" y="209"/>
                  </a:cubicBezTo>
                  <a:lnTo>
                    <a:pt x="184" y="209"/>
                  </a:lnTo>
                  <a:cubicBezTo>
                    <a:pt x="197" y="204"/>
                    <a:pt x="212" y="202"/>
                    <a:pt x="223" y="199"/>
                  </a:cubicBezTo>
                  <a:cubicBezTo>
                    <a:pt x="229" y="197"/>
                    <a:pt x="235" y="197"/>
                    <a:pt x="238" y="196"/>
                  </a:cubicBezTo>
                  <a:lnTo>
                    <a:pt x="255" y="190"/>
                  </a:lnTo>
                  <a:lnTo>
                    <a:pt x="258" y="189"/>
                  </a:lnTo>
                  <a:cubicBezTo>
                    <a:pt x="313" y="174"/>
                    <a:pt x="369" y="168"/>
                    <a:pt x="422" y="151"/>
                  </a:cubicBezTo>
                  <a:cubicBezTo>
                    <a:pt x="469" y="133"/>
                    <a:pt x="475" y="59"/>
                    <a:pt x="433" y="34"/>
                  </a:cubicBezTo>
                  <a:cubicBezTo>
                    <a:pt x="393" y="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4938;p56">
              <a:extLst>
                <a:ext uri="{FF2B5EF4-FFF2-40B4-BE49-F238E27FC236}">
                  <a16:creationId xmlns:a16="http://schemas.microsoft.com/office/drawing/2014/main" id="{FD8BFD04-4666-3B73-35BB-238C596E93E6}"/>
                </a:ext>
              </a:extLst>
            </p:cNvPr>
            <p:cNvSpPr/>
            <p:nvPr/>
          </p:nvSpPr>
          <p:spPr>
            <a:xfrm>
              <a:off x="2286391" y="1871185"/>
              <a:ext cx="17318" cy="7216"/>
            </a:xfrm>
            <a:custGeom>
              <a:avLst/>
              <a:gdLst/>
              <a:ahLst/>
              <a:cxnLst/>
              <a:rect l="l" t="t" r="r" b="b"/>
              <a:pathLst>
                <a:path w="612" h="255" extrusionOk="0">
                  <a:moveTo>
                    <a:pt x="381" y="0"/>
                  </a:moveTo>
                  <a:cubicBezTo>
                    <a:pt x="344" y="0"/>
                    <a:pt x="304" y="6"/>
                    <a:pt x="269" y="15"/>
                  </a:cubicBezTo>
                  <a:cubicBezTo>
                    <a:pt x="217" y="28"/>
                    <a:pt x="166" y="47"/>
                    <a:pt x="124" y="82"/>
                  </a:cubicBezTo>
                  <a:cubicBezTo>
                    <a:pt x="120" y="85"/>
                    <a:pt x="118" y="87"/>
                    <a:pt x="118" y="87"/>
                  </a:cubicBezTo>
                  <a:cubicBezTo>
                    <a:pt x="119" y="87"/>
                    <a:pt x="121" y="85"/>
                    <a:pt x="125" y="82"/>
                  </a:cubicBezTo>
                  <a:lnTo>
                    <a:pt x="125" y="82"/>
                  </a:lnTo>
                  <a:cubicBezTo>
                    <a:pt x="116" y="88"/>
                    <a:pt x="109" y="94"/>
                    <a:pt x="100" y="98"/>
                  </a:cubicBezTo>
                  <a:cubicBezTo>
                    <a:pt x="90" y="104"/>
                    <a:pt x="83" y="110"/>
                    <a:pt x="74" y="116"/>
                  </a:cubicBezTo>
                  <a:cubicBezTo>
                    <a:pt x="54" y="127"/>
                    <a:pt x="42" y="145"/>
                    <a:pt x="28" y="164"/>
                  </a:cubicBezTo>
                  <a:cubicBezTo>
                    <a:pt x="0" y="197"/>
                    <a:pt x="23" y="249"/>
                    <a:pt x="70" y="254"/>
                  </a:cubicBezTo>
                  <a:cubicBezTo>
                    <a:pt x="81" y="254"/>
                    <a:pt x="91" y="255"/>
                    <a:pt x="100" y="255"/>
                  </a:cubicBezTo>
                  <a:cubicBezTo>
                    <a:pt x="110" y="255"/>
                    <a:pt x="120" y="254"/>
                    <a:pt x="131" y="254"/>
                  </a:cubicBezTo>
                  <a:cubicBezTo>
                    <a:pt x="143" y="252"/>
                    <a:pt x="151" y="249"/>
                    <a:pt x="161" y="249"/>
                  </a:cubicBezTo>
                  <a:cubicBezTo>
                    <a:pt x="166" y="249"/>
                    <a:pt x="169" y="248"/>
                    <a:pt x="173" y="248"/>
                  </a:cubicBezTo>
                  <a:cubicBezTo>
                    <a:pt x="188" y="248"/>
                    <a:pt x="204" y="249"/>
                    <a:pt x="218" y="249"/>
                  </a:cubicBezTo>
                  <a:cubicBezTo>
                    <a:pt x="246" y="249"/>
                    <a:pt x="270" y="246"/>
                    <a:pt x="298" y="242"/>
                  </a:cubicBezTo>
                  <a:cubicBezTo>
                    <a:pt x="333" y="239"/>
                    <a:pt x="372" y="238"/>
                    <a:pt x="407" y="230"/>
                  </a:cubicBezTo>
                  <a:cubicBezTo>
                    <a:pt x="426" y="226"/>
                    <a:pt x="442" y="220"/>
                    <a:pt x="459" y="219"/>
                  </a:cubicBezTo>
                  <a:lnTo>
                    <a:pt x="487" y="213"/>
                  </a:lnTo>
                  <a:cubicBezTo>
                    <a:pt x="494" y="211"/>
                    <a:pt x="501" y="210"/>
                    <a:pt x="509" y="206"/>
                  </a:cubicBezTo>
                  <a:cubicBezTo>
                    <a:pt x="520" y="204"/>
                    <a:pt x="529" y="203"/>
                    <a:pt x="539" y="201"/>
                  </a:cubicBezTo>
                  <a:cubicBezTo>
                    <a:pt x="576" y="197"/>
                    <a:pt x="609" y="159"/>
                    <a:pt x="610" y="123"/>
                  </a:cubicBezTo>
                  <a:cubicBezTo>
                    <a:pt x="612" y="87"/>
                    <a:pt x="593" y="44"/>
                    <a:pt x="554" y="34"/>
                  </a:cubicBezTo>
                  <a:cubicBezTo>
                    <a:pt x="552" y="34"/>
                    <a:pt x="538" y="30"/>
                    <a:pt x="531" y="28"/>
                  </a:cubicBezTo>
                  <a:cubicBezTo>
                    <a:pt x="528" y="27"/>
                    <a:pt x="522" y="23"/>
                    <a:pt x="512" y="18"/>
                  </a:cubicBezTo>
                  <a:cubicBezTo>
                    <a:pt x="501" y="15"/>
                    <a:pt x="491" y="14"/>
                    <a:pt x="478" y="11"/>
                  </a:cubicBezTo>
                  <a:cubicBezTo>
                    <a:pt x="458" y="8"/>
                    <a:pt x="438" y="4"/>
                    <a:pt x="416" y="2"/>
                  </a:cubicBezTo>
                  <a:cubicBezTo>
                    <a:pt x="404" y="1"/>
                    <a:pt x="393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4939;p56">
              <a:extLst>
                <a:ext uri="{FF2B5EF4-FFF2-40B4-BE49-F238E27FC236}">
                  <a16:creationId xmlns:a16="http://schemas.microsoft.com/office/drawing/2014/main" id="{5E29D3A3-845F-D347-1F89-AF3694738019}"/>
                </a:ext>
              </a:extLst>
            </p:cNvPr>
            <p:cNvSpPr/>
            <p:nvPr/>
          </p:nvSpPr>
          <p:spPr>
            <a:xfrm>
              <a:off x="2330478" y="1948692"/>
              <a:ext cx="11885" cy="18988"/>
            </a:xfrm>
            <a:custGeom>
              <a:avLst/>
              <a:gdLst/>
              <a:ahLst/>
              <a:cxnLst/>
              <a:rect l="l" t="t" r="r" b="b"/>
              <a:pathLst>
                <a:path w="420" h="671" extrusionOk="0">
                  <a:moveTo>
                    <a:pt x="243" y="123"/>
                  </a:moveTo>
                  <a:cubicBezTo>
                    <a:pt x="242" y="124"/>
                    <a:pt x="241" y="125"/>
                    <a:pt x="241" y="126"/>
                  </a:cubicBezTo>
                  <a:cubicBezTo>
                    <a:pt x="242" y="125"/>
                    <a:pt x="242" y="124"/>
                    <a:pt x="243" y="123"/>
                  </a:cubicBezTo>
                  <a:close/>
                  <a:moveTo>
                    <a:pt x="349" y="0"/>
                  </a:moveTo>
                  <a:cubicBezTo>
                    <a:pt x="326" y="0"/>
                    <a:pt x="304" y="10"/>
                    <a:pt x="292" y="30"/>
                  </a:cubicBezTo>
                  <a:cubicBezTo>
                    <a:pt x="275" y="56"/>
                    <a:pt x="264" y="82"/>
                    <a:pt x="250" y="109"/>
                  </a:cubicBezTo>
                  <a:cubicBezTo>
                    <a:pt x="246" y="113"/>
                    <a:pt x="245" y="119"/>
                    <a:pt x="243" y="123"/>
                  </a:cubicBezTo>
                  <a:lnTo>
                    <a:pt x="243" y="123"/>
                  </a:lnTo>
                  <a:cubicBezTo>
                    <a:pt x="244" y="122"/>
                    <a:pt x="246" y="122"/>
                    <a:pt x="248" y="122"/>
                  </a:cubicBezTo>
                  <a:cubicBezTo>
                    <a:pt x="241" y="129"/>
                    <a:pt x="231" y="138"/>
                    <a:pt x="224" y="146"/>
                  </a:cubicBezTo>
                  <a:cubicBezTo>
                    <a:pt x="218" y="158"/>
                    <a:pt x="212" y="167"/>
                    <a:pt x="206" y="177"/>
                  </a:cubicBezTo>
                  <a:cubicBezTo>
                    <a:pt x="205" y="180"/>
                    <a:pt x="193" y="203"/>
                    <a:pt x="192" y="203"/>
                  </a:cubicBezTo>
                  <a:cubicBezTo>
                    <a:pt x="192" y="203"/>
                    <a:pt x="193" y="201"/>
                    <a:pt x="195" y="197"/>
                  </a:cubicBezTo>
                  <a:lnTo>
                    <a:pt x="195" y="197"/>
                  </a:lnTo>
                  <a:cubicBezTo>
                    <a:pt x="189" y="206"/>
                    <a:pt x="186" y="216"/>
                    <a:pt x="180" y="223"/>
                  </a:cubicBezTo>
                  <a:cubicBezTo>
                    <a:pt x="164" y="252"/>
                    <a:pt x="148" y="279"/>
                    <a:pt x="135" y="311"/>
                  </a:cubicBezTo>
                  <a:cubicBezTo>
                    <a:pt x="115" y="356"/>
                    <a:pt x="93" y="401"/>
                    <a:pt x="73" y="446"/>
                  </a:cubicBezTo>
                  <a:cubicBezTo>
                    <a:pt x="62" y="470"/>
                    <a:pt x="54" y="494"/>
                    <a:pt x="42" y="518"/>
                  </a:cubicBezTo>
                  <a:cubicBezTo>
                    <a:pt x="32" y="545"/>
                    <a:pt x="28" y="568"/>
                    <a:pt x="17" y="591"/>
                  </a:cubicBezTo>
                  <a:cubicBezTo>
                    <a:pt x="1" y="635"/>
                    <a:pt x="36" y="670"/>
                    <a:pt x="74" y="670"/>
                  </a:cubicBezTo>
                  <a:cubicBezTo>
                    <a:pt x="86" y="670"/>
                    <a:pt x="98" y="667"/>
                    <a:pt x="109" y="659"/>
                  </a:cubicBezTo>
                  <a:cubicBezTo>
                    <a:pt x="131" y="642"/>
                    <a:pt x="151" y="630"/>
                    <a:pt x="171" y="611"/>
                  </a:cubicBezTo>
                  <a:cubicBezTo>
                    <a:pt x="195" y="591"/>
                    <a:pt x="216" y="569"/>
                    <a:pt x="237" y="546"/>
                  </a:cubicBezTo>
                  <a:cubicBezTo>
                    <a:pt x="272" y="504"/>
                    <a:pt x="301" y="463"/>
                    <a:pt x="327" y="414"/>
                  </a:cubicBezTo>
                  <a:cubicBezTo>
                    <a:pt x="356" y="361"/>
                    <a:pt x="376" y="306"/>
                    <a:pt x="392" y="247"/>
                  </a:cubicBezTo>
                  <a:cubicBezTo>
                    <a:pt x="397" y="234"/>
                    <a:pt x="398" y="223"/>
                    <a:pt x="400" y="210"/>
                  </a:cubicBezTo>
                  <a:lnTo>
                    <a:pt x="400" y="175"/>
                  </a:lnTo>
                  <a:cubicBezTo>
                    <a:pt x="401" y="179"/>
                    <a:pt x="402" y="182"/>
                    <a:pt x="403" y="182"/>
                  </a:cubicBezTo>
                  <a:cubicBezTo>
                    <a:pt x="404" y="182"/>
                    <a:pt x="404" y="179"/>
                    <a:pt x="404" y="173"/>
                  </a:cubicBezTo>
                  <a:cubicBezTo>
                    <a:pt x="405" y="165"/>
                    <a:pt x="405" y="159"/>
                    <a:pt x="407" y="152"/>
                  </a:cubicBezTo>
                  <a:cubicBezTo>
                    <a:pt x="413" y="126"/>
                    <a:pt x="418" y="100"/>
                    <a:pt x="418" y="74"/>
                  </a:cubicBezTo>
                  <a:cubicBezTo>
                    <a:pt x="420" y="46"/>
                    <a:pt x="408" y="16"/>
                    <a:pt x="375" y="5"/>
                  </a:cubicBezTo>
                  <a:cubicBezTo>
                    <a:pt x="366" y="2"/>
                    <a:pt x="357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4940;p56">
              <a:extLst>
                <a:ext uri="{FF2B5EF4-FFF2-40B4-BE49-F238E27FC236}">
                  <a16:creationId xmlns:a16="http://schemas.microsoft.com/office/drawing/2014/main" id="{1EFA5126-E7F5-0787-587D-0D1355F093D4}"/>
                </a:ext>
              </a:extLst>
            </p:cNvPr>
            <p:cNvSpPr/>
            <p:nvPr/>
          </p:nvSpPr>
          <p:spPr>
            <a:xfrm>
              <a:off x="2453289" y="1957436"/>
              <a:ext cx="8659" cy="17686"/>
            </a:xfrm>
            <a:custGeom>
              <a:avLst/>
              <a:gdLst/>
              <a:ahLst/>
              <a:cxnLst/>
              <a:rect l="l" t="t" r="r" b="b"/>
              <a:pathLst>
                <a:path w="306" h="625" extrusionOk="0">
                  <a:moveTo>
                    <a:pt x="67" y="0"/>
                  </a:moveTo>
                  <a:cubicBezTo>
                    <a:pt x="34" y="0"/>
                    <a:pt x="1" y="20"/>
                    <a:pt x="1" y="60"/>
                  </a:cubicBezTo>
                  <a:cubicBezTo>
                    <a:pt x="1" y="151"/>
                    <a:pt x="6" y="253"/>
                    <a:pt x="31" y="343"/>
                  </a:cubicBezTo>
                  <a:cubicBezTo>
                    <a:pt x="47" y="388"/>
                    <a:pt x="65" y="435"/>
                    <a:pt x="86" y="481"/>
                  </a:cubicBezTo>
                  <a:cubicBezTo>
                    <a:pt x="97" y="504"/>
                    <a:pt x="110" y="529"/>
                    <a:pt x="126" y="549"/>
                  </a:cubicBezTo>
                  <a:cubicBezTo>
                    <a:pt x="140" y="568"/>
                    <a:pt x="161" y="586"/>
                    <a:pt x="177" y="602"/>
                  </a:cubicBezTo>
                  <a:cubicBezTo>
                    <a:pt x="193" y="617"/>
                    <a:pt x="211" y="624"/>
                    <a:pt x="229" y="624"/>
                  </a:cubicBezTo>
                  <a:cubicBezTo>
                    <a:pt x="271" y="624"/>
                    <a:pt x="306" y="584"/>
                    <a:pt x="287" y="532"/>
                  </a:cubicBezTo>
                  <a:cubicBezTo>
                    <a:pt x="284" y="522"/>
                    <a:pt x="284" y="522"/>
                    <a:pt x="281" y="512"/>
                  </a:cubicBezTo>
                  <a:cubicBezTo>
                    <a:pt x="278" y="500"/>
                    <a:pt x="277" y="491"/>
                    <a:pt x="274" y="481"/>
                  </a:cubicBezTo>
                  <a:cubicBezTo>
                    <a:pt x="267" y="455"/>
                    <a:pt x="255" y="432"/>
                    <a:pt x="243" y="408"/>
                  </a:cubicBezTo>
                  <a:cubicBezTo>
                    <a:pt x="227" y="369"/>
                    <a:pt x="211" y="330"/>
                    <a:pt x="197" y="289"/>
                  </a:cubicBezTo>
                  <a:cubicBezTo>
                    <a:pt x="190" y="270"/>
                    <a:pt x="182" y="252"/>
                    <a:pt x="175" y="234"/>
                  </a:cubicBezTo>
                  <a:cubicBezTo>
                    <a:pt x="168" y="209"/>
                    <a:pt x="166" y="209"/>
                    <a:pt x="159" y="183"/>
                  </a:cubicBezTo>
                  <a:cubicBezTo>
                    <a:pt x="147" y="141"/>
                    <a:pt x="140" y="97"/>
                    <a:pt x="134" y="54"/>
                  </a:cubicBezTo>
                  <a:cubicBezTo>
                    <a:pt x="130" y="18"/>
                    <a:pt x="98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4941;p56">
              <a:extLst>
                <a:ext uri="{FF2B5EF4-FFF2-40B4-BE49-F238E27FC236}">
                  <a16:creationId xmlns:a16="http://schemas.microsoft.com/office/drawing/2014/main" id="{42399C02-69C4-23EF-A319-B3809B11A386}"/>
                </a:ext>
              </a:extLst>
            </p:cNvPr>
            <p:cNvSpPr/>
            <p:nvPr/>
          </p:nvSpPr>
          <p:spPr>
            <a:xfrm>
              <a:off x="2523439" y="1985988"/>
              <a:ext cx="12960" cy="15931"/>
            </a:xfrm>
            <a:custGeom>
              <a:avLst/>
              <a:gdLst/>
              <a:ahLst/>
              <a:cxnLst/>
              <a:rect l="l" t="t" r="r" b="b"/>
              <a:pathLst>
                <a:path w="458" h="563" extrusionOk="0">
                  <a:moveTo>
                    <a:pt x="375" y="0"/>
                  </a:moveTo>
                  <a:cubicBezTo>
                    <a:pt x="351" y="0"/>
                    <a:pt x="327" y="9"/>
                    <a:pt x="315" y="32"/>
                  </a:cubicBezTo>
                  <a:cubicBezTo>
                    <a:pt x="306" y="46"/>
                    <a:pt x="297" y="61"/>
                    <a:pt x="290" y="75"/>
                  </a:cubicBezTo>
                  <a:lnTo>
                    <a:pt x="273" y="91"/>
                  </a:lnTo>
                  <a:cubicBezTo>
                    <a:pt x="265" y="98"/>
                    <a:pt x="262" y="107"/>
                    <a:pt x="257" y="116"/>
                  </a:cubicBezTo>
                  <a:cubicBezTo>
                    <a:pt x="241" y="144"/>
                    <a:pt x="222" y="171"/>
                    <a:pt x="204" y="199"/>
                  </a:cubicBezTo>
                  <a:cubicBezTo>
                    <a:pt x="184" y="225"/>
                    <a:pt x="168" y="252"/>
                    <a:pt x="149" y="280"/>
                  </a:cubicBezTo>
                  <a:cubicBezTo>
                    <a:pt x="140" y="295"/>
                    <a:pt x="130" y="309"/>
                    <a:pt x="119" y="324"/>
                  </a:cubicBezTo>
                  <a:cubicBezTo>
                    <a:pt x="110" y="337"/>
                    <a:pt x="101" y="348"/>
                    <a:pt x="95" y="361"/>
                  </a:cubicBezTo>
                  <a:cubicBezTo>
                    <a:pt x="89" y="369"/>
                    <a:pt x="87" y="376"/>
                    <a:pt x="81" y="385"/>
                  </a:cubicBezTo>
                  <a:cubicBezTo>
                    <a:pt x="75" y="392"/>
                    <a:pt x="72" y="399"/>
                    <a:pt x="69" y="407"/>
                  </a:cubicBezTo>
                  <a:cubicBezTo>
                    <a:pt x="58" y="428"/>
                    <a:pt x="43" y="449"/>
                    <a:pt x="28" y="469"/>
                  </a:cubicBezTo>
                  <a:cubicBezTo>
                    <a:pt x="0" y="507"/>
                    <a:pt x="33" y="562"/>
                    <a:pt x="76" y="562"/>
                  </a:cubicBezTo>
                  <a:cubicBezTo>
                    <a:pt x="84" y="562"/>
                    <a:pt x="93" y="561"/>
                    <a:pt x="101" y="556"/>
                  </a:cubicBezTo>
                  <a:cubicBezTo>
                    <a:pt x="110" y="550"/>
                    <a:pt x="120" y="545"/>
                    <a:pt x="130" y="542"/>
                  </a:cubicBezTo>
                  <a:cubicBezTo>
                    <a:pt x="137" y="537"/>
                    <a:pt x="155" y="530"/>
                    <a:pt x="161" y="523"/>
                  </a:cubicBezTo>
                  <a:cubicBezTo>
                    <a:pt x="164" y="521"/>
                    <a:pt x="164" y="521"/>
                    <a:pt x="161" y="521"/>
                  </a:cubicBezTo>
                  <a:cubicBezTo>
                    <a:pt x="159" y="522"/>
                    <a:pt x="157" y="522"/>
                    <a:pt x="157" y="522"/>
                  </a:cubicBezTo>
                  <a:cubicBezTo>
                    <a:pt x="155" y="522"/>
                    <a:pt x="159" y="521"/>
                    <a:pt x="168" y="520"/>
                  </a:cubicBezTo>
                  <a:cubicBezTo>
                    <a:pt x="181" y="516"/>
                    <a:pt x="191" y="508"/>
                    <a:pt x="203" y="501"/>
                  </a:cubicBezTo>
                  <a:cubicBezTo>
                    <a:pt x="207" y="498"/>
                    <a:pt x="213" y="492"/>
                    <a:pt x="220" y="489"/>
                  </a:cubicBezTo>
                  <a:cubicBezTo>
                    <a:pt x="229" y="485"/>
                    <a:pt x="239" y="479"/>
                    <a:pt x="246" y="472"/>
                  </a:cubicBezTo>
                  <a:lnTo>
                    <a:pt x="262" y="456"/>
                  </a:lnTo>
                  <a:cubicBezTo>
                    <a:pt x="278" y="440"/>
                    <a:pt x="293" y="421"/>
                    <a:pt x="309" y="405"/>
                  </a:cubicBezTo>
                  <a:cubicBezTo>
                    <a:pt x="338" y="373"/>
                    <a:pt x="360" y="340"/>
                    <a:pt x="382" y="300"/>
                  </a:cubicBezTo>
                  <a:cubicBezTo>
                    <a:pt x="399" y="268"/>
                    <a:pt x="414" y="238"/>
                    <a:pt x="425" y="206"/>
                  </a:cubicBezTo>
                  <a:cubicBezTo>
                    <a:pt x="431" y="191"/>
                    <a:pt x="437" y="180"/>
                    <a:pt x="438" y="164"/>
                  </a:cubicBezTo>
                  <a:cubicBezTo>
                    <a:pt x="440" y="158"/>
                    <a:pt x="440" y="155"/>
                    <a:pt x="440" y="149"/>
                  </a:cubicBezTo>
                  <a:lnTo>
                    <a:pt x="440" y="149"/>
                  </a:lnTo>
                  <a:cubicBezTo>
                    <a:pt x="438" y="154"/>
                    <a:pt x="437" y="157"/>
                    <a:pt x="437" y="157"/>
                  </a:cubicBezTo>
                  <a:cubicBezTo>
                    <a:pt x="437" y="157"/>
                    <a:pt x="438" y="155"/>
                    <a:pt x="438" y="152"/>
                  </a:cubicBezTo>
                  <a:cubicBezTo>
                    <a:pt x="437" y="126"/>
                    <a:pt x="444" y="101"/>
                    <a:pt x="450" y="80"/>
                  </a:cubicBezTo>
                  <a:cubicBezTo>
                    <a:pt x="457" y="49"/>
                    <a:pt x="430" y="13"/>
                    <a:pt x="402" y="4"/>
                  </a:cubicBezTo>
                  <a:cubicBezTo>
                    <a:pt x="394" y="1"/>
                    <a:pt x="384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4942;p56">
              <a:extLst>
                <a:ext uri="{FF2B5EF4-FFF2-40B4-BE49-F238E27FC236}">
                  <a16:creationId xmlns:a16="http://schemas.microsoft.com/office/drawing/2014/main" id="{CC8C19DD-250F-2FDD-32DB-554711F63A1B}"/>
                </a:ext>
              </a:extLst>
            </p:cNvPr>
            <p:cNvSpPr/>
            <p:nvPr/>
          </p:nvSpPr>
          <p:spPr>
            <a:xfrm>
              <a:off x="2353258" y="1986243"/>
              <a:ext cx="15818" cy="18790"/>
            </a:xfrm>
            <a:custGeom>
              <a:avLst/>
              <a:gdLst/>
              <a:ahLst/>
              <a:cxnLst/>
              <a:rect l="l" t="t" r="r" b="b"/>
              <a:pathLst>
                <a:path w="559" h="664" extrusionOk="0">
                  <a:moveTo>
                    <a:pt x="71" y="1"/>
                  </a:moveTo>
                  <a:cubicBezTo>
                    <a:pt x="65" y="1"/>
                    <a:pt x="58" y="2"/>
                    <a:pt x="51" y="4"/>
                  </a:cubicBezTo>
                  <a:cubicBezTo>
                    <a:pt x="15" y="17"/>
                    <a:pt x="0" y="47"/>
                    <a:pt x="3" y="84"/>
                  </a:cubicBezTo>
                  <a:cubicBezTo>
                    <a:pt x="3" y="91"/>
                    <a:pt x="4" y="98"/>
                    <a:pt x="4" y="105"/>
                  </a:cubicBezTo>
                  <a:cubicBezTo>
                    <a:pt x="4" y="110"/>
                    <a:pt x="6" y="119"/>
                    <a:pt x="6" y="119"/>
                  </a:cubicBezTo>
                  <a:cubicBezTo>
                    <a:pt x="6" y="136"/>
                    <a:pt x="4" y="153"/>
                    <a:pt x="6" y="171"/>
                  </a:cubicBezTo>
                  <a:cubicBezTo>
                    <a:pt x="10" y="201"/>
                    <a:pt x="28" y="238"/>
                    <a:pt x="41" y="267"/>
                  </a:cubicBezTo>
                  <a:cubicBezTo>
                    <a:pt x="65" y="328"/>
                    <a:pt x="97" y="383"/>
                    <a:pt x="134" y="437"/>
                  </a:cubicBezTo>
                  <a:cubicBezTo>
                    <a:pt x="150" y="460"/>
                    <a:pt x="167" y="482"/>
                    <a:pt x="187" y="502"/>
                  </a:cubicBezTo>
                  <a:cubicBezTo>
                    <a:pt x="196" y="512"/>
                    <a:pt x="208" y="521"/>
                    <a:pt x="217" y="533"/>
                  </a:cubicBezTo>
                  <a:cubicBezTo>
                    <a:pt x="228" y="541"/>
                    <a:pt x="237" y="553"/>
                    <a:pt x="247" y="562"/>
                  </a:cubicBezTo>
                  <a:cubicBezTo>
                    <a:pt x="254" y="569"/>
                    <a:pt x="262" y="572"/>
                    <a:pt x="272" y="576"/>
                  </a:cubicBezTo>
                  <a:cubicBezTo>
                    <a:pt x="272" y="576"/>
                    <a:pt x="273" y="578"/>
                    <a:pt x="275" y="578"/>
                  </a:cubicBezTo>
                  <a:cubicBezTo>
                    <a:pt x="279" y="579"/>
                    <a:pt x="280" y="582"/>
                    <a:pt x="283" y="584"/>
                  </a:cubicBezTo>
                  <a:cubicBezTo>
                    <a:pt x="289" y="586"/>
                    <a:pt x="295" y="591"/>
                    <a:pt x="302" y="597"/>
                  </a:cubicBezTo>
                  <a:cubicBezTo>
                    <a:pt x="315" y="604"/>
                    <a:pt x="326" y="611"/>
                    <a:pt x="339" y="618"/>
                  </a:cubicBezTo>
                  <a:cubicBezTo>
                    <a:pt x="369" y="636"/>
                    <a:pt x="400" y="649"/>
                    <a:pt x="436" y="659"/>
                  </a:cubicBezTo>
                  <a:cubicBezTo>
                    <a:pt x="446" y="662"/>
                    <a:pt x="456" y="663"/>
                    <a:pt x="466" y="663"/>
                  </a:cubicBezTo>
                  <a:cubicBezTo>
                    <a:pt x="496" y="663"/>
                    <a:pt x="523" y="650"/>
                    <a:pt x="538" y="621"/>
                  </a:cubicBezTo>
                  <a:cubicBezTo>
                    <a:pt x="558" y="584"/>
                    <a:pt x="544" y="543"/>
                    <a:pt x="513" y="517"/>
                  </a:cubicBezTo>
                  <a:cubicBezTo>
                    <a:pt x="512" y="515"/>
                    <a:pt x="507" y="511"/>
                    <a:pt x="504" y="508"/>
                  </a:cubicBezTo>
                  <a:lnTo>
                    <a:pt x="504" y="508"/>
                  </a:lnTo>
                  <a:lnTo>
                    <a:pt x="494" y="498"/>
                  </a:lnTo>
                  <a:cubicBezTo>
                    <a:pt x="482" y="485"/>
                    <a:pt x="468" y="473"/>
                    <a:pt x="453" y="460"/>
                  </a:cubicBezTo>
                  <a:cubicBezTo>
                    <a:pt x="443" y="453"/>
                    <a:pt x="432" y="444"/>
                    <a:pt x="424" y="434"/>
                  </a:cubicBezTo>
                  <a:lnTo>
                    <a:pt x="421" y="432"/>
                  </a:lnTo>
                  <a:cubicBezTo>
                    <a:pt x="417" y="428"/>
                    <a:pt x="414" y="422"/>
                    <a:pt x="414" y="422"/>
                  </a:cubicBezTo>
                  <a:lnTo>
                    <a:pt x="414" y="422"/>
                  </a:lnTo>
                  <a:cubicBezTo>
                    <a:pt x="414" y="422"/>
                    <a:pt x="415" y="425"/>
                    <a:pt x="419" y="434"/>
                  </a:cubicBezTo>
                  <a:cubicBezTo>
                    <a:pt x="411" y="419"/>
                    <a:pt x="403" y="408"/>
                    <a:pt x="389" y="395"/>
                  </a:cubicBezTo>
                  <a:cubicBezTo>
                    <a:pt x="385" y="390"/>
                    <a:pt x="381" y="387"/>
                    <a:pt x="376" y="382"/>
                  </a:cubicBezTo>
                  <a:cubicBezTo>
                    <a:pt x="376" y="382"/>
                    <a:pt x="375" y="382"/>
                    <a:pt x="373" y="380"/>
                  </a:cubicBezTo>
                  <a:lnTo>
                    <a:pt x="368" y="374"/>
                  </a:lnTo>
                  <a:lnTo>
                    <a:pt x="353" y="360"/>
                  </a:lnTo>
                  <a:cubicBezTo>
                    <a:pt x="334" y="339"/>
                    <a:pt x="317" y="321"/>
                    <a:pt x="298" y="299"/>
                  </a:cubicBezTo>
                  <a:cubicBezTo>
                    <a:pt x="282" y="278"/>
                    <a:pt x="266" y="258"/>
                    <a:pt x="250" y="236"/>
                  </a:cubicBezTo>
                  <a:cubicBezTo>
                    <a:pt x="243" y="228"/>
                    <a:pt x="235" y="216"/>
                    <a:pt x="230" y="206"/>
                  </a:cubicBezTo>
                  <a:cubicBezTo>
                    <a:pt x="230" y="204"/>
                    <a:pt x="228" y="201"/>
                    <a:pt x="228" y="201"/>
                  </a:cubicBezTo>
                  <a:cubicBezTo>
                    <a:pt x="224" y="197"/>
                    <a:pt x="221" y="190"/>
                    <a:pt x="217" y="184"/>
                  </a:cubicBezTo>
                  <a:cubicBezTo>
                    <a:pt x="203" y="161"/>
                    <a:pt x="195" y="136"/>
                    <a:pt x="182" y="113"/>
                  </a:cubicBezTo>
                  <a:cubicBezTo>
                    <a:pt x="173" y="97"/>
                    <a:pt x="163" y="85"/>
                    <a:pt x="151" y="71"/>
                  </a:cubicBezTo>
                  <a:lnTo>
                    <a:pt x="145" y="60"/>
                  </a:lnTo>
                  <a:cubicBezTo>
                    <a:pt x="142" y="55"/>
                    <a:pt x="141" y="47"/>
                    <a:pt x="137" y="41"/>
                  </a:cubicBezTo>
                  <a:cubicBezTo>
                    <a:pt x="125" y="16"/>
                    <a:pt x="99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4943;p56">
              <a:extLst>
                <a:ext uri="{FF2B5EF4-FFF2-40B4-BE49-F238E27FC236}">
                  <a16:creationId xmlns:a16="http://schemas.microsoft.com/office/drawing/2014/main" id="{4B5D01B4-1150-9440-4207-033C7C633375}"/>
                </a:ext>
              </a:extLst>
            </p:cNvPr>
            <p:cNvSpPr/>
            <p:nvPr/>
          </p:nvSpPr>
          <p:spPr>
            <a:xfrm>
              <a:off x="2243322" y="1993713"/>
              <a:ext cx="36560" cy="71593"/>
            </a:xfrm>
            <a:custGeom>
              <a:avLst/>
              <a:gdLst/>
              <a:ahLst/>
              <a:cxnLst/>
              <a:rect l="l" t="t" r="r" b="b"/>
              <a:pathLst>
                <a:path w="1292" h="2530" extrusionOk="0">
                  <a:moveTo>
                    <a:pt x="335" y="0"/>
                  </a:moveTo>
                  <a:cubicBezTo>
                    <a:pt x="311" y="0"/>
                    <a:pt x="287" y="10"/>
                    <a:pt x="272" y="30"/>
                  </a:cubicBezTo>
                  <a:cubicBezTo>
                    <a:pt x="197" y="139"/>
                    <a:pt x="194" y="293"/>
                    <a:pt x="172" y="423"/>
                  </a:cubicBezTo>
                  <a:cubicBezTo>
                    <a:pt x="147" y="572"/>
                    <a:pt x="134" y="721"/>
                    <a:pt x="117" y="872"/>
                  </a:cubicBezTo>
                  <a:cubicBezTo>
                    <a:pt x="83" y="1162"/>
                    <a:pt x="47" y="1454"/>
                    <a:pt x="17" y="1747"/>
                  </a:cubicBezTo>
                  <a:cubicBezTo>
                    <a:pt x="3" y="1861"/>
                    <a:pt x="1" y="1978"/>
                    <a:pt x="70" y="2076"/>
                  </a:cubicBezTo>
                  <a:cubicBezTo>
                    <a:pt x="134" y="2167"/>
                    <a:pt x="236" y="2215"/>
                    <a:pt x="336" y="2255"/>
                  </a:cubicBezTo>
                  <a:cubicBezTo>
                    <a:pt x="608" y="2369"/>
                    <a:pt x="881" y="2462"/>
                    <a:pt x="1170" y="2528"/>
                  </a:cubicBezTo>
                  <a:cubicBezTo>
                    <a:pt x="1175" y="2529"/>
                    <a:pt x="1180" y="2530"/>
                    <a:pt x="1184" y="2530"/>
                  </a:cubicBezTo>
                  <a:cubicBezTo>
                    <a:pt x="1256" y="2530"/>
                    <a:pt x="1292" y="2413"/>
                    <a:pt x="1229" y="2376"/>
                  </a:cubicBezTo>
                  <a:cubicBezTo>
                    <a:pt x="1013" y="2246"/>
                    <a:pt x="794" y="2139"/>
                    <a:pt x="562" y="2047"/>
                  </a:cubicBezTo>
                  <a:cubicBezTo>
                    <a:pt x="490" y="2020"/>
                    <a:pt x="338" y="1985"/>
                    <a:pt x="296" y="1912"/>
                  </a:cubicBezTo>
                  <a:cubicBezTo>
                    <a:pt x="271" y="1869"/>
                    <a:pt x="291" y="1796"/>
                    <a:pt x="294" y="1749"/>
                  </a:cubicBezTo>
                  <a:cubicBezTo>
                    <a:pt x="301" y="1681"/>
                    <a:pt x="307" y="1614"/>
                    <a:pt x="314" y="1547"/>
                  </a:cubicBezTo>
                  <a:lnTo>
                    <a:pt x="390" y="785"/>
                  </a:lnTo>
                  <a:cubicBezTo>
                    <a:pt x="403" y="657"/>
                    <a:pt x="416" y="530"/>
                    <a:pt x="422" y="401"/>
                  </a:cubicBezTo>
                  <a:cubicBezTo>
                    <a:pt x="426" y="283"/>
                    <a:pt x="451" y="154"/>
                    <a:pt x="403" y="43"/>
                  </a:cubicBezTo>
                  <a:cubicBezTo>
                    <a:pt x="391" y="15"/>
                    <a:pt x="363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4944;p56">
              <a:extLst>
                <a:ext uri="{FF2B5EF4-FFF2-40B4-BE49-F238E27FC236}">
                  <a16:creationId xmlns:a16="http://schemas.microsoft.com/office/drawing/2014/main" id="{86F09F67-4535-E119-5627-0A16F49DC85F}"/>
                </a:ext>
              </a:extLst>
            </p:cNvPr>
            <p:cNvSpPr/>
            <p:nvPr/>
          </p:nvSpPr>
          <p:spPr>
            <a:xfrm>
              <a:off x="2291880" y="2065759"/>
              <a:ext cx="18422" cy="9451"/>
            </a:xfrm>
            <a:custGeom>
              <a:avLst/>
              <a:gdLst/>
              <a:ahLst/>
              <a:cxnLst/>
              <a:rect l="l" t="t" r="r" b="b"/>
              <a:pathLst>
                <a:path w="651" h="334" extrusionOk="0">
                  <a:moveTo>
                    <a:pt x="93" y="1"/>
                  </a:moveTo>
                  <a:cubicBezTo>
                    <a:pt x="46" y="1"/>
                    <a:pt x="0" y="50"/>
                    <a:pt x="26" y="100"/>
                  </a:cubicBezTo>
                  <a:cubicBezTo>
                    <a:pt x="36" y="119"/>
                    <a:pt x="47" y="136"/>
                    <a:pt x="59" y="155"/>
                  </a:cubicBezTo>
                  <a:cubicBezTo>
                    <a:pt x="60" y="157"/>
                    <a:pt x="60" y="158"/>
                    <a:pt x="60" y="158"/>
                  </a:cubicBezTo>
                  <a:lnTo>
                    <a:pt x="62" y="163"/>
                  </a:lnTo>
                  <a:cubicBezTo>
                    <a:pt x="68" y="174"/>
                    <a:pt x="79" y="186"/>
                    <a:pt x="88" y="196"/>
                  </a:cubicBezTo>
                  <a:cubicBezTo>
                    <a:pt x="113" y="225"/>
                    <a:pt x="140" y="253"/>
                    <a:pt x="175" y="273"/>
                  </a:cubicBezTo>
                  <a:cubicBezTo>
                    <a:pt x="219" y="296"/>
                    <a:pt x="261" y="312"/>
                    <a:pt x="309" y="324"/>
                  </a:cubicBezTo>
                  <a:cubicBezTo>
                    <a:pt x="334" y="329"/>
                    <a:pt x="359" y="334"/>
                    <a:pt x="385" y="334"/>
                  </a:cubicBezTo>
                  <a:cubicBezTo>
                    <a:pt x="402" y="334"/>
                    <a:pt x="420" y="331"/>
                    <a:pt x="437" y="325"/>
                  </a:cubicBezTo>
                  <a:cubicBezTo>
                    <a:pt x="460" y="322"/>
                    <a:pt x="482" y="320"/>
                    <a:pt x="505" y="315"/>
                  </a:cubicBezTo>
                  <a:cubicBezTo>
                    <a:pt x="541" y="305"/>
                    <a:pt x="584" y="295"/>
                    <a:pt x="613" y="267"/>
                  </a:cubicBezTo>
                  <a:cubicBezTo>
                    <a:pt x="639" y="243"/>
                    <a:pt x="650" y="211"/>
                    <a:pt x="640" y="174"/>
                  </a:cubicBezTo>
                  <a:cubicBezTo>
                    <a:pt x="632" y="136"/>
                    <a:pt x="602" y="116"/>
                    <a:pt x="568" y="112"/>
                  </a:cubicBezTo>
                  <a:cubicBezTo>
                    <a:pt x="560" y="110"/>
                    <a:pt x="552" y="109"/>
                    <a:pt x="544" y="109"/>
                  </a:cubicBezTo>
                  <a:cubicBezTo>
                    <a:pt x="534" y="109"/>
                    <a:pt x="523" y="111"/>
                    <a:pt x="512" y="113"/>
                  </a:cubicBezTo>
                  <a:cubicBezTo>
                    <a:pt x="508" y="113"/>
                    <a:pt x="502" y="115"/>
                    <a:pt x="495" y="115"/>
                  </a:cubicBezTo>
                  <a:lnTo>
                    <a:pt x="493" y="115"/>
                  </a:lnTo>
                  <a:cubicBezTo>
                    <a:pt x="491" y="116"/>
                    <a:pt x="487" y="116"/>
                    <a:pt x="483" y="116"/>
                  </a:cubicBezTo>
                  <a:cubicBezTo>
                    <a:pt x="475" y="116"/>
                    <a:pt x="464" y="115"/>
                    <a:pt x="459" y="115"/>
                  </a:cubicBezTo>
                  <a:cubicBezTo>
                    <a:pt x="450" y="115"/>
                    <a:pt x="440" y="113"/>
                    <a:pt x="431" y="112"/>
                  </a:cubicBezTo>
                  <a:cubicBezTo>
                    <a:pt x="408" y="102"/>
                    <a:pt x="380" y="99"/>
                    <a:pt x="353" y="94"/>
                  </a:cubicBezTo>
                  <a:lnTo>
                    <a:pt x="350" y="94"/>
                  </a:lnTo>
                  <a:cubicBezTo>
                    <a:pt x="342" y="93"/>
                    <a:pt x="334" y="90"/>
                    <a:pt x="326" y="87"/>
                  </a:cubicBezTo>
                  <a:cubicBezTo>
                    <a:pt x="310" y="84"/>
                    <a:pt x="297" y="80"/>
                    <a:pt x="281" y="75"/>
                  </a:cubicBezTo>
                  <a:cubicBezTo>
                    <a:pt x="254" y="65"/>
                    <a:pt x="225" y="57"/>
                    <a:pt x="197" y="46"/>
                  </a:cubicBezTo>
                  <a:cubicBezTo>
                    <a:pt x="191" y="43"/>
                    <a:pt x="184" y="41"/>
                    <a:pt x="178" y="39"/>
                  </a:cubicBezTo>
                  <a:cubicBezTo>
                    <a:pt x="175" y="39"/>
                    <a:pt x="171" y="36"/>
                    <a:pt x="168" y="36"/>
                  </a:cubicBezTo>
                  <a:cubicBezTo>
                    <a:pt x="159" y="32"/>
                    <a:pt x="133" y="14"/>
                    <a:pt x="132" y="13"/>
                  </a:cubicBezTo>
                  <a:cubicBezTo>
                    <a:pt x="120" y="4"/>
                    <a:pt x="106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4945;p56">
              <a:extLst>
                <a:ext uri="{FF2B5EF4-FFF2-40B4-BE49-F238E27FC236}">
                  <a16:creationId xmlns:a16="http://schemas.microsoft.com/office/drawing/2014/main" id="{C89DD8C7-18AF-654D-4BCF-1E81064A7AC1}"/>
                </a:ext>
              </a:extLst>
            </p:cNvPr>
            <p:cNvSpPr/>
            <p:nvPr/>
          </p:nvSpPr>
          <p:spPr>
            <a:xfrm>
              <a:off x="2456091" y="2038650"/>
              <a:ext cx="65254" cy="49719"/>
            </a:xfrm>
            <a:custGeom>
              <a:avLst/>
              <a:gdLst/>
              <a:ahLst/>
              <a:cxnLst/>
              <a:rect l="l" t="t" r="r" b="b"/>
              <a:pathLst>
                <a:path w="2306" h="1757" extrusionOk="0">
                  <a:moveTo>
                    <a:pt x="2209" y="0"/>
                  </a:moveTo>
                  <a:cubicBezTo>
                    <a:pt x="2178" y="0"/>
                    <a:pt x="2149" y="17"/>
                    <a:pt x="2134" y="55"/>
                  </a:cubicBezTo>
                  <a:cubicBezTo>
                    <a:pt x="2095" y="161"/>
                    <a:pt x="2074" y="279"/>
                    <a:pt x="2045" y="388"/>
                  </a:cubicBezTo>
                  <a:cubicBezTo>
                    <a:pt x="2016" y="504"/>
                    <a:pt x="1997" y="624"/>
                    <a:pt x="1974" y="743"/>
                  </a:cubicBezTo>
                  <a:cubicBezTo>
                    <a:pt x="1936" y="946"/>
                    <a:pt x="1909" y="1157"/>
                    <a:pt x="1859" y="1360"/>
                  </a:cubicBezTo>
                  <a:cubicBezTo>
                    <a:pt x="1573" y="1360"/>
                    <a:pt x="1284" y="1397"/>
                    <a:pt x="999" y="1420"/>
                  </a:cubicBezTo>
                  <a:cubicBezTo>
                    <a:pt x="842" y="1433"/>
                    <a:pt x="683" y="1443"/>
                    <a:pt x="528" y="1459"/>
                  </a:cubicBezTo>
                  <a:cubicBezTo>
                    <a:pt x="359" y="1478"/>
                    <a:pt x="202" y="1493"/>
                    <a:pt x="54" y="1581"/>
                  </a:cubicBezTo>
                  <a:cubicBezTo>
                    <a:pt x="6" y="1610"/>
                    <a:pt x="0" y="1682"/>
                    <a:pt x="57" y="1703"/>
                  </a:cubicBezTo>
                  <a:cubicBezTo>
                    <a:pt x="166" y="1748"/>
                    <a:pt x="271" y="1757"/>
                    <a:pt x="382" y="1757"/>
                  </a:cubicBezTo>
                  <a:cubicBezTo>
                    <a:pt x="427" y="1757"/>
                    <a:pt x="472" y="1755"/>
                    <a:pt x="519" y="1754"/>
                  </a:cubicBezTo>
                  <a:cubicBezTo>
                    <a:pt x="682" y="1747"/>
                    <a:pt x="848" y="1734"/>
                    <a:pt x="1010" y="1724"/>
                  </a:cubicBezTo>
                  <a:cubicBezTo>
                    <a:pt x="1336" y="1699"/>
                    <a:pt x="1670" y="1699"/>
                    <a:pt x="1990" y="1636"/>
                  </a:cubicBezTo>
                  <a:cubicBezTo>
                    <a:pt x="2051" y="1625"/>
                    <a:pt x="2100" y="1573"/>
                    <a:pt x="2105" y="1510"/>
                  </a:cubicBezTo>
                  <a:cubicBezTo>
                    <a:pt x="2121" y="1275"/>
                    <a:pt x="2177" y="1036"/>
                    <a:pt x="2214" y="802"/>
                  </a:cubicBezTo>
                  <a:cubicBezTo>
                    <a:pt x="2250" y="571"/>
                    <a:pt x="2305" y="326"/>
                    <a:pt x="2299" y="92"/>
                  </a:cubicBezTo>
                  <a:cubicBezTo>
                    <a:pt x="2300" y="38"/>
                    <a:pt x="2254" y="0"/>
                    <a:pt x="2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4946;p56">
              <a:extLst>
                <a:ext uri="{FF2B5EF4-FFF2-40B4-BE49-F238E27FC236}">
                  <a16:creationId xmlns:a16="http://schemas.microsoft.com/office/drawing/2014/main" id="{DB82E811-4990-9ACB-D175-75E2434D348E}"/>
                </a:ext>
              </a:extLst>
            </p:cNvPr>
            <p:cNvSpPr/>
            <p:nvPr/>
          </p:nvSpPr>
          <p:spPr>
            <a:xfrm>
              <a:off x="2274732" y="1779784"/>
              <a:ext cx="92533" cy="76997"/>
            </a:xfrm>
            <a:custGeom>
              <a:avLst/>
              <a:gdLst/>
              <a:ahLst/>
              <a:cxnLst/>
              <a:rect l="l" t="t" r="r" b="b"/>
              <a:pathLst>
                <a:path w="3270" h="2721" extrusionOk="0">
                  <a:moveTo>
                    <a:pt x="641" y="0"/>
                  </a:moveTo>
                  <a:cubicBezTo>
                    <a:pt x="591" y="0"/>
                    <a:pt x="541" y="23"/>
                    <a:pt x="528" y="79"/>
                  </a:cubicBezTo>
                  <a:cubicBezTo>
                    <a:pt x="431" y="506"/>
                    <a:pt x="331" y="930"/>
                    <a:pt x="235" y="1358"/>
                  </a:cubicBezTo>
                  <a:cubicBezTo>
                    <a:pt x="137" y="1786"/>
                    <a:pt x="18" y="2218"/>
                    <a:pt x="2" y="2658"/>
                  </a:cubicBezTo>
                  <a:cubicBezTo>
                    <a:pt x="1" y="2697"/>
                    <a:pt x="31" y="2720"/>
                    <a:pt x="63" y="2720"/>
                  </a:cubicBezTo>
                  <a:cubicBezTo>
                    <a:pt x="85" y="2720"/>
                    <a:pt x="107" y="2709"/>
                    <a:pt x="119" y="2684"/>
                  </a:cubicBezTo>
                  <a:cubicBezTo>
                    <a:pt x="297" y="2280"/>
                    <a:pt x="376" y="1842"/>
                    <a:pt x="477" y="1414"/>
                  </a:cubicBezTo>
                  <a:cubicBezTo>
                    <a:pt x="565" y="1050"/>
                    <a:pt x="649" y="685"/>
                    <a:pt x="732" y="319"/>
                  </a:cubicBezTo>
                  <a:cubicBezTo>
                    <a:pt x="1474" y="737"/>
                    <a:pt x="2294" y="1057"/>
                    <a:pt x="3146" y="1131"/>
                  </a:cubicBezTo>
                  <a:cubicBezTo>
                    <a:pt x="3148" y="1131"/>
                    <a:pt x="3150" y="1131"/>
                    <a:pt x="3152" y="1131"/>
                  </a:cubicBezTo>
                  <a:cubicBezTo>
                    <a:pt x="3235" y="1131"/>
                    <a:pt x="3270" y="1001"/>
                    <a:pt x="3182" y="977"/>
                  </a:cubicBezTo>
                  <a:cubicBezTo>
                    <a:pt x="2327" y="744"/>
                    <a:pt x="1489" y="474"/>
                    <a:pt x="722" y="21"/>
                  </a:cubicBezTo>
                  <a:cubicBezTo>
                    <a:pt x="699" y="7"/>
                    <a:pt x="670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4947;p56">
              <a:extLst>
                <a:ext uri="{FF2B5EF4-FFF2-40B4-BE49-F238E27FC236}">
                  <a16:creationId xmlns:a16="http://schemas.microsoft.com/office/drawing/2014/main" id="{70A054F8-3606-1468-E233-95285D0FC38C}"/>
                </a:ext>
              </a:extLst>
            </p:cNvPr>
            <p:cNvSpPr/>
            <p:nvPr/>
          </p:nvSpPr>
          <p:spPr>
            <a:xfrm>
              <a:off x="2388743" y="1812920"/>
              <a:ext cx="33985" cy="7103"/>
            </a:xfrm>
            <a:custGeom>
              <a:avLst/>
              <a:gdLst/>
              <a:ahLst/>
              <a:cxnLst/>
              <a:rect l="l" t="t" r="r" b="b"/>
              <a:pathLst>
                <a:path w="1201" h="251" extrusionOk="0">
                  <a:moveTo>
                    <a:pt x="449" y="2"/>
                  </a:moveTo>
                  <a:cubicBezTo>
                    <a:pt x="399" y="2"/>
                    <a:pt x="349" y="3"/>
                    <a:pt x="298" y="3"/>
                  </a:cubicBezTo>
                  <a:cubicBezTo>
                    <a:pt x="212" y="5"/>
                    <a:pt x="100" y="1"/>
                    <a:pt x="29" y="54"/>
                  </a:cubicBezTo>
                  <a:cubicBezTo>
                    <a:pt x="7" y="70"/>
                    <a:pt x="0" y="114"/>
                    <a:pt x="22" y="134"/>
                  </a:cubicBezTo>
                  <a:cubicBezTo>
                    <a:pt x="87" y="197"/>
                    <a:pt x="192" y="208"/>
                    <a:pt x="279" y="220"/>
                  </a:cubicBezTo>
                  <a:cubicBezTo>
                    <a:pt x="371" y="232"/>
                    <a:pt x="461" y="245"/>
                    <a:pt x="552" y="249"/>
                  </a:cubicBezTo>
                  <a:cubicBezTo>
                    <a:pt x="582" y="250"/>
                    <a:pt x="611" y="250"/>
                    <a:pt x="640" y="250"/>
                  </a:cubicBezTo>
                  <a:cubicBezTo>
                    <a:pt x="703" y="250"/>
                    <a:pt x="766" y="248"/>
                    <a:pt x="828" y="243"/>
                  </a:cubicBezTo>
                  <a:cubicBezTo>
                    <a:pt x="852" y="241"/>
                    <a:pt x="875" y="240"/>
                    <a:pt x="899" y="240"/>
                  </a:cubicBezTo>
                  <a:cubicBezTo>
                    <a:pt x="935" y="240"/>
                    <a:pt x="971" y="242"/>
                    <a:pt x="1008" y="242"/>
                  </a:cubicBezTo>
                  <a:cubicBezTo>
                    <a:pt x="1044" y="242"/>
                    <a:pt x="1079" y="241"/>
                    <a:pt x="1115" y="235"/>
                  </a:cubicBezTo>
                  <a:cubicBezTo>
                    <a:pt x="1184" y="221"/>
                    <a:pt x="1200" y="112"/>
                    <a:pt x="1128" y="91"/>
                  </a:cubicBezTo>
                  <a:cubicBezTo>
                    <a:pt x="1036" y="63"/>
                    <a:pt x="939" y="63"/>
                    <a:pt x="846" y="46"/>
                  </a:cubicBezTo>
                  <a:cubicBezTo>
                    <a:pt x="756" y="28"/>
                    <a:pt x="666" y="14"/>
                    <a:pt x="574" y="6"/>
                  </a:cubicBezTo>
                  <a:cubicBezTo>
                    <a:pt x="533" y="3"/>
                    <a:pt x="491" y="2"/>
                    <a:pt x="44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4948;p56">
              <a:extLst>
                <a:ext uri="{FF2B5EF4-FFF2-40B4-BE49-F238E27FC236}">
                  <a16:creationId xmlns:a16="http://schemas.microsoft.com/office/drawing/2014/main" id="{FE7D0E6F-DE38-693D-2D97-C2E0B2774E12}"/>
                </a:ext>
              </a:extLst>
            </p:cNvPr>
            <p:cNvSpPr/>
            <p:nvPr/>
          </p:nvSpPr>
          <p:spPr>
            <a:xfrm>
              <a:off x="2490387" y="1803016"/>
              <a:ext cx="43805" cy="67603"/>
            </a:xfrm>
            <a:custGeom>
              <a:avLst/>
              <a:gdLst/>
              <a:ahLst/>
              <a:cxnLst/>
              <a:rect l="l" t="t" r="r" b="b"/>
              <a:pathLst>
                <a:path w="1548" h="2389" extrusionOk="0">
                  <a:moveTo>
                    <a:pt x="1435" y="1"/>
                  </a:moveTo>
                  <a:cubicBezTo>
                    <a:pt x="1428" y="1"/>
                    <a:pt x="1420" y="2"/>
                    <a:pt x="1413" y="3"/>
                  </a:cubicBezTo>
                  <a:cubicBezTo>
                    <a:pt x="1180" y="56"/>
                    <a:pt x="948" y="111"/>
                    <a:pt x="715" y="165"/>
                  </a:cubicBezTo>
                  <a:cubicBezTo>
                    <a:pt x="497" y="217"/>
                    <a:pt x="250" y="258"/>
                    <a:pt x="51" y="367"/>
                  </a:cubicBezTo>
                  <a:cubicBezTo>
                    <a:pt x="0" y="390"/>
                    <a:pt x="6" y="477"/>
                    <a:pt x="72" y="480"/>
                  </a:cubicBezTo>
                  <a:cubicBezTo>
                    <a:pt x="91" y="481"/>
                    <a:pt x="110" y="482"/>
                    <a:pt x="129" y="482"/>
                  </a:cubicBezTo>
                  <a:cubicBezTo>
                    <a:pt x="337" y="482"/>
                    <a:pt x="552" y="421"/>
                    <a:pt x="753" y="377"/>
                  </a:cubicBezTo>
                  <a:cubicBezTo>
                    <a:pt x="941" y="338"/>
                    <a:pt x="1125" y="294"/>
                    <a:pt x="1313" y="252"/>
                  </a:cubicBezTo>
                  <a:lnTo>
                    <a:pt x="1313" y="252"/>
                  </a:lnTo>
                  <a:cubicBezTo>
                    <a:pt x="1291" y="576"/>
                    <a:pt x="1275" y="900"/>
                    <a:pt x="1268" y="1225"/>
                  </a:cubicBezTo>
                  <a:cubicBezTo>
                    <a:pt x="1257" y="1590"/>
                    <a:pt x="1243" y="1967"/>
                    <a:pt x="1282" y="2330"/>
                  </a:cubicBezTo>
                  <a:cubicBezTo>
                    <a:pt x="1286" y="2370"/>
                    <a:pt x="1318" y="2389"/>
                    <a:pt x="1350" y="2389"/>
                  </a:cubicBezTo>
                  <a:cubicBezTo>
                    <a:pt x="1386" y="2389"/>
                    <a:pt x="1424" y="2366"/>
                    <a:pt x="1428" y="2324"/>
                  </a:cubicBezTo>
                  <a:cubicBezTo>
                    <a:pt x="1461" y="1959"/>
                    <a:pt x="1457" y="1589"/>
                    <a:pt x="1473" y="1224"/>
                  </a:cubicBezTo>
                  <a:cubicBezTo>
                    <a:pt x="1489" y="856"/>
                    <a:pt x="1512" y="489"/>
                    <a:pt x="1544" y="122"/>
                  </a:cubicBezTo>
                  <a:cubicBezTo>
                    <a:pt x="1548" y="61"/>
                    <a:pt x="1498" y="1"/>
                    <a:pt x="1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4949;p56">
              <a:extLst>
                <a:ext uri="{FF2B5EF4-FFF2-40B4-BE49-F238E27FC236}">
                  <a16:creationId xmlns:a16="http://schemas.microsoft.com/office/drawing/2014/main" id="{EFBA9D65-619F-8433-8A82-E24EB522948A}"/>
                </a:ext>
              </a:extLst>
            </p:cNvPr>
            <p:cNvSpPr/>
            <p:nvPr/>
          </p:nvSpPr>
          <p:spPr>
            <a:xfrm>
              <a:off x="2291286" y="1804488"/>
              <a:ext cx="12253" cy="33023"/>
            </a:xfrm>
            <a:custGeom>
              <a:avLst/>
              <a:gdLst/>
              <a:ahLst/>
              <a:cxnLst/>
              <a:rect l="l" t="t" r="r" b="b"/>
              <a:pathLst>
                <a:path w="433" h="1167" extrusionOk="0">
                  <a:moveTo>
                    <a:pt x="359" y="1"/>
                  </a:moveTo>
                  <a:cubicBezTo>
                    <a:pt x="337" y="1"/>
                    <a:pt x="314" y="13"/>
                    <a:pt x="299" y="40"/>
                  </a:cubicBezTo>
                  <a:cubicBezTo>
                    <a:pt x="278" y="82"/>
                    <a:pt x="247" y="118"/>
                    <a:pt x="227" y="162"/>
                  </a:cubicBezTo>
                  <a:cubicBezTo>
                    <a:pt x="206" y="204"/>
                    <a:pt x="189" y="246"/>
                    <a:pt x="174" y="291"/>
                  </a:cubicBezTo>
                  <a:cubicBezTo>
                    <a:pt x="144" y="376"/>
                    <a:pt x="116" y="463"/>
                    <a:pt x="96" y="553"/>
                  </a:cubicBezTo>
                  <a:cubicBezTo>
                    <a:pt x="57" y="723"/>
                    <a:pt x="0" y="926"/>
                    <a:pt x="44" y="1101"/>
                  </a:cubicBezTo>
                  <a:cubicBezTo>
                    <a:pt x="53" y="1144"/>
                    <a:pt x="87" y="1167"/>
                    <a:pt x="122" y="1167"/>
                  </a:cubicBezTo>
                  <a:cubicBezTo>
                    <a:pt x="151" y="1167"/>
                    <a:pt x="181" y="1151"/>
                    <a:pt x="196" y="1117"/>
                  </a:cubicBezTo>
                  <a:cubicBezTo>
                    <a:pt x="231" y="1037"/>
                    <a:pt x="243" y="948"/>
                    <a:pt x="256" y="861"/>
                  </a:cubicBezTo>
                  <a:cubicBezTo>
                    <a:pt x="270" y="774"/>
                    <a:pt x="285" y="687"/>
                    <a:pt x="305" y="601"/>
                  </a:cubicBezTo>
                  <a:cubicBezTo>
                    <a:pt x="323" y="518"/>
                    <a:pt x="343" y="437"/>
                    <a:pt x="363" y="352"/>
                  </a:cubicBezTo>
                  <a:cubicBezTo>
                    <a:pt x="374" y="310"/>
                    <a:pt x="384" y="270"/>
                    <a:pt x="394" y="226"/>
                  </a:cubicBezTo>
                  <a:cubicBezTo>
                    <a:pt x="404" y="179"/>
                    <a:pt x="407" y="131"/>
                    <a:pt x="420" y="85"/>
                  </a:cubicBezTo>
                  <a:cubicBezTo>
                    <a:pt x="433" y="34"/>
                    <a:pt x="397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4950;p56">
              <a:extLst>
                <a:ext uri="{FF2B5EF4-FFF2-40B4-BE49-F238E27FC236}">
                  <a16:creationId xmlns:a16="http://schemas.microsoft.com/office/drawing/2014/main" id="{6AF61561-6274-5622-7D7C-1E17C14AF2A3}"/>
                </a:ext>
              </a:extLst>
            </p:cNvPr>
            <p:cNvSpPr/>
            <p:nvPr/>
          </p:nvSpPr>
          <p:spPr>
            <a:xfrm>
              <a:off x="2304020" y="1810685"/>
              <a:ext cx="8914" cy="21251"/>
            </a:xfrm>
            <a:custGeom>
              <a:avLst/>
              <a:gdLst/>
              <a:ahLst/>
              <a:cxnLst/>
              <a:rect l="l" t="t" r="r" b="b"/>
              <a:pathLst>
                <a:path w="315" h="751" extrusionOk="0">
                  <a:moveTo>
                    <a:pt x="229" y="1"/>
                  </a:moveTo>
                  <a:cubicBezTo>
                    <a:pt x="194" y="1"/>
                    <a:pt x="166" y="21"/>
                    <a:pt x="149" y="53"/>
                  </a:cubicBezTo>
                  <a:cubicBezTo>
                    <a:pt x="137" y="77"/>
                    <a:pt x="120" y="103"/>
                    <a:pt x="112" y="128"/>
                  </a:cubicBezTo>
                  <a:cubicBezTo>
                    <a:pt x="105" y="149"/>
                    <a:pt x="101" y="174"/>
                    <a:pt x="95" y="197"/>
                  </a:cubicBezTo>
                  <a:cubicBezTo>
                    <a:pt x="80" y="248"/>
                    <a:pt x="67" y="300"/>
                    <a:pt x="53" y="351"/>
                  </a:cubicBezTo>
                  <a:cubicBezTo>
                    <a:pt x="38" y="407"/>
                    <a:pt x="24" y="462"/>
                    <a:pt x="11" y="517"/>
                  </a:cubicBezTo>
                  <a:cubicBezTo>
                    <a:pt x="7" y="536"/>
                    <a:pt x="9" y="551"/>
                    <a:pt x="8" y="571"/>
                  </a:cubicBezTo>
                  <a:lnTo>
                    <a:pt x="8" y="571"/>
                  </a:lnTo>
                  <a:cubicBezTo>
                    <a:pt x="8" y="571"/>
                    <a:pt x="8" y="571"/>
                    <a:pt x="8" y="571"/>
                  </a:cubicBezTo>
                  <a:lnTo>
                    <a:pt x="8" y="571"/>
                  </a:lnTo>
                  <a:cubicBezTo>
                    <a:pt x="7" y="571"/>
                    <a:pt x="3" y="593"/>
                    <a:pt x="3" y="593"/>
                  </a:cubicBezTo>
                  <a:cubicBezTo>
                    <a:pt x="1" y="625"/>
                    <a:pt x="3" y="655"/>
                    <a:pt x="6" y="686"/>
                  </a:cubicBezTo>
                  <a:cubicBezTo>
                    <a:pt x="8" y="726"/>
                    <a:pt x="48" y="750"/>
                    <a:pt x="87" y="750"/>
                  </a:cubicBezTo>
                  <a:cubicBezTo>
                    <a:pt x="112" y="750"/>
                    <a:pt x="136" y="741"/>
                    <a:pt x="149" y="719"/>
                  </a:cubicBezTo>
                  <a:cubicBezTo>
                    <a:pt x="166" y="691"/>
                    <a:pt x="181" y="665"/>
                    <a:pt x="192" y="636"/>
                  </a:cubicBezTo>
                  <a:cubicBezTo>
                    <a:pt x="192" y="636"/>
                    <a:pt x="200" y="616"/>
                    <a:pt x="201" y="616"/>
                  </a:cubicBezTo>
                  <a:lnTo>
                    <a:pt x="201" y="616"/>
                  </a:lnTo>
                  <a:cubicBezTo>
                    <a:pt x="201" y="616"/>
                    <a:pt x="200" y="617"/>
                    <a:pt x="200" y="619"/>
                  </a:cubicBezTo>
                  <a:cubicBezTo>
                    <a:pt x="207" y="603"/>
                    <a:pt x="214" y="590"/>
                    <a:pt x="220" y="571"/>
                  </a:cubicBezTo>
                  <a:cubicBezTo>
                    <a:pt x="236" y="513"/>
                    <a:pt x="248" y="455"/>
                    <a:pt x="261" y="396"/>
                  </a:cubicBezTo>
                  <a:cubicBezTo>
                    <a:pt x="271" y="348"/>
                    <a:pt x="284" y="298"/>
                    <a:pt x="294" y="248"/>
                  </a:cubicBezTo>
                  <a:cubicBezTo>
                    <a:pt x="300" y="222"/>
                    <a:pt x="307" y="199"/>
                    <a:pt x="312" y="174"/>
                  </a:cubicBezTo>
                  <a:cubicBezTo>
                    <a:pt x="314" y="146"/>
                    <a:pt x="313" y="119"/>
                    <a:pt x="313" y="91"/>
                  </a:cubicBezTo>
                  <a:cubicBezTo>
                    <a:pt x="313" y="51"/>
                    <a:pt x="291" y="11"/>
                    <a:pt x="248" y="3"/>
                  </a:cubicBezTo>
                  <a:cubicBezTo>
                    <a:pt x="241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4951;p56">
              <a:extLst>
                <a:ext uri="{FF2B5EF4-FFF2-40B4-BE49-F238E27FC236}">
                  <a16:creationId xmlns:a16="http://schemas.microsoft.com/office/drawing/2014/main" id="{C9741EBF-80B7-EC39-FD77-E767EB47E3A0}"/>
                </a:ext>
              </a:extLst>
            </p:cNvPr>
            <p:cNvSpPr/>
            <p:nvPr/>
          </p:nvSpPr>
          <p:spPr>
            <a:xfrm>
              <a:off x="2313556" y="1817335"/>
              <a:ext cx="7612" cy="15281"/>
            </a:xfrm>
            <a:custGeom>
              <a:avLst/>
              <a:gdLst/>
              <a:ahLst/>
              <a:cxnLst/>
              <a:rect l="l" t="t" r="r" b="b"/>
              <a:pathLst>
                <a:path w="269" h="540" extrusionOk="0">
                  <a:moveTo>
                    <a:pt x="191" y="1"/>
                  </a:moveTo>
                  <a:cubicBezTo>
                    <a:pt x="168" y="1"/>
                    <a:pt x="145" y="11"/>
                    <a:pt x="131" y="32"/>
                  </a:cubicBezTo>
                  <a:cubicBezTo>
                    <a:pt x="129" y="37"/>
                    <a:pt x="125" y="42"/>
                    <a:pt x="122" y="47"/>
                  </a:cubicBezTo>
                  <a:lnTo>
                    <a:pt x="122" y="47"/>
                  </a:lnTo>
                  <a:cubicBezTo>
                    <a:pt x="116" y="52"/>
                    <a:pt x="112" y="59"/>
                    <a:pt x="108" y="65"/>
                  </a:cubicBezTo>
                  <a:cubicBezTo>
                    <a:pt x="101" y="76"/>
                    <a:pt x="95" y="90"/>
                    <a:pt x="88" y="102"/>
                  </a:cubicBezTo>
                  <a:cubicBezTo>
                    <a:pt x="79" y="119"/>
                    <a:pt x="69" y="138"/>
                    <a:pt x="62" y="158"/>
                  </a:cubicBezTo>
                  <a:cubicBezTo>
                    <a:pt x="57" y="173"/>
                    <a:pt x="54" y="188"/>
                    <a:pt x="49" y="199"/>
                  </a:cubicBezTo>
                  <a:cubicBezTo>
                    <a:pt x="41" y="228"/>
                    <a:pt x="33" y="256"/>
                    <a:pt x="25" y="285"/>
                  </a:cubicBezTo>
                  <a:cubicBezTo>
                    <a:pt x="15" y="318"/>
                    <a:pt x="8" y="347"/>
                    <a:pt x="11" y="378"/>
                  </a:cubicBezTo>
                  <a:cubicBezTo>
                    <a:pt x="8" y="394"/>
                    <a:pt x="6" y="408"/>
                    <a:pt x="5" y="424"/>
                  </a:cubicBezTo>
                  <a:cubicBezTo>
                    <a:pt x="1" y="451"/>
                    <a:pt x="1" y="472"/>
                    <a:pt x="11" y="499"/>
                  </a:cubicBezTo>
                  <a:cubicBezTo>
                    <a:pt x="20" y="527"/>
                    <a:pt x="48" y="540"/>
                    <a:pt x="76" y="540"/>
                  </a:cubicBezTo>
                  <a:cubicBezTo>
                    <a:pt x="94" y="540"/>
                    <a:pt x="113" y="534"/>
                    <a:pt x="127" y="523"/>
                  </a:cubicBezTo>
                  <a:cubicBezTo>
                    <a:pt x="152" y="503"/>
                    <a:pt x="166" y="467"/>
                    <a:pt x="181" y="435"/>
                  </a:cubicBezTo>
                  <a:cubicBezTo>
                    <a:pt x="200" y="413"/>
                    <a:pt x="208" y="384"/>
                    <a:pt x="217" y="356"/>
                  </a:cubicBezTo>
                  <a:cubicBezTo>
                    <a:pt x="224" y="328"/>
                    <a:pt x="233" y="304"/>
                    <a:pt x="240" y="276"/>
                  </a:cubicBezTo>
                  <a:cubicBezTo>
                    <a:pt x="251" y="246"/>
                    <a:pt x="262" y="212"/>
                    <a:pt x="265" y="180"/>
                  </a:cubicBezTo>
                  <a:cubicBezTo>
                    <a:pt x="267" y="167"/>
                    <a:pt x="267" y="154"/>
                    <a:pt x="267" y="140"/>
                  </a:cubicBezTo>
                  <a:cubicBezTo>
                    <a:pt x="267" y="132"/>
                    <a:pt x="268" y="128"/>
                    <a:pt x="268" y="119"/>
                  </a:cubicBezTo>
                  <a:cubicBezTo>
                    <a:pt x="268" y="111"/>
                    <a:pt x="267" y="103"/>
                    <a:pt x="267" y="96"/>
                  </a:cubicBezTo>
                  <a:lnTo>
                    <a:pt x="267" y="81"/>
                  </a:lnTo>
                  <a:cubicBezTo>
                    <a:pt x="267" y="49"/>
                    <a:pt x="252" y="16"/>
                    <a:pt x="219" y="6"/>
                  </a:cubicBezTo>
                  <a:cubicBezTo>
                    <a:pt x="210" y="3"/>
                    <a:pt x="201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4952;p56">
              <a:extLst>
                <a:ext uri="{FF2B5EF4-FFF2-40B4-BE49-F238E27FC236}">
                  <a16:creationId xmlns:a16="http://schemas.microsoft.com/office/drawing/2014/main" id="{8054B5F6-5209-6D98-B386-CA9386D192F8}"/>
                </a:ext>
              </a:extLst>
            </p:cNvPr>
            <p:cNvSpPr/>
            <p:nvPr/>
          </p:nvSpPr>
          <p:spPr>
            <a:xfrm>
              <a:off x="2324592" y="1821579"/>
              <a:ext cx="6339" cy="9876"/>
            </a:xfrm>
            <a:custGeom>
              <a:avLst/>
              <a:gdLst/>
              <a:ahLst/>
              <a:cxnLst/>
              <a:rect l="l" t="t" r="r" b="b"/>
              <a:pathLst>
                <a:path w="224" h="349" extrusionOk="0">
                  <a:moveTo>
                    <a:pt x="143" y="1"/>
                  </a:moveTo>
                  <a:cubicBezTo>
                    <a:pt x="119" y="1"/>
                    <a:pt x="98" y="13"/>
                    <a:pt x="82" y="32"/>
                  </a:cubicBezTo>
                  <a:cubicBezTo>
                    <a:pt x="73" y="42"/>
                    <a:pt x="64" y="52"/>
                    <a:pt x="58" y="64"/>
                  </a:cubicBezTo>
                  <a:cubicBezTo>
                    <a:pt x="51" y="77"/>
                    <a:pt x="45" y="90"/>
                    <a:pt x="39" y="103"/>
                  </a:cubicBezTo>
                  <a:cubicBezTo>
                    <a:pt x="36" y="112"/>
                    <a:pt x="31" y="120"/>
                    <a:pt x="28" y="132"/>
                  </a:cubicBezTo>
                  <a:cubicBezTo>
                    <a:pt x="23" y="141"/>
                    <a:pt x="20" y="149"/>
                    <a:pt x="18" y="158"/>
                  </a:cubicBezTo>
                  <a:cubicBezTo>
                    <a:pt x="16" y="170"/>
                    <a:pt x="16" y="178"/>
                    <a:pt x="16" y="190"/>
                  </a:cubicBezTo>
                  <a:lnTo>
                    <a:pt x="16" y="184"/>
                  </a:lnTo>
                  <a:cubicBezTo>
                    <a:pt x="10" y="210"/>
                    <a:pt x="6" y="235"/>
                    <a:pt x="3" y="260"/>
                  </a:cubicBezTo>
                  <a:cubicBezTo>
                    <a:pt x="0" y="295"/>
                    <a:pt x="22" y="333"/>
                    <a:pt x="57" y="344"/>
                  </a:cubicBezTo>
                  <a:cubicBezTo>
                    <a:pt x="65" y="348"/>
                    <a:pt x="74" y="349"/>
                    <a:pt x="82" y="349"/>
                  </a:cubicBezTo>
                  <a:cubicBezTo>
                    <a:pt x="88" y="349"/>
                    <a:pt x="94" y="348"/>
                    <a:pt x="100" y="347"/>
                  </a:cubicBezTo>
                  <a:cubicBezTo>
                    <a:pt x="118" y="346"/>
                    <a:pt x="144" y="331"/>
                    <a:pt x="153" y="315"/>
                  </a:cubicBezTo>
                  <a:cubicBezTo>
                    <a:pt x="166" y="292"/>
                    <a:pt x="176" y="267"/>
                    <a:pt x="188" y="242"/>
                  </a:cubicBezTo>
                  <a:cubicBezTo>
                    <a:pt x="195" y="235"/>
                    <a:pt x="199" y="226"/>
                    <a:pt x="204" y="215"/>
                  </a:cubicBezTo>
                  <a:cubicBezTo>
                    <a:pt x="206" y="202"/>
                    <a:pt x="211" y="190"/>
                    <a:pt x="212" y="177"/>
                  </a:cubicBezTo>
                  <a:lnTo>
                    <a:pt x="218" y="144"/>
                  </a:lnTo>
                  <a:cubicBezTo>
                    <a:pt x="220" y="133"/>
                    <a:pt x="221" y="125"/>
                    <a:pt x="221" y="113"/>
                  </a:cubicBezTo>
                  <a:cubicBezTo>
                    <a:pt x="224" y="97"/>
                    <a:pt x="220" y="78"/>
                    <a:pt x="218" y="62"/>
                  </a:cubicBezTo>
                  <a:cubicBezTo>
                    <a:pt x="217" y="49"/>
                    <a:pt x="209" y="38"/>
                    <a:pt x="202" y="27"/>
                  </a:cubicBezTo>
                  <a:cubicBezTo>
                    <a:pt x="191" y="16"/>
                    <a:pt x="176" y="6"/>
                    <a:pt x="160" y="3"/>
                  </a:cubicBezTo>
                  <a:cubicBezTo>
                    <a:pt x="154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4953;p56">
              <a:extLst>
                <a:ext uri="{FF2B5EF4-FFF2-40B4-BE49-F238E27FC236}">
                  <a16:creationId xmlns:a16="http://schemas.microsoft.com/office/drawing/2014/main" id="{B6BD4F61-F71B-7408-2FC2-12957980FF6B}"/>
                </a:ext>
              </a:extLst>
            </p:cNvPr>
            <p:cNvSpPr/>
            <p:nvPr/>
          </p:nvSpPr>
          <p:spPr>
            <a:xfrm>
              <a:off x="2501282" y="2043771"/>
              <a:ext cx="5858" cy="21591"/>
            </a:xfrm>
            <a:custGeom>
              <a:avLst/>
              <a:gdLst/>
              <a:ahLst/>
              <a:cxnLst/>
              <a:rect l="l" t="t" r="r" b="b"/>
              <a:pathLst>
                <a:path w="207" h="763" extrusionOk="0">
                  <a:moveTo>
                    <a:pt x="135" y="1"/>
                  </a:moveTo>
                  <a:cubicBezTo>
                    <a:pt x="110" y="1"/>
                    <a:pt x="86" y="13"/>
                    <a:pt x="79" y="40"/>
                  </a:cubicBezTo>
                  <a:cubicBezTo>
                    <a:pt x="65" y="94"/>
                    <a:pt x="49" y="148"/>
                    <a:pt x="40" y="203"/>
                  </a:cubicBezTo>
                  <a:cubicBezTo>
                    <a:pt x="30" y="260"/>
                    <a:pt x="25" y="315"/>
                    <a:pt x="19" y="370"/>
                  </a:cubicBezTo>
                  <a:cubicBezTo>
                    <a:pt x="14" y="425"/>
                    <a:pt x="8" y="477"/>
                    <a:pt x="5" y="533"/>
                  </a:cubicBezTo>
                  <a:cubicBezTo>
                    <a:pt x="1" y="592"/>
                    <a:pt x="8" y="649"/>
                    <a:pt x="12" y="709"/>
                  </a:cubicBezTo>
                  <a:cubicBezTo>
                    <a:pt x="15" y="743"/>
                    <a:pt x="48" y="762"/>
                    <a:pt x="80" y="762"/>
                  </a:cubicBezTo>
                  <a:cubicBezTo>
                    <a:pt x="106" y="762"/>
                    <a:pt x="131" y="749"/>
                    <a:pt x="139" y="722"/>
                  </a:cubicBezTo>
                  <a:cubicBezTo>
                    <a:pt x="153" y="666"/>
                    <a:pt x="171" y="613"/>
                    <a:pt x="179" y="556"/>
                  </a:cubicBezTo>
                  <a:cubicBezTo>
                    <a:pt x="187" y="499"/>
                    <a:pt x="192" y="443"/>
                    <a:pt x="195" y="386"/>
                  </a:cubicBezTo>
                  <a:cubicBezTo>
                    <a:pt x="200" y="332"/>
                    <a:pt x="207" y="277"/>
                    <a:pt x="207" y="225"/>
                  </a:cubicBezTo>
                  <a:cubicBezTo>
                    <a:pt x="207" y="165"/>
                    <a:pt x="201" y="108"/>
                    <a:pt x="197" y="50"/>
                  </a:cubicBezTo>
                  <a:cubicBezTo>
                    <a:pt x="194" y="18"/>
                    <a:pt x="165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4954;p56">
              <a:extLst>
                <a:ext uri="{FF2B5EF4-FFF2-40B4-BE49-F238E27FC236}">
                  <a16:creationId xmlns:a16="http://schemas.microsoft.com/office/drawing/2014/main" id="{392E1FDE-1CA0-B6D3-1EA8-537099F8737D}"/>
                </a:ext>
              </a:extLst>
            </p:cNvPr>
            <p:cNvSpPr/>
            <p:nvPr/>
          </p:nvSpPr>
          <p:spPr>
            <a:xfrm>
              <a:off x="2492651" y="2048356"/>
              <a:ext cx="5094" cy="11828"/>
            </a:xfrm>
            <a:custGeom>
              <a:avLst/>
              <a:gdLst/>
              <a:ahLst/>
              <a:cxnLst/>
              <a:rect l="l" t="t" r="r" b="b"/>
              <a:pathLst>
                <a:path w="180" h="418" extrusionOk="0">
                  <a:moveTo>
                    <a:pt x="112" y="0"/>
                  </a:moveTo>
                  <a:cubicBezTo>
                    <a:pt x="93" y="0"/>
                    <a:pt x="73" y="3"/>
                    <a:pt x="61" y="16"/>
                  </a:cubicBezTo>
                  <a:cubicBezTo>
                    <a:pt x="45" y="29"/>
                    <a:pt x="40" y="45"/>
                    <a:pt x="35" y="63"/>
                  </a:cubicBezTo>
                  <a:cubicBezTo>
                    <a:pt x="27" y="109"/>
                    <a:pt x="13" y="154"/>
                    <a:pt x="9" y="201"/>
                  </a:cubicBezTo>
                  <a:cubicBezTo>
                    <a:pt x="6" y="252"/>
                    <a:pt x="0" y="305"/>
                    <a:pt x="5" y="356"/>
                  </a:cubicBezTo>
                  <a:cubicBezTo>
                    <a:pt x="6" y="387"/>
                    <a:pt x="41" y="416"/>
                    <a:pt x="72" y="417"/>
                  </a:cubicBezTo>
                  <a:cubicBezTo>
                    <a:pt x="73" y="417"/>
                    <a:pt x="74" y="417"/>
                    <a:pt x="75" y="417"/>
                  </a:cubicBezTo>
                  <a:cubicBezTo>
                    <a:pt x="105" y="417"/>
                    <a:pt x="140" y="400"/>
                    <a:pt x="150" y="368"/>
                  </a:cubicBezTo>
                  <a:cubicBezTo>
                    <a:pt x="165" y="317"/>
                    <a:pt x="168" y="266"/>
                    <a:pt x="173" y="215"/>
                  </a:cubicBezTo>
                  <a:cubicBezTo>
                    <a:pt x="179" y="170"/>
                    <a:pt x="175" y="121"/>
                    <a:pt x="173" y="76"/>
                  </a:cubicBezTo>
                  <a:cubicBezTo>
                    <a:pt x="173" y="55"/>
                    <a:pt x="170" y="39"/>
                    <a:pt x="157" y="25"/>
                  </a:cubicBezTo>
                  <a:cubicBezTo>
                    <a:pt x="149" y="10"/>
                    <a:pt x="130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4955;p56">
              <a:extLst>
                <a:ext uri="{FF2B5EF4-FFF2-40B4-BE49-F238E27FC236}">
                  <a16:creationId xmlns:a16="http://schemas.microsoft.com/office/drawing/2014/main" id="{A3B685CF-4FBD-8B17-EA8C-AD6ED03BBC22}"/>
                </a:ext>
              </a:extLst>
            </p:cNvPr>
            <p:cNvSpPr/>
            <p:nvPr/>
          </p:nvSpPr>
          <p:spPr>
            <a:xfrm>
              <a:off x="2483115" y="2051893"/>
              <a:ext cx="5207" cy="8744"/>
            </a:xfrm>
            <a:custGeom>
              <a:avLst/>
              <a:gdLst/>
              <a:ahLst/>
              <a:cxnLst/>
              <a:rect l="l" t="t" r="r" b="b"/>
              <a:pathLst>
                <a:path w="184" h="309" extrusionOk="0">
                  <a:moveTo>
                    <a:pt x="74" y="0"/>
                  </a:moveTo>
                  <a:cubicBezTo>
                    <a:pt x="69" y="0"/>
                    <a:pt x="65" y="1"/>
                    <a:pt x="61" y="2"/>
                  </a:cubicBezTo>
                  <a:cubicBezTo>
                    <a:pt x="32" y="9"/>
                    <a:pt x="9" y="31"/>
                    <a:pt x="6" y="61"/>
                  </a:cubicBezTo>
                  <a:cubicBezTo>
                    <a:pt x="3" y="73"/>
                    <a:pt x="3" y="81"/>
                    <a:pt x="2" y="92"/>
                  </a:cubicBezTo>
                  <a:lnTo>
                    <a:pt x="2" y="90"/>
                  </a:lnTo>
                  <a:cubicBezTo>
                    <a:pt x="2" y="96"/>
                    <a:pt x="0" y="99"/>
                    <a:pt x="0" y="105"/>
                  </a:cubicBezTo>
                  <a:lnTo>
                    <a:pt x="0" y="124"/>
                  </a:lnTo>
                  <a:lnTo>
                    <a:pt x="0" y="160"/>
                  </a:lnTo>
                  <a:cubicBezTo>
                    <a:pt x="0" y="172"/>
                    <a:pt x="0" y="188"/>
                    <a:pt x="2" y="199"/>
                  </a:cubicBezTo>
                  <a:cubicBezTo>
                    <a:pt x="3" y="206"/>
                    <a:pt x="8" y="214"/>
                    <a:pt x="9" y="221"/>
                  </a:cubicBezTo>
                  <a:cubicBezTo>
                    <a:pt x="9" y="222"/>
                    <a:pt x="10" y="225"/>
                    <a:pt x="10" y="227"/>
                  </a:cubicBezTo>
                  <a:lnTo>
                    <a:pt x="15" y="236"/>
                  </a:lnTo>
                  <a:lnTo>
                    <a:pt x="21" y="253"/>
                  </a:lnTo>
                  <a:cubicBezTo>
                    <a:pt x="25" y="270"/>
                    <a:pt x="38" y="285"/>
                    <a:pt x="53" y="294"/>
                  </a:cubicBezTo>
                  <a:cubicBezTo>
                    <a:pt x="67" y="303"/>
                    <a:pt x="83" y="308"/>
                    <a:pt x="100" y="308"/>
                  </a:cubicBezTo>
                  <a:cubicBezTo>
                    <a:pt x="124" y="308"/>
                    <a:pt x="148" y="297"/>
                    <a:pt x="163" y="276"/>
                  </a:cubicBezTo>
                  <a:cubicBezTo>
                    <a:pt x="175" y="262"/>
                    <a:pt x="182" y="243"/>
                    <a:pt x="182" y="225"/>
                  </a:cubicBezTo>
                  <a:lnTo>
                    <a:pt x="182" y="206"/>
                  </a:lnTo>
                  <a:cubicBezTo>
                    <a:pt x="182" y="195"/>
                    <a:pt x="183" y="177"/>
                    <a:pt x="180" y="167"/>
                  </a:cubicBezTo>
                  <a:cubicBezTo>
                    <a:pt x="176" y="154"/>
                    <a:pt x="173" y="141"/>
                    <a:pt x="169" y="131"/>
                  </a:cubicBezTo>
                  <a:cubicBezTo>
                    <a:pt x="166" y="119"/>
                    <a:pt x="162" y="108"/>
                    <a:pt x="159" y="96"/>
                  </a:cubicBezTo>
                  <a:lnTo>
                    <a:pt x="153" y="80"/>
                  </a:lnTo>
                  <a:cubicBezTo>
                    <a:pt x="151" y="74"/>
                    <a:pt x="148" y="71"/>
                    <a:pt x="146" y="66"/>
                  </a:cubicBezTo>
                  <a:lnTo>
                    <a:pt x="146" y="66"/>
                  </a:lnTo>
                  <a:lnTo>
                    <a:pt x="147" y="67"/>
                  </a:lnTo>
                  <a:cubicBezTo>
                    <a:pt x="141" y="58"/>
                    <a:pt x="138" y="48"/>
                    <a:pt x="134" y="39"/>
                  </a:cubicBezTo>
                  <a:cubicBezTo>
                    <a:pt x="124" y="18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4956;p56">
              <a:extLst>
                <a:ext uri="{FF2B5EF4-FFF2-40B4-BE49-F238E27FC236}">
                  <a16:creationId xmlns:a16="http://schemas.microsoft.com/office/drawing/2014/main" id="{36735715-99AC-E972-37C4-E474730138F6}"/>
                </a:ext>
              </a:extLst>
            </p:cNvPr>
            <p:cNvSpPr/>
            <p:nvPr/>
          </p:nvSpPr>
          <p:spPr>
            <a:xfrm>
              <a:off x="2227362" y="2102177"/>
              <a:ext cx="54642" cy="152920"/>
            </a:xfrm>
            <a:custGeom>
              <a:avLst/>
              <a:gdLst/>
              <a:ahLst/>
              <a:cxnLst/>
              <a:rect l="l" t="t" r="r" b="b"/>
              <a:pathLst>
                <a:path w="1931" h="5404" extrusionOk="0">
                  <a:moveTo>
                    <a:pt x="428" y="0"/>
                  </a:moveTo>
                  <a:cubicBezTo>
                    <a:pt x="368" y="0"/>
                    <a:pt x="303" y="50"/>
                    <a:pt x="304" y="112"/>
                  </a:cubicBezTo>
                  <a:cubicBezTo>
                    <a:pt x="307" y="329"/>
                    <a:pt x="270" y="548"/>
                    <a:pt x="246" y="762"/>
                  </a:cubicBezTo>
                  <a:cubicBezTo>
                    <a:pt x="225" y="978"/>
                    <a:pt x="203" y="1196"/>
                    <a:pt x="182" y="1413"/>
                  </a:cubicBezTo>
                  <a:cubicBezTo>
                    <a:pt x="143" y="1855"/>
                    <a:pt x="110" y="2298"/>
                    <a:pt x="82" y="2741"/>
                  </a:cubicBezTo>
                  <a:cubicBezTo>
                    <a:pt x="31" y="3609"/>
                    <a:pt x="1" y="4479"/>
                    <a:pt x="43" y="5350"/>
                  </a:cubicBezTo>
                  <a:cubicBezTo>
                    <a:pt x="44" y="5386"/>
                    <a:pt x="74" y="5404"/>
                    <a:pt x="105" y="5404"/>
                  </a:cubicBezTo>
                  <a:cubicBezTo>
                    <a:pt x="137" y="5404"/>
                    <a:pt x="171" y="5384"/>
                    <a:pt x="172" y="5347"/>
                  </a:cubicBezTo>
                  <a:cubicBezTo>
                    <a:pt x="211" y="4486"/>
                    <a:pt x="227" y="3623"/>
                    <a:pt x="281" y="2763"/>
                  </a:cubicBezTo>
                  <a:cubicBezTo>
                    <a:pt x="307" y="2336"/>
                    <a:pt x="341" y="1910"/>
                    <a:pt x="380" y="1483"/>
                  </a:cubicBezTo>
                  <a:cubicBezTo>
                    <a:pt x="400" y="1268"/>
                    <a:pt x="424" y="1050"/>
                    <a:pt x="448" y="833"/>
                  </a:cubicBezTo>
                  <a:cubicBezTo>
                    <a:pt x="466" y="672"/>
                    <a:pt x="477" y="502"/>
                    <a:pt x="504" y="339"/>
                  </a:cubicBezTo>
                  <a:cubicBezTo>
                    <a:pt x="877" y="603"/>
                    <a:pt x="1338" y="781"/>
                    <a:pt x="1775" y="871"/>
                  </a:cubicBezTo>
                  <a:cubicBezTo>
                    <a:pt x="1784" y="873"/>
                    <a:pt x="1792" y="873"/>
                    <a:pt x="1799" y="873"/>
                  </a:cubicBezTo>
                  <a:cubicBezTo>
                    <a:pt x="1909" y="873"/>
                    <a:pt x="1931" y="698"/>
                    <a:pt x="1826" y="653"/>
                  </a:cubicBezTo>
                  <a:cubicBezTo>
                    <a:pt x="1596" y="554"/>
                    <a:pt x="1367" y="452"/>
                    <a:pt x="1139" y="348"/>
                  </a:cubicBezTo>
                  <a:cubicBezTo>
                    <a:pt x="910" y="245"/>
                    <a:pt x="697" y="115"/>
                    <a:pt x="470" y="9"/>
                  </a:cubicBezTo>
                  <a:cubicBezTo>
                    <a:pt x="457" y="3"/>
                    <a:pt x="443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4957;p56">
              <a:extLst>
                <a:ext uri="{FF2B5EF4-FFF2-40B4-BE49-F238E27FC236}">
                  <a16:creationId xmlns:a16="http://schemas.microsoft.com/office/drawing/2014/main" id="{0E1B2712-FD74-5D59-17A5-6875A8ED3DC0}"/>
                </a:ext>
              </a:extLst>
            </p:cNvPr>
            <p:cNvSpPr/>
            <p:nvPr/>
          </p:nvSpPr>
          <p:spPr>
            <a:xfrm>
              <a:off x="2226372" y="2269925"/>
              <a:ext cx="7527" cy="44653"/>
            </a:xfrm>
            <a:custGeom>
              <a:avLst/>
              <a:gdLst/>
              <a:ahLst/>
              <a:cxnLst/>
              <a:rect l="l" t="t" r="r" b="b"/>
              <a:pathLst>
                <a:path w="266" h="1578" extrusionOk="0">
                  <a:moveTo>
                    <a:pt x="166" y="1"/>
                  </a:moveTo>
                  <a:cubicBezTo>
                    <a:pt x="142" y="1"/>
                    <a:pt x="119" y="13"/>
                    <a:pt x="110" y="39"/>
                  </a:cubicBezTo>
                  <a:cubicBezTo>
                    <a:pt x="31" y="275"/>
                    <a:pt x="12" y="522"/>
                    <a:pt x="5" y="769"/>
                  </a:cubicBezTo>
                  <a:cubicBezTo>
                    <a:pt x="1" y="894"/>
                    <a:pt x="10" y="1016"/>
                    <a:pt x="20" y="1141"/>
                  </a:cubicBezTo>
                  <a:cubicBezTo>
                    <a:pt x="28" y="1263"/>
                    <a:pt x="46" y="1395"/>
                    <a:pt x="74" y="1516"/>
                  </a:cubicBezTo>
                  <a:cubicBezTo>
                    <a:pt x="84" y="1556"/>
                    <a:pt x="118" y="1577"/>
                    <a:pt x="152" y="1577"/>
                  </a:cubicBezTo>
                  <a:cubicBezTo>
                    <a:pt x="188" y="1577"/>
                    <a:pt x="222" y="1555"/>
                    <a:pt x="226" y="1510"/>
                  </a:cubicBezTo>
                  <a:cubicBezTo>
                    <a:pt x="233" y="1444"/>
                    <a:pt x="232" y="1379"/>
                    <a:pt x="235" y="1314"/>
                  </a:cubicBezTo>
                  <a:cubicBezTo>
                    <a:pt x="238" y="1256"/>
                    <a:pt x="248" y="1202"/>
                    <a:pt x="251" y="1145"/>
                  </a:cubicBezTo>
                  <a:cubicBezTo>
                    <a:pt x="254" y="1022"/>
                    <a:pt x="260" y="901"/>
                    <a:pt x="260" y="777"/>
                  </a:cubicBezTo>
                  <a:cubicBezTo>
                    <a:pt x="260" y="535"/>
                    <a:pt x="265" y="291"/>
                    <a:pt x="226" y="49"/>
                  </a:cubicBezTo>
                  <a:cubicBezTo>
                    <a:pt x="221" y="18"/>
                    <a:pt x="193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4958;p56">
              <a:extLst>
                <a:ext uri="{FF2B5EF4-FFF2-40B4-BE49-F238E27FC236}">
                  <a16:creationId xmlns:a16="http://schemas.microsoft.com/office/drawing/2014/main" id="{5633D12F-5130-0246-549B-B4A3BD627DEC}"/>
                </a:ext>
              </a:extLst>
            </p:cNvPr>
            <p:cNvSpPr/>
            <p:nvPr/>
          </p:nvSpPr>
          <p:spPr>
            <a:xfrm>
              <a:off x="2228550" y="2364014"/>
              <a:ext cx="49860" cy="161579"/>
            </a:xfrm>
            <a:custGeom>
              <a:avLst/>
              <a:gdLst/>
              <a:ahLst/>
              <a:cxnLst/>
              <a:rect l="l" t="t" r="r" b="b"/>
              <a:pathLst>
                <a:path w="1762" h="5710" extrusionOk="0">
                  <a:moveTo>
                    <a:pt x="55" y="1"/>
                  </a:moveTo>
                  <a:cubicBezTo>
                    <a:pt x="27" y="1"/>
                    <a:pt x="0" y="17"/>
                    <a:pt x="1" y="52"/>
                  </a:cubicBezTo>
                  <a:cubicBezTo>
                    <a:pt x="13" y="895"/>
                    <a:pt x="90" y="1745"/>
                    <a:pt x="181" y="2585"/>
                  </a:cubicBezTo>
                  <a:cubicBezTo>
                    <a:pt x="261" y="3326"/>
                    <a:pt x="453" y="4092"/>
                    <a:pt x="803" y="4753"/>
                  </a:cubicBezTo>
                  <a:cubicBezTo>
                    <a:pt x="988" y="5099"/>
                    <a:pt x="1216" y="5464"/>
                    <a:pt x="1543" y="5688"/>
                  </a:cubicBezTo>
                  <a:cubicBezTo>
                    <a:pt x="1565" y="5703"/>
                    <a:pt x="1588" y="5709"/>
                    <a:pt x="1609" y="5709"/>
                  </a:cubicBezTo>
                  <a:cubicBezTo>
                    <a:pt x="1696" y="5709"/>
                    <a:pt x="1762" y="5603"/>
                    <a:pt x="1701" y="5518"/>
                  </a:cubicBezTo>
                  <a:cubicBezTo>
                    <a:pt x="1572" y="5339"/>
                    <a:pt x="1428" y="5173"/>
                    <a:pt x="1303" y="4993"/>
                  </a:cubicBezTo>
                  <a:cubicBezTo>
                    <a:pt x="1177" y="4813"/>
                    <a:pt x="1069" y="4620"/>
                    <a:pt x="975" y="4421"/>
                  </a:cubicBezTo>
                  <a:cubicBezTo>
                    <a:pt x="778" y="4011"/>
                    <a:pt x="649" y="3575"/>
                    <a:pt x="556" y="3130"/>
                  </a:cubicBezTo>
                  <a:cubicBezTo>
                    <a:pt x="345" y="2110"/>
                    <a:pt x="299" y="1069"/>
                    <a:pt x="116" y="46"/>
                  </a:cubicBezTo>
                  <a:cubicBezTo>
                    <a:pt x="110" y="16"/>
                    <a:pt x="82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4959;p56">
              <a:extLst>
                <a:ext uri="{FF2B5EF4-FFF2-40B4-BE49-F238E27FC236}">
                  <a16:creationId xmlns:a16="http://schemas.microsoft.com/office/drawing/2014/main" id="{BA22908D-5CF0-5A1E-7DD3-A8A0B6EADB09}"/>
                </a:ext>
              </a:extLst>
            </p:cNvPr>
            <p:cNvSpPr/>
            <p:nvPr/>
          </p:nvSpPr>
          <p:spPr>
            <a:xfrm>
              <a:off x="2279231" y="2472507"/>
              <a:ext cx="7131" cy="38230"/>
            </a:xfrm>
            <a:custGeom>
              <a:avLst/>
              <a:gdLst/>
              <a:ahLst/>
              <a:cxnLst/>
              <a:rect l="l" t="t" r="r" b="b"/>
              <a:pathLst>
                <a:path w="252" h="1351" extrusionOk="0">
                  <a:moveTo>
                    <a:pt x="137" y="1"/>
                  </a:moveTo>
                  <a:cubicBezTo>
                    <a:pt x="95" y="1"/>
                    <a:pt x="51" y="27"/>
                    <a:pt x="47" y="76"/>
                  </a:cubicBezTo>
                  <a:cubicBezTo>
                    <a:pt x="29" y="280"/>
                    <a:pt x="0" y="483"/>
                    <a:pt x="5" y="687"/>
                  </a:cubicBezTo>
                  <a:cubicBezTo>
                    <a:pt x="6" y="892"/>
                    <a:pt x="16" y="1098"/>
                    <a:pt x="55" y="1299"/>
                  </a:cubicBezTo>
                  <a:cubicBezTo>
                    <a:pt x="62" y="1334"/>
                    <a:pt x="87" y="1350"/>
                    <a:pt x="113" y="1350"/>
                  </a:cubicBezTo>
                  <a:cubicBezTo>
                    <a:pt x="143" y="1350"/>
                    <a:pt x="174" y="1329"/>
                    <a:pt x="182" y="1293"/>
                  </a:cubicBezTo>
                  <a:cubicBezTo>
                    <a:pt x="224" y="1094"/>
                    <a:pt x="239" y="890"/>
                    <a:pt x="246" y="685"/>
                  </a:cubicBezTo>
                  <a:cubicBezTo>
                    <a:pt x="252" y="480"/>
                    <a:pt x="225" y="273"/>
                    <a:pt x="215" y="69"/>
                  </a:cubicBezTo>
                  <a:cubicBezTo>
                    <a:pt x="213" y="23"/>
                    <a:pt x="176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4960;p56">
              <a:extLst>
                <a:ext uri="{FF2B5EF4-FFF2-40B4-BE49-F238E27FC236}">
                  <a16:creationId xmlns:a16="http://schemas.microsoft.com/office/drawing/2014/main" id="{DAE2A40A-B667-4570-0B77-2ED8C059F415}"/>
                </a:ext>
              </a:extLst>
            </p:cNvPr>
            <p:cNvSpPr/>
            <p:nvPr/>
          </p:nvSpPr>
          <p:spPr>
            <a:xfrm>
              <a:off x="2291965" y="2388492"/>
              <a:ext cx="62622" cy="49747"/>
            </a:xfrm>
            <a:custGeom>
              <a:avLst/>
              <a:gdLst/>
              <a:ahLst/>
              <a:cxnLst/>
              <a:rect l="l" t="t" r="r" b="b"/>
              <a:pathLst>
                <a:path w="2213" h="1758" extrusionOk="0">
                  <a:moveTo>
                    <a:pt x="1730" y="2"/>
                  </a:moveTo>
                  <a:cubicBezTo>
                    <a:pt x="1614" y="2"/>
                    <a:pt x="1486" y="21"/>
                    <a:pt x="1377" y="50"/>
                  </a:cubicBezTo>
                  <a:cubicBezTo>
                    <a:pt x="1126" y="117"/>
                    <a:pt x="890" y="233"/>
                    <a:pt x="684" y="392"/>
                  </a:cubicBezTo>
                  <a:cubicBezTo>
                    <a:pt x="287" y="700"/>
                    <a:pt x="1" y="1171"/>
                    <a:pt x="12" y="1681"/>
                  </a:cubicBezTo>
                  <a:cubicBezTo>
                    <a:pt x="13" y="1725"/>
                    <a:pt x="54" y="1758"/>
                    <a:pt x="91" y="1758"/>
                  </a:cubicBezTo>
                  <a:cubicBezTo>
                    <a:pt x="115" y="1758"/>
                    <a:pt x="138" y="1745"/>
                    <a:pt x="149" y="1713"/>
                  </a:cubicBezTo>
                  <a:cubicBezTo>
                    <a:pt x="284" y="1299"/>
                    <a:pt x="502" y="887"/>
                    <a:pt x="851" y="616"/>
                  </a:cubicBezTo>
                  <a:cubicBezTo>
                    <a:pt x="1024" y="479"/>
                    <a:pt x="1229" y="379"/>
                    <a:pt x="1439" y="321"/>
                  </a:cubicBezTo>
                  <a:cubicBezTo>
                    <a:pt x="1551" y="290"/>
                    <a:pt x="1657" y="270"/>
                    <a:pt x="1769" y="249"/>
                  </a:cubicBezTo>
                  <a:cubicBezTo>
                    <a:pt x="1883" y="228"/>
                    <a:pt x="1999" y="241"/>
                    <a:pt x="2114" y="223"/>
                  </a:cubicBezTo>
                  <a:cubicBezTo>
                    <a:pt x="2202" y="209"/>
                    <a:pt x="2213" y="82"/>
                    <a:pt x="2130" y="49"/>
                  </a:cubicBezTo>
                  <a:cubicBezTo>
                    <a:pt x="2016" y="1"/>
                    <a:pt x="1865" y="5"/>
                    <a:pt x="1743" y="2"/>
                  </a:cubicBezTo>
                  <a:cubicBezTo>
                    <a:pt x="1739" y="2"/>
                    <a:pt x="1735" y="2"/>
                    <a:pt x="1730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4961;p56">
              <a:extLst>
                <a:ext uri="{FF2B5EF4-FFF2-40B4-BE49-F238E27FC236}">
                  <a16:creationId xmlns:a16="http://schemas.microsoft.com/office/drawing/2014/main" id="{08324AEB-5BE4-FC89-46AB-3B1C6F18B11C}"/>
                </a:ext>
              </a:extLst>
            </p:cNvPr>
            <p:cNvSpPr/>
            <p:nvPr/>
          </p:nvSpPr>
          <p:spPr>
            <a:xfrm>
              <a:off x="2378244" y="2400320"/>
              <a:ext cx="23798" cy="16554"/>
            </a:xfrm>
            <a:custGeom>
              <a:avLst/>
              <a:gdLst/>
              <a:ahLst/>
              <a:cxnLst/>
              <a:rect l="l" t="t" r="r" b="b"/>
              <a:pathLst>
                <a:path w="841" h="585" extrusionOk="0">
                  <a:moveTo>
                    <a:pt x="95" y="1"/>
                  </a:moveTo>
                  <a:cubicBezTo>
                    <a:pt x="33" y="1"/>
                    <a:pt x="1" y="95"/>
                    <a:pt x="56" y="129"/>
                  </a:cubicBezTo>
                  <a:cubicBezTo>
                    <a:pt x="66" y="135"/>
                    <a:pt x="75" y="141"/>
                    <a:pt x="83" y="148"/>
                  </a:cubicBezTo>
                  <a:cubicBezTo>
                    <a:pt x="89" y="158"/>
                    <a:pt x="98" y="169"/>
                    <a:pt x="108" y="176"/>
                  </a:cubicBezTo>
                  <a:cubicBezTo>
                    <a:pt x="112" y="179"/>
                    <a:pt x="118" y="183"/>
                    <a:pt x="124" y="188"/>
                  </a:cubicBezTo>
                  <a:cubicBezTo>
                    <a:pt x="159" y="228"/>
                    <a:pt x="217" y="250"/>
                    <a:pt x="256" y="281"/>
                  </a:cubicBezTo>
                  <a:cubicBezTo>
                    <a:pt x="282" y="299"/>
                    <a:pt x="306" y="317"/>
                    <a:pt x="330" y="336"/>
                  </a:cubicBezTo>
                  <a:lnTo>
                    <a:pt x="370" y="362"/>
                  </a:lnTo>
                  <a:cubicBezTo>
                    <a:pt x="381" y="372"/>
                    <a:pt x="394" y="379"/>
                    <a:pt x="409" y="384"/>
                  </a:cubicBezTo>
                  <a:cubicBezTo>
                    <a:pt x="405" y="381"/>
                    <a:pt x="402" y="379"/>
                    <a:pt x="401" y="378"/>
                  </a:cubicBezTo>
                  <a:lnTo>
                    <a:pt x="401" y="378"/>
                  </a:lnTo>
                  <a:cubicBezTo>
                    <a:pt x="402" y="379"/>
                    <a:pt x="404" y="380"/>
                    <a:pt x="406" y="381"/>
                  </a:cubicBezTo>
                  <a:cubicBezTo>
                    <a:pt x="431" y="395"/>
                    <a:pt x="454" y="411"/>
                    <a:pt x="479" y="427"/>
                  </a:cubicBezTo>
                  <a:lnTo>
                    <a:pt x="516" y="455"/>
                  </a:lnTo>
                  <a:cubicBezTo>
                    <a:pt x="528" y="464"/>
                    <a:pt x="541" y="469"/>
                    <a:pt x="554" y="474"/>
                  </a:cubicBezTo>
                  <a:cubicBezTo>
                    <a:pt x="575" y="491"/>
                    <a:pt x="601" y="506"/>
                    <a:pt x="624" y="525"/>
                  </a:cubicBezTo>
                  <a:cubicBezTo>
                    <a:pt x="650" y="546"/>
                    <a:pt x="675" y="570"/>
                    <a:pt x="708" y="580"/>
                  </a:cubicBezTo>
                  <a:cubicBezTo>
                    <a:pt x="717" y="583"/>
                    <a:pt x="726" y="585"/>
                    <a:pt x="736" y="585"/>
                  </a:cubicBezTo>
                  <a:cubicBezTo>
                    <a:pt x="787" y="585"/>
                    <a:pt x="840" y="541"/>
                    <a:pt x="823" y="485"/>
                  </a:cubicBezTo>
                  <a:cubicBezTo>
                    <a:pt x="803" y="404"/>
                    <a:pt x="740" y="355"/>
                    <a:pt x="692" y="295"/>
                  </a:cubicBezTo>
                  <a:cubicBezTo>
                    <a:pt x="669" y="253"/>
                    <a:pt x="627" y="222"/>
                    <a:pt x="589" y="192"/>
                  </a:cubicBezTo>
                  <a:lnTo>
                    <a:pt x="562" y="170"/>
                  </a:lnTo>
                  <a:cubicBezTo>
                    <a:pt x="559" y="166"/>
                    <a:pt x="556" y="164"/>
                    <a:pt x="554" y="164"/>
                  </a:cubicBezTo>
                  <a:cubicBezTo>
                    <a:pt x="551" y="161"/>
                    <a:pt x="544" y="156"/>
                    <a:pt x="537" y="147"/>
                  </a:cubicBezTo>
                  <a:cubicBezTo>
                    <a:pt x="518" y="132"/>
                    <a:pt x="496" y="121"/>
                    <a:pt x="476" y="110"/>
                  </a:cubicBezTo>
                  <a:cubicBezTo>
                    <a:pt x="429" y="83"/>
                    <a:pt x="381" y="63"/>
                    <a:pt x="330" y="42"/>
                  </a:cubicBezTo>
                  <a:cubicBezTo>
                    <a:pt x="312" y="35"/>
                    <a:pt x="291" y="26"/>
                    <a:pt x="271" y="20"/>
                  </a:cubicBezTo>
                  <a:cubicBezTo>
                    <a:pt x="249" y="13"/>
                    <a:pt x="232" y="8"/>
                    <a:pt x="213" y="8"/>
                  </a:cubicBezTo>
                  <a:cubicBezTo>
                    <a:pt x="209" y="8"/>
                    <a:pt x="205" y="8"/>
                    <a:pt x="201" y="9"/>
                  </a:cubicBezTo>
                  <a:cubicBezTo>
                    <a:pt x="191" y="6"/>
                    <a:pt x="182" y="4"/>
                    <a:pt x="171" y="3"/>
                  </a:cubicBezTo>
                  <a:cubicBezTo>
                    <a:pt x="168" y="3"/>
                    <a:pt x="165" y="2"/>
                    <a:pt x="162" y="2"/>
                  </a:cubicBezTo>
                  <a:cubicBezTo>
                    <a:pt x="154" y="2"/>
                    <a:pt x="146" y="4"/>
                    <a:pt x="139" y="6"/>
                  </a:cubicBezTo>
                  <a:lnTo>
                    <a:pt x="105" y="2"/>
                  </a:lnTo>
                  <a:cubicBezTo>
                    <a:pt x="102" y="1"/>
                    <a:pt x="98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4962;p56">
              <a:extLst>
                <a:ext uri="{FF2B5EF4-FFF2-40B4-BE49-F238E27FC236}">
                  <a16:creationId xmlns:a16="http://schemas.microsoft.com/office/drawing/2014/main" id="{879F033B-19C8-0376-BE52-DFA55C89F613}"/>
                </a:ext>
              </a:extLst>
            </p:cNvPr>
            <p:cNvSpPr/>
            <p:nvPr/>
          </p:nvSpPr>
          <p:spPr>
            <a:xfrm>
              <a:off x="2411918" y="2449218"/>
              <a:ext cx="37070" cy="81497"/>
            </a:xfrm>
            <a:custGeom>
              <a:avLst/>
              <a:gdLst/>
              <a:ahLst/>
              <a:cxnLst/>
              <a:rect l="l" t="t" r="r" b="b"/>
              <a:pathLst>
                <a:path w="1310" h="2880" extrusionOk="0">
                  <a:moveTo>
                    <a:pt x="72" y="1"/>
                  </a:moveTo>
                  <a:cubicBezTo>
                    <a:pt x="38" y="1"/>
                    <a:pt x="1" y="30"/>
                    <a:pt x="8" y="71"/>
                  </a:cubicBezTo>
                  <a:cubicBezTo>
                    <a:pt x="169" y="955"/>
                    <a:pt x="238" y="1866"/>
                    <a:pt x="40" y="2749"/>
                  </a:cubicBezTo>
                  <a:cubicBezTo>
                    <a:pt x="22" y="2832"/>
                    <a:pt x="95" y="2880"/>
                    <a:pt x="166" y="2880"/>
                  </a:cubicBezTo>
                  <a:cubicBezTo>
                    <a:pt x="194" y="2880"/>
                    <a:pt x="223" y="2872"/>
                    <a:pt x="245" y="2855"/>
                  </a:cubicBezTo>
                  <a:cubicBezTo>
                    <a:pt x="676" y="2550"/>
                    <a:pt x="1064" y="2162"/>
                    <a:pt x="1280" y="1674"/>
                  </a:cubicBezTo>
                  <a:cubicBezTo>
                    <a:pt x="1310" y="1606"/>
                    <a:pt x="1253" y="1557"/>
                    <a:pt x="1195" y="1557"/>
                  </a:cubicBezTo>
                  <a:cubicBezTo>
                    <a:pt x="1168" y="1557"/>
                    <a:pt x="1141" y="1567"/>
                    <a:pt x="1121" y="1590"/>
                  </a:cubicBezTo>
                  <a:cubicBezTo>
                    <a:pt x="867" y="1885"/>
                    <a:pt x="620" y="2180"/>
                    <a:pt x="336" y="2444"/>
                  </a:cubicBezTo>
                  <a:cubicBezTo>
                    <a:pt x="437" y="1633"/>
                    <a:pt x="402" y="809"/>
                    <a:pt x="120" y="35"/>
                  </a:cubicBezTo>
                  <a:cubicBezTo>
                    <a:pt x="111" y="11"/>
                    <a:pt x="92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4963;p56">
              <a:extLst>
                <a:ext uri="{FF2B5EF4-FFF2-40B4-BE49-F238E27FC236}">
                  <a16:creationId xmlns:a16="http://schemas.microsoft.com/office/drawing/2014/main" id="{5B3D318F-5E8D-2EA1-7FC2-9DDE31DD9A28}"/>
                </a:ext>
              </a:extLst>
            </p:cNvPr>
            <p:cNvSpPr/>
            <p:nvPr/>
          </p:nvSpPr>
          <p:spPr>
            <a:xfrm>
              <a:off x="2455213" y="2454736"/>
              <a:ext cx="12564" cy="21251"/>
            </a:xfrm>
            <a:custGeom>
              <a:avLst/>
              <a:gdLst/>
              <a:ahLst/>
              <a:cxnLst/>
              <a:rect l="l" t="t" r="r" b="b"/>
              <a:pathLst>
                <a:path w="444" h="751" extrusionOk="0">
                  <a:moveTo>
                    <a:pt x="360" y="0"/>
                  </a:moveTo>
                  <a:cubicBezTo>
                    <a:pt x="338" y="0"/>
                    <a:pt x="317" y="9"/>
                    <a:pt x="303" y="30"/>
                  </a:cubicBezTo>
                  <a:cubicBezTo>
                    <a:pt x="268" y="84"/>
                    <a:pt x="247" y="143"/>
                    <a:pt x="219" y="200"/>
                  </a:cubicBezTo>
                  <a:cubicBezTo>
                    <a:pt x="194" y="251"/>
                    <a:pt x="171" y="302"/>
                    <a:pt x="146" y="353"/>
                  </a:cubicBezTo>
                  <a:cubicBezTo>
                    <a:pt x="123" y="404"/>
                    <a:pt x="98" y="454"/>
                    <a:pt x="78" y="505"/>
                  </a:cubicBezTo>
                  <a:cubicBezTo>
                    <a:pt x="69" y="530"/>
                    <a:pt x="59" y="558"/>
                    <a:pt x="49" y="582"/>
                  </a:cubicBezTo>
                  <a:cubicBezTo>
                    <a:pt x="36" y="614"/>
                    <a:pt x="29" y="643"/>
                    <a:pt x="18" y="672"/>
                  </a:cubicBezTo>
                  <a:cubicBezTo>
                    <a:pt x="1" y="718"/>
                    <a:pt x="36" y="751"/>
                    <a:pt x="73" y="751"/>
                  </a:cubicBezTo>
                  <a:cubicBezTo>
                    <a:pt x="91" y="751"/>
                    <a:pt x="109" y="744"/>
                    <a:pt x="123" y="728"/>
                  </a:cubicBezTo>
                  <a:cubicBezTo>
                    <a:pt x="145" y="703"/>
                    <a:pt x="167" y="683"/>
                    <a:pt x="186" y="655"/>
                  </a:cubicBezTo>
                  <a:cubicBezTo>
                    <a:pt x="202" y="633"/>
                    <a:pt x="217" y="611"/>
                    <a:pt x="233" y="588"/>
                  </a:cubicBezTo>
                  <a:cubicBezTo>
                    <a:pt x="268" y="539"/>
                    <a:pt x="297" y="479"/>
                    <a:pt x="324" y="425"/>
                  </a:cubicBezTo>
                  <a:cubicBezTo>
                    <a:pt x="347" y="372"/>
                    <a:pt x="369" y="319"/>
                    <a:pt x="386" y="263"/>
                  </a:cubicBezTo>
                  <a:cubicBezTo>
                    <a:pt x="405" y="205"/>
                    <a:pt x="428" y="143"/>
                    <a:pt x="435" y="81"/>
                  </a:cubicBezTo>
                  <a:cubicBezTo>
                    <a:pt x="443" y="33"/>
                    <a:pt x="401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4964;p56">
              <a:extLst>
                <a:ext uri="{FF2B5EF4-FFF2-40B4-BE49-F238E27FC236}">
                  <a16:creationId xmlns:a16="http://schemas.microsoft.com/office/drawing/2014/main" id="{427F895C-2A96-9884-8814-FACCC4569C3B}"/>
                </a:ext>
              </a:extLst>
            </p:cNvPr>
            <p:cNvSpPr/>
            <p:nvPr/>
          </p:nvSpPr>
          <p:spPr>
            <a:xfrm>
              <a:off x="2493500" y="2140436"/>
              <a:ext cx="27703" cy="180793"/>
            </a:xfrm>
            <a:custGeom>
              <a:avLst/>
              <a:gdLst/>
              <a:ahLst/>
              <a:cxnLst/>
              <a:rect l="l" t="t" r="r" b="b"/>
              <a:pathLst>
                <a:path w="979" h="6389" extrusionOk="0">
                  <a:moveTo>
                    <a:pt x="901" y="0"/>
                  </a:moveTo>
                  <a:cubicBezTo>
                    <a:pt x="875" y="0"/>
                    <a:pt x="849" y="17"/>
                    <a:pt x="845" y="54"/>
                  </a:cubicBezTo>
                  <a:cubicBezTo>
                    <a:pt x="809" y="321"/>
                    <a:pt x="765" y="585"/>
                    <a:pt x="738" y="854"/>
                  </a:cubicBezTo>
                  <a:cubicBezTo>
                    <a:pt x="710" y="1106"/>
                    <a:pt x="693" y="1357"/>
                    <a:pt x="666" y="1609"/>
                  </a:cubicBezTo>
                  <a:cubicBezTo>
                    <a:pt x="614" y="2137"/>
                    <a:pt x="555" y="2664"/>
                    <a:pt x="483" y="3188"/>
                  </a:cubicBezTo>
                  <a:cubicBezTo>
                    <a:pt x="344" y="4232"/>
                    <a:pt x="143" y="5263"/>
                    <a:pt x="7" y="6305"/>
                  </a:cubicBezTo>
                  <a:cubicBezTo>
                    <a:pt x="1" y="6356"/>
                    <a:pt x="46" y="6389"/>
                    <a:pt x="89" y="6389"/>
                  </a:cubicBezTo>
                  <a:cubicBezTo>
                    <a:pt x="118" y="6389"/>
                    <a:pt x="145" y="6374"/>
                    <a:pt x="155" y="6340"/>
                  </a:cubicBezTo>
                  <a:cubicBezTo>
                    <a:pt x="447" y="5327"/>
                    <a:pt x="605" y="4284"/>
                    <a:pt x="739" y="3239"/>
                  </a:cubicBezTo>
                  <a:cubicBezTo>
                    <a:pt x="803" y="2722"/>
                    <a:pt x="860" y="2203"/>
                    <a:pt x="906" y="1683"/>
                  </a:cubicBezTo>
                  <a:cubicBezTo>
                    <a:pt x="930" y="1414"/>
                    <a:pt x="956" y="1145"/>
                    <a:pt x="966" y="876"/>
                  </a:cubicBezTo>
                  <a:cubicBezTo>
                    <a:pt x="979" y="604"/>
                    <a:pt x="969" y="337"/>
                    <a:pt x="964" y="64"/>
                  </a:cubicBezTo>
                  <a:cubicBezTo>
                    <a:pt x="964" y="23"/>
                    <a:pt x="932" y="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4965;p56">
              <a:extLst>
                <a:ext uri="{FF2B5EF4-FFF2-40B4-BE49-F238E27FC236}">
                  <a16:creationId xmlns:a16="http://schemas.microsoft.com/office/drawing/2014/main" id="{E9ADCB55-0B9B-1031-A69D-DBFAAA18169E}"/>
                </a:ext>
              </a:extLst>
            </p:cNvPr>
            <p:cNvSpPr/>
            <p:nvPr/>
          </p:nvSpPr>
          <p:spPr>
            <a:xfrm>
              <a:off x="2485124" y="2337443"/>
              <a:ext cx="8291" cy="21676"/>
            </a:xfrm>
            <a:custGeom>
              <a:avLst/>
              <a:gdLst/>
              <a:ahLst/>
              <a:cxnLst/>
              <a:rect l="l" t="t" r="r" b="b"/>
              <a:pathLst>
                <a:path w="293" h="766" extrusionOk="0">
                  <a:moveTo>
                    <a:pt x="225" y="0"/>
                  </a:moveTo>
                  <a:cubicBezTo>
                    <a:pt x="195" y="0"/>
                    <a:pt x="163" y="19"/>
                    <a:pt x="157" y="54"/>
                  </a:cubicBezTo>
                  <a:cubicBezTo>
                    <a:pt x="157" y="58"/>
                    <a:pt x="156" y="61"/>
                    <a:pt x="156" y="66"/>
                  </a:cubicBezTo>
                  <a:cubicBezTo>
                    <a:pt x="146" y="87"/>
                    <a:pt x="143" y="112"/>
                    <a:pt x="139" y="138"/>
                  </a:cubicBezTo>
                  <a:cubicBezTo>
                    <a:pt x="133" y="164"/>
                    <a:pt x="124" y="192"/>
                    <a:pt x="117" y="220"/>
                  </a:cubicBezTo>
                  <a:cubicBezTo>
                    <a:pt x="112" y="237"/>
                    <a:pt x="107" y="257"/>
                    <a:pt x="102" y="278"/>
                  </a:cubicBezTo>
                  <a:cubicBezTo>
                    <a:pt x="95" y="305"/>
                    <a:pt x="85" y="337"/>
                    <a:pt x="82" y="358"/>
                  </a:cubicBezTo>
                  <a:cubicBezTo>
                    <a:pt x="69" y="411"/>
                    <a:pt x="51" y="467"/>
                    <a:pt x="40" y="523"/>
                  </a:cubicBezTo>
                  <a:cubicBezTo>
                    <a:pt x="37" y="538"/>
                    <a:pt x="30" y="570"/>
                    <a:pt x="22" y="590"/>
                  </a:cubicBezTo>
                  <a:cubicBezTo>
                    <a:pt x="12" y="619"/>
                    <a:pt x="0" y="650"/>
                    <a:pt x="0" y="680"/>
                  </a:cubicBezTo>
                  <a:cubicBezTo>
                    <a:pt x="0" y="714"/>
                    <a:pt x="12" y="743"/>
                    <a:pt x="41" y="757"/>
                  </a:cubicBezTo>
                  <a:cubicBezTo>
                    <a:pt x="53" y="762"/>
                    <a:pt x="67" y="766"/>
                    <a:pt x="82" y="766"/>
                  </a:cubicBezTo>
                  <a:cubicBezTo>
                    <a:pt x="100" y="766"/>
                    <a:pt x="118" y="761"/>
                    <a:pt x="131" y="747"/>
                  </a:cubicBezTo>
                  <a:cubicBezTo>
                    <a:pt x="176" y="702"/>
                    <a:pt x="200" y="634"/>
                    <a:pt x="226" y="576"/>
                  </a:cubicBezTo>
                  <a:cubicBezTo>
                    <a:pt x="249" y="519"/>
                    <a:pt x="262" y="459"/>
                    <a:pt x="274" y="398"/>
                  </a:cubicBezTo>
                  <a:cubicBezTo>
                    <a:pt x="285" y="345"/>
                    <a:pt x="291" y="288"/>
                    <a:pt x="293" y="234"/>
                  </a:cubicBezTo>
                  <a:cubicBezTo>
                    <a:pt x="293" y="205"/>
                    <a:pt x="288" y="176"/>
                    <a:pt x="287" y="148"/>
                  </a:cubicBezTo>
                  <a:cubicBezTo>
                    <a:pt x="287" y="131"/>
                    <a:pt x="287" y="112"/>
                    <a:pt x="285" y="95"/>
                  </a:cubicBezTo>
                  <a:cubicBezTo>
                    <a:pt x="284" y="77"/>
                    <a:pt x="278" y="63"/>
                    <a:pt x="278" y="48"/>
                  </a:cubicBezTo>
                  <a:cubicBezTo>
                    <a:pt x="276" y="15"/>
                    <a:pt x="251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4966;p56">
              <a:extLst>
                <a:ext uri="{FF2B5EF4-FFF2-40B4-BE49-F238E27FC236}">
                  <a16:creationId xmlns:a16="http://schemas.microsoft.com/office/drawing/2014/main" id="{6CBAEFD4-AE52-3C68-CBE3-AD10DEFC306A}"/>
                </a:ext>
              </a:extLst>
            </p:cNvPr>
            <p:cNvSpPr/>
            <p:nvPr/>
          </p:nvSpPr>
          <p:spPr>
            <a:xfrm>
              <a:off x="2286192" y="2125891"/>
              <a:ext cx="34551" cy="10017"/>
            </a:xfrm>
            <a:custGeom>
              <a:avLst/>
              <a:gdLst/>
              <a:ahLst/>
              <a:cxnLst/>
              <a:rect l="l" t="t" r="r" b="b"/>
              <a:pathLst>
                <a:path w="1221" h="354" extrusionOk="0">
                  <a:moveTo>
                    <a:pt x="90" y="1"/>
                  </a:moveTo>
                  <a:cubicBezTo>
                    <a:pt x="25" y="1"/>
                    <a:pt x="0" y="103"/>
                    <a:pt x="67" y="126"/>
                  </a:cubicBezTo>
                  <a:cubicBezTo>
                    <a:pt x="151" y="153"/>
                    <a:pt x="231" y="190"/>
                    <a:pt x="312" y="220"/>
                  </a:cubicBezTo>
                  <a:cubicBezTo>
                    <a:pt x="399" y="254"/>
                    <a:pt x="488" y="277"/>
                    <a:pt x="580" y="297"/>
                  </a:cubicBezTo>
                  <a:cubicBezTo>
                    <a:pt x="667" y="316"/>
                    <a:pt x="753" y="331"/>
                    <a:pt x="841" y="344"/>
                  </a:cubicBezTo>
                  <a:cubicBezTo>
                    <a:pt x="883" y="350"/>
                    <a:pt x="923" y="347"/>
                    <a:pt x="963" y="351"/>
                  </a:cubicBezTo>
                  <a:cubicBezTo>
                    <a:pt x="991" y="353"/>
                    <a:pt x="1018" y="353"/>
                    <a:pt x="1046" y="353"/>
                  </a:cubicBezTo>
                  <a:cubicBezTo>
                    <a:pt x="1065" y="353"/>
                    <a:pt x="1085" y="353"/>
                    <a:pt x="1106" y="353"/>
                  </a:cubicBezTo>
                  <a:cubicBezTo>
                    <a:pt x="1190" y="351"/>
                    <a:pt x="1221" y="245"/>
                    <a:pt x="1139" y="207"/>
                  </a:cubicBezTo>
                  <a:cubicBezTo>
                    <a:pt x="973" y="132"/>
                    <a:pt x="803" y="79"/>
                    <a:pt x="623" y="46"/>
                  </a:cubicBezTo>
                  <a:cubicBezTo>
                    <a:pt x="536" y="30"/>
                    <a:pt x="449" y="17"/>
                    <a:pt x="362" y="11"/>
                  </a:cubicBezTo>
                  <a:cubicBezTo>
                    <a:pt x="273" y="5"/>
                    <a:pt x="186" y="8"/>
                    <a:pt x="96" y="1"/>
                  </a:cubicBezTo>
                  <a:cubicBezTo>
                    <a:pt x="94" y="1"/>
                    <a:pt x="9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4967;p56">
              <a:extLst>
                <a:ext uri="{FF2B5EF4-FFF2-40B4-BE49-F238E27FC236}">
                  <a16:creationId xmlns:a16="http://schemas.microsoft.com/office/drawing/2014/main" id="{03CB483D-6FA0-A286-2B47-12D7754BEC32}"/>
                </a:ext>
              </a:extLst>
            </p:cNvPr>
            <p:cNvSpPr/>
            <p:nvPr/>
          </p:nvSpPr>
          <p:spPr>
            <a:xfrm>
              <a:off x="2401731" y="2132739"/>
              <a:ext cx="91910" cy="13639"/>
            </a:xfrm>
            <a:custGeom>
              <a:avLst/>
              <a:gdLst/>
              <a:ahLst/>
              <a:cxnLst/>
              <a:rect l="l" t="t" r="r" b="b"/>
              <a:pathLst>
                <a:path w="3248" h="482" extrusionOk="0">
                  <a:moveTo>
                    <a:pt x="3167" y="0"/>
                  </a:moveTo>
                  <a:cubicBezTo>
                    <a:pt x="3166" y="0"/>
                    <a:pt x="3166" y="0"/>
                    <a:pt x="3165" y="0"/>
                  </a:cubicBezTo>
                  <a:cubicBezTo>
                    <a:pt x="2920" y="7"/>
                    <a:pt x="2668" y="58"/>
                    <a:pt x="2427" y="96"/>
                  </a:cubicBezTo>
                  <a:cubicBezTo>
                    <a:pt x="2164" y="138"/>
                    <a:pt x="1903" y="176"/>
                    <a:pt x="1637" y="201"/>
                  </a:cubicBezTo>
                  <a:cubicBezTo>
                    <a:pt x="1375" y="224"/>
                    <a:pt x="1112" y="238"/>
                    <a:pt x="850" y="244"/>
                  </a:cubicBezTo>
                  <a:cubicBezTo>
                    <a:pt x="834" y="245"/>
                    <a:pt x="818" y="245"/>
                    <a:pt x="801" y="245"/>
                  </a:cubicBezTo>
                  <a:cubicBezTo>
                    <a:pt x="687" y="245"/>
                    <a:pt x="569" y="239"/>
                    <a:pt x="452" y="239"/>
                  </a:cubicBezTo>
                  <a:cubicBezTo>
                    <a:pt x="325" y="239"/>
                    <a:pt x="199" y="246"/>
                    <a:pt x="79" y="275"/>
                  </a:cubicBezTo>
                  <a:cubicBezTo>
                    <a:pt x="15" y="289"/>
                    <a:pt x="0" y="379"/>
                    <a:pt x="66" y="406"/>
                  </a:cubicBezTo>
                  <a:cubicBezTo>
                    <a:pt x="245" y="474"/>
                    <a:pt x="446" y="482"/>
                    <a:pt x="641" y="482"/>
                  </a:cubicBezTo>
                  <a:cubicBezTo>
                    <a:pt x="704" y="482"/>
                    <a:pt x="766" y="481"/>
                    <a:pt x="827" y="481"/>
                  </a:cubicBezTo>
                  <a:cubicBezTo>
                    <a:pt x="854" y="481"/>
                    <a:pt x="882" y="482"/>
                    <a:pt x="909" y="482"/>
                  </a:cubicBezTo>
                  <a:cubicBezTo>
                    <a:pt x="1150" y="482"/>
                    <a:pt x="1392" y="470"/>
                    <a:pt x="1632" y="449"/>
                  </a:cubicBezTo>
                  <a:cubicBezTo>
                    <a:pt x="2141" y="407"/>
                    <a:pt x="2719" y="363"/>
                    <a:pt x="3189" y="138"/>
                  </a:cubicBezTo>
                  <a:cubicBezTo>
                    <a:pt x="3248" y="109"/>
                    <a:pt x="3241" y="0"/>
                    <a:pt x="3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4968;p56">
              <a:extLst>
                <a:ext uri="{FF2B5EF4-FFF2-40B4-BE49-F238E27FC236}">
                  <a16:creationId xmlns:a16="http://schemas.microsoft.com/office/drawing/2014/main" id="{4DD4BA09-54B3-FD43-E44A-955C0D39B3A6}"/>
                </a:ext>
              </a:extLst>
            </p:cNvPr>
            <p:cNvSpPr/>
            <p:nvPr/>
          </p:nvSpPr>
          <p:spPr>
            <a:xfrm>
              <a:off x="2430142" y="2151160"/>
              <a:ext cx="41343" cy="7980"/>
            </a:xfrm>
            <a:custGeom>
              <a:avLst/>
              <a:gdLst/>
              <a:ahLst/>
              <a:cxnLst/>
              <a:rect l="l" t="t" r="r" b="b"/>
              <a:pathLst>
                <a:path w="1461" h="282" extrusionOk="0">
                  <a:moveTo>
                    <a:pt x="1276" y="1"/>
                  </a:moveTo>
                  <a:cubicBezTo>
                    <a:pt x="1243" y="1"/>
                    <a:pt x="1209" y="3"/>
                    <a:pt x="1176" y="3"/>
                  </a:cubicBezTo>
                  <a:cubicBezTo>
                    <a:pt x="1125" y="3"/>
                    <a:pt x="1074" y="3"/>
                    <a:pt x="1024" y="4"/>
                  </a:cubicBezTo>
                  <a:cubicBezTo>
                    <a:pt x="915" y="10"/>
                    <a:pt x="806" y="23"/>
                    <a:pt x="698" y="34"/>
                  </a:cubicBezTo>
                  <a:cubicBezTo>
                    <a:pt x="595" y="45"/>
                    <a:pt x="490" y="55"/>
                    <a:pt x="386" y="71"/>
                  </a:cubicBezTo>
                  <a:cubicBezTo>
                    <a:pt x="280" y="89"/>
                    <a:pt x="173" y="115"/>
                    <a:pt x="69" y="137"/>
                  </a:cubicBezTo>
                  <a:cubicBezTo>
                    <a:pt x="1" y="151"/>
                    <a:pt x="3" y="253"/>
                    <a:pt x="73" y="259"/>
                  </a:cubicBezTo>
                  <a:cubicBezTo>
                    <a:pt x="185" y="268"/>
                    <a:pt x="296" y="281"/>
                    <a:pt x="407" y="281"/>
                  </a:cubicBezTo>
                  <a:cubicBezTo>
                    <a:pt x="424" y="281"/>
                    <a:pt x="441" y="281"/>
                    <a:pt x="458" y="281"/>
                  </a:cubicBezTo>
                  <a:cubicBezTo>
                    <a:pt x="549" y="281"/>
                    <a:pt x="639" y="275"/>
                    <a:pt x="727" y="270"/>
                  </a:cubicBezTo>
                  <a:cubicBezTo>
                    <a:pt x="833" y="265"/>
                    <a:pt x="938" y="257"/>
                    <a:pt x="1042" y="244"/>
                  </a:cubicBezTo>
                  <a:cubicBezTo>
                    <a:pt x="1147" y="233"/>
                    <a:pt x="1272" y="215"/>
                    <a:pt x="1372" y="176"/>
                  </a:cubicBezTo>
                  <a:cubicBezTo>
                    <a:pt x="1461" y="140"/>
                    <a:pt x="1423" y="22"/>
                    <a:pt x="1343" y="6"/>
                  </a:cubicBezTo>
                  <a:cubicBezTo>
                    <a:pt x="1322" y="2"/>
                    <a:pt x="1299" y="1"/>
                    <a:pt x="1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4969;p56">
              <a:extLst>
                <a:ext uri="{FF2B5EF4-FFF2-40B4-BE49-F238E27FC236}">
                  <a16:creationId xmlns:a16="http://schemas.microsoft.com/office/drawing/2014/main" id="{CB8A2994-01E8-B0B1-20F6-11520963D322}"/>
                </a:ext>
              </a:extLst>
            </p:cNvPr>
            <p:cNvSpPr/>
            <p:nvPr/>
          </p:nvSpPr>
          <p:spPr>
            <a:xfrm>
              <a:off x="2440301" y="2163102"/>
              <a:ext cx="30590" cy="7895"/>
            </a:xfrm>
            <a:custGeom>
              <a:avLst/>
              <a:gdLst/>
              <a:ahLst/>
              <a:cxnLst/>
              <a:rect l="l" t="t" r="r" b="b"/>
              <a:pathLst>
                <a:path w="1081" h="279" extrusionOk="0">
                  <a:moveTo>
                    <a:pt x="953" y="1"/>
                  </a:moveTo>
                  <a:cubicBezTo>
                    <a:pt x="920" y="1"/>
                    <a:pt x="888" y="7"/>
                    <a:pt x="855" y="7"/>
                  </a:cubicBezTo>
                  <a:cubicBezTo>
                    <a:pt x="834" y="5"/>
                    <a:pt x="813" y="4"/>
                    <a:pt x="791" y="4"/>
                  </a:cubicBezTo>
                  <a:cubicBezTo>
                    <a:pt x="773" y="4"/>
                    <a:pt x="754" y="5"/>
                    <a:pt x="736" y="7"/>
                  </a:cubicBezTo>
                  <a:cubicBezTo>
                    <a:pt x="663" y="14"/>
                    <a:pt x="590" y="17"/>
                    <a:pt x="518" y="23"/>
                  </a:cubicBezTo>
                  <a:cubicBezTo>
                    <a:pt x="445" y="29"/>
                    <a:pt x="372" y="33"/>
                    <a:pt x="301" y="43"/>
                  </a:cubicBezTo>
                  <a:cubicBezTo>
                    <a:pt x="263" y="48"/>
                    <a:pt x="223" y="53"/>
                    <a:pt x="186" y="62"/>
                  </a:cubicBezTo>
                  <a:cubicBezTo>
                    <a:pt x="147" y="74"/>
                    <a:pt x="115" y="88"/>
                    <a:pt x="75" y="91"/>
                  </a:cubicBezTo>
                  <a:cubicBezTo>
                    <a:pt x="0" y="98"/>
                    <a:pt x="14" y="204"/>
                    <a:pt x="80" y="218"/>
                  </a:cubicBezTo>
                  <a:cubicBezTo>
                    <a:pt x="112" y="222"/>
                    <a:pt x="139" y="235"/>
                    <a:pt x="169" y="248"/>
                  </a:cubicBezTo>
                  <a:cubicBezTo>
                    <a:pt x="204" y="260"/>
                    <a:pt x="242" y="264"/>
                    <a:pt x="277" y="270"/>
                  </a:cubicBezTo>
                  <a:cubicBezTo>
                    <a:pt x="321" y="276"/>
                    <a:pt x="367" y="279"/>
                    <a:pt x="412" y="279"/>
                  </a:cubicBezTo>
                  <a:cubicBezTo>
                    <a:pt x="436" y="279"/>
                    <a:pt x="461" y="278"/>
                    <a:pt x="484" y="277"/>
                  </a:cubicBezTo>
                  <a:cubicBezTo>
                    <a:pt x="550" y="273"/>
                    <a:pt x="614" y="267"/>
                    <a:pt x="678" y="258"/>
                  </a:cubicBezTo>
                  <a:cubicBezTo>
                    <a:pt x="737" y="250"/>
                    <a:pt x="804" y="244"/>
                    <a:pt x="859" y="215"/>
                  </a:cubicBezTo>
                  <a:cubicBezTo>
                    <a:pt x="909" y="202"/>
                    <a:pt x="964" y="190"/>
                    <a:pt x="1006" y="164"/>
                  </a:cubicBezTo>
                  <a:cubicBezTo>
                    <a:pt x="1080" y="123"/>
                    <a:pt x="1069" y="16"/>
                    <a:pt x="981" y="2"/>
                  </a:cubicBezTo>
                  <a:cubicBezTo>
                    <a:pt x="972" y="1"/>
                    <a:pt x="963" y="1"/>
                    <a:pt x="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4970;p56">
              <a:extLst>
                <a:ext uri="{FF2B5EF4-FFF2-40B4-BE49-F238E27FC236}">
                  <a16:creationId xmlns:a16="http://schemas.microsoft.com/office/drawing/2014/main" id="{E12CF16D-1CF7-1D58-DB28-D4FF980857F4}"/>
                </a:ext>
              </a:extLst>
            </p:cNvPr>
            <p:cNvSpPr/>
            <p:nvPr/>
          </p:nvSpPr>
          <p:spPr>
            <a:xfrm>
              <a:off x="2456430" y="2175496"/>
              <a:ext cx="1075" cy="57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8" y="0"/>
                  </a:moveTo>
                  <a:cubicBezTo>
                    <a:pt x="35" y="0"/>
                    <a:pt x="33" y="1"/>
                    <a:pt x="30" y="1"/>
                  </a:cubicBezTo>
                  <a:lnTo>
                    <a:pt x="30" y="1"/>
                  </a:lnTo>
                  <a:lnTo>
                    <a:pt x="38" y="0"/>
                  </a:lnTo>
                  <a:close/>
                  <a:moveTo>
                    <a:pt x="30" y="1"/>
                  </a:moveTo>
                  <a:lnTo>
                    <a:pt x="0" y="2"/>
                  </a:lnTo>
                  <a:lnTo>
                    <a:pt x="12" y="2"/>
                  </a:lnTo>
                  <a:cubicBezTo>
                    <a:pt x="18" y="2"/>
                    <a:pt x="24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4971;p56">
              <a:extLst>
                <a:ext uri="{FF2B5EF4-FFF2-40B4-BE49-F238E27FC236}">
                  <a16:creationId xmlns:a16="http://schemas.microsoft.com/office/drawing/2014/main" id="{10F8C51F-093E-5ABC-E018-199FE6FED5C5}"/>
                </a:ext>
              </a:extLst>
            </p:cNvPr>
            <p:cNvSpPr/>
            <p:nvPr/>
          </p:nvSpPr>
          <p:spPr>
            <a:xfrm>
              <a:off x="2449469" y="2175411"/>
              <a:ext cx="18110" cy="8121"/>
            </a:xfrm>
            <a:custGeom>
              <a:avLst/>
              <a:gdLst/>
              <a:ahLst/>
              <a:cxnLst/>
              <a:rect l="l" t="t" r="r" b="b"/>
              <a:pathLst>
                <a:path w="640" h="287" extrusionOk="0">
                  <a:moveTo>
                    <a:pt x="420" y="1"/>
                  </a:moveTo>
                  <a:cubicBezTo>
                    <a:pt x="407" y="1"/>
                    <a:pt x="396" y="2"/>
                    <a:pt x="383" y="2"/>
                  </a:cubicBezTo>
                  <a:cubicBezTo>
                    <a:pt x="362" y="3"/>
                    <a:pt x="341" y="3"/>
                    <a:pt x="320" y="3"/>
                  </a:cubicBezTo>
                  <a:cubicBezTo>
                    <a:pt x="299" y="3"/>
                    <a:pt x="278" y="3"/>
                    <a:pt x="258" y="3"/>
                  </a:cubicBezTo>
                  <a:lnTo>
                    <a:pt x="143" y="9"/>
                  </a:lnTo>
                  <a:cubicBezTo>
                    <a:pt x="144" y="9"/>
                    <a:pt x="144" y="9"/>
                    <a:pt x="145" y="9"/>
                  </a:cubicBezTo>
                  <a:lnTo>
                    <a:pt x="145" y="9"/>
                  </a:lnTo>
                  <a:cubicBezTo>
                    <a:pt x="131" y="10"/>
                    <a:pt x="118" y="12"/>
                    <a:pt x="105" y="18"/>
                  </a:cubicBezTo>
                  <a:cubicBezTo>
                    <a:pt x="102" y="18"/>
                    <a:pt x="102" y="19"/>
                    <a:pt x="101" y="22"/>
                  </a:cubicBezTo>
                  <a:cubicBezTo>
                    <a:pt x="92" y="24"/>
                    <a:pt x="80" y="27"/>
                    <a:pt x="73" y="31"/>
                  </a:cubicBezTo>
                  <a:cubicBezTo>
                    <a:pt x="59" y="38"/>
                    <a:pt x="48" y="47"/>
                    <a:pt x="35" y="59"/>
                  </a:cubicBezTo>
                  <a:cubicBezTo>
                    <a:pt x="8" y="82"/>
                    <a:pt x="1" y="118"/>
                    <a:pt x="15" y="150"/>
                  </a:cubicBezTo>
                  <a:cubicBezTo>
                    <a:pt x="28" y="179"/>
                    <a:pt x="48" y="198"/>
                    <a:pt x="70" y="216"/>
                  </a:cubicBezTo>
                  <a:cubicBezTo>
                    <a:pt x="73" y="220"/>
                    <a:pt x="78" y="221"/>
                    <a:pt x="80" y="226"/>
                  </a:cubicBezTo>
                  <a:cubicBezTo>
                    <a:pt x="120" y="255"/>
                    <a:pt x="172" y="269"/>
                    <a:pt x="219" y="277"/>
                  </a:cubicBezTo>
                  <a:cubicBezTo>
                    <a:pt x="250" y="284"/>
                    <a:pt x="282" y="286"/>
                    <a:pt x="315" y="286"/>
                  </a:cubicBezTo>
                  <a:cubicBezTo>
                    <a:pt x="328" y="286"/>
                    <a:pt x="340" y="286"/>
                    <a:pt x="354" y="285"/>
                  </a:cubicBezTo>
                  <a:cubicBezTo>
                    <a:pt x="389" y="284"/>
                    <a:pt x="425" y="281"/>
                    <a:pt x="458" y="272"/>
                  </a:cubicBezTo>
                  <a:cubicBezTo>
                    <a:pt x="483" y="267"/>
                    <a:pt x="502" y="259"/>
                    <a:pt x="522" y="246"/>
                  </a:cubicBezTo>
                  <a:lnTo>
                    <a:pt x="522" y="246"/>
                  </a:lnTo>
                  <a:cubicBezTo>
                    <a:pt x="522" y="246"/>
                    <a:pt x="521" y="247"/>
                    <a:pt x="521" y="248"/>
                  </a:cubicBezTo>
                  <a:cubicBezTo>
                    <a:pt x="527" y="245"/>
                    <a:pt x="529" y="243"/>
                    <a:pt x="535" y="242"/>
                  </a:cubicBezTo>
                  <a:cubicBezTo>
                    <a:pt x="564" y="229"/>
                    <a:pt x="593" y="213"/>
                    <a:pt x="611" y="185"/>
                  </a:cubicBezTo>
                  <a:cubicBezTo>
                    <a:pt x="640" y="139"/>
                    <a:pt x="637" y="69"/>
                    <a:pt x="586" y="37"/>
                  </a:cubicBezTo>
                  <a:cubicBezTo>
                    <a:pt x="561" y="19"/>
                    <a:pt x="538" y="11"/>
                    <a:pt x="509" y="9"/>
                  </a:cubicBezTo>
                  <a:cubicBezTo>
                    <a:pt x="500" y="9"/>
                    <a:pt x="490" y="9"/>
                    <a:pt x="480" y="8"/>
                  </a:cubicBezTo>
                  <a:cubicBezTo>
                    <a:pt x="473" y="5"/>
                    <a:pt x="464" y="2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4972;p56">
              <a:extLst>
                <a:ext uri="{FF2B5EF4-FFF2-40B4-BE49-F238E27FC236}">
                  <a16:creationId xmlns:a16="http://schemas.microsoft.com/office/drawing/2014/main" id="{77D24E9F-B24F-F77E-C94E-512A78510935}"/>
                </a:ext>
              </a:extLst>
            </p:cNvPr>
            <p:cNvSpPr/>
            <p:nvPr/>
          </p:nvSpPr>
          <p:spPr>
            <a:xfrm>
              <a:off x="2454478" y="2189362"/>
              <a:ext cx="11998" cy="5377"/>
            </a:xfrm>
            <a:custGeom>
              <a:avLst/>
              <a:gdLst/>
              <a:ahLst/>
              <a:cxnLst/>
              <a:rect l="l" t="t" r="r" b="b"/>
              <a:pathLst>
                <a:path w="424" h="190" extrusionOk="0">
                  <a:moveTo>
                    <a:pt x="99" y="20"/>
                  </a:moveTo>
                  <a:lnTo>
                    <a:pt x="99" y="20"/>
                  </a:lnTo>
                  <a:cubicBezTo>
                    <a:pt x="98" y="20"/>
                    <a:pt x="98" y="20"/>
                    <a:pt x="97" y="20"/>
                  </a:cubicBezTo>
                  <a:cubicBezTo>
                    <a:pt x="97" y="20"/>
                    <a:pt x="98" y="20"/>
                    <a:pt x="99" y="20"/>
                  </a:cubicBezTo>
                  <a:close/>
                  <a:moveTo>
                    <a:pt x="348" y="0"/>
                  </a:moveTo>
                  <a:cubicBezTo>
                    <a:pt x="344" y="0"/>
                    <a:pt x="339" y="1"/>
                    <a:pt x="335" y="2"/>
                  </a:cubicBezTo>
                  <a:cubicBezTo>
                    <a:pt x="321" y="3"/>
                    <a:pt x="303" y="5"/>
                    <a:pt x="289" y="6"/>
                  </a:cubicBezTo>
                  <a:lnTo>
                    <a:pt x="277" y="6"/>
                  </a:lnTo>
                  <a:cubicBezTo>
                    <a:pt x="273" y="6"/>
                    <a:pt x="270" y="5"/>
                    <a:pt x="266" y="5"/>
                  </a:cubicBezTo>
                  <a:cubicBezTo>
                    <a:pt x="262" y="5"/>
                    <a:pt x="258" y="6"/>
                    <a:pt x="254" y="6"/>
                  </a:cubicBezTo>
                  <a:lnTo>
                    <a:pt x="198" y="6"/>
                  </a:lnTo>
                  <a:cubicBezTo>
                    <a:pt x="178" y="6"/>
                    <a:pt x="158" y="10"/>
                    <a:pt x="139" y="12"/>
                  </a:cubicBezTo>
                  <a:lnTo>
                    <a:pt x="121" y="12"/>
                  </a:lnTo>
                  <a:cubicBezTo>
                    <a:pt x="115" y="13"/>
                    <a:pt x="110" y="15"/>
                    <a:pt x="104" y="18"/>
                  </a:cubicBezTo>
                  <a:lnTo>
                    <a:pt x="104" y="18"/>
                  </a:lnTo>
                  <a:cubicBezTo>
                    <a:pt x="103" y="18"/>
                    <a:pt x="101" y="18"/>
                    <a:pt x="100" y="19"/>
                  </a:cubicBezTo>
                  <a:cubicBezTo>
                    <a:pt x="92" y="20"/>
                    <a:pt x="85" y="20"/>
                    <a:pt x="78" y="23"/>
                  </a:cubicBezTo>
                  <a:lnTo>
                    <a:pt x="75" y="23"/>
                  </a:lnTo>
                  <a:cubicBezTo>
                    <a:pt x="73" y="23"/>
                    <a:pt x="71" y="23"/>
                    <a:pt x="69" y="23"/>
                  </a:cubicBezTo>
                  <a:cubicBezTo>
                    <a:pt x="38" y="23"/>
                    <a:pt x="15" y="43"/>
                    <a:pt x="8" y="71"/>
                  </a:cubicBezTo>
                  <a:cubicBezTo>
                    <a:pt x="1" y="103"/>
                    <a:pt x="17" y="134"/>
                    <a:pt x="47" y="147"/>
                  </a:cubicBezTo>
                  <a:lnTo>
                    <a:pt x="49" y="147"/>
                  </a:lnTo>
                  <a:cubicBezTo>
                    <a:pt x="59" y="156"/>
                    <a:pt x="75" y="161"/>
                    <a:pt x="84" y="164"/>
                  </a:cubicBezTo>
                  <a:cubicBezTo>
                    <a:pt x="85" y="165"/>
                    <a:pt x="94" y="170"/>
                    <a:pt x="96" y="171"/>
                  </a:cubicBezTo>
                  <a:lnTo>
                    <a:pt x="96" y="171"/>
                  </a:lnTo>
                  <a:cubicBezTo>
                    <a:pt x="108" y="178"/>
                    <a:pt x="120" y="181"/>
                    <a:pt x="133" y="183"/>
                  </a:cubicBezTo>
                  <a:cubicBezTo>
                    <a:pt x="150" y="185"/>
                    <a:pt x="173" y="189"/>
                    <a:pt x="196" y="189"/>
                  </a:cubicBezTo>
                  <a:cubicBezTo>
                    <a:pt x="204" y="189"/>
                    <a:pt x="212" y="189"/>
                    <a:pt x="220" y="188"/>
                  </a:cubicBezTo>
                  <a:cubicBezTo>
                    <a:pt x="274" y="180"/>
                    <a:pt x="328" y="159"/>
                    <a:pt x="376" y="134"/>
                  </a:cubicBezTo>
                  <a:cubicBezTo>
                    <a:pt x="408" y="118"/>
                    <a:pt x="424" y="83"/>
                    <a:pt x="412" y="48"/>
                  </a:cubicBezTo>
                  <a:cubicBezTo>
                    <a:pt x="403" y="20"/>
                    <a:pt x="377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4973;p56">
              <a:extLst>
                <a:ext uri="{FF2B5EF4-FFF2-40B4-BE49-F238E27FC236}">
                  <a16:creationId xmlns:a16="http://schemas.microsoft.com/office/drawing/2014/main" id="{A3B5457D-378E-F475-172D-6DDAFF5B5BE8}"/>
                </a:ext>
              </a:extLst>
            </p:cNvPr>
            <p:cNvSpPr/>
            <p:nvPr/>
          </p:nvSpPr>
          <p:spPr>
            <a:xfrm>
              <a:off x="2240435" y="2188400"/>
              <a:ext cx="7782" cy="54727"/>
            </a:xfrm>
            <a:custGeom>
              <a:avLst/>
              <a:gdLst/>
              <a:ahLst/>
              <a:cxnLst/>
              <a:rect l="l" t="t" r="r" b="b"/>
              <a:pathLst>
                <a:path w="275" h="1934" extrusionOk="0">
                  <a:moveTo>
                    <a:pt x="170" y="0"/>
                  </a:moveTo>
                  <a:cubicBezTo>
                    <a:pt x="145" y="0"/>
                    <a:pt x="121" y="13"/>
                    <a:pt x="113" y="40"/>
                  </a:cubicBezTo>
                  <a:cubicBezTo>
                    <a:pt x="33" y="336"/>
                    <a:pt x="18" y="646"/>
                    <a:pt x="8" y="951"/>
                  </a:cubicBezTo>
                  <a:cubicBezTo>
                    <a:pt x="2" y="1104"/>
                    <a:pt x="1" y="1256"/>
                    <a:pt x="4" y="1409"/>
                  </a:cubicBezTo>
                  <a:cubicBezTo>
                    <a:pt x="8" y="1570"/>
                    <a:pt x="31" y="1718"/>
                    <a:pt x="74" y="1875"/>
                  </a:cubicBezTo>
                  <a:cubicBezTo>
                    <a:pt x="84" y="1915"/>
                    <a:pt x="115" y="1934"/>
                    <a:pt x="146" y="1934"/>
                  </a:cubicBezTo>
                  <a:cubicBezTo>
                    <a:pt x="178" y="1934"/>
                    <a:pt x="211" y="1912"/>
                    <a:pt x="219" y="1870"/>
                  </a:cubicBezTo>
                  <a:cubicBezTo>
                    <a:pt x="248" y="1717"/>
                    <a:pt x="264" y="1572"/>
                    <a:pt x="264" y="1415"/>
                  </a:cubicBezTo>
                  <a:cubicBezTo>
                    <a:pt x="264" y="1262"/>
                    <a:pt x="262" y="1110"/>
                    <a:pt x="262" y="955"/>
                  </a:cubicBezTo>
                  <a:cubicBezTo>
                    <a:pt x="262" y="656"/>
                    <a:pt x="274" y="351"/>
                    <a:pt x="235" y="52"/>
                  </a:cubicBezTo>
                  <a:cubicBezTo>
                    <a:pt x="231" y="19"/>
                    <a:pt x="20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4974;p56">
              <a:extLst>
                <a:ext uri="{FF2B5EF4-FFF2-40B4-BE49-F238E27FC236}">
                  <a16:creationId xmlns:a16="http://schemas.microsoft.com/office/drawing/2014/main" id="{4CD367E5-AC67-8407-A544-D5332D4F5C74}"/>
                </a:ext>
              </a:extLst>
            </p:cNvPr>
            <p:cNvSpPr/>
            <p:nvPr/>
          </p:nvSpPr>
          <p:spPr>
            <a:xfrm>
              <a:off x="2252405" y="2199408"/>
              <a:ext cx="7612" cy="32797"/>
            </a:xfrm>
            <a:custGeom>
              <a:avLst/>
              <a:gdLst/>
              <a:ahLst/>
              <a:cxnLst/>
              <a:rect l="l" t="t" r="r" b="b"/>
              <a:pathLst>
                <a:path w="269" h="1159" extrusionOk="0">
                  <a:moveTo>
                    <a:pt x="146" y="0"/>
                  </a:moveTo>
                  <a:cubicBezTo>
                    <a:pt x="113" y="0"/>
                    <a:pt x="77" y="26"/>
                    <a:pt x="72" y="61"/>
                  </a:cubicBezTo>
                  <a:lnTo>
                    <a:pt x="66" y="93"/>
                  </a:lnTo>
                  <a:cubicBezTo>
                    <a:pt x="40" y="158"/>
                    <a:pt x="41" y="238"/>
                    <a:pt x="40" y="308"/>
                  </a:cubicBezTo>
                  <a:cubicBezTo>
                    <a:pt x="39" y="395"/>
                    <a:pt x="37" y="479"/>
                    <a:pt x="31" y="566"/>
                  </a:cubicBezTo>
                  <a:cubicBezTo>
                    <a:pt x="25" y="651"/>
                    <a:pt x="21" y="734"/>
                    <a:pt x="14" y="818"/>
                  </a:cubicBezTo>
                  <a:cubicBezTo>
                    <a:pt x="9" y="860"/>
                    <a:pt x="11" y="901"/>
                    <a:pt x="9" y="943"/>
                  </a:cubicBezTo>
                  <a:cubicBezTo>
                    <a:pt x="9" y="988"/>
                    <a:pt x="1" y="1039"/>
                    <a:pt x="14" y="1085"/>
                  </a:cubicBezTo>
                  <a:cubicBezTo>
                    <a:pt x="26" y="1128"/>
                    <a:pt x="67" y="1159"/>
                    <a:pt x="108" y="1159"/>
                  </a:cubicBezTo>
                  <a:cubicBezTo>
                    <a:pt x="133" y="1159"/>
                    <a:pt x="157" y="1148"/>
                    <a:pt x="175" y="1122"/>
                  </a:cubicBezTo>
                  <a:cubicBezTo>
                    <a:pt x="200" y="1081"/>
                    <a:pt x="210" y="1037"/>
                    <a:pt x="220" y="992"/>
                  </a:cubicBezTo>
                  <a:cubicBezTo>
                    <a:pt x="232" y="944"/>
                    <a:pt x="243" y="898"/>
                    <a:pt x="251" y="848"/>
                  </a:cubicBezTo>
                  <a:cubicBezTo>
                    <a:pt x="264" y="760"/>
                    <a:pt x="268" y="668"/>
                    <a:pt x="268" y="578"/>
                  </a:cubicBezTo>
                  <a:cubicBezTo>
                    <a:pt x="268" y="484"/>
                    <a:pt x="268" y="389"/>
                    <a:pt x="259" y="296"/>
                  </a:cubicBezTo>
                  <a:cubicBezTo>
                    <a:pt x="261" y="254"/>
                    <a:pt x="254" y="209"/>
                    <a:pt x="243" y="165"/>
                  </a:cubicBezTo>
                  <a:cubicBezTo>
                    <a:pt x="233" y="120"/>
                    <a:pt x="213" y="83"/>
                    <a:pt x="198" y="39"/>
                  </a:cubicBezTo>
                  <a:cubicBezTo>
                    <a:pt x="189" y="12"/>
                    <a:pt x="168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4975;p56">
              <a:extLst>
                <a:ext uri="{FF2B5EF4-FFF2-40B4-BE49-F238E27FC236}">
                  <a16:creationId xmlns:a16="http://schemas.microsoft.com/office/drawing/2014/main" id="{A160DE9B-F8DC-B0CF-49DA-294D49FA4F8D}"/>
                </a:ext>
              </a:extLst>
            </p:cNvPr>
            <p:cNvSpPr/>
            <p:nvPr/>
          </p:nvSpPr>
          <p:spPr>
            <a:xfrm>
              <a:off x="2265252" y="2207727"/>
              <a:ext cx="6112" cy="21902"/>
            </a:xfrm>
            <a:custGeom>
              <a:avLst/>
              <a:gdLst/>
              <a:ahLst/>
              <a:cxnLst/>
              <a:rect l="l" t="t" r="r" b="b"/>
              <a:pathLst>
                <a:path w="216" h="774" extrusionOk="0">
                  <a:moveTo>
                    <a:pt x="92" y="0"/>
                  </a:moveTo>
                  <a:cubicBezTo>
                    <a:pt x="66" y="0"/>
                    <a:pt x="35" y="17"/>
                    <a:pt x="29" y="41"/>
                  </a:cubicBezTo>
                  <a:cubicBezTo>
                    <a:pt x="28" y="53"/>
                    <a:pt x="25" y="62"/>
                    <a:pt x="22" y="73"/>
                  </a:cubicBezTo>
                  <a:cubicBezTo>
                    <a:pt x="18" y="97"/>
                    <a:pt x="10" y="120"/>
                    <a:pt x="6" y="143"/>
                  </a:cubicBezTo>
                  <a:cubicBezTo>
                    <a:pt x="3" y="168"/>
                    <a:pt x="5" y="193"/>
                    <a:pt x="5" y="219"/>
                  </a:cubicBezTo>
                  <a:cubicBezTo>
                    <a:pt x="5" y="275"/>
                    <a:pt x="6" y="329"/>
                    <a:pt x="6" y="386"/>
                  </a:cubicBezTo>
                  <a:cubicBezTo>
                    <a:pt x="7" y="498"/>
                    <a:pt x="0" y="623"/>
                    <a:pt x="41" y="730"/>
                  </a:cubicBezTo>
                  <a:cubicBezTo>
                    <a:pt x="51" y="759"/>
                    <a:pt x="80" y="774"/>
                    <a:pt x="109" y="774"/>
                  </a:cubicBezTo>
                  <a:cubicBezTo>
                    <a:pt x="140" y="774"/>
                    <a:pt x="171" y="757"/>
                    <a:pt x="180" y="724"/>
                  </a:cubicBezTo>
                  <a:cubicBezTo>
                    <a:pt x="215" y="615"/>
                    <a:pt x="201" y="490"/>
                    <a:pt x="195" y="379"/>
                  </a:cubicBezTo>
                  <a:cubicBezTo>
                    <a:pt x="192" y="325"/>
                    <a:pt x="189" y="271"/>
                    <a:pt x="186" y="219"/>
                  </a:cubicBezTo>
                  <a:cubicBezTo>
                    <a:pt x="185" y="193"/>
                    <a:pt x="186" y="163"/>
                    <a:pt x="179" y="139"/>
                  </a:cubicBezTo>
                  <a:cubicBezTo>
                    <a:pt x="172" y="111"/>
                    <a:pt x="163" y="84"/>
                    <a:pt x="156" y="54"/>
                  </a:cubicBezTo>
                  <a:cubicBezTo>
                    <a:pt x="148" y="25"/>
                    <a:pt x="127" y="4"/>
                    <a:pt x="98" y="1"/>
                  </a:cubicBezTo>
                  <a:cubicBezTo>
                    <a:pt x="96" y="1"/>
                    <a:pt x="9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4976;p56">
              <a:extLst>
                <a:ext uri="{FF2B5EF4-FFF2-40B4-BE49-F238E27FC236}">
                  <a16:creationId xmlns:a16="http://schemas.microsoft.com/office/drawing/2014/main" id="{22F29EBE-78FE-063E-BFBE-7DD4732348E8}"/>
                </a:ext>
              </a:extLst>
            </p:cNvPr>
            <p:cNvSpPr/>
            <p:nvPr/>
          </p:nvSpPr>
          <p:spPr>
            <a:xfrm>
              <a:off x="2276430" y="2213019"/>
              <a:ext cx="6027" cy="14092"/>
            </a:xfrm>
            <a:custGeom>
              <a:avLst/>
              <a:gdLst/>
              <a:ahLst/>
              <a:cxnLst/>
              <a:rect l="l" t="t" r="r" b="b"/>
              <a:pathLst>
                <a:path w="213" h="498" extrusionOk="0">
                  <a:moveTo>
                    <a:pt x="104" y="1"/>
                  </a:moveTo>
                  <a:cubicBezTo>
                    <a:pt x="102" y="1"/>
                    <a:pt x="100" y="1"/>
                    <a:pt x="98" y="1"/>
                  </a:cubicBezTo>
                  <a:cubicBezTo>
                    <a:pt x="61" y="3"/>
                    <a:pt x="40" y="27"/>
                    <a:pt x="32" y="61"/>
                  </a:cubicBezTo>
                  <a:lnTo>
                    <a:pt x="27" y="88"/>
                  </a:lnTo>
                  <a:lnTo>
                    <a:pt x="25" y="90"/>
                  </a:lnTo>
                  <a:cubicBezTo>
                    <a:pt x="14" y="104"/>
                    <a:pt x="9" y="125"/>
                    <a:pt x="5" y="142"/>
                  </a:cubicBezTo>
                  <a:cubicBezTo>
                    <a:pt x="3" y="157"/>
                    <a:pt x="2" y="170"/>
                    <a:pt x="2" y="184"/>
                  </a:cubicBezTo>
                  <a:cubicBezTo>
                    <a:pt x="0" y="219"/>
                    <a:pt x="5" y="256"/>
                    <a:pt x="9" y="289"/>
                  </a:cubicBezTo>
                  <a:cubicBezTo>
                    <a:pt x="12" y="303"/>
                    <a:pt x="12" y="318"/>
                    <a:pt x="15" y="333"/>
                  </a:cubicBezTo>
                  <a:cubicBezTo>
                    <a:pt x="16" y="346"/>
                    <a:pt x="16" y="360"/>
                    <a:pt x="24" y="372"/>
                  </a:cubicBezTo>
                  <a:lnTo>
                    <a:pt x="27" y="376"/>
                  </a:lnTo>
                  <a:cubicBezTo>
                    <a:pt x="25" y="370"/>
                    <a:pt x="24" y="367"/>
                    <a:pt x="24" y="367"/>
                  </a:cubicBezTo>
                  <a:lnTo>
                    <a:pt x="24" y="367"/>
                  </a:lnTo>
                  <a:cubicBezTo>
                    <a:pt x="25" y="367"/>
                    <a:pt x="25" y="369"/>
                    <a:pt x="27" y="373"/>
                  </a:cubicBezTo>
                  <a:cubicBezTo>
                    <a:pt x="34" y="405"/>
                    <a:pt x="38" y="449"/>
                    <a:pt x="61" y="473"/>
                  </a:cubicBezTo>
                  <a:cubicBezTo>
                    <a:pt x="77" y="489"/>
                    <a:pt x="97" y="498"/>
                    <a:pt x="116" y="498"/>
                  </a:cubicBezTo>
                  <a:cubicBezTo>
                    <a:pt x="137" y="498"/>
                    <a:pt x="157" y="488"/>
                    <a:pt x="173" y="469"/>
                  </a:cubicBezTo>
                  <a:cubicBezTo>
                    <a:pt x="194" y="443"/>
                    <a:pt x="195" y="401"/>
                    <a:pt x="200" y="369"/>
                  </a:cubicBezTo>
                  <a:lnTo>
                    <a:pt x="200" y="369"/>
                  </a:lnTo>
                  <a:cubicBezTo>
                    <a:pt x="201" y="369"/>
                    <a:pt x="201" y="367"/>
                    <a:pt x="202" y="364"/>
                  </a:cubicBezTo>
                  <a:cubicBezTo>
                    <a:pt x="210" y="353"/>
                    <a:pt x="208" y="337"/>
                    <a:pt x="208" y="324"/>
                  </a:cubicBezTo>
                  <a:lnTo>
                    <a:pt x="208" y="282"/>
                  </a:lnTo>
                  <a:cubicBezTo>
                    <a:pt x="208" y="248"/>
                    <a:pt x="213" y="212"/>
                    <a:pt x="207" y="177"/>
                  </a:cubicBezTo>
                  <a:cubicBezTo>
                    <a:pt x="205" y="164"/>
                    <a:pt x="204" y="151"/>
                    <a:pt x="200" y="139"/>
                  </a:cubicBezTo>
                  <a:cubicBezTo>
                    <a:pt x="197" y="122"/>
                    <a:pt x="191" y="107"/>
                    <a:pt x="184" y="96"/>
                  </a:cubicBezTo>
                  <a:cubicBezTo>
                    <a:pt x="182" y="91"/>
                    <a:pt x="178" y="90"/>
                    <a:pt x="176" y="88"/>
                  </a:cubicBezTo>
                  <a:cubicBezTo>
                    <a:pt x="172" y="77"/>
                    <a:pt x="170" y="67"/>
                    <a:pt x="166" y="55"/>
                  </a:cubicBezTo>
                  <a:cubicBezTo>
                    <a:pt x="158" y="25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4977;p56">
              <a:extLst>
                <a:ext uri="{FF2B5EF4-FFF2-40B4-BE49-F238E27FC236}">
                  <a16:creationId xmlns:a16="http://schemas.microsoft.com/office/drawing/2014/main" id="{B96601C2-6C89-1EEC-BC87-AB1ADFF26105}"/>
                </a:ext>
              </a:extLst>
            </p:cNvPr>
            <p:cNvSpPr/>
            <p:nvPr/>
          </p:nvSpPr>
          <p:spPr>
            <a:xfrm>
              <a:off x="2297936" y="2378899"/>
              <a:ext cx="30788" cy="19440"/>
            </a:xfrm>
            <a:custGeom>
              <a:avLst/>
              <a:gdLst/>
              <a:ahLst/>
              <a:cxnLst/>
              <a:rect l="l" t="t" r="r" b="b"/>
              <a:pathLst>
                <a:path w="1088" h="687" extrusionOk="0">
                  <a:moveTo>
                    <a:pt x="938" y="0"/>
                  </a:moveTo>
                  <a:cubicBezTo>
                    <a:pt x="908" y="0"/>
                    <a:pt x="879" y="3"/>
                    <a:pt x="851" y="6"/>
                  </a:cubicBezTo>
                  <a:cubicBezTo>
                    <a:pt x="806" y="10"/>
                    <a:pt x="756" y="13"/>
                    <a:pt x="713" y="22"/>
                  </a:cubicBezTo>
                  <a:cubicBezTo>
                    <a:pt x="612" y="46"/>
                    <a:pt x="515" y="83"/>
                    <a:pt x="428" y="137"/>
                  </a:cubicBezTo>
                  <a:cubicBezTo>
                    <a:pt x="341" y="189"/>
                    <a:pt x="262" y="251"/>
                    <a:pt x="192" y="325"/>
                  </a:cubicBezTo>
                  <a:cubicBezTo>
                    <a:pt x="117" y="404"/>
                    <a:pt x="66" y="491"/>
                    <a:pt x="22" y="588"/>
                  </a:cubicBezTo>
                  <a:cubicBezTo>
                    <a:pt x="0" y="642"/>
                    <a:pt x="47" y="686"/>
                    <a:pt x="94" y="686"/>
                  </a:cubicBezTo>
                  <a:cubicBezTo>
                    <a:pt x="115" y="686"/>
                    <a:pt x="135" y="677"/>
                    <a:pt x="150" y="657"/>
                  </a:cubicBezTo>
                  <a:cubicBezTo>
                    <a:pt x="198" y="587"/>
                    <a:pt x="258" y="523"/>
                    <a:pt x="317" y="465"/>
                  </a:cubicBezTo>
                  <a:cubicBezTo>
                    <a:pt x="378" y="405"/>
                    <a:pt x="445" y="350"/>
                    <a:pt x="522" y="308"/>
                  </a:cubicBezTo>
                  <a:cubicBezTo>
                    <a:pt x="598" y="264"/>
                    <a:pt x="676" y="224"/>
                    <a:pt x="762" y="195"/>
                  </a:cubicBezTo>
                  <a:cubicBezTo>
                    <a:pt x="801" y="182"/>
                    <a:pt x="836" y="166"/>
                    <a:pt x="878" y="157"/>
                  </a:cubicBezTo>
                  <a:cubicBezTo>
                    <a:pt x="923" y="148"/>
                    <a:pt x="968" y="142"/>
                    <a:pt x="1015" y="134"/>
                  </a:cubicBezTo>
                  <a:cubicBezTo>
                    <a:pt x="1087" y="119"/>
                    <a:pt x="1080" y="17"/>
                    <a:pt x="1009" y="6"/>
                  </a:cubicBezTo>
                  <a:cubicBezTo>
                    <a:pt x="985" y="2"/>
                    <a:pt x="961" y="0"/>
                    <a:pt x="9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4978;p56">
              <a:extLst>
                <a:ext uri="{FF2B5EF4-FFF2-40B4-BE49-F238E27FC236}">
                  <a16:creationId xmlns:a16="http://schemas.microsoft.com/office/drawing/2014/main" id="{37D297AF-3937-0919-3EFE-B33F86CD972F}"/>
                </a:ext>
              </a:extLst>
            </p:cNvPr>
            <p:cNvSpPr/>
            <p:nvPr/>
          </p:nvSpPr>
          <p:spPr>
            <a:xfrm>
              <a:off x="2298134" y="2370834"/>
              <a:ext cx="15818" cy="14432"/>
            </a:xfrm>
            <a:custGeom>
              <a:avLst/>
              <a:gdLst/>
              <a:ahLst/>
              <a:cxnLst/>
              <a:rect l="l" t="t" r="r" b="b"/>
              <a:pathLst>
                <a:path w="559" h="510" extrusionOk="0">
                  <a:moveTo>
                    <a:pt x="448" y="1"/>
                  </a:moveTo>
                  <a:cubicBezTo>
                    <a:pt x="441" y="1"/>
                    <a:pt x="433" y="2"/>
                    <a:pt x="425" y="3"/>
                  </a:cubicBezTo>
                  <a:cubicBezTo>
                    <a:pt x="413" y="6"/>
                    <a:pt x="400" y="9"/>
                    <a:pt x="390" y="10"/>
                  </a:cubicBezTo>
                  <a:lnTo>
                    <a:pt x="352" y="22"/>
                  </a:lnTo>
                  <a:cubicBezTo>
                    <a:pt x="335" y="22"/>
                    <a:pt x="313" y="29"/>
                    <a:pt x="302" y="35"/>
                  </a:cubicBezTo>
                  <a:cubicBezTo>
                    <a:pt x="251" y="57"/>
                    <a:pt x="204" y="90"/>
                    <a:pt x="163" y="129"/>
                  </a:cubicBezTo>
                  <a:cubicBezTo>
                    <a:pt x="116" y="173"/>
                    <a:pt x="72" y="220"/>
                    <a:pt x="43" y="276"/>
                  </a:cubicBezTo>
                  <a:cubicBezTo>
                    <a:pt x="28" y="304"/>
                    <a:pt x="23" y="329"/>
                    <a:pt x="15" y="358"/>
                  </a:cubicBezTo>
                  <a:cubicBezTo>
                    <a:pt x="14" y="363"/>
                    <a:pt x="14" y="365"/>
                    <a:pt x="14" y="365"/>
                  </a:cubicBezTo>
                  <a:cubicBezTo>
                    <a:pt x="14" y="365"/>
                    <a:pt x="15" y="363"/>
                    <a:pt x="15" y="362"/>
                  </a:cubicBezTo>
                  <a:lnTo>
                    <a:pt x="15" y="362"/>
                  </a:lnTo>
                  <a:cubicBezTo>
                    <a:pt x="14" y="371"/>
                    <a:pt x="12" y="379"/>
                    <a:pt x="8" y="391"/>
                  </a:cubicBezTo>
                  <a:cubicBezTo>
                    <a:pt x="5" y="403"/>
                    <a:pt x="7" y="417"/>
                    <a:pt x="8" y="430"/>
                  </a:cubicBezTo>
                  <a:cubicBezTo>
                    <a:pt x="1" y="459"/>
                    <a:pt x="8" y="488"/>
                    <a:pt x="37" y="503"/>
                  </a:cubicBezTo>
                  <a:cubicBezTo>
                    <a:pt x="46" y="507"/>
                    <a:pt x="56" y="510"/>
                    <a:pt x="66" y="510"/>
                  </a:cubicBezTo>
                  <a:cubicBezTo>
                    <a:pt x="85" y="510"/>
                    <a:pt x="104" y="502"/>
                    <a:pt x="116" y="485"/>
                  </a:cubicBezTo>
                  <a:cubicBezTo>
                    <a:pt x="117" y="483"/>
                    <a:pt x="117" y="481"/>
                    <a:pt x="120" y="481"/>
                  </a:cubicBezTo>
                  <a:cubicBezTo>
                    <a:pt x="136" y="471"/>
                    <a:pt x="150" y="456"/>
                    <a:pt x="166" y="443"/>
                  </a:cubicBezTo>
                  <a:cubicBezTo>
                    <a:pt x="182" y="430"/>
                    <a:pt x="200" y="416"/>
                    <a:pt x="214" y="401"/>
                  </a:cubicBezTo>
                  <a:cubicBezTo>
                    <a:pt x="226" y="390"/>
                    <a:pt x="239" y="376"/>
                    <a:pt x="252" y="362"/>
                  </a:cubicBezTo>
                  <a:cubicBezTo>
                    <a:pt x="255" y="358"/>
                    <a:pt x="258" y="355"/>
                    <a:pt x="261" y="350"/>
                  </a:cubicBezTo>
                  <a:cubicBezTo>
                    <a:pt x="277" y="336"/>
                    <a:pt x="291" y="320"/>
                    <a:pt x="307" y="305"/>
                  </a:cubicBezTo>
                  <a:cubicBezTo>
                    <a:pt x="341" y="276"/>
                    <a:pt x="377" y="252"/>
                    <a:pt x="413" y="225"/>
                  </a:cubicBezTo>
                  <a:cubicBezTo>
                    <a:pt x="422" y="218"/>
                    <a:pt x="435" y="209"/>
                    <a:pt x="441" y="199"/>
                  </a:cubicBezTo>
                  <a:cubicBezTo>
                    <a:pt x="448" y="195"/>
                    <a:pt x="456" y="189"/>
                    <a:pt x="464" y="183"/>
                  </a:cubicBezTo>
                  <a:cubicBezTo>
                    <a:pt x="466" y="182"/>
                    <a:pt x="476" y="177"/>
                    <a:pt x="477" y="174"/>
                  </a:cubicBezTo>
                  <a:lnTo>
                    <a:pt x="479" y="174"/>
                  </a:lnTo>
                  <a:cubicBezTo>
                    <a:pt x="499" y="161"/>
                    <a:pt x="515" y="151"/>
                    <a:pt x="530" y="132"/>
                  </a:cubicBezTo>
                  <a:cubicBezTo>
                    <a:pt x="559" y="95"/>
                    <a:pt x="544" y="20"/>
                    <a:pt x="492" y="7"/>
                  </a:cubicBezTo>
                  <a:cubicBezTo>
                    <a:pt x="476" y="3"/>
                    <a:pt x="463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4979;p56">
              <a:extLst>
                <a:ext uri="{FF2B5EF4-FFF2-40B4-BE49-F238E27FC236}">
                  <a16:creationId xmlns:a16="http://schemas.microsoft.com/office/drawing/2014/main" id="{73D67606-47CE-39DA-AC63-BA7C51895CAA}"/>
                </a:ext>
              </a:extLst>
            </p:cNvPr>
            <p:cNvSpPr/>
            <p:nvPr/>
          </p:nvSpPr>
          <p:spPr>
            <a:xfrm>
              <a:off x="2295474" y="2365033"/>
              <a:ext cx="10470" cy="9961"/>
            </a:xfrm>
            <a:custGeom>
              <a:avLst/>
              <a:gdLst/>
              <a:ahLst/>
              <a:cxnLst/>
              <a:rect l="l" t="t" r="r" b="b"/>
              <a:pathLst>
                <a:path w="370" h="352" extrusionOk="0">
                  <a:moveTo>
                    <a:pt x="299" y="0"/>
                  </a:moveTo>
                  <a:cubicBezTo>
                    <a:pt x="295" y="0"/>
                    <a:pt x="291" y="1"/>
                    <a:pt x="287" y="2"/>
                  </a:cubicBezTo>
                  <a:cubicBezTo>
                    <a:pt x="255" y="7"/>
                    <a:pt x="224" y="23"/>
                    <a:pt x="196" y="37"/>
                  </a:cubicBezTo>
                  <a:cubicBezTo>
                    <a:pt x="166" y="51"/>
                    <a:pt x="141" y="74"/>
                    <a:pt x="117" y="96"/>
                  </a:cubicBezTo>
                  <a:lnTo>
                    <a:pt x="90" y="124"/>
                  </a:lnTo>
                  <a:cubicBezTo>
                    <a:pt x="74" y="138"/>
                    <a:pt x="64" y="153"/>
                    <a:pt x="54" y="170"/>
                  </a:cubicBezTo>
                  <a:cubicBezTo>
                    <a:pt x="35" y="199"/>
                    <a:pt x="21" y="228"/>
                    <a:pt x="9" y="260"/>
                  </a:cubicBezTo>
                  <a:cubicBezTo>
                    <a:pt x="0" y="286"/>
                    <a:pt x="8" y="321"/>
                    <a:pt x="34" y="340"/>
                  </a:cubicBezTo>
                  <a:cubicBezTo>
                    <a:pt x="45" y="348"/>
                    <a:pt x="59" y="352"/>
                    <a:pt x="72" y="352"/>
                  </a:cubicBezTo>
                  <a:cubicBezTo>
                    <a:pt x="88" y="352"/>
                    <a:pt x="103" y="347"/>
                    <a:pt x="117" y="336"/>
                  </a:cubicBezTo>
                  <a:cubicBezTo>
                    <a:pt x="128" y="321"/>
                    <a:pt x="143" y="308"/>
                    <a:pt x="159" y="297"/>
                  </a:cubicBezTo>
                  <a:cubicBezTo>
                    <a:pt x="176" y="281"/>
                    <a:pt x="193" y="267"/>
                    <a:pt x="208" y="251"/>
                  </a:cubicBezTo>
                  <a:lnTo>
                    <a:pt x="208" y="251"/>
                  </a:lnTo>
                  <a:cubicBezTo>
                    <a:pt x="206" y="254"/>
                    <a:pt x="203" y="257"/>
                    <a:pt x="201" y="260"/>
                  </a:cubicBezTo>
                  <a:lnTo>
                    <a:pt x="217" y="243"/>
                  </a:lnTo>
                  <a:lnTo>
                    <a:pt x="217" y="243"/>
                  </a:lnTo>
                  <a:cubicBezTo>
                    <a:pt x="214" y="246"/>
                    <a:pt x="211" y="249"/>
                    <a:pt x="208" y="251"/>
                  </a:cubicBezTo>
                  <a:lnTo>
                    <a:pt x="208" y="251"/>
                  </a:lnTo>
                  <a:cubicBezTo>
                    <a:pt x="222" y="236"/>
                    <a:pt x="236" y="223"/>
                    <a:pt x="252" y="211"/>
                  </a:cubicBezTo>
                  <a:cubicBezTo>
                    <a:pt x="260" y="204"/>
                    <a:pt x="268" y="196"/>
                    <a:pt x="276" y="189"/>
                  </a:cubicBezTo>
                  <a:cubicBezTo>
                    <a:pt x="287" y="182"/>
                    <a:pt x="294" y="170"/>
                    <a:pt x="303" y="162"/>
                  </a:cubicBezTo>
                  <a:cubicBezTo>
                    <a:pt x="319" y="144"/>
                    <a:pt x="339" y="130"/>
                    <a:pt x="353" y="109"/>
                  </a:cubicBezTo>
                  <a:cubicBezTo>
                    <a:pt x="369" y="87"/>
                    <a:pt x="369" y="54"/>
                    <a:pt x="355" y="32"/>
                  </a:cubicBezTo>
                  <a:cubicBezTo>
                    <a:pt x="343" y="13"/>
                    <a:pt x="321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4" name="Google Shape;5113;p56">
            <a:extLst>
              <a:ext uri="{FF2B5EF4-FFF2-40B4-BE49-F238E27FC236}">
                <a16:creationId xmlns:a16="http://schemas.microsoft.com/office/drawing/2014/main" id="{AB4F273B-76F1-A869-63D1-FEEFACC06A14}"/>
              </a:ext>
            </a:extLst>
          </p:cNvPr>
          <p:cNvGrpSpPr/>
          <p:nvPr/>
        </p:nvGrpSpPr>
        <p:grpSpPr>
          <a:xfrm>
            <a:off x="4821561" y="5858"/>
            <a:ext cx="1064778" cy="910387"/>
            <a:chOff x="4907107" y="1627770"/>
            <a:chExt cx="1064778" cy="910387"/>
          </a:xfrm>
        </p:grpSpPr>
        <p:sp>
          <p:nvSpPr>
            <p:cNvPr id="3155" name="Google Shape;5114;p56">
              <a:extLst>
                <a:ext uri="{FF2B5EF4-FFF2-40B4-BE49-F238E27FC236}">
                  <a16:creationId xmlns:a16="http://schemas.microsoft.com/office/drawing/2014/main" id="{62D124B8-EEAE-D66F-67E3-794D4B9843C8}"/>
                </a:ext>
              </a:extLst>
            </p:cNvPr>
            <p:cNvSpPr/>
            <p:nvPr/>
          </p:nvSpPr>
          <p:spPr>
            <a:xfrm>
              <a:off x="5040982" y="2479355"/>
              <a:ext cx="22044" cy="15931"/>
            </a:xfrm>
            <a:custGeom>
              <a:avLst/>
              <a:gdLst/>
              <a:ahLst/>
              <a:cxnLst/>
              <a:rect l="l" t="t" r="r" b="b"/>
              <a:pathLst>
                <a:path w="779" h="563" extrusionOk="0">
                  <a:moveTo>
                    <a:pt x="78" y="1"/>
                  </a:moveTo>
                  <a:cubicBezTo>
                    <a:pt x="55" y="1"/>
                    <a:pt x="31" y="13"/>
                    <a:pt x="20" y="31"/>
                  </a:cubicBezTo>
                  <a:cubicBezTo>
                    <a:pt x="1" y="58"/>
                    <a:pt x="5" y="89"/>
                    <a:pt x="22" y="116"/>
                  </a:cubicBezTo>
                  <a:cubicBezTo>
                    <a:pt x="99" y="233"/>
                    <a:pt x="213" y="317"/>
                    <a:pt x="328" y="395"/>
                  </a:cubicBezTo>
                  <a:cubicBezTo>
                    <a:pt x="383" y="432"/>
                    <a:pt x="438" y="465"/>
                    <a:pt x="496" y="494"/>
                  </a:cubicBezTo>
                  <a:cubicBezTo>
                    <a:pt x="530" y="510"/>
                    <a:pt x="560" y="526"/>
                    <a:pt x="595" y="538"/>
                  </a:cubicBezTo>
                  <a:cubicBezTo>
                    <a:pt x="631" y="551"/>
                    <a:pt x="666" y="554"/>
                    <a:pt x="704" y="561"/>
                  </a:cubicBezTo>
                  <a:cubicBezTo>
                    <a:pt x="708" y="562"/>
                    <a:pt x="711" y="562"/>
                    <a:pt x="714" y="562"/>
                  </a:cubicBezTo>
                  <a:cubicBezTo>
                    <a:pt x="753" y="562"/>
                    <a:pt x="778" y="506"/>
                    <a:pt x="749" y="475"/>
                  </a:cubicBezTo>
                  <a:cubicBezTo>
                    <a:pt x="726" y="452"/>
                    <a:pt x="705" y="424"/>
                    <a:pt x="681" y="403"/>
                  </a:cubicBezTo>
                  <a:cubicBezTo>
                    <a:pt x="655" y="381"/>
                    <a:pt x="631" y="360"/>
                    <a:pt x="604" y="342"/>
                  </a:cubicBezTo>
                  <a:lnTo>
                    <a:pt x="441" y="221"/>
                  </a:lnTo>
                  <a:cubicBezTo>
                    <a:pt x="329" y="145"/>
                    <a:pt x="223" y="61"/>
                    <a:pt x="101" y="6"/>
                  </a:cubicBezTo>
                  <a:cubicBezTo>
                    <a:pt x="94" y="3"/>
                    <a:pt x="86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5115;p56">
              <a:extLst>
                <a:ext uri="{FF2B5EF4-FFF2-40B4-BE49-F238E27FC236}">
                  <a16:creationId xmlns:a16="http://schemas.microsoft.com/office/drawing/2014/main" id="{F42F3773-3F46-E181-CCAB-B4C44E8E4C08}"/>
                </a:ext>
              </a:extLst>
            </p:cNvPr>
            <p:cNvSpPr/>
            <p:nvPr/>
          </p:nvSpPr>
          <p:spPr>
            <a:xfrm>
              <a:off x="5004705" y="2200653"/>
              <a:ext cx="45106" cy="21817"/>
            </a:xfrm>
            <a:custGeom>
              <a:avLst/>
              <a:gdLst/>
              <a:ahLst/>
              <a:cxnLst/>
              <a:rect l="l" t="t" r="r" b="b"/>
              <a:pathLst>
                <a:path w="1594" h="771" extrusionOk="0">
                  <a:moveTo>
                    <a:pt x="1491" y="1"/>
                  </a:moveTo>
                  <a:cubicBezTo>
                    <a:pt x="1480" y="1"/>
                    <a:pt x="1468" y="3"/>
                    <a:pt x="1457" y="9"/>
                  </a:cubicBezTo>
                  <a:cubicBezTo>
                    <a:pt x="1399" y="40"/>
                    <a:pt x="1355" y="91"/>
                    <a:pt x="1303" y="130"/>
                  </a:cubicBezTo>
                  <a:cubicBezTo>
                    <a:pt x="1251" y="171"/>
                    <a:pt x="1198" y="210"/>
                    <a:pt x="1143" y="249"/>
                  </a:cubicBezTo>
                  <a:cubicBezTo>
                    <a:pt x="1036" y="323"/>
                    <a:pt x="922" y="384"/>
                    <a:pt x="802" y="438"/>
                  </a:cubicBezTo>
                  <a:cubicBezTo>
                    <a:pt x="685" y="489"/>
                    <a:pt x="563" y="527"/>
                    <a:pt x="438" y="552"/>
                  </a:cubicBezTo>
                  <a:cubicBezTo>
                    <a:pt x="312" y="578"/>
                    <a:pt x="170" y="578"/>
                    <a:pt x="50" y="627"/>
                  </a:cubicBezTo>
                  <a:cubicBezTo>
                    <a:pt x="1" y="646"/>
                    <a:pt x="14" y="708"/>
                    <a:pt x="53" y="729"/>
                  </a:cubicBezTo>
                  <a:cubicBezTo>
                    <a:pt x="116" y="760"/>
                    <a:pt x="190" y="771"/>
                    <a:pt x="265" y="771"/>
                  </a:cubicBezTo>
                  <a:cubicBezTo>
                    <a:pt x="336" y="771"/>
                    <a:pt x="408" y="761"/>
                    <a:pt x="472" y="751"/>
                  </a:cubicBezTo>
                  <a:cubicBezTo>
                    <a:pt x="614" y="729"/>
                    <a:pt x="757" y="688"/>
                    <a:pt x="890" y="636"/>
                  </a:cubicBezTo>
                  <a:cubicBezTo>
                    <a:pt x="1023" y="584"/>
                    <a:pt x="1150" y="511"/>
                    <a:pt x="1265" y="428"/>
                  </a:cubicBezTo>
                  <a:cubicBezTo>
                    <a:pt x="1325" y="384"/>
                    <a:pt x="1381" y="338"/>
                    <a:pt x="1432" y="286"/>
                  </a:cubicBezTo>
                  <a:cubicBezTo>
                    <a:pt x="1483" y="232"/>
                    <a:pt x="1540" y="180"/>
                    <a:pt x="1570" y="113"/>
                  </a:cubicBezTo>
                  <a:cubicBezTo>
                    <a:pt x="1593" y="60"/>
                    <a:pt x="1544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5116;p56">
              <a:extLst>
                <a:ext uri="{FF2B5EF4-FFF2-40B4-BE49-F238E27FC236}">
                  <a16:creationId xmlns:a16="http://schemas.microsoft.com/office/drawing/2014/main" id="{ED65C1A7-1DD2-10C2-5CB4-7F8E7B2BABA2}"/>
                </a:ext>
              </a:extLst>
            </p:cNvPr>
            <p:cNvSpPr/>
            <p:nvPr/>
          </p:nvSpPr>
          <p:spPr>
            <a:xfrm>
              <a:off x="4987953" y="2219273"/>
              <a:ext cx="10951" cy="12140"/>
            </a:xfrm>
            <a:custGeom>
              <a:avLst/>
              <a:gdLst/>
              <a:ahLst/>
              <a:cxnLst/>
              <a:rect l="l" t="t" r="r" b="b"/>
              <a:pathLst>
                <a:path w="387" h="429" extrusionOk="0">
                  <a:moveTo>
                    <a:pt x="314" y="0"/>
                  </a:moveTo>
                  <a:cubicBezTo>
                    <a:pt x="300" y="0"/>
                    <a:pt x="285" y="5"/>
                    <a:pt x="275" y="16"/>
                  </a:cubicBezTo>
                  <a:cubicBezTo>
                    <a:pt x="251" y="37"/>
                    <a:pt x="225" y="61"/>
                    <a:pt x="202" y="82"/>
                  </a:cubicBezTo>
                  <a:cubicBezTo>
                    <a:pt x="174" y="109"/>
                    <a:pt x="153" y="141"/>
                    <a:pt x="129" y="170"/>
                  </a:cubicBezTo>
                  <a:cubicBezTo>
                    <a:pt x="87" y="223"/>
                    <a:pt x="51" y="277"/>
                    <a:pt x="16" y="335"/>
                  </a:cubicBezTo>
                  <a:cubicBezTo>
                    <a:pt x="0" y="361"/>
                    <a:pt x="1" y="392"/>
                    <a:pt x="26" y="414"/>
                  </a:cubicBezTo>
                  <a:cubicBezTo>
                    <a:pt x="36" y="423"/>
                    <a:pt x="52" y="429"/>
                    <a:pt x="67" y="429"/>
                  </a:cubicBezTo>
                  <a:cubicBezTo>
                    <a:pt x="80" y="429"/>
                    <a:pt x="93" y="425"/>
                    <a:pt x="103" y="415"/>
                  </a:cubicBezTo>
                  <a:cubicBezTo>
                    <a:pt x="157" y="369"/>
                    <a:pt x="205" y="319"/>
                    <a:pt x="251" y="264"/>
                  </a:cubicBezTo>
                  <a:cubicBezTo>
                    <a:pt x="273" y="241"/>
                    <a:pt x="298" y="216"/>
                    <a:pt x="317" y="189"/>
                  </a:cubicBezTo>
                  <a:cubicBezTo>
                    <a:pt x="334" y="161"/>
                    <a:pt x="350" y="132"/>
                    <a:pt x="369" y="103"/>
                  </a:cubicBezTo>
                  <a:cubicBezTo>
                    <a:pt x="387" y="75"/>
                    <a:pt x="384" y="42"/>
                    <a:pt x="360" y="17"/>
                  </a:cubicBezTo>
                  <a:cubicBezTo>
                    <a:pt x="349" y="7"/>
                    <a:pt x="331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5117;p56">
              <a:extLst>
                <a:ext uri="{FF2B5EF4-FFF2-40B4-BE49-F238E27FC236}">
                  <a16:creationId xmlns:a16="http://schemas.microsoft.com/office/drawing/2014/main" id="{E90B3BD2-48BB-F6BA-3631-6925C4E401D2}"/>
                </a:ext>
              </a:extLst>
            </p:cNvPr>
            <p:cNvSpPr/>
            <p:nvPr/>
          </p:nvSpPr>
          <p:spPr>
            <a:xfrm>
              <a:off x="5147239" y="2333057"/>
              <a:ext cx="25694" cy="17912"/>
            </a:xfrm>
            <a:custGeom>
              <a:avLst/>
              <a:gdLst/>
              <a:ahLst/>
              <a:cxnLst/>
              <a:rect l="l" t="t" r="r" b="b"/>
              <a:pathLst>
                <a:path w="908" h="633" extrusionOk="0">
                  <a:moveTo>
                    <a:pt x="81" y="0"/>
                  </a:moveTo>
                  <a:cubicBezTo>
                    <a:pt x="40" y="0"/>
                    <a:pt x="1" y="52"/>
                    <a:pt x="21" y="94"/>
                  </a:cubicBezTo>
                  <a:cubicBezTo>
                    <a:pt x="39" y="132"/>
                    <a:pt x="62" y="168"/>
                    <a:pt x="88" y="202"/>
                  </a:cubicBezTo>
                  <a:cubicBezTo>
                    <a:pt x="111" y="235"/>
                    <a:pt x="134" y="271"/>
                    <a:pt x="161" y="299"/>
                  </a:cubicBezTo>
                  <a:cubicBezTo>
                    <a:pt x="219" y="363"/>
                    <a:pt x="284" y="421"/>
                    <a:pt x="357" y="466"/>
                  </a:cubicBezTo>
                  <a:cubicBezTo>
                    <a:pt x="480" y="544"/>
                    <a:pt x="633" y="632"/>
                    <a:pt x="784" y="632"/>
                  </a:cubicBezTo>
                  <a:cubicBezTo>
                    <a:pt x="801" y="632"/>
                    <a:pt x="818" y="631"/>
                    <a:pt x="835" y="629"/>
                  </a:cubicBezTo>
                  <a:cubicBezTo>
                    <a:pt x="894" y="623"/>
                    <a:pt x="908" y="545"/>
                    <a:pt x="863" y="513"/>
                  </a:cubicBezTo>
                  <a:cubicBezTo>
                    <a:pt x="797" y="465"/>
                    <a:pt x="724" y="438"/>
                    <a:pt x="652" y="405"/>
                  </a:cubicBezTo>
                  <a:cubicBezTo>
                    <a:pt x="586" y="376"/>
                    <a:pt x="524" y="340"/>
                    <a:pt x="466" y="299"/>
                  </a:cubicBezTo>
                  <a:cubicBezTo>
                    <a:pt x="405" y="258"/>
                    <a:pt x="345" y="212"/>
                    <a:pt x="286" y="165"/>
                  </a:cubicBezTo>
                  <a:cubicBezTo>
                    <a:pt x="271" y="152"/>
                    <a:pt x="254" y="143"/>
                    <a:pt x="239" y="132"/>
                  </a:cubicBezTo>
                  <a:cubicBezTo>
                    <a:pt x="226" y="122"/>
                    <a:pt x="213" y="110"/>
                    <a:pt x="200" y="98"/>
                  </a:cubicBezTo>
                  <a:cubicBezTo>
                    <a:pt x="171" y="71"/>
                    <a:pt x="145" y="42"/>
                    <a:pt x="116" y="14"/>
                  </a:cubicBezTo>
                  <a:cubicBezTo>
                    <a:pt x="105" y="5"/>
                    <a:pt x="93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5118;p56">
              <a:extLst>
                <a:ext uri="{FF2B5EF4-FFF2-40B4-BE49-F238E27FC236}">
                  <a16:creationId xmlns:a16="http://schemas.microsoft.com/office/drawing/2014/main" id="{606C8D0B-62A2-97CB-A93C-B5DF6C443D1F}"/>
                </a:ext>
              </a:extLst>
            </p:cNvPr>
            <p:cNvSpPr/>
            <p:nvPr/>
          </p:nvSpPr>
          <p:spPr>
            <a:xfrm>
              <a:off x="5192515" y="2464838"/>
              <a:ext cx="40041" cy="21450"/>
            </a:xfrm>
            <a:custGeom>
              <a:avLst/>
              <a:gdLst/>
              <a:ahLst/>
              <a:cxnLst/>
              <a:rect l="l" t="t" r="r" b="b"/>
              <a:pathLst>
                <a:path w="1415" h="758" extrusionOk="0">
                  <a:moveTo>
                    <a:pt x="1338" y="0"/>
                  </a:moveTo>
                  <a:cubicBezTo>
                    <a:pt x="1330" y="0"/>
                    <a:pt x="1321" y="2"/>
                    <a:pt x="1313" y="7"/>
                  </a:cubicBezTo>
                  <a:cubicBezTo>
                    <a:pt x="1117" y="127"/>
                    <a:pt x="919" y="252"/>
                    <a:pt x="711" y="349"/>
                  </a:cubicBezTo>
                  <a:cubicBezTo>
                    <a:pt x="608" y="398"/>
                    <a:pt x="502" y="446"/>
                    <a:pt x="393" y="484"/>
                  </a:cubicBezTo>
                  <a:cubicBezTo>
                    <a:pt x="342" y="501"/>
                    <a:pt x="290" y="522"/>
                    <a:pt x="239" y="544"/>
                  </a:cubicBezTo>
                  <a:cubicBezTo>
                    <a:pt x="182" y="570"/>
                    <a:pt x="123" y="587"/>
                    <a:pt x="66" y="615"/>
                  </a:cubicBezTo>
                  <a:cubicBezTo>
                    <a:pt x="1" y="645"/>
                    <a:pt x="14" y="753"/>
                    <a:pt x="89" y="756"/>
                  </a:cubicBezTo>
                  <a:cubicBezTo>
                    <a:pt x="106" y="757"/>
                    <a:pt x="122" y="757"/>
                    <a:pt x="138" y="757"/>
                  </a:cubicBezTo>
                  <a:cubicBezTo>
                    <a:pt x="371" y="757"/>
                    <a:pt x="606" y="671"/>
                    <a:pt x="807" y="564"/>
                  </a:cubicBezTo>
                  <a:cubicBezTo>
                    <a:pt x="1033" y="446"/>
                    <a:pt x="1230" y="301"/>
                    <a:pt x="1386" y="97"/>
                  </a:cubicBezTo>
                  <a:cubicBezTo>
                    <a:pt x="1415" y="59"/>
                    <a:pt x="1381" y="0"/>
                    <a:pt x="1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5119;p56">
              <a:extLst>
                <a:ext uri="{FF2B5EF4-FFF2-40B4-BE49-F238E27FC236}">
                  <a16:creationId xmlns:a16="http://schemas.microsoft.com/office/drawing/2014/main" id="{C9FA6FB3-59DC-E65F-2A3A-F72E55109909}"/>
                </a:ext>
              </a:extLst>
            </p:cNvPr>
            <p:cNvSpPr/>
            <p:nvPr/>
          </p:nvSpPr>
          <p:spPr>
            <a:xfrm>
              <a:off x="5198345" y="2462688"/>
              <a:ext cx="22553" cy="12225"/>
            </a:xfrm>
            <a:custGeom>
              <a:avLst/>
              <a:gdLst/>
              <a:ahLst/>
              <a:cxnLst/>
              <a:rect l="l" t="t" r="r" b="b"/>
              <a:pathLst>
                <a:path w="797" h="432" extrusionOk="0">
                  <a:moveTo>
                    <a:pt x="720" y="0"/>
                  </a:moveTo>
                  <a:cubicBezTo>
                    <a:pt x="716" y="0"/>
                    <a:pt x="712" y="1"/>
                    <a:pt x="707" y="2"/>
                  </a:cubicBezTo>
                  <a:cubicBezTo>
                    <a:pt x="688" y="8"/>
                    <a:pt x="677" y="6"/>
                    <a:pt x="656" y="8"/>
                  </a:cubicBezTo>
                  <a:cubicBezTo>
                    <a:pt x="640" y="9"/>
                    <a:pt x="626" y="14"/>
                    <a:pt x="611" y="18"/>
                  </a:cubicBezTo>
                  <a:cubicBezTo>
                    <a:pt x="582" y="28"/>
                    <a:pt x="553" y="37"/>
                    <a:pt x="521" y="46"/>
                  </a:cubicBezTo>
                  <a:cubicBezTo>
                    <a:pt x="468" y="62"/>
                    <a:pt x="417" y="89"/>
                    <a:pt x="364" y="112"/>
                  </a:cubicBezTo>
                  <a:cubicBezTo>
                    <a:pt x="311" y="137"/>
                    <a:pt x="260" y="159"/>
                    <a:pt x="209" y="185"/>
                  </a:cubicBezTo>
                  <a:cubicBezTo>
                    <a:pt x="180" y="203"/>
                    <a:pt x="142" y="214"/>
                    <a:pt x="117" y="236"/>
                  </a:cubicBezTo>
                  <a:cubicBezTo>
                    <a:pt x="107" y="252"/>
                    <a:pt x="100" y="260"/>
                    <a:pt x="98" y="260"/>
                  </a:cubicBezTo>
                  <a:cubicBezTo>
                    <a:pt x="98" y="260"/>
                    <a:pt x="98" y="259"/>
                    <a:pt x="98" y="256"/>
                  </a:cubicBezTo>
                  <a:cubicBezTo>
                    <a:pt x="99" y="254"/>
                    <a:pt x="99" y="254"/>
                    <a:pt x="99" y="254"/>
                  </a:cubicBezTo>
                  <a:lnTo>
                    <a:pt x="99" y="254"/>
                  </a:lnTo>
                  <a:cubicBezTo>
                    <a:pt x="98" y="254"/>
                    <a:pt x="95" y="258"/>
                    <a:pt x="90" y="264"/>
                  </a:cubicBezTo>
                  <a:cubicBezTo>
                    <a:pt x="77" y="275"/>
                    <a:pt x="64" y="285"/>
                    <a:pt x="52" y="298"/>
                  </a:cubicBezTo>
                  <a:cubicBezTo>
                    <a:pt x="1" y="348"/>
                    <a:pt x="31" y="431"/>
                    <a:pt x="101" y="431"/>
                  </a:cubicBezTo>
                  <a:cubicBezTo>
                    <a:pt x="104" y="431"/>
                    <a:pt x="108" y="431"/>
                    <a:pt x="112" y="431"/>
                  </a:cubicBezTo>
                  <a:cubicBezTo>
                    <a:pt x="128" y="429"/>
                    <a:pt x="145" y="428"/>
                    <a:pt x="161" y="422"/>
                  </a:cubicBezTo>
                  <a:cubicBezTo>
                    <a:pt x="170" y="419"/>
                    <a:pt x="172" y="419"/>
                    <a:pt x="176" y="419"/>
                  </a:cubicBezTo>
                  <a:cubicBezTo>
                    <a:pt x="180" y="419"/>
                    <a:pt x="185" y="419"/>
                    <a:pt x="199" y="416"/>
                  </a:cubicBezTo>
                  <a:cubicBezTo>
                    <a:pt x="237" y="410"/>
                    <a:pt x="271" y="391"/>
                    <a:pt x="300" y="377"/>
                  </a:cubicBezTo>
                  <a:cubicBezTo>
                    <a:pt x="353" y="355"/>
                    <a:pt x="402" y="328"/>
                    <a:pt x="453" y="301"/>
                  </a:cubicBezTo>
                  <a:cubicBezTo>
                    <a:pt x="507" y="275"/>
                    <a:pt x="563" y="249"/>
                    <a:pt x="614" y="214"/>
                  </a:cubicBezTo>
                  <a:cubicBezTo>
                    <a:pt x="640" y="198"/>
                    <a:pt x="664" y="182"/>
                    <a:pt x="688" y="166"/>
                  </a:cubicBezTo>
                  <a:cubicBezTo>
                    <a:pt x="715" y="147"/>
                    <a:pt x="731" y="124"/>
                    <a:pt x="754" y="105"/>
                  </a:cubicBezTo>
                  <a:cubicBezTo>
                    <a:pt x="797" y="76"/>
                    <a:pt x="769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5120;p56">
              <a:extLst>
                <a:ext uri="{FF2B5EF4-FFF2-40B4-BE49-F238E27FC236}">
                  <a16:creationId xmlns:a16="http://schemas.microsoft.com/office/drawing/2014/main" id="{6ACC3BC8-7A63-2E50-F87E-E9A8B0A3EAA4}"/>
                </a:ext>
              </a:extLst>
            </p:cNvPr>
            <p:cNvSpPr/>
            <p:nvPr/>
          </p:nvSpPr>
          <p:spPr>
            <a:xfrm>
              <a:off x="5199845" y="2456321"/>
              <a:ext cx="13809" cy="8574"/>
            </a:xfrm>
            <a:custGeom>
              <a:avLst/>
              <a:gdLst/>
              <a:ahLst/>
              <a:cxnLst/>
              <a:rect l="l" t="t" r="r" b="b"/>
              <a:pathLst>
                <a:path w="488" h="303" extrusionOk="0">
                  <a:moveTo>
                    <a:pt x="426" y="1"/>
                  </a:moveTo>
                  <a:cubicBezTo>
                    <a:pt x="417" y="1"/>
                    <a:pt x="409" y="3"/>
                    <a:pt x="400" y="6"/>
                  </a:cubicBezTo>
                  <a:cubicBezTo>
                    <a:pt x="370" y="16"/>
                    <a:pt x="338" y="25"/>
                    <a:pt x="306" y="37"/>
                  </a:cubicBezTo>
                  <a:cubicBezTo>
                    <a:pt x="272" y="47"/>
                    <a:pt x="242" y="61"/>
                    <a:pt x="211" y="76"/>
                  </a:cubicBezTo>
                  <a:cubicBezTo>
                    <a:pt x="176" y="93"/>
                    <a:pt x="141" y="106"/>
                    <a:pt x="111" y="130"/>
                  </a:cubicBezTo>
                  <a:cubicBezTo>
                    <a:pt x="83" y="147"/>
                    <a:pt x="54" y="166"/>
                    <a:pt x="31" y="189"/>
                  </a:cubicBezTo>
                  <a:cubicBezTo>
                    <a:pt x="11" y="210"/>
                    <a:pt x="0" y="239"/>
                    <a:pt x="12" y="265"/>
                  </a:cubicBezTo>
                  <a:cubicBezTo>
                    <a:pt x="23" y="287"/>
                    <a:pt x="45" y="302"/>
                    <a:pt x="70" y="302"/>
                  </a:cubicBezTo>
                  <a:cubicBezTo>
                    <a:pt x="74" y="302"/>
                    <a:pt x="78" y="302"/>
                    <a:pt x="82" y="301"/>
                  </a:cubicBezTo>
                  <a:cubicBezTo>
                    <a:pt x="102" y="298"/>
                    <a:pt x="121" y="291"/>
                    <a:pt x="141" y="284"/>
                  </a:cubicBezTo>
                  <a:cubicBezTo>
                    <a:pt x="157" y="278"/>
                    <a:pt x="176" y="272"/>
                    <a:pt x="192" y="266"/>
                  </a:cubicBezTo>
                  <a:cubicBezTo>
                    <a:pt x="223" y="256"/>
                    <a:pt x="250" y="239"/>
                    <a:pt x="279" y="221"/>
                  </a:cubicBezTo>
                  <a:cubicBezTo>
                    <a:pt x="313" y="204"/>
                    <a:pt x="345" y="185"/>
                    <a:pt x="374" y="163"/>
                  </a:cubicBezTo>
                  <a:cubicBezTo>
                    <a:pt x="401" y="144"/>
                    <a:pt x="431" y="124"/>
                    <a:pt x="458" y="103"/>
                  </a:cubicBezTo>
                  <a:cubicBezTo>
                    <a:pt x="483" y="86"/>
                    <a:pt x="487" y="51"/>
                    <a:pt x="473" y="28"/>
                  </a:cubicBezTo>
                  <a:cubicBezTo>
                    <a:pt x="462" y="10"/>
                    <a:pt x="444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5121;p56">
              <a:extLst>
                <a:ext uri="{FF2B5EF4-FFF2-40B4-BE49-F238E27FC236}">
                  <a16:creationId xmlns:a16="http://schemas.microsoft.com/office/drawing/2014/main" id="{44AA7439-CE98-036B-B1E4-B095DB8AEFAD}"/>
                </a:ext>
              </a:extLst>
            </p:cNvPr>
            <p:cNvSpPr/>
            <p:nvPr/>
          </p:nvSpPr>
          <p:spPr>
            <a:xfrm>
              <a:off x="5199420" y="2449444"/>
              <a:ext cx="9989" cy="5773"/>
            </a:xfrm>
            <a:custGeom>
              <a:avLst/>
              <a:gdLst/>
              <a:ahLst/>
              <a:cxnLst/>
              <a:rect l="l" t="t" r="r" b="b"/>
              <a:pathLst>
                <a:path w="353" h="204" extrusionOk="0">
                  <a:moveTo>
                    <a:pt x="291" y="1"/>
                  </a:moveTo>
                  <a:cubicBezTo>
                    <a:pt x="287" y="1"/>
                    <a:pt x="284" y="1"/>
                    <a:pt x="280" y="2"/>
                  </a:cubicBezTo>
                  <a:cubicBezTo>
                    <a:pt x="261" y="6"/>
                    <a:pt x="241" y="12"/>
                    <a:pt x="219" y="20"/>
                  </a:cubicBezTo>
                  <a:cubicBezTo>
                    <a:pt x="196" y="27"/>
                    <a:pt x="174" y="35"/>
                    <a:pt x="152" y="46"/>
                  </a:cubicBezTo>
                  <a:cubicBezTo>
                    <a:pt x="113" y="62"/>
                    <a:pt x="74" y="76"/>
                    <a:pt x="39" y="97"/>
                  </a:cubicBezTo>
                  <a:cubicBezTo>
                    <a:pt x="15" y="111"/>
                    <a:pt x="1" y="134"/>
                    <a:pt x="8" y="163"/>
                  </a:cubicBezTo>
                  <a:cubicBezTo>
                    <a:pt x="15" y="185"/>
                    <a:pt x="36" y="204"/>
                    <a:pt x="60" y="204"/>
                  </a:cubicBezTo>
                  <a:cubicBezTo>
                    <a:pt x="63" y="204"/>
                    <a:pt x="66" y="203"/>
                    <a:pt x="69" y="203"/>
                  </a:cubicBezTo>
                  <a:cubicBezTo>
                    <a:pt x="113" y="194"/>
                    <a:pt x="155" y="176"/>
                    <a:pt x="197" y="162"/>
                  </a:cubicBezTo>
                  <a:cubicBezTo>
                    <a:pt x="214" y="155"/>
                    <a:pt x="235" y="149"/>
                    <a:pt x="252" y="140"/>
                  </a:cubicBezTo>
                  <a:cubicBezTo>
                    <a:pt x="273" y="130"/>
                    <a:pt x="292" y="120"/>
                    <a:pt x="312" y="111"/>
                  </a:cubicBezTo>
                  <a:cubicBezTo>
                    <a:pt x="338" y="98"/>
                    <a:pt x="353" y="70"/>
                    <a:pt x="344" y="41"/>
                  </a:cubicBezTo>
                  <a:cubicBezTo>
                    <a:pt x="338" y="20"/>
                    <a:pt x="315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5122;p56">
              <a:extLst>
                <a:ext uri="{FF2B5EF4-FFF2-40B4-BE49-F238E27FC236}">
                  <a16:creationId xmlns:a16="http://schemas.microsoft.com/office/drawing/2014/main" id="{5DF77882-C968-01FC-723A-A98152FC2980}"/>
                </a:ext>
              </a:extLst>
            </p:cNvPr>
            <p:cNvSpPr/>
            <p:nvPr/>
          </p:nvSpPr>
          <p:spPr>
            <a:xfrm>
              <a:off x="4975049" y="2251447"/>
              <a:ext cx="16780" cy="29627"/>
            </a:xfrm>
            <a:custGeom>
              <a:avLst/>
              <a:gdLst/>
              <a:ahLst/>
              <a:cxnLst/>
              <a:rect l="l" t="t" r="r" b="b"/>
              <a:pathLst>
                <a:path w="593" h="1047" extrusionOk="0">
                  <a:moveTo>
                    <a:pt x="507" y="0"/>
                  </a:moveTo>
                  <a:cubicBezTo>
                    <a:pt x="493" y="0"/>
                    <a:pt x="477" y="4"/>
                    <a:pt x="463" y="14"/>
                  </a:cubicBezTo>
                  <a:cubicBezTo>
                    <a:pt x="315" y="120"/>
                    <a:pt x="231" y="304"/>
                    <a:pt x="158" y="468"/>
                  </a:cubicBezTo>
                  <a:cubicBezTo>
                    <a:pt x="85" y="631"/>
                    <a:pt x="42" y="810"/>
                    <a:pt x="8" y="984"/>
                  </a:cubicBezTo>
                  <a:cubicBezTo>
                    <a:pt x="1" y="1023"/>
                    <a:pt x="34" y="1047"/>
                    <a:pt x="67" y="1047"/>
                  </a:cubicBezTo>
                  <a:cubicBezTo>
                    <a:pt x="89" y="1047"/>
                    <a:pt x="112" y="1035"/>
                    <a:pt x="120" y="1009"/>
                  </a:cubicBezTo>
                  <a:cubicBezTo>
                    <a:pt x="173" y="849"/>
                    <a:pt x="244" y="695"/>
                    <a:pt x="322" y="544"/>
                  </a:cubicBezTo>
                  <a:cubicBezTo>
                    <a:pt x="402" y="391"/>
                    <a:pt x="519" y="256"/>
                    <a:pt x="575" y="92"/>
                  </a:cubicBezTo>
                  <a:cubicBezTo>
                    <a:pt x="593" y="39"/>
                    <a:pt x="552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5123;p56">
              <a:extLst>
                <a:ext uri="{FF2B5EF4-FFF2-40B4-BE49-F238E27FC236}">
                  <a16:creationId xmlns:a16="http://schemas.microsoft.com/office/drawing/2014/main" id="{407F3783-6595-F88E-ECF5-D24961B1762B}"/>
                </a:ext>
              </a:extLst>
            </p:cNvPr>
            <p:cNvSpPr/>
            <p:nvPr/>
          </p:nvSpPr>
          <p:spPr>
            <a:xfrm>
              <a:off x="4984755" y="2262511"/>
              <a:ext cx="10810" cy="16837"/>
            </a:xfrm>
            <a:custGeom>
              <a:avLst/>
              <a:gdLst/>
              <a:ahLst/>
              <a:cxnLst/>
              <a:rect l="l" t="t" r="r" b="b"/>
              <a:pathLst>
                <a:path w="382" h="595" extrusionOk="0">
                  <a:moveTo>
                    <a:pt x="296" y="0"/>
                  </a:moveTo>
                  <a:cubicBezTo>
                    <a:pt x="294" y="0"/>
                    <a:pt x="292" y="0"/>
                    <a:pt x="290" y="0"/>
                  </a:cubicBezTo>
                  <a:cubicBezTo>
                    <a:pt x="229" y="6"/>
                    <a:pt x="189" y="72"/>
                    <a:pt x="155" y="115"/>
                  </a:cubicBezTo>
                  <a:cubicBezTo>
                    <a:pt x="128" y="152"/>
                    <a:pt x="104" y="192"/>
                    <a:pt x="84" y="231"/>
                  </a:cubicBezTo>
                  <a:cubicBezTo>
                    <a:pt x="39" y="320"/>
                    <a:pt x="4" y="419"/>
                    <a:pt x="1" y="519"/>
                  </a:cubicBezTo>
                  <a:cubicBezTo>
                    <a:pt x="0" y="566"/>
                    <a:pt x="36" y="594"/>
                    <a:pt x="72" y="594"/>
                  </a:cubicBezTo>
                  <a:cubicBezTo>
                    <a:pt x="98" y="594"/>
                    <a:pt x="124" y="580"/>
                    <a:pt x="138" y="550"/>
                  </a:cubicBezTo>
                  <a:cubicBezTo>
                    <a:pt x="152" y="509"/>
                    <a:pt x="168" y="470"/>
                    <a:pt x="186" y="429"/>
                  </a:cubicBezTo>
                  <a:cubicBezTo>
                    <a:pt x="190" y="420"/>
                    <a:pt x="196" y="412"/>
                    <a:pt x="199" y="400"/>
                  </a:cubicBezTo>
                  <a:cubicBezTo>
                    <a:pt x="200" y="397"/>
                    <a:pt x="203" y="391"/>
                    <a:pt x="206" y="388"/>
                  </a:cubicBezTo>
                  <a:cubicBezTo>
                    <a:pt x="213" y="374"/>
                    <a:pt x="221" y="361"/>
                    <a:pt x="228" y="346"/>
                  </a:cubicBezTo>
                  <a:cubicBezTo>
                    <a:pt x="229" y="340"/>
                    <a:pt x="234" y="338"/>
                    <a:pt x="235" y="332"/>
                  </a:cubicBezTo>
                  <a:cubicBezTo>
                    <a:pt x="235" y="331"/>
                    <a:pt x="235" y="331"/>
                    <a:pt x="235" y="331"/>
                  </a:cubicBezTo>
                  <a:cubicBezTo>
                    <a:pt x="235" y="331"/>
                    <a:pt x="236" y="331"/>
                    <a:pt x="237" y="330"/>
                  </a:cubicBezTo>
                  <a:cubicBezTo>
                    <a:pt x="257" y="294"/>
                    <a:pt x="279" y="258"/>
                    <a:pt x="305" y="224"/>
                  </a:cubicBezTo>
                  <a:cubicBezTo>
                    <a:pt x="334" y="185"/>
                    <a:pt x="382" y="141"/>
                    <a:pt x="382" y="88"/>
                  </a:cubicBezTo>
                  <a:cubicBezTo>
                    <a:pt x="382" y="36"/>
                    <a:pt x="347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5124;p56">
              <a:extLst>
                <a:ext uri="{FF2B5EF4-FFF2-40B4-BE49-F238E27FC236}">
                  <a16:creationId xmlns:a16="http://schemas.microsoft.com/office/drawing/2014/main" id="{C3E39A67-3E1E-4E10-B1E6-54555B17E4F4}"/>
                </a:ext>
              </a:extLst>
            </p:cNvPr>
            <p:cNvSpPr/>
            <p:nvPr/>
          </p:nvSpPr>
          <p:spPr>
            <a:xfrm>
              <a:off x="4992254" y="2268114"/>
              <a:ext cx="8801" cy="13243"/>
            </a:xfrm>
            <a:custGeom>
              <a:avLst/>
              <a:gdLst/>
              <a:ahLst/>
              <a:cxnLst/>
              <a:rect l="l" t="t" r="r" b="b"/>
              <a:pathLst>
                <a:path w="311" h="468" extrusionOk="0">
                  <a:moveTo>
                    <a:pt x="240" y="0"/>
                  </a:moveTo>
                  <a:cubicBezTo>
                    <a:pt x="232" y="0"/>
                    <a:pt x="223" y="2"/>
                    <a:pt x="214" y="6"/>
                  </a:cubicBezTo>
                  <a:cubicBezTo>
                    <a:pt x="194" y="16"/>
                    <a:pt x="181" y="32"/>
                    <a:pt x="165" y="45"/>
                  </a:cubicBezTo>
                  <a:cubicBezTo>
                    <a:pt x="144" y="63"/>
                    <a:pt x="136" y="89"/>
                    <a:pt x="123" y="112"/>
                  </a:cubicBezTo>
                  <a:cubicBezTo>
                    <a:pt x="108" y="141"/>
                    <a:pt x="92" y="171"/>
                    <a:pt x="78" y="201"/>
                  </a:cubicBezTo>
                  <a:cubicBezTo>
                    <a:pt x="63" y="230"/>
                    <a:pt x="50" y="260"/>
                    <a:pt x="40" y="292"/>
                  </a:cubicBezTo>
                  <a:cubicBezTo>
                    <a:pt x="34" y="307"/>
                    <a:pt x="28" y="321"/>
                    <a:pt x="21" y="337"/>
                  </a:cubicBezTo>
                  <a:cubicBezTo>
                    <a:pt x="14" y="358"/>
                    <a:pt x="9" y="379"/>
                    <a:pt x="6" y="398"/>
                  </a:cubicBezTo>
                  <a:cubicBezTo>
                    <a:pt x="1" y="424"/>
                    <a:pt x="22" y="456"/>
                    <a:pt x="49" y="464"/>
                  </a:cubicBezTo>
                  <a:cubicBezTo>
                    <a:pt x="56" y="466"/>
                    <a:pt x="63" y="467"/>
                    <a:pt x="69" y="467"/>
                  </a:cubicBezTo>
                  <a:cubicBezTo>
                    <a:pt x="89" y="467"/>
                    <a:pt x="106" y="457"/>
                    <a:pt x="121" y="440"/>
                  </a:cubicBezTo>
                  <a:cubicBezTo>
                    <a:pt x="131" y="427"/>
                    <a:pt x="143" y="416"/>
                    <a:pt x="152" y="401"/>
                  </a:cubicBezTo>
                  <a:lnTo>
                    <a:pt x="179" y="358"/>
                  </a:lnTo>
                  <a:cubicBezTo>
                    <a:pt x="200" y="326"/>
                    <a:pt x="217" y="294"/>
                    <a:pt x="236" y="260"/>
                  </a:cubicBezTo>
                  <a:cubicBezTo>
                    <a:pt x="251" y="231"/>
                    <a:pt x="265" y="202"/>
                    <a:pt x="280" y="176"/>
                  </a:cubicBezTo>
                  <a:cubicBezTo>
                    <a:pt x="288" y="157"/>
                    <a:pt x="299" y="140"/>
                    <a:pt x="303" y="118"/>
                  </a:cubicBezTo>
                  <a:cubicBezTo>
                    <a:pt x="306" y="97"/>
                    <a:pt x="310" y="74"/>
                    <a:pt x="306" y="55"/>
                  </a:cubicBezTo>
                  <a:cubicBezTo>
                    <a:pt x="299" y="22"/>
                    <a:pt x="271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5125;p56">
              <a:extLst>
                <a:ext uri="{FF2B5EF4-FFF2-40B4-BE49-F238E27FC236}">
                  <a16:creationId xmlns:a16="http://schemas.microsoft.com/office/drawing/2014/main" id="{3432AFB5-5B0B-2839-23B9-F7310C08A098}"/>
                </a:ext>
              </a:extLst>
            </p:cNvPr>
            <p:cNvSpPr/>
            <p:nvPr/>
          </p:nvSpPr>
          <p:spPr>
            <a:xfrm>
              <a:off x="4998027" y="2272359"/>
              <a:ext cx="8291" cy="8772"/>
            </a:xfrm>
            <a:custGeom>
              <a:avLst/>
              <a:gdLst/>
              <a:ahLst/>
              <a:cxnLst/>
              <a:rect l="l" t="t" r="r" b="b"/>
              <a:pathLst>
                <a:path w="293" h="310" extrusionOk="0">
                  <a:moveTo>
                    <a:pt x="216" y="1"/>
                  </a:moveTo>
                  <a:cubicBezTo>
                    <a:pt x="206" y="1"/>
                    <a:pt x="196" y="3"/>
                    <a:pt x="186" y="6"/>
                  </a:cubicBezTo>
                  <a:cubicBezTo>
                    <a:pt x="166" y="13"/>
                    <a:pt x="151" y="30"/>
                    <a:pt x="135" y="45"/>
                  </a:cubicBezTo>
                  <a:cubicBezTo>
                    <a:pt x="124" y="58"/>
                    <a:pt x="112" y="69"/>
                    <a:pt x="100" y="81"/>
                  </a:cubicBezTo>
                  <a:cubicBezTo>
                    <a:pt x="84" y="99"/>
                    <a:pt x="70" y="115"/>
                    <a:pt x="55" y="132"/>
                  </a:cubicBezTo>
                  <a:cubicBezTo>
                    <a:pt x="44" y="145"/>
                    <a:pt x="35" y="160"/>
                    <a:pt x="23" y="173"/>
                  </a:cubicBezTo>
                  <a:cubicBezTo>
                    <a:pt x="13" y="187"/>
                    <a:pt x="10" y="203"/>
                    <a:pt x="12" y="221"/>
                  </a:cubicBezTo>
                  <a:cubicBezTo>
                    <a:pt x="9" y="225"/>
                    <a:pt x="9" y="226"/>
                    <a:pt x="7" y="231"/>
                  </a:cubicBezTo>
                  <a:cubicBezTo>
                    <a:pt x="0" y="253"/>
                    <a:pt x="6" y="277"/>
                    <a:pt x="23" y="293"/>
                  </a:cubicBezTo>
                  <a:cubicBezTo>
                    <a:pt x="35" y="304"/>
                    <a:pt x="50" y="310"/>
                    <a:pt x="65" y="310"/>
                  </a:cubicBezTo>
                  <a:cubicBezTo>
                    <a:pt x="73" y="310"/>
                    <a:pt x="80" y="308"/>
                    <a:pt x="87" y="305"/>
                  </a:cubicBezTo>
                  <a:cubicBezTo>
                    <a:pt x="93" y="303"/>
                    <a:pt x="96" y="299"/>
                    <a:pt x="102" y="298"/>
                  </a:cubicBezTo>
                  <a:cubicBezTo>
                    <a:pt x="118" y="296"/>
                    <a:pt x="135" y="289"/>
                    <a:pt x="147" y="276"/>
                  </a:cubicBezTo>
                  <a:cubicBezTo>
                    <a:pt x="153" y="269"/>
                    <a:pt x="160" y="263"/>
                    <a:pt x="166" y="255"/>
                  </a:cubicBezTo>
                  <a:cubicBezTo>
                    <a:pt x="186" y="237"/>
                    <a:pt x="202" y="218"/>
                    <a:pt x="217" y="197"/>
                  </a:cubicBezTo>
                  <a:cubicBezTo>
                    <a:pt x="228" y="183"/>
                    <a:pt x="238" y="168"/>
                    <a:pt x="249" y="152"/>
                  </a:cubicBezTo>
                  <a:lnTo>
                    <a:pt x="266" y="130"/>
                  </a:lnTo>
                  <a:cubicBezTo>
                    <a:pt x="278" y="115"/>
                    <a:pt x="283" y="99"/>
                    <a:pt x="288" y="78"/>
                  </a:cubicBezTo>
                  <a:cubicBezTo>
                    <a:pt x="292" y="55"/>
                    <a:pt x="276" y="27"/>
                    <a:pt x="256" y="13"/>
                  </a:cubicBezTo>
                  <a:cubicBezTo>
                    <a:pt x="243" y="4"/>
                    <a:pt x="230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5126;p56">
              <a:extLst>
                <a:ext uri="{FF2B5EF4-FFF2-40B4-BE49-F238E27FC236}">
                  <a16:creationId xmlns:a16="http://schemas.microsoft.com/office/drawing/2014/main" id="{932C5474-2DED-7ECD-0E20-010900DAC9D5}"/>
                </a:ext>
              </a:extLst>
            </p:cNvPr>
            <p:cNvSpPr/>
            <p:nvPr/>
          </p:nvSpPr>
          <p:spPr>
            <a:xfrm>
              <a:off x="5127969" y="2265879"/>
              <a:ext cx="7188" cy="6339"/>
            </a:xfrm>
            <a:custGeom>
              <a:avLst/>
              <a:gdLst/>
              <a:ahLst/>
              <a:cxnLst/>
              <a:rect l="l" t="t" r="r" b="b"/>
              <a:pathLst>
                <a:path w="254" h="224" extrusionOk="0">
                  <a:moveTo>
                    <a:pt x="188" y="1"/>
                  </a:moveTo>
                  <a:cubicBezTo>
                    <a:pt x="173" y="1"/>
                    <a:pt x="158" y="5"/>
                    <a:pt x="146" y="15"/>
                  </a:cubicBezTo>
                  <a:cubicBezTo>
                    <a:pt x="124" y="31"/>
                    <a:pt x="105" y="46"/>
                    <a:pt x="82" y="62"/>
                  </a:cubicBezTo>
                  <a:cubicBezTo>
                    <a:pt x="71" y="69"/>
                    <a:pt x="60" y="76"/>
                    <a:pt x="51" y="85"/>
                  </a:cubicBezTo>
                  <a:cubicBezTo>
                    <a:pt x="38" y="96"/>
                    <a:pt x="28" y="112"/>
                    <a:pt x="16" y="127"/>
                  </a:cubicBezTo>
                  <a:cubicBezTo>
                    <a:pt x="0" y="147"/>
                    <a:pt x="3" y="184"/>
                    <a:pt x="21" y="201"/>
                  </a:cubicBezTo>
                  <a:cubicBezTo>
                    <a:pt x="34" y="215"/>
                    <a:pt x="52" y="224"/>
                    <a:pt x="70" y="224"/>
                  </a:cubicBezTo>
                  <a:cubicBezTo>
                    <a:pt x="78" y="224"/>
                    <a:pt x="86" y="222"/>
                    <a:pt x="93" y="219"/>
                  </a:cubicBezTo>
                  <a:cubicBezTo>
                    <a:pt x="109" y="211"/>
                    <a:pt x="128" y="204"/>
                    <a:pt x="141" y="192"/>
                  </a:cubicBezTo>
                  <a:cubicBezTo>
                    <a:pt x="150" y="185"/>
                    <a:pt x="159" y="175"/>
                    <a:pt x="170" y="168"/>
                  </a:cubicBezTo>
                  <a:cubicBezTo>
                    <a:pt x="189" y="149"/>
                    <a:pt x="209" y="131"/>
                    <a:pt x="227" y="114"/>
                  </a:cubicBezTo>
                  <a:cubicBezTo>
                    <a:pt x="240" y="104"/>
                    <a:pt x="250" y="89"/>
                    <a:pt x="252" y="70"/>
                  </a:cubicBezTo>
                  <a:cubicBezTo>
                    <a:pt x="253" y="54"/>
                    <a:pt x="247" y="37"/>
                    <a:pt x="237" y="24"/>
                  </a:cubicBezTo>
                  <a:cubicBezTo>
                    <a:pt x="224" y="8"/>
                    <a:pt x="206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5127;p56">
              <a:extLst>
                <a:ext uri="{FF2B5EF4-FFF2-40B4-BE49-F238E27FC236}">
                  <a16:creationId xmlns:a16="http://schemas.microsoft.com/office/drawing/2014/main" id="{9AA0F680-F4C7-E105-A686-1149EA281BA0}"/>
                </a:ext>
              </a:extLst>
            </p:cNvPr>
            <p:cNvSpPr/>
            <p:nvPr/>
          </p:nvSpPr>
          <p:spPr>
            <a:xfrm>
              <a:off x="5282671" y="2311409"/>
              <a:ext cx="7414" cy="16582"/>
            </a:xfrm>
            <a:custGeom>
              <a:avLst/>
              <a:gdLst/>
              <a:ahLst/>
              <a:cxnLst/>
              <a:rect l="l" t="t" r="r" b="b"/>
              <a:pathLst>
                <a:path w="262" h="586" extrusionOk="0">
                  <a:moveTo>
                    <a:pt x="75" y="0"/>
                  </a:moveTo>
                  <a:cubicBezTo>
                    <a:pt x="46" y="0"/>
                    <a:pt x="15" y="18"/>
                    <a:pt x="7" y="48"/>
                  </a:cubicBezTo>
                  <a:cubicBezTo>
                    <a:pt x="2" y="70"/>
                    <a:pt x="0" y="87"/>
                    <a:pt x="7" y="111"/>
                  </a:cubicBezTo>
                  <a:cubicBezTo>
                    <a:pt x="10" y="121"/>
                    <a:pt x="15" y="130"/>
                    <a:pt x="16" y="138"/>
                  </a:cubicBezTo>
                  <a:cubicBezTo>
                    <a:pt x="19" y="147"/>
                    <a:pt x="22" y="157"/>
                    <a:pt x="25" y="166"/>
                  </a:cubicBezTo>
                  <a:lnTo>
                    <a:pt x="25" y="167"/>
                  </a:lnTo>
                  <a:cubicBezTo>
                    <a:pt x="26" y="172"/>
                    <a:pt x="26" y="175"/>
                    <a:pt x="29" y="180"/>
                  </a:cubicBezTo>
                  <a:cubicBezTo>
                    <a:pt x="36" y="204"/>
                    <a:pt x="41" y="227"/>
                    <a:pt x="51" y="252"/>
                  </a:cubicBezTo>
                  <a:cubicBezTo>
                    <a:pt x="54" y="260"/>
                    <a:pt x="58" y="269"/>
                    <a:pt x="60" y="278"/>
                  </a:cubicBezTo>
                  <a:cubicBezTo>
                    <a:pt x="61" y="284"/>
                    <a:pt x="63" y="288"/>
                    <a:pt x="63" y="292"/>
                  </a:cubicBezTo>
                  <a:lnTo>
                    <a:pt x="63" y="295"/>
                  </a:lnTo>
                  <a:cubicBezTo>
                    <a:pt x="68" y="318"/>
                    <a:pt x="76" y="342"/>
                    <a:pt x="83" y="365"/>
                  </a:cubicBezTo>
                  <a:cubicBezTo>
                    <a:pt x="84" y="369"/>
                    <a:pt x="87" y="375"/>
                    <a:pt x="87" y="378"/>
                  </a:cubicBezTo>
                  <a:cubicBezTo>
                    <a:pt x="87" y="378"/>
                    <a:pt x="89" y="382"/>
                    <a:pt x="89" y="385"/>
                  </a:cubicBezTo>
                  <a:cubicBezTo>
                    <a:pt x="89" y="387"/>
                    <a:pt x="90" y="391"/>
                    <a:pt x="90" y="393"/>
                  </a:cubicBezTo>
                  <a:cubicBezTo>
                    <a:pt x="92" y="398"/>
                    <a:pt x="92" y="401"/>
                    <a:pt x="95" y="407"/>
                  </a:cubicBezTo>
                  <a:cubicBezTo>
                    <a:pt x="103" y="442"/>
                    <a:pt x="109" y="478"/>
                    <a:pt x="124" y="510"/>
                  </a:cubicBezTo>
                  <a:cubicBezTo>
                    <a:pt x="125" y="520"/>
                    <a:pt x="125" y="528"/>
                    <a:pt x="125" y="536"/>
                  </a:cubicBezTo>
                  <a:cubicBezTo>
                    <a:pt x="127" y="565"/>
                    <a:pt x="158" y="586"/>
                    <a:pt x="184" y="586"/>
                  </a:cubicBezTo>
                  <a:cubicBezTo>
                    <a:pt x="185" y="586"/>
                    <a:pt x="185" y="586"/>
                    <a:pt x="186" y="586"/>
                  </a:cubicBezTo>
                  <a:cubicBezTo>
                    <a:pt x="214" y="583"/>
                    <a:pt x="243" y="561"/>
                    <a:pt x="244" y="531"/>
                  </a:cubicBezTo>
                  <a:cubicBezTo>
                    <a:pt x="250" y="491"/>
                    <a:pt x="262" y="449"/>
                    <a:pt x="259" y="404"/>
                  </a:cubicBezTo>
                  <a:cubicBezTo>
                    <a:pt x="257" y="356"/>
                    <a:pt x="256" y="311"/>
                    <a:pt x="244" y="266"/>
                  </a:cubicBezTo>
                  <a:cubicBezTo>
                    <a:pt x="234" y="223"/>
                    <a:pt x="223" y="175"/>
                    <a:pt x="201" y="132"/>
                  </a:cubicBezTo>
                  <a:cubicBezTo>
                    <a:pt x="191" y="114"/>
                    <a:pt x="179" y="95"/>
                    <a:pt x="169" y="77"/>
                  </a:cubicBezTo>
                  <a:cubicBezTo>
                    <a:pt x="150" y="48"/>
                    <a:pt x="134" y="16"/>
                    <a:pt x="99" y="5"/>
                  </a:cubicBezTo>
                  <a:cubicBezTo>
                    <a:pt x="92" y="2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5128;p56">
              <a:extLst>
                <a:ext uri="{FF2B5EF4-FFF2-40B4-BE49-F238E27FC236}">
                  <a16:creationId xmlns:a16="http://schemas.microsoft.com/office/drawing/2014/main" id="{F9E341EF-33B2-97BE-3886-E0463ABDD564}"/>
                </a:ext>
              </a:extLst>
            </p:cNvPr>
            <p:cNvSpPr/>
            <p:nvPr/>
          </p:nvSpPr>
          <p:spPr>
            <a:xfrm>
              <a:off x="5275144" y="2317889"/>
              <a:ext cx="6395" cy="9423"/>
            </a:xfrm>
            <a:custGeom>
              <a:avLst/>
              <a:gdLst/>
              <a:ahLst/>
              <a:cxnLst/>
              <a:rect l="l" t="t" r="r" b="b"/>
              <a:pathLst>
                <a:path w="226" h="333" extrusionOk="0">
                  <a:moveTo>
                    <a:pt x="71" y="0"/>
                  </a:moveTo>
                  <a:cubicBezTo>
                    <a:pt x="66" y="0"/>
                    <a:pt x="61" y="1"/>
                    <a:pt x="57" y="2"/>
                  </a:cubicBezTo>
                  <a:cubicBezTo>
                    <a:pt x="39" y="8"/>
                    <a:pt x="22" y="12"/>
                    <a:pt x="13" y="30"/>
                  </a:cubicBezTo>
                  <a:cubicBezTo>
                    <a:pt x="3" y="46"/>
                    <a:pt x="0" y="60"/>
                    <a:pt x="2" y="78"/>
                  </a:cubicBezTo>
                  <a:cubicBezTo>
                    <a:pt x="2" y="97"/>
                    <a:pt x="15" y="110"/>
                    <a:pt x="23" y="124"/>
                  </a:cubicBezTo>
                  <a:cubicBezTo>
                    <a:pt x="26" y="127"/>
                    <a:pt x="28" y="132"/>
                    <a:pt x="29" y="136"/>
                  </a:cubicBezTo>
                  <a:cubicBezTo>
                    <a:pt x="31" y="140"/>
                    <a:pt x="34" y="143"/>
                    <a:pt x="34" y="146"/>
                  </a:cubicBezTo>
                  <a:cubicBezTo>
                    <a:pt x="37" y="155"/>
                    <a:pt x="44" y="164"/>
                    <a:pt x="50" y="172"/>
                  </a:cubicBezTo>
                  <a:cubicBezTo>
                    <a:pt x="45" y="168"/>
                    <a:pt x="42" y="161"/>
                    <a:pt x="37" y="155"/>
                  </a:cubicBezTo>
                  <a:lnTo>
                    <a:pt x="37" y="155"/>
                  </a:lnTo>
                  <a:cubicBezTo>
                    <a:pt x="44" y="165"/>
                    <a:pt x="47" y="178"/>
                    <a:pt x="53" y="190"/>
                  </a:cubicBezTo>
                  <a:cubicBezTo>
                    <a:pt x="54" y="194"/>
                    <a:pt x="57" y="200"/>
                    <a:pt x="57" y="207"/>
                  </a:cubicBezTo>
                  <a:cubicBezTo>
                    <a:pt x="57" y="213"/>
                    <a:pt x="57" y="216"/>
                    <a:pt x="58" y="222"/>
                  </a:cubicBezTo>
                  <a:cubicBezTo>
                    <a:pt x="58" y="228"/>
                    <a:pt x="63" y="233"/>
                    <a:pt x="66" y="241"/>
                  </a:cubicBezTo>
                  <a:lnTo>
                    <a:pt x="66" y="242"/>
                  </a:lnTo>
                  <a:lnTo>
                    <a:pt x="66" y="260"/>
                  </a:lnTo>
                  <a:cubicBezTo>
                    <a:pt x="61" y="287"/>
                    <a:pt x="82" y="321"/>
                    <a:pt x="109" y="329"/>
                  </a:cubicBezTo>
                  <a:cubicBezTo>
                    <a:pt x="119" y="332"/>
                    <a:pt x="131" y="332"/>
                    <a:pt x="144" y="332"/>
                  </a:cubicBezTo>
                  <a:cubicBezTo>
                    <a:pt x="159" y="331"/>
                    <a:pt x="180" y="318"/>
                    <a:pt x="188" y="306"/>
                  </a:cubicBezTo>
                  <a:cubicBezTo>
                    <a:pt x="195" y="289"/>
                    <a:pt x="202" y="278"/>
                    <a:pt x="208" y="265"/>
                  </a:cubicBezTo>
                  <a:cubicBezTo>
                    <a:pt x="209" y="260"/>
                    <a:pt x="211" y="255"/>
                    <a:pt x="212" y="251"/>
                  </a:cubicBezTo>
                  <a:cubicBezTo>
                    <a:pt x="212" y="249"/>
                    <a:pt x="215" y="249"/>
                    <a:pt x="215" y="248"/>
                  </a:cubicBezTo>
                  <a:cubicBezTo>
                    <a:pt x="220" y="236"/>
                    <a:pt x="225" y="223"/>
                    <a:pt x="224" y="209"/>
                  </a:cubicBezTo>
                  <a:cubicBezTo>
                    <a:pt x="224" y="194"/>
                    <a:pt x="224" y="180"/>
                    <a:pt x="220" y="165"/>
                  </a:cubicBezTo>
                  <a:cubicBezTo>
                    <a:pt x="217" y="143"/>
                    <a:pt x="209" y="120"/>
                    <a:pt x="199" y="100"/>
                  </a:cubicBezTo>
                  <a:cubicBezTo>
                    <a:pt x="195" y="88"/>
                    <a:pt x="188" y="71"/>
                    <a:pt x="178" y="62"/>
                  </a:cubicBezTo>
                  <a:cubicBezTo>
                    <a:pt x="169" y="52"/>
                    <a:pt x="159" y="42"/>
                    <a:pt x="146" y="33"/>
                  </a:cubicBezTo>
                  <a:cubicBezTo>
                    <a:pt x="138" y="27"/>
                    <a:pt x="131" y="24"/>
                    <a:pt x="124" y="18"/>
                  </a:cubicBezTo>
                  <a:cubicBezTo>
                    <a:pt x="116" y="15"/>
                    <a:pt x="108" y="10"/>
                    <a:pt x="98" y="5"/>
                  </a:cubicBezTo>
                  <a:cubicBezTo>
                    <a:pt x="91" y="2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5129;p56">
              <a:extLst>
                <a:ext uri="{FF2B5EF4-FFF2-40B4-BE49-F238E27FC236}">
                  <a16:creationId xmlns:a16="http://schemas.microsoft.com/office/drawing/2014/main" id="{D761BA37-522A-2147-B8BD-14F42964CE0E}"/>
                </a:ext>
              </a:extLst>
            </p:cNvPr>
            <p:cNvSpPr/>
            <p:nvPr/>
          </p:nvSpPr>
          <p:spPr>
            <a:xfrm>
              <a:off x="5270164" y="2323860"/>
              <a:ext cx="3481" cy="4811"/>
            </a:xfrm>
            <a:custGeom>
              <a:avLst/>
              <a:gdLst/>
              <a:ahLst/>
              <a:cxnLst/>
              <a:rect l="l" t="t" r="r" b="b"/>
              <a:pathLst>
                <a:path w="123" h="170" extrusionOk="0">
                  <a:moveTo>
                    <a:pt x="54" y="1"/>
                  </a:moveTo>
                  <a:cubicBezTo>
                    <a:pt x="44" y="2"/>
                    <a:pt x="37" y="5"/>
                    <a:pt x="28" y="12"/>
                  </a:cubicBezTo>
                  <a:lnTo>
                    <a:pt x="16" y="24"/>
                  </a:lnTo>
                  <a:cubicBezTo>
                    <a:pt x="11" y="31"/>
                    <a:pt x="8" y="40"/>
                    <a:pt x="8" y="51"/>
                  </a:cubicBezTo>
                  <a:lnTo>
                    <a:pt x="2" y="105"/>
                  </a:lnTo>
                  <a:cubicBezTo>
                    <a:pt x="0" y="112"/>
                    <a:pt x="2" y="120"/>
                    <a:pt x="3" y="127"/>
                  </a:cubicBezTo>
                  <a:cubicBezTo>
                    <a:pt x="6" y="134"/>
                    <a:pt x="9" y="142"/>
                    <a:pt x="15" y="147"/>
                  </a:cubicBezTo>
                  <a:cubicBezTo>
                    <a:pt x="21" y="153"/>
                    <a:pt x="25" y="158"/>
                    <a:pt x="32" y="162"/>
                  </a:cubicBezTo>
                  <a:cubicBezTo>
                    <a:pt x="38" y="165"/>
                    <a:pt x="45" y="168"/>
                    <a:pt x="54" y="169"/>
                  </a:cubicBezTo>
                  <a:lnTo>
                    <a:pt x="69" y="169"/>
                  </a:lnTo>
                  <a:cubicBezTo>
                    <a:pt x="80" y="168"/>
                    <a:pt x="89" y="163"/>
                    <a:pt x="96" y="156"/>
                  </a:cubicBezTo>
                  <a:lnTo>
                    <a:pt x="108" y="146"/>
                  </a:lnTo>
                  <a:cubicBezTo>
                    <a:pt x="112" y="136"/>
                    <a:pt x="117" y="127"/>
                    <a:pt x="117" y="117"/>
                  </a:cubicBezTo>
                  <a:cubicBezTo>
                    <a:pt x="118" y="98"/>
                    <a:pt x="118" y="80"/>
                    <a:pt x="120" y="62"/>
                  </a:cubicBezTo>
                  <a:cubicBezTo>
                    <a:pt x="122" y="54"/>
                    <a:pt x="120" y="47"/>
                    <a:pt x="118" y="40"/>
                  </a:cubicBezTo>
                  <a:cubicBezTo>
                    <a:pt x="117" y="33"/>
                    <a:pt x="112" y="25"/>
                    <a:pt x="106" y="19"/>
                  </a:cubicBezTo>
                  <a:cubicBezTo>
                    <a:pt x="102" y="15"/>
                    <a:pt x="96" y="9"/>
                    <a:pt x="89" y="8"/>
                  </a:cubicBezTo>
                  <a:cubicBezTo>
                    <a:pt x="83" y="3"/>
                    <a:pt x="76" y="2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1" name="Google Shape;5130;p56">
              <a:extLst>
                <a:ext uri="{FF2B5EF4-FFF2-40B4-BE49-F238E27FC236}">
                  <a16:creationId xmlns:a16="http://schemas.microsoft.com/office/drawing/2014/main" id="{31FE3891-E3CF-B09D-3C7B-6D7004D34E4D}"/>
                </a:ext>
              </a:extLst>
            </p:cNvPr>
            <p:cNvGrpSpPr/>
            <p:nvPr/>
          </p:nvGrpSpPr>
          <p:grpSpPr>
            <a:xfrm>
              <a:off x="4907107" y="1627770"/>
              <a:ext cx="1064778" cy="910387"/>
              <a:chOff x="4907107" y="1627770"/>
              <a:chExt cx="1064778" cy="910387"/>
            </a:xfrm>
          </p:grpSpPr>
          <p:sp>
            <p:nvSpPr>
              <p:cNvPr id="3172" name="Google Shape;5131;p56">
                <a:extLst>
                  <a:ext uri="{FF2B5EF4-FFF2-40B4-BE49-F238E27FC236}">
                    <a16:creationId xmlns:a16="http://schemas.microsoft.com/office/drawing/2014/main" id="{7FC45ECB-D02F-AF8C-CA50-44E5C0EFAE1A}"/>
                  </a:ext>
                </a:extLst>
              </p:cNvPr>
              <p:cNvSpPr/>
              <p:nvPr/>
            </p:nvSpPr>
            <p:spPr>
              <a:xfrm>
                <a:off x="4907107" y="1627770"/>
                <a:ext cx="1064778" cy="910387"/>
              </a:xfrm>
              <a:custGeom>
                <a:avLst/>
                <a:gdLst/>
                <a:ahLst/>
                <a:cxnLst/>
                <a:rect l="l" t="t" r="r" b="b"/>
                <a:pathLst>
                  <a:path w="37628" h="32172" extrusionOk="0">
                    <a:moveTo>
                      <a:pt x="22205" y="2473"/>
                    </a:moveTo>
                    <a:lnTo>
                      <a:pt x="22205" y="2473"/>
                    </a:lnTo>
                    <a:cubicBezTo>
                      <a:pt x="22022" y="2652"/>
                      <a:pt x="21840" y="2829"/>
                      <a:pt x="21659" y="3009"/>
                    </a:cubicBezTo>
                    <a:cubicBezTo>
                      <a:pt x="20720" y="3938"/>
                      <a:pt x="19775" y="4862"/>
                      <a:pt x="18850" y="5805"/>
                    </a:cubicBezTo>
                    <a:cubicBezTo>
                      <a:pt x="18454" y="6172"/>
                      <a:pt x="18058" y="6541"/>
                      <a:pt x="17665" y="6911"/>
                    </a:cubicBezTo>
                    <a:cubicBezTo>
                      <a:pt x="16442" y="8065"/>
                      <a:pt x="15215" y="9215"/>
                      <a:pt x="14002" y="10380"/>
                    </a:cubicBezTo>
                    <a:cubicBezTo>
                      <a:pt x="12788" y="11544"/>
                      <a:pt x="11575" y="12707"/>
                      <a:pt x="10363" y="13871"/>
                    </a:cubicBezTo>
                    <a:cubicBezTo>
                      <a:pt x="9149" y="15033"/>
                      <a:pt x="7939" y="16199"/>
                      <a:pt x="6728" y="17364"/>
                    </a:cubicBezTo>
                    <a:cubicBezTo>
                      <a:pt x="6125" y="17944"/>
                      <a:pt x="5524" y="18522"/>
                      <a:pt x="4921" y="19104"/>
                    </a:cubicBezTo>
                    <a:cubicBezTo>
                      <a:pt x="4638" y="19375"/>
                      <a:pt x="4201" y="19885"/>
                      <a:pt x="3762" y="19885"/>
                    </a:cubicBezTo>
                    <a:cubicBezTo>
                      <a:pt x="3672" y="19885"/>
                      <a:pt x="3583" y="19864"/>
                      <a:pt x="3495" y="19816"/>
                    </a:cubicBezTo>
                    <a:cubicBezTo>
                      <a:pt x="3485" y="19804"/>
                      <a:pt x="3473" y="19792"/>
                      <a:pt x="3464" y="19778"/>
                    </a:cubicBezTo>
                    <a:cubicBezTo>
                      <a:pt x="3065" y="19195"/>
                      <a:pt x="3852" y="18641"/>
                      <a:pt x="4230" y="18309"/>
                    </a:cubicBezTo>
                    <a:cubicBezTo>
                      <a:pt x="4860" y="17756"/>
                      <a:pt x="5486" y="17204"/>
                      <a:pt x="6115" y="16649"/>
                    </a:cubicBezTo>
                    <a:cubicBezTo>
                      <a:pt x="7376" y="15540"/>
                      <a:pt x="8638" y="14429"/>
                      <a:pt x="9896" y="13315"/>
                    </a:cubicBezTo>
                    <a:cubicBezTo>
                      <a:pt x="11155" y="12201"/>
                      <a:pt x="12416" y="11089"/>
                      <a:pt x="13675" y="9976"/>
                    </a:cubicBezTo>
                    <a:cubicBezTo>
                      <a:pt x="14936" y="8863"/>
                      <a:pt x="16183" y="7737"/>
                      <a:pt x="17433" y="6612"/>
                    </a:cubicBezTo>
                    <a:cubicBezTo>
                      <a:pt x="17835" y="6250"/>
                      <a:pt x="18235" y="5887"/>
                      <a:pt x="18632" y="5522"/>
                    </a:cubicBezTo>
                    <a:cubicBezTo>
                      <a:pt x="19647" y="4678"/>
                      <a:pt x="20647" y="3813"/>
                      <a:pt x="21650" y="2953"/>
                    </a:cubicBezTo>
                    <a:lnTo>
                      <a:pt x="22205" y="2473"/>
                    </a:lnTo>
                    <a:close/>
                    <a:moveTo>
                      <a:pt x="7905" y="18286"/>
                    </a:moveTo>
                    <a:cubicBezTo>
                      <a:pt x="9845" y="18286"/>
                      <a:pt x="11772" y="19115"/>
                      <a:pt x="13106" y="20721"/>
                    </a:cubicBezTo>
                    <a:cubicBezTo>
                      <a:pt x="13120" y="20736"/>
                      <a:pt x="13130" y="20751"/>
                      <a:pt x="13143" y="20767"/>
                    </a:cubicBezTo>
                    <a:cubicBezTo>
                      <a:pt x="12967" y="20890"/>
                      <a:pt x="12790" y="21013"/>
                      <a:pt x="12614" y="21135"/>
                    </a:cubicBezTo>
                    <a:cubicBezTo>
                      <a:pt x="12598" y="21106"/>
                      <a:pt x="12579" y="21077"/>
                      <a:pt x="12563" y="21055"/>
                    </a:cubicBezTo>
                    <a:cubicBezTo>
                      <a:pt x="12511" y="20977"/>
                      <a:pt x="12451" y="20908"/>
                      <a:pt x="12386" y="20840"/>
                    </a:cubicBezTo>
                    <a:cubicBezTo>
                      <a:pt x="12243" y="20699"/>
                      <a:pt x="12083" y="20599"/>
                      <a:pt x="11900" y="20522"/>
                    </a:cubicBezTo>
                    <a:cubicBezTo>
                      <a:pt x="11889" y="20517"/>
                      <a:pt x="11879" y="20515"/>
                      <a:pt x="11869" y="20515"/>
                    </a:cubicBezTo>
                    <a:cubicBezTo>
                      <a:pt x="11804" y="20515"/>
                      <a:pt x="11772" y="20613"/>
                      <a:pt x="11829" y="20660"/>
                    </a:cubicBezTo>
                    <a:cubicBezTo>
                      <a:pt x="11961" y="20769"/>
                      <a:pt x="12088" y="20890"/>
                      <a:pt x="12208" y="21013"/>
                    </a:cubicBezTo>
                    <a:cubicBezTo>
                      <a:pt x="12269" y="21074"/>
                      <a:pt x="12328" y="21139"/>
                      <a:pt x="12386" y="21203"/>
                    </a:cubicBezTo>
                    <a:cubicBezTo>
                      <a:pt x="12400" y="21219"/>
                      <a:pt x="12416" y="21240"/>
                      <a:pt x="12434" y="21260"/>
                    </a:cubicBezTo>
                    <a:cubicBezTo>
                      <a:pt x="11983" y="21574"/>
                      <a:pt x="11533" y="21886"/>
                      <a:pt x="11082" y="22200"/>
                    </a:cubicBezTo>
                    <a:cubicBezTo>
                      <a:pt x="10906" y="22325"/>
                      <a:pt x="10731" y="22446"/>
                      <a:pt x="10552" y="22569"/>
                    </a:cubicBezTo>
                    <a:cubicBezTo>
                      <a:pt x="10549" y="22562"/>
                      <a:pt x="10547" y="22555"/>
                      <a:pt x="10542" y="22548"/>
                    </a:cubicBezTo>
                    <a:cubicBezTo>
                      <a:pt x="10489" y="22446"/>
                      <a:pt x="10425" y="22349"/>
                      <a:pt x="10360" y="22254"/>
                    </a:cubicBezTo>
                    <a:lnTo>
                      <a:pt x="10348" y="22238"/>
                    </a:lnTo>
                    <a:cubicBezTo>
                      <a:pt x="10475" y="22151"/>
                      <a:pt x="10598" y="22064"/>
                      <a:pt x="10717" y="21969"/>
                    </a:cubicBezTo>
                    <a:cubicBezTo>
                      <a:pt x="10774" y="21924"/>
                      <a:pt x="10731" y="21838"/>
                      <a:pt x="10671" y="21838"/>
                    </a:cubicBezTo>
                    <a:cubicBezTo>
                      <a:pt x="10661" y="21838"/>
                      <a:pt x="10652" y="21840"/>
                      <a:pt x="10642" y="21844"/>
                    </a:cubicBezTo>
                    <a:cubicBezTo>
                      <a:pt x="10501" y="21908"/>
                      <a:pt x="10360" y="21981"/>
                      <a:pt x="10222" y="22059"/>
                    </a:cubicBezTo>
                    <a:cubicBezTo>
                      <a:pt x="10139" y="21949"/>
                      <a:pt x="10058" y="21838"/>
                      <a:pt x="9972" y="21731"/>
                    </a:cubicBezTo>
                    <a:cubicBezTo>
                      <a:pt x="9694" y="21384"/>
                      <a:pt x="9386" y="21062"/>
                      <a:pt x="9059" y="20760"/>
                    </a:cubicBezTo>
                    <a:cubicBezTo>
                      <a:pt x="8407" y="20161"/>
                      <a:pt x="7674" y="19660"/>
                      <a:pt x="6880" y="19265"/>
                    </a:cubicBezTo>
                    <a:cubicBezTo>
                      <a:pt x="6654" y="19154"/>
                      <a:pt x="6425" y="19051"/>
                      <a:pt x="6191" y="18960"/>
                    </a:cubicBezTo>
                    <a:cubicBezTo>
                      <a:pt x="6083" y="18919"/>
                      <a:pt x="5952" y="18851"/>
                      <a:pt x="5822" y="18814"/>
                    </a:cubicBezTo>
                    <a:cubicBezTo>
                      <a:pt x="5894" y="18746"/>
                      <a:pt x="5967" y="18675"/>
                      <a:pt x="6040" y="18607"/>
                    </a:cubicBezTo>
                    <a:cubicBezTo>
                      <a:pt x="6067" y="18579"/>
                      <a:pt x="6096" y="18551"/>
                      <a:pt x="6124" y="18524"/>
                    </a:cubicBezTo>
                    <a:cubicBezTo>
                      <a:pt x="6708" y="18365"/>
                      <a:pt x="7307" y="18286"/>
                      <a:pt x="7905" y="18286"/>
                    </a:cubicBezTo>
                    <a:close/>
                    <a:moveTo>
                      <a:pt x="30052" y="9544"/>
                    </a:moveTo>
                    <a:lnTo>
                      <a:pt x="29448" y="10012"/>
                    </a:lnTo>
                    <a:cubicBezTo>
                      <a:pt x="28407" y="10826"/>
                      <a:pt x="27362" y="11637"/>
                      <a:pt x="26336" y="12467"/>
                    </a:cubicBezTo>
                    <a:cubicBezTo>
                      <a:pt x="25901" y="12787"/>
                      <a:pt x="25466" y="13106"/>
                      <a:pt x="25032" y="13429"/>
                    </a:cubicBezTo>
                    <a:cubicBezTo>
                      <a:pt x="23684" y="14434"/>
                      <a:pt x="22333" y="15434"/>
                      <a:pt x="20993" y="16451"/>
                    </a:cubicBezTo>
                    <a:cubicBezTo>
                      <a:pt x="19655" y="17467"/>
                      <a:pt x="18316" y="18485"/>
                      <a:pt x="16978" y="19500"/>
                    </a:cubicBezTo>
                    <a:cubicBezTo>
                      <a:pt x="15638" y="20516"/>
                      <a:pt x="14301" y="21535"/>
                      <a:pt x="12964" y="22552"/>
                    </a:cubicBezTo>
                    <a:cubicBezTo>
                      <a:pt x="12300" y="23059"/>
                      <a:pt x="11634" y="23565"/>
                      <a:pt x="10969" y="24072"/>
                    </a:cubicBezTo>
                    <a:cubicBezTo>
                      <a:pt x="10673" y="24297"/>
                      <a:pt x="10213" y="24718"/>
                      <a:pt x="9794" y="24718"/>
                    </a:cubicBezTo>
                    <a:cubicBezTo>
                      <a:pt x="9681" y="24718"/>
                      <a:pt x="9572" y="24688"/>
                      <a:pt x="9469" y="24616"/>
                    </a:cubicBezTo>
                    <a:cubicBezTo>
                      <a:pt x="9460" y="24602"/>
                      <a:pt x="9452" y="24589"/>
                      <a:pt x="9443" y="24573"/>
                    </a:cubicBezTo>
                    <a:cubicBezTo>
                      <a:pt x="9112" y="23947"/>
                      <a:pt x="9960" y="23488"/>
                      <a:pt x="10373" y="23200"/>
                    </a:cubicBezTo>
                    <a:cubicBezTo>
                      <a:pt x="11059" y="22725"/>
                      <a:pt x="11748" y="22247"/>
                      <a:pt x="12434" y="21770"/>
                    </a:cubicBezTo>
                    <a:cubicBezTo>
                      <a:pt x="13817" y="20811"/>
                      <a:pt x="15198" y="19855"/>
                      <a:pt x="16578" y="18893"/>
                    </a:cubicBezTo>
                    <a:cubicBezTo>
                      <a:pt x="17956" y="17932"/>
                      <a:pt x="19336" y="16973"/>
                      <a:pt x="20715" y="16013"/>
                    </a:cubicBezTo>
                    <a:cubicBezTo>
                      <a:pt x="22096" y="15052"/>
                      <a:pt x="23466" y="14076"/>
                      <a:pt x="24835" y="13105"/>
                    </a:cubicBezTo>
                    <a:cubicBezTo>
                      <a:pt x="25276" y="12792"/>
                      <a:pt x="25715" y="12476"/>
                      <a:pt x="26152" y="12160"/>
                    </a:cubicBezTo>
                    <a:cubicBezTo>
                      <a:pt x="27258" y="11438"/>
                      <a:pt x="28351" y="10694"/>
                      <a:pt x="29445" y="9956"/>
                    </a:cubicBezTo>
                    <a:cubicBezTo>
                      <a:pt x="29648" y="9821"/>
                      <a:pt x="29850" y="9682"/>
                      <a:pt x="30052" y="9544"/>
                    </a:cubicBezTo>
                    <a:close/>
                    <a:moveTo>
                      <a:pt x="14055" y="22247"/>
                    </a:moveTo>
                    <a:cubicBezTo>
                      <a:pt x="15013" y="24355"/>
                      <a:pt x="14814" y="26826"/>
                      <a:pt x="13544" y="28751"/>
                    </a:cubicBezTo>
                    <a:cubicBezTo>
                      <a:pt x="13526" y="28619"/>
                      <a:pt x="13499" y="28484"/>
                      <a:pt x="13471" y="28356"/>
                    </a:cubicBezTo>
                    <a:cubicBezTo>
                      <a:pt x="13470" y="28344"/>
                      <a:pt x="13465" y="28334"/>
                      <a:pt x="13464" y="28321"/>
                    </a:cubicBezTo>
                    <a:cubicBezTo>
                      <a:pt x="13512" y="28224"/>
                      <a:pt x="13556" y="28125"/>
                      <a:pt x="13589" y="28023"/>
                    </a:cubicBezTo>
                    <a:cubicBezTo>
                      <a:pt x="13635" y="27881"/>
                      <a:pt x="13675" y="27725"/>
                      <a:pt x="13686" y="27577"/>
                    </a:cubicBezTo>
                    <a:cubicBezTo>
                      <a:pt x="13689" y="27529"/>
                      <a:pt x="13651" y="27501"/>
                      <a:pt x="13613" y="27501"/>
                    </a:cubicBezTo>
                    <a:cubicBezTo>
                      <a:pt x="13586" y="27501"/>
                      <a:pt x="13559" y="27515"/>
                      <a:pt x="13545" y="27547"/>
                    </a:cubicBezTo>
                    <a:cubicBezTo>
                      <a:pt x="13492" y="27676"/>
                      <a:pt x="13444" y="27808"/>
                      <a:pt x="13387" y="27936"/>
                    </a:cubicBezTo>
                    <a:cubicBezTo>
                      <a:pt x="13384" y="27945"/>
                      <a:pt x="13378" y="27954"/>
                      <a:pt x="13375" y="27964"/>
                    </a:cubicBezTo>
                    <a:cubicBezTo>
                      <a:pt x="13310" y="27725"/>
                      <a:pt x="13234" y="27489"/>
                      <a:pt x="13153" y="27256"/>
                    </a:cubicBezTo>
                    <a:cubicBezTo>
                      <a:pt x="12903" y="26544"/>
                      <a:pt x="12569" y="25859"/>
                      <a:pt x="12216" y="25192"/>
                    </a:cubicBezTo>
                    <a:cubicBezTo>
                      <a:pt x="12126" y="25021"/>
                      <a:pt x="12033" y="24850"/>
                      <a:pt x="11940" y="24681"/>
                    </a:cubicBezTo>
                    <a:cubicBezTo>
                      <a:pt x="12062" y="24573"/>
                      <a:pt x="12178" y="24459"/>
                      <a:pt x="12252" y="24331"/>
                    </a:cubicBezTo>
                    <a:cubicBezTo>
                      <a:pt x="12280" y="24285"/>
                      <a:pt x="12247" y="24221"/>
                      <a:pt x="12198" y="24221"/>
                    </a:cubicBezTo>
                    <a:cubicBezTo>
                      <a:pt x="12188" y="24221"/>
                      <a:pt x="12177" y="24223"/>
                      <a:pt x="12166" y="24229"/>
                    </a:cubicBezTo>
                    <a:cubicBezTo>
                      <a:pt x="12046" y="24290"/>
                      <a:pt x="11938" y="24383"/>
                      <a:pt x="11835" y="24479"/>
                    </a:cubicBezTo>
                    <a:cubicBezTo>
                      <a:pt x="11771" y="24348"/>
                      <a:pt x="11701" y="24210"/>
                      <a:pt x="11605" y="24114"/>
                    </a:cubicBezTo>
                    <a:cubicBezTo>
                      <a:pt x="11781" y="23979"/>
                      <a:pt x="11960" y="23845"/>
                      <a:pt x="12136" y="23710"/>
                    </a:cubicBezTo>
                    <a:cubicBezTo>
                      <a:pt x="12570" y="23380"/>
                      <a:pt x="13006" y="23052"/>
                      <a:pt x="13441" y="22721"/>
                    </a:cubicBezTo>
                    <a:cubicBezTo>
                      <a:pt x="13460" y="22757"/>
                      <a:pt x="13479" y="22792"/>
                      <a:pt x="13496" y="22828"/>
                    </a:cubicBezTo>
                    <a:cubicBezTo>
                      <a:pt x="13557" y="22947"/>
                      <a:pt x="13611" y="23069"/>
                      <a:pt x="13662" y="23191"/>
                    </a:cubicBezTo>
                    <a:cubicBezTo>
                      <a:pt x="13771" y="23460"/>
                      <a:pt x="13865" y="23736"/>
                      <a:pt x="13932" y="24018"/>
                    </a:cubicBezTo>
                    <a:cubicBezTo>
                      <a:pt x="14067" y="24573"/>
                      <a:pt x="14111" y="25155"/>
                      <a:pt x="14074" y="25726"/>
                    </a:cubicBezTo>
                    <a:cubicBezTo>
                      <a:pt x="14072" y="25763"/>
                      <a:pt x="14100" y="25783"/>
                      <a:pt x="14129" y="25783"/>
                    </a:cubicBezTo>
                    <a:cubicBezTo>
                      <a:pt x="14153" y="25783"/>
                      <a:pt x="14178" y="25768"/>
                      <a:pt x="14183" y="25736"/>
                    </a:cubicBezTo>
                    <a:cubicBezTo>
                      <a:pt x="14273" y="25146"/>
                      <a:pt x="14252" y="24550"/>
                      <a:pt x="14132" y="23965"/>
                    </a:cubicBezTo>
                    <a:cubicBezTo>
                      <a:pt x="14074" y="23681"/>
                      <a:pt x="13994" y="23402"/>
                      <a:pt x="13888" y="23132"/>
                    </a:cubicBezTo>
                    <a:cubicBezTo>
                      <a:pt x="13836" y="22995"/>
                      <a:pt x="13776" y="22860"/>
                      <a:pt x="13711" y="22728"/>
                    </a:cubicBezTo>
                    <a:cubicBezTo>
                      <a:pt x="13685" y="22676"/>
                      <a:pt x="13660" y="22623"/>
                      <a:pt x="13631" y="22569"/>
                    </a:cubicBezTo>
                    <a:cubicBezTo>
                      <a:pt x="13772" y="22463"/>
                      <a:pt x="13914" y="22354"/>
                      <a:pt x="14055" y="22247"/>
                    </a:cubicBezTo>
                    <a:close/>
                    <a:moveTo>
                      <a:pt x="34399" y="18663"/>
                    </a:moveTo>
                    <a:lnTo>
                      <a:pt x="34399" y="18663"/>
                    </a:lnTo>
                    <a:cubicBezTo>
                      <a:pt x="34187" y="18784"/>
                      <a:pt x="33976" y="18906"/>
                      <a:pt x="33764" y="19029"/>
                    </a:cubicBezTo>
                    <a:cubicBezTo>
                      <a:pt x="32622" y="19692"/>
                      <a:pt x="31475" y="20350"/>
                      <a:pt x="30343" y="21032"/>
                    </a:cubicBezTo>
                    <a:cubicBezTo>
                      <a:pt x="29866" y="21288"/>
                      <a:pt x="29393" y="21545"/>
                      <a:pt x="28919" y="21805"/>
                    </a:cubicBezTo>
                    <a:cubicBezTo>
                      <a:pt x="27445" y="22613"/>
                      <a:pt x="25969" y="23420"/>
                      <a:pt x="24503" y="24242"/>
                    </a:cubicBezTo>
                    <a:cubicBezTo>
                      <a:pt x="23036" y="25066"/>
                      <a:pt x="21571" y="25887"/>
                      <a:pt x="20105" y="26710"/>
                    </a:cubicBezTo>
                    <a:cubicBezTo>
                      <a:pt x="18639" y="27531"/>
                      <a:pt x="17174" y="28356"/>
                      <a:pt x="15709" y="29180"/>
                    </a:cubicBezTo>
                    <a:cubicBezTo>
                      <a:pt x="14981" y="29591"/>
                      <a:pt x="14252" y="30001"/>
                      <a:pt x="13522" y="30409"/>
                    </a:cubicBezTo>
                    <a:cubicBezTo>
                      <a:pt x="13223" y="30578"/>
                      <a:pt x="12761" y="30892"/>
                      <a:pt x="12365" y="30892"/>
                    </a:cubicBezTo>
                    <a:cubicBezTo>
                      <a:pt x="12266" y="30892"/>
                      <a:pt x="12172" y="30873"/>
                      <a:pt x="12085" y="30827"/>
                    </a:cubicBezTo>
                    <a:cubicBezTo>
                      <a:pt x="12217" y="30729"/>
                      <a:pt x="12349" y="30632"/>
                      <a:pt x="12476" y="30526"/>
                    </a:cubicBezTo>
                    <a:cubicBezTo>
                      <a:pt x="12989" y="30101"/>
                      <a:pt x="13425" y="29617"/>
                      <a:pt x="13785" y="29097"/>
                    </a:cubicBezTo>
                    <a:cubicBezTo>
                      <a:pt x="14269" y="28852"/>
                      <a:pt x="14753" y="28607"/>
                      <a:pt x="15237" y="28363"/>
                    </a:cubicBezTo>
                    <a:cubicBezTo>
                      <a:pt x="16738" y="27603"/>
                      <a:pt x="18236" y="26845"/>
                      <a:pt x="19735" y="26083"/>
                    </a:cubicBezTo>
                    <a:lnTo>
                      <a:pt x="24231" y="23800"/>
                    </a:lnTo>
                    <a:cubicBezTo>
                      <a:pt x="25729" y="23039"/>
                      <a:pt x="27220" y="22261"/>
                      <a:pt x="28712" y="21485"/>
                    </a:cubicBezTo>
                    <a:cubicBezTo>
                      <a:pt x="29192" y="21237"/>
                      <a:pt x="29669" y="20984"/>
                      <a:pt x="30147" y="20731"/>
                    </a:cubicBezTo>
                    <a:cubicBezTo>
                      <a:pt x="31343" y="20169"/>
                      <a:pt x="32527" y="19582"/>
                      <a:pt x="33713" y="19002"/>
                    </a:cubicBezTo>
                    <a:cubicBezTo>
                      <a:pt x="33941" y="18890"/>
                      <a:pt x="34171" y="18777"/>
                      <a:pt x="34399" y="18663"/>
                    </a:cubicBezTo>
                    <a:close/>
                    <a:moveTo>
                      <a:pt x="1350" y="23489"/>
                    </a:moveTo>
                    <a:lnTo>
                      <a:pt x="1572" y="23598"/>
                    </a:lnTo>
                    <a:cubicBezTo>
                      <a:pt x="1615" y="23619"/>
                      <a:pt x="1655" y="23642"/>
                      <a:pt x="1694" y="23662"/>
                    </a:cubicBezTo>
                    <a:cubicBezTo>
                      <a:pt x="1694" y="23664"/>
                      <a:pt x="1693" y="23667"/>
                      <a:pt x="1693" y="23670"/>
                    </a:cubicBezTo>
                    <a:cubicBezTo>
                      <a:pt x="1616" y="23996"/>
                      <a:pt x="1571" y="24334"/>
                      <a:pt x="1571" y="24672"/>
                    </a:cubicBezTo>
                    <a:cubicBezTo>
                      <a:pt x="1571" y="25024"/>
                      <a:pt x="1629" y="25365"/>
                      <a:pt x="1716" y="25707"/>
                    </a:cubicBezTo>
                    <a:cubicBezTo>
                      <a:pt x="1725" y="25738"/>
                      <a:pt x="1750" y="25753"/>
                      <a:pt x="1775" y="25753"/>
                    </a:cubicBezTo>
                    <a:cubicBezTo>
                      <a:pt x="1806" y="25753"/>
                      <a:pt x="1836" y="25730"/>
                      <a:pt x="1830" y="25689"/>
                    </a:cubicBezTo>
                    <a:cubicBezTo>
                      <a:pt x="1731" y="25066"/>
                      <a:pt x="1757" y="24393"/>
                      <a:pt x="1898" y="23776"/>
                    </a:cubicBezTo>
                    <a:cubicBezTo>
                      <a:pt x="1943" y="23802"/>
                      <a:pt x="1989" y="23826"/>
                      <a:pt x="2035" y="23854"/>
                    </a:cubicBezTo>
                    <a:cubicBezTo>
                      <a:pt x="2343" y="24034"/>
                      <a:pt x="2643" y="24230"/>
                      <a:pt x="2931" y="24441"/>
                    </a:cubicBezTo>
                    <a:cubicBezTo>
                      <a:pt x="3511" y="24863"/>
                      <a:pt x="4043" y="25342"/>
                      <a:pt x="4527" y="25871"/>
                    </a:cubicBezTo>
                    <a:cubicBezTo>
                      <a:pt x="5502" y="26941"/>
                      <a:pt x="6263" y="28193"/>
                      <a:pt x="6752" y="29556"/>
                    </a:cubicBezTo>
                    <a:cubicBezTo>
                      <a:pt x="6887" y="29930"/>
                      <a:pt x="6997" y="30312"/>
                      <a:pt x="7086" y="30699"/>
                    </a:cubicBezTo>
                    <a:cubicBezTo>
                      <a:pt x="7106" y="30786"/>
                      <a:pt x="7127" y="30873"/>
                      <a:pt x="7144" y="30960"/>
                    </a:cubicBezTo>
                    <a:cubicBezTo>
                      <a:pt x="6760" y="30902"/>
                      <a:pt x="6381" y="30808"/>
                      <a:pt x="6009" y="30700"/>
                    </a:cubicBezTo>
                    <a:cubicBezTo>
                      <a:pt x="5998" y="30697"/>
                      <a:pt x="5987" y="30696"/>
                      <a:pt x="5977" y="30696"/>
                    </a:cubicBezTo>
                    <a:cubicBezTo>
                      <a:pt x="5876" y="30696"/>
                      <a:pt x="5836" y="30838"/>
                      <a:pt x="5942" y="30886"/>
                    </a:cubicBezTo>
                    <a:cubicBezTo>
                      <a:pt x="6337" y="31066"/>
                      <a:pt x="6765" y="31180"/>
                      <a:pt x="7201" y="31241"/>
                    </a:cubicBezTo>
                    <a:cubicBezTo>
                      <a:pt x="7204" y="31257"/>
                      <a:pt x="7208" y="31273"/>
                      <a:pt x="7209" y="31289"/>
                    </a:cubicBezTo>
                    <a:cubicBezTo>
                      <a:pt x="7228" y="31390"/>
                      <a:pt x="7243" y="31495"/>
                      <a:pt x="7260" y="31598"/>
                    </a:cubicBezTo>
                    <a:cubicBezTo>
                      <a:pt x="7269" y="31650"/>
                      <a:pt x="7286" y="31700"/>
                      <a:pt x="7308" y="31749"/>
                    </a:cubicBezTo>
                    <a:cubicBezTo>
                      <a:pt x="5582" y="31592"/>
                      <a:pt x="3916" y="30779"/>
                      <a:pt x="2723" y="29341"/>
                    </a:cubicBezTo>
                    <a:cubicBezTo>
                      <a:pt x="1321" y="27653"/>
                      <a:pt x="885" y="25476"/>
                      <a:pt x="1350" y="23489"/>
                    </a:cubicBezTo>
                    <a:close/>
                    <a:moveTo>
                      <a:pt x="5496" y="19130"/>
                    </a:moveTo>
                    <a:cubicBezTo>
                      <a:pt x="5615" y="19234"/>
                      <a:pt x="5794" y="19268"/>
                      <a:pt x="5947" y="19326"/>
                    </a:cubicBezTo>
                    <a:cubicBezTo>
                      <a:pt x="6143" y="19400"/>
                      <a:pt x="6336" y="19480"/>
                      <a:pt x="6526" y="19569"/>
                    </a:cubicBezTo>
                    <a:cubicBezTo>
                      <a:pt x="6910" y="19746"/>
                      <a:pt x="7276" y="19952"/>
                      <a:pt x="7631" y="20183"/>
                    </a:cubicBezTo>
                    <a:cubicBezTo>
                      <a:pt x="8341" y="20648"/>
                      <a:pt x="8979" y="21211"/>
                      <a:pt x="9532" y="21856"/>
                    </a:cubicBezTo>
                    <a:cubicBezTo>
                      <a:pt x="9649" y="21994"/>
                      <a:pt x="9764" y="22138"/>
                      <a:pt x="9873" y="22282"/>
                    </a:cubicBezTo>
                    <a:cubicBezTo>
                      <a:pt x="9604" y="22465"/>
                      <a:pt x="9351" y="22676"/>
                      <a:pt x="9133" y="22904"/>
                    </a:cubicBezTo>
                    <a:cubicBezTo>
                      <a:pt x="8792" y="23266"/>
                      <a:pt x="8466" y="23736"/>
                      <a:pt x="8465" y="24254"/>
                    </a:cubicBezTo>
                    <a:cubicBezTo>
                      <a:pt x="8465" y="24291"/>
                      <a:pt x="8496" y="24316"/>
                      <a:pt x="8527" y="24316"/>
                    </a:cubicBezTo>
                    <a:cubicBezTo>
                      <a:pt x="8547" y="24316"/>
                      <a:pt x="8566" y="24305"/>
                      <a:pt x="8575" y="24280"/>
                    </a:cubicBezTo>
                    <a:cubicBezTo>
                      <a:pt x="8750" y="23808"/>
                      <a:pt x="8972" y="23379"/>
                      <a:pt x="9331" y="23018"/>
                    </a:cubicBezTo>
                    <a:cubicBezTo>
                      <a:pt x="9540" y="22809"/>
                      <a:pt x="9774" y="22638"/>
                      <a:pt x="10013" y="22471"/>
                    </a:cubicBezTo>
                    <a:cubicBezTo>
                      <a:pt x="10072" y="22553"/>
                      <a:pt x="10130" y="22638"/>
                      <a:pt x="10193" y="22718"/>
                    </a:cubicBezTo>
                    <a:cubicBezTo>
                      <a:pt x="10209" y="22739"/>
                      <a:pt x="10226" y="22763"/>
                      <a:pt x="10245" y="22785"/>
                    </a:cubicBezTo>
                    <a:cubicBezTo>
                      <a:pt x="10167" y="22838"/>
                      <a:pt x="10087" y="22894"/>
                      <a:pt x="10008" y="22947"/>
                    </a:cubicBezTo>
                    <a:cubicBezTo>
                      <a:pt x="9715" y="23154"/>
                      <a:pt x="9395" y="23357"/>
                      <a:pt x="9183" y="23652"/>
                    </a:cubicBezTo>
                    <a:cubicBezTo>
                      <a:pt x="9074" y="23805"/>
                      <a:pt x="9001" y="23978"/>
                      <a:pt x="8976" y="24156"/>
                    </a:cubicBezTo>
                    <a:cubicBezTo>
                      <a:pt x="8972" y="24165"/>
                      <a:pt x="8968" y="24175"/>
                      <a:pt x="8965" y="24188"/>
                    </a:cubicBezTo>
                    <a:cubicBezTo>
                      <a:pt x="8886" y="24483"/>
                      <a:pt x="9008" y="24771"/>
                      <a:pt x="9253" y="24948"/>
                    </a:cubicBezTo>
                    <a:cubicBezTo>
                      <a:pt x="9422" y="25070"/>
                      <a:pt x="9614" y="25125"/>
                      <a:pt x="9811" y="25125"/>
                    </a:cubicBezTo>
                    <a:cubicBezTo>
                      <a:pt x="9931" y="25125"/>
                      <a:pt x="10052" y="25104"/>
                      <a:pt x="10171" y="25066"/>
                    </a:cubicBezTo>
                    <a:cubicBezTo>
                      <a:pt x="10517" y="24956"/>
                      <a:pt x="10810" y="24713"/>
                      <a:pt x="11095" y="24498"/>
                    </a:cubicBezTo>
                    <a:cubicBezTo>
                      <a:pt x="11159" y="24450"/>
                      <a:pt x="11222" y="24400"/>
                      <a:pt x="11284" y="24354"/>
                    </a:cubicBezTo>
                    <a:cubicBezTo>
                      <a:pt x="11331" y="24492"/>
                      <a:pt x="11431" y="24626"/>
                      <a:pt x="11498" y="24748"/>
                    </a:cubicBezTo>
                    <a:cubicBezTo>
                      <a:pt x="11502" y="24754"/>
                      <a:pt x="11504" y="24759"/>
                      <a:pt x="11508" y="24764"/>
                    </a:cubicBezTo>
                    <a:cubicBezTo>
                      <a:pt x="11348" y="24895"/>
                      <a:pt x="11184" y="25018"/>
                      <a:pt x="11011" y="25131"/>
                    </a:cubicBezTo>
                    <a:cubicBezTo>
                      <a:pt x="10623" y="25381"/>
                      <a:pt x="10209" y="25511"/>
                      <a:pt x="9764" y="25624"/>
                    </a:cubicBezTo>
                    <a:cubicBezTo>
                      <a:pt x="9684" y="25643"/>
                      <a:pt x="9678" y="25766"/>
                      <a:pt x="9768" y="25774"/>
                    </a:cubicBezTo>
                    <a:cubicBezTo>
                      <a:pt x="9797" y="25776"/>
                      <a:pt x="9825" y="25776"/>
                      <a:pt x="9853" y="25776"/>
                    </a:cubicBezTo>
                    <a:cubicBezTo>
                      <a:pt x="10286" y="25776"/>
                      <a:pt x="10712" y="25573"/>
                      <a:pt x="11072" y="25349"/>
                    </a:cubicBezTo>
                    <a:cubicBezTo>
                      <a:pt x="11261" y="25232"/>
                      <a:pt x="11438" y="25101"/>
                      <a:pt x="11610" y="24958"/>
                    </a:cubicBezTo>
                    <a:cubicBezTo>
                      <a:pt x="11661" y="25052"/>
                      <a:pt x="11711" y="25145"/>
                      <a:pt x="11759" y="25236"/>
                    </a:cubicBezTo>
                    <a:cubicBezTo>
                      <a:pt x="11932" y="25562"/>
                      <a:pt x="12101" y="25890"/>
                      <a:pt x="12259" y="26224"/>
                    </a:cubicBezTo>
                    <a:cubicBezTo>
                      <a:pt x="12572" y="26885"/>
                      <a:pt x="12852" y="27573"/>
                      <a:pt x="13034" y="28283"/>
                    </a:cubicBezTo>
                    <a:cubicBezTo>
                      <a:pt x="13053" y="28359"/>
                      <a:pt x="13072" y="28433"/>
                      <a:pt x="13089" y="28510"/>
                    </a:cubicBezTo>
                    <a:cubicBezTo>
                      <a:pt x="13056" y="28567"/>
                      <a:pt x="13021" y="28621"/>
                      <a:pt x="12983" y="28673"/>
                    </a:cubicBezTo>
                    <a:cubicBezTo>
                      <a:pt x="12942" y="28731"/>
                      <a:pt x="12899" y="28786"/>
                      <a:pt x="12857" y="28843"/>
                    </a:cubicBezTo>
                    <a:cubicBezTo>
                      <a:pt x="12819" y="28897"/>
                      <a:pt x="12769" y="28949"/>
                      <a:pt x="12750" y="29014"/>
                    </a:cubicBezTo>
                    <a:cubicBezTo>
                      <a:pt x="12735" y="29068"/>
                      <a:pt x="12772" y="29115"/>
                      <a:pt x="12822" y="29115"/>
                    </a:cubicBezTo>
                    <a:cubicBezTo>
                      <a:pt x="12831" y="29115"/>
                      <a:pt x="12842" y="29113"/>
                      <a:pt x="12852" y="29109"/>
                    </a:cubicBezTo>
                    <a:cubicBezTo>
                      <a:pt x="12976" y="29062"/>
                      <a:pt x="13077" y="28916"/>
                      <a:pt x="13154" y="28811"/>
                    </a:cubicBezTo>
                    <a:cubicBezTo>
                      <a:pt x="13159" y="28833"/>
                      <a:pt x="13165" y="28853"/>
                      <a:pt x="13169" y="28875"/>
                    </a:cubicBezTo>
                    <a:cubicBezTo>
                      <a:pt x="13188" y="28964"/>
                      <a:pt x="13205" y="29075"/>
                      <a:pt x="13234" y="29180"/>
                    </a:cubicBezTo>
                    <a:cubicBezTo>
                      <a:pt x="12941" y="29558"/>
                      <a:pt x="12602" y="29911"/>
                      <a:pt x="12220" y="30228"/>
                    </a:cubicBezTo>
                    <a:cubicBezTo>
                      <a:pt x="10966" y="31269"/>
                      <a:pt x="9437" y="31776"/>
                      <a:pt x="7917" y="31776"/>
                    </a:cubicBezTo>
                    <a:cubicBezTo>
                      <a:pt x="7828" y="31776"/>
                      <a:pt x="7740" y="31775"/>
                      <a:pt x="7651" y="31771"/>
                    </a:cubicBezTo>
                    <a:cubicBezTo>
                      <a:pt x="7664" y="31722"/>
                      <a:pt x="7673" y="31672"/>
                      <a:pt x="7674" y="31623"/>
                    </a:cubicBezTo>
                    <a:cubicBezTo>
                      <a:pt x="7679" y="31524"/>
                      <a:pt x="7653" y="31418"/>
                      <a:pt x="7640" y="31321"/>
                    </a:cubicBezTo>
                    <a:lnTo>
                      <a:pt x="7635" y="31287"/>
                    </a:lnTo>
                    <a:lnTo>
                      <a:pt x="7635" y="31287"/>
                    </a:lnTo>
                    <a:cubicBezTo>
                      <a:pt x="7773" y="31296"/>
                      <a:pt x="7911" y="31301"/>
                      <a:pt x="8049" y="31301"/>
                    </a:cubicBezTo>
                    <a:cubicBezTo>
                      <a:pt x="8242" y="31301"/>
                      <a:pt x="8434" y="31292"/>
                      <a:pt x="8623" y="31277"/>
                    </a:cubicBezTo>
                    <a:cubicBezTo>
                      <a:pt x="9529" y="31200"/>
                      <a:pt x="10436" y="30935"/>
                      <a:pt x="11225" y="30482"/>
                    </a:cubicBezTo>
                    <a:cubicBezTo>
                      <a:pt x="11655" y="30235"/>
                      <a:pt x="12105" y="29936"/>
                      <a:pt x="12409" y="29536"/>
                    </a:cubicBezTo>
                    <a:cubicBezTo>
                      <a:pt x="12445" y="29489"/>
                      <a:pt x="12401" y="29440"/>
                      <a:pt x="12353" y="29440"/>
                    </a:cubicBezTo>
                    <a:cubicBezTo>
                      <a:pt x="12340" y="29440"/>
                      <a:pt x="12328" y="29443"/>
                      <a:pt x="12316" y="29450"/>
                    </a:cubicBezTo>
                    <a:cubicBezTo>
                      <a:pt x="11951" y="29694"/>
                      <a:pt x="11613" y="29969"/>
                      <a:pt x="11232" y="30187"/>
                    </a:cubicBezTo>
                    <a:cubicBezTo>
                      <a:pt x="10854" y="30401"/>
                      <a:pt x="10453" y="30581"/>
                      <a:pt x="10040" y="30718"/>
                    </a:cubicBezTo>
                    <a:cubicBezTo>
                      <a:pt x="9409" y="30926"/>
                      <a:pt x="8741" y="31031"/>
                      <a:pt x="8074" y="31031"/>
                    </a:cubicBezTo>
                    <a:cubicBezTo>
                      <a:pt x="7913" y="31031"/>
                      <a:pt x="7751" y="31025"/>
                      <a:pt x="7590" y="31013"/>
                    </a:cubicBezTo>
                    <a:cubicBezTo>
                      <a:pt x="7577" y="30937"/>
                      <a:pt x="7563" y="30858"/>
                      <a:pt x="7547" y="30783"/>
                    </a:cubicBezTo>
                    <a:cubicBezTo>
                      <a:pt x="7471" y="30414"/>
                      <a:pt x="7369" y="30050"/>
                      <a:pt x="7256" y="29693"/>
                    </a:cubicBezTo>
                    <a:cubicBezTo>
                      <a:pt x="7026" y="28981"/>
                      <a:pt x="6723" y="28292"/>
                      <a:pt x="6352" y="27641"/>
                    </a:cubicBezTo>
                    <a:cubicBezTo>
                      <a:pt x="5611" y="26338"/>
                      <a:pt x="4621" y="25182"/>
                      <a:pt x="3435" y="24265"/>
                    </a:cubicBezTo>
                    <a:cubicBezTo>
                      <a:pt x="3106" y="24011"/>
                      <a:pt x="2763" y="23774"/>
                      <a:pt x="2405" y="23561"/>
                    </a:cubicBezTo>
                    <a:cubicBezTo>
                      <a:pt x="2280" y="23485"/>
                      <a:pt x="2151" y="23412"/>
                      <a:pt x="2023" y="23344"/>
                    </a:cubicBezTo>
                    <a:cubicBezTo>
                      <a:pt x="2225" y="22766"/>
                      <a:pt x="2536" y="22240"/>
                      <a:pt x="2812" y="21690"/>
                    </a:cubicBezTo>
                    <a:cubicBezTo>
                      <a:pt x="2841" y="21634"/>
                      <a:pt x="2787" y="21586"/>
                      <a:pt x="2735" y="21586"/>
                    </a:cubicBezTo>
                    <a:cubicBezTo>
                      <a:pt x="2711" y="21586"/>
                      <a:pt x="2688" y="21595"/>
                      <a:pt x="2672" y="21618"/>
                    </a:cubicBezTo>
                    <a:cubicBezTo>
                      <a:pt x="2327" y="22116"/>
                      <a:pt x="2019" y="22657"/>
                      <a:pt x="1819" y="23234"/>
                    </a:cubicBezTo>
                    <a:cubicBezTo>
                      <a:pt x="1706" y="23171"/>
                      <a:pt x="1587" y="23104"/>
                      <a:pt x="1466" y="23059"/>
                    </a:cubicBezTo>
                    <a:cubicBezTo>
                      <a:pt x="1796" y="21977"/>
                      <a:pt x="2399" y="20964"/>
                      <a:pt x="3270" y="20141"/>
                    </a:cubicBezTo>
                    <a:cubicBezTo>
                      <a:pt x="3286" y="20153"/>
                      <a:pt x="3300" y="20163"/>
                      <a:pt x="3319" y="20172"/>
                    </a:cubicBezTo>
                    <a:cubicBezTo>
                      <a:pt x="3464" y="20253"/>
                      <a:pt x="3620" y="20290"/>
                      <a:pt x="3776" y="20290"/>
                    </a:cubicBezTo>
                    <a:cubicBezTo>
                      <a:pt x="3934" y="20290"/>
                      <a:pt x="4093" y="20253"/>
                      <a:pt x="4243" y="20185"/>
                    </a:cubicBezTo>
                    <a:cubicBezTo>
                      <a:pt x="4576" y="20034"/>
                      <a:pt x="4838" y="19762"/>
                      <a:pt x="5096" y="19513"/>
                    </a:cubicBezTo>
                    <a:lnTo>
                      <a:pt x="5496" y="19130"/>
                    </a:lnTo>
                    <a:close/>
                    <a:moveTo>
                      <a:pt x="24809" y="1"/>
                    </a:moveTo>
                    <a:cubicBezTo>
                      <a:pt x="24796" y="1"/>
                      <a:pt x="24783" y="5"/>
                      <a:pt x="24770" y="16"/>
                    </a:cubicBezTo>
                    <a:cubicBezTo>
                      <a:pt x="24141" y="516"/>
                      <a:pt x="23514" y="1017"/>
                      <a:pt x="22897" y="1532"/>
                    </a:cubicBezTo>
                    <a:cubicBezTo>
                      <a:pt x="22249" y="2071"/>
                      <a:pt x="21608" y="2620"/>
                      <a:pt x="20968" y="3172"/>
                    </a:cubicBezTo>
                    <a:cubicBezTo>
                      <a:pt x="20838" y="3283"/>
                      <a:pt x="20704" y="3395"/>
                      <a:pt x="20573" y="3506"/>
                    </a:cubicBezTo>
                    <a:cubicBezTo>
                      <a:pt x="19243" y="4636"/>
                      <a:pt x="17911" y="5762"/>
                      <a:pt x="16588" y="6903"/>
                    </a:cubicBezTo>
                    <a:cubicBezTo>
                      <a:pt x="15273" y="8037"/>
                      <a:pt x="13961" y="9178"/>
                      <a:pt x="12657" y="10326"/>
                    </a:cubicBezTo>
                    <a:cubicBezTo>
                      <a:pt x="11352" y="11474"/>
                      <a:pt x="10047" y="12622"/>
                      <a:pt x="8743" y="13770"/>
                    </a:cubicBezTo>
                    <a:cubicBezTo>
                      <a:pt x="7432" y="14924"/>
                      <a:pt x="6124" y="16081"/>
                      <a:pt x="4813" y="17236"/>
                    </a:cubicBezTo>
                    <a:cubicBezTo>
                      <a:pt x="4489" y="17524"/>
                      <a:pt x="4162" y="17813"/>
                      <a:pt x="3836" y="18099"/>
                    </a:cubicBezTo>
                    <a:cubicBezTo>
                      <a:pt x="3568" y="18338"/>
                      <a:pt x="3273" y="18576"/>
                      <a:pt x="3097" y="18896"/>
                    </a:cubicBezTo>
                    <a:cubicBezTo>
                      <a:pt x="3007" y="19060"/>
                      <a:pt x="2953" y="19239"/>
                      <a:pt x="2951" y="19419"/>
                    </a:cubicBezTo>
                    <a:cubicBezTo>
                      <a:pt x="2949" y="19429"/>
                      <a:pt x="2944" y="19441"/>
                      <a:pt x="2943" y="19452"/>
                    </a:cubicBezTo>
                    <a:cubicBezTo>
                      <a:pt x="2922" y="19595"/>
                      <a:pt x="2946" y="19731"/>
                      <a:pt x="3004" y="19851"/>
                    </a:cubicBezTo>
                    <a:cubicBezTo>
                      <a:pt x="294" y="22414"/>
                      <a:pt x="0" y="26688"/>
                      <a:pt x="2415" y="29596"/>
                    </a:cubicBezTo>
                    <a:cubicBezTo>
                      <a:pt x="3825" y="31294"/>
                      <a:pt x="5862" y="32171"/>
                      <a:pt x="7914" y="32171"/>
                    </a:cubicBezTo>
                    <a:cubicBezTo>
                      <a:pt x="9222" y="32171"/>
                      <a:pt x="10536" y="31815"/>
                      <a:pt x="11697" y="31088"/>
                    </a:cubicBezTo>
                    <a:cubicBezTo>
                      <a:pt x="11784" y="31165"/>
                      <a:pt x="11890" y="31223"/>
                      <a:pt x="12017" y="31248"/>
                    </a:cubicBezTo>
                    <a:cubicBezTo>
                      <a:pt x="12025" y="31249"/>
                      <a:pt x="12033" y="31250"/>
                      <a:pt x="12041" y="31250"/>
                    </a:cubicBezTo>
                    <a:cubicBezTo>
                      <a:pt x="12044" y="31250"/>
                      <a:pt x="12047" y="31250"/>
                      <a:pt x="12050" y="31249"/>
                    </a:cubicBezTo>
                    <a:cubicBezTo>
                      <a:pt x="12158" y="31285"/>
                      <a:pt x="12270" y="31302"/>
                      <a:pt x="12386" y="31302"/>
                    </a:cubicBezTo>
                    <a:cubicBezTo>
                      <a:pt x="12454" y="31302"/>
                      <a:pt x="12523" y="31296"/>
                      <a:pt x="12592" y="31284"/>
                    </a:cubicBezTo>
                    <a:cubicBezTo>
                      <a:pt x="12951" y="31222"/>
                      <a:pt x="13274" y="31024"/>
                      <a:pt x="13588" y="30848"/>
                    </a:cubicBezTo>
                    <a:cubicBezTo>
                      <a:pt x="13967" y="30635"/>
                      <a:pt x="14345" y="30423"/>
                      <a:pt x="14724" y="30210"/>
                    </a:cubicBezTo>
                    <a:cubicBezTo>
                      <a:pt x="16247" y="29356"/>
                      <a:pt x="17771" y="28503"/>
                      <a:pt x="19293" y="27645"/>
                    </a:cubicBezTo>
                    <a:cubicBezTo>
                      <a:pt x="20808" y="26791"/>
                      <a:pt x="22321" y="25939"/>
                      <a:pt x="23836" y="25086"/>
                    </a:cubicBezTo>
                    <a:cubicBezTo>
                      <a:pt x="25350" y="24232"/>
                      <a:pt x="26858" y="23372"/>
                      <a:pt x="28365" y="22504"/>
                    </a:cubicBezTo>
                    <a:cubicBezTo>
                      <a:pt x="29878" y="21635"/>
                      <a:pt x="31381" y="20746"/>
                      <a:pt x="32886" y="19864"/>
                    </a:cubicBezTo>
                    <a:lnTo>
                      <a:pt x="33332" y="19602"/>
                    </a:lnTo>
                    <a:cubicBezTo>
                      <a:pt x="34063" y="19181"/>
                      <a:pt x="34793" y="18755"/>
                      <a:pt x="35518" y="18322"/>
                    </a:cubicBezTo>
                    <a:cubicBezTo>
                      <a:pt x="36207" y="17908"/>
                      <a:pt x="36885" y="17482"/>
                      <a:pt x="37565" y="17053"/>
                    </a:cubicBezTo>
                    <a:cubicBezTo>
                      <a:pt x="37627" y="17016"/>
                      <a:pt x="37589" y="16937"/>
                      <a:pt x="37532" y="16937"/>
                    </a:cubicBezTo>
                    <a:cubicBezTo>
                      <a:pt x="37529" y="16937"/>
                      <a:pt x="37525" y="16938"/>
                      <a:pt x="37522" y="16938"/>
                    </a:cubicBezTo>
                    <a:cubicBezTo>
                      <a:pt x="37515" y="16935"/>
                      <a:pt x="37508" y="16933"/>
                      <a:pt x="37501" y="16933"/>
                    </a:cubicBezTo>
                    <a:cubicBezTo>
                      <a:pt x="37492" y="16933"/>
                      <a:pt x="37482" y="16936"/>
                      <a:pt x="37471" y="16941"/>
                    </a:cubicBezTo>
                    <a:cubicBezTo>
                      <a:pt x="36737" y="17268"/>
                      <a:pt x="36005" y="17595"/>
                      <a:pt x="35278" y="17937"/>
                    </a:cubicBezTo>
                    <a:cubicBezTo>
                      <a:pt x="34515" y="18296"/>
                      <a:pt x="33757" y="18666"/>
                      <a:pt x="32999" y="19038"/>
                    </a:cubicBezTo>
                    <a:cubicBezTo>
                      <a:pt x="32844" y="19114"/>
                      <a:pt x="32688" y="19189"/>
                      <a:pt x="32534" y="19263"/>
                    </a:cubicBezTo>
                    <a:cubicBezTo>
                      <a:pt x="30962" y="20025"/>
                      <a:pt x="29390" y="20779"/>
                      <a:pt x="27823" y="21552"/>
                    </a:cubicBezTo>
                    <a:cubicBezTo>
                      <a:pt x="26265" y="22322"/>
                      <a:pt x="24710" y="23097"/>
                      <a:pt x="23158" y="23882"/>
                    </a:cubicBezTo>
                    <a:cubicBezTo>
                      <a:pt x="21608" y="24666"/>
                      <a:pt x="20056" y="25450"/>
                      <a:pt x="18505" y="26234"/>
                    </a:cubicBezTo>
                    <a:cubicBezTo>
                      <a:pt x="17068" y="26961"/>
                      <a:pt x="15634" y="27689"/>
                      <a:pt x="14198" y="28417"/>
                    </a:cubicBezTo>
                    <a:cubicBezTo>
                      <a:pt x="15256" y="26447"/>
                      <a:pt x="15339" y="24056"/>
                      <a:pt x="14378" y="22001"/>
                    </a:cubicBezTo>
                    <a:cubicBezTo>
                      <a:pt x="15019" y="21514"/>
                      <a:pt x="15663" y="21026"/>
                      <a:pt x="16304" y="20538"/>
                    </a:cubicBezTo>
                    <a:lnTo>
                      <a:pt x="20451" y="17377"/>
                    </a:lnTo>
                    <a:cubicBezTo>
                      <a:pt x="21833" y="16324"/>
                      <a:pt x="23209" y="15263"/>
                      <a:pt x="24581" y="14196"/>
                    </a:cubicBezTo>
                    <a:cubicBezTo>
                      <a:pt x="25960" y="13127"/>
                      <a:pt x="27326" y="12040"/>
                      <a:pt x="28695" y="10957"/>
                    </a:cubicBezTo>
                    <a:cubicBezTo>
                      <a:pt x="28830" y="10849"/>
                      <a:pt x="28965" y="10743"/>
                      <a:pt x="29100" y="10637"/>
                    </a:cubicBezTo>
                    <a:cubicBezTo>
                      <a:pt x="29768" y="10120"/>
                      <a:pt x="30432" y="9598"/>
                      <a:pt x="31087" y="9068"/>
                    </a:cubicBezTo>
                    <a:cubicBezTo>
                      <a:pt x="31712" y="8564"/>
                      <a:pt x="32327" y="8048"/>
                      <a:pt x="32940" y="7532"/>
                    </a:cubicBezTo>
                    <a:cubicBezTo>
                      <a:pt x="32957" y="7519"/>
                      <a:pt x="32962" y="7503"/>
                      <a:pt x="32965" y="7485"/>
                    </a:cubicBezTo>
                    <a:cubicBezTo>
                      <a:pt x="32994" y="7444"/>
                      <a:pt x="32962" y="7385"/>
                      <a:pt x="32915" y="7385"/>
                    </a:cubicBezTo>
                    <a:cubicBezTo>
                      <a:pt x="32905" y="7385"/>
                      <a:pt x="32893" y="7388"/>
                      <a:pt x="32882" y="7395"/>
                    </a:cubicBezTo>
                    <a:cubicBezTo>
                      <a:pt x="32202" y="7819"/>
                      <a:pt x="31520" y="8245"/>
                      <a:pt x="30847" y="8683"/>
                    </a:cubicBezTo>
                    <a:cubicBezTo>
                      <a:pt x="30141" y="9145"/>
                      <a:pt x="29442" y="9617"/>
                      <a:pt x="28743" y="10089"/>
                    </a:cubicBezTo>
                    <a:cubicBezTo>
                      <a:pt x="28599" y="10185"/>
                      <a:pt x="28455" y="10280"/>
                      <a:pt x="28311" y="10376"/>
                    </a:cubicBezTo>
                    <a:cubicBezTo>
                      <a:pt x="26861" y="11346"/>
                      <a:pt x="25405" y="12310"/>
                      <a:pt x="23963" y="13291"/>
                    </a:cubicBezTo>
                    <a:cubicBezTo>
                      <a:pt x="22526" y="14269"/>
                      <a:pt x="21093" y="15250"/>
                      <a:pt x="19663" y="16239"/>
                    </a:cubicBezTo>
                    <a:cubicBezTo>
                      <a:pt x="18236" y="17229"/>
                      <a:pt x="16806" y="18220"/>
                      <a:pt x="15378" y="19210"/>
                    </a:cubicBezTo>
                    <a:cubicBezTo>
                      <a:pt x="14738" y="19653"/>
                      <a:pt x="14102" y="20096"/>
                      <a:pt x="13464" y="20541"/>
                    </a:cubicBezTo>
                    <a:cubicBezTo>
                      <a:pt x="13444" y="20518"/>
                      <a:pt x="13426" y="20491"/>
                      <a:pt x="13406" y="20468"/>
                    </a:cubicBezTo>
                    <a:cubicBezTo>
                      <a:pt x="11997" y="18770"/>
                      <a:pt x="9961" y="17895"/>
                      <a:pt x="7909" y="17895"/>
                    </a:cubicBezTo>
                    <a:cubicBezTo>
                      <a:pt x="7494" y="17895"/>
                      <a:pt x="7078" y="17931"/>
                      <a:pt x="6666" y="18003"/>
                    </a:cubicBezTo>
                    <a:cubicBezTo>
                      <a:pt x="7717" y="16995"/>
                      <a:pt x="8766" y="15989"/>
                      <a:pt x="9815" y="14979"/>
                    </a:cubicBezTo>
                    <a:cubicBezTo>
                      <a:pt x="11066" y="13773"/>
                      <a:pt x="12317" y="12567"/>
                      <a:pt x="13569" y="11362"/>
                    </a:cubicBezTo>
                    <a:cubicBezTo>
                      <a:pt x="14821" y="10156"/>
                      <a:pt x="16065" y="8944"/>
                      <a:pt x="17306" y="7728"/>
                    </a:cubicBezTo>
                    <a:cubicBezTo>
                      <a:pt x="18552" y="6504"/>
                      <a:pt x="19784" y="5269"/>
                      <a:pt x="21021" y="4037"/>
                    </a:cubicBezTo>
                    <a:cubicBezTo>
                      <a:pt x="21143" y="3915"/>
                      <a:pt x="21263" y="3793"/>
                      <a:pt x="21387" y="3671"/>
                    </a:cubicBezTo>
                    <a:cubicBezTo>
                      <a:pt x="21989" y="3079"/>
                      <a:pt x="22590" y="2486"/>
                      <a:pt x="23180" y="1883"/>
                    </a:cubicBezTo>
                    <a:cubicBezTo>
                      <a:pt x="23741" y="1312"/>
                      <a:pt x="24293" y="726"/>
                      <a:pt x="24844" y="144"/>
                    </a:cubicBezTo>
                    <a:cubicBezTo>
                      <a:pt x="24859" y="129"/>
                      <a:pt x="24863" y="110"/>
                      <a:pt x="24863" y="96"/>
                    </a:cubicBezTo>
                    <a:cubicBezTo>
                      <a:pt x="24887" y="54"/>
                      <a:pt x="24853" y="1"/>
                      <a:pt x="248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5132;p56">
                <a:extLst>
                  <a:ext uri="{FF2B5EF4-FFF2-40B4-BE49-F238E27FC236}">
                    <a16:creationId xmlns:a16="http://schemas.microsoft.com/office/drawing/2014/main" id="{69E03728-0E0C-B0FD-AD4B-129D7E892018}"/>
                  </a:ext>
                </a:extLst>
              </p:cNvPr>
              <p:cNvSpPr/>
              <p:nvPr/>
            </p:nvSpPr>
            <p:spPr>
              <a:xfrm>
                <a:off x="5209749" y="2186702"/>
                <a:ext cx="20629" cy="1380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488" extrusionOk="0">
                    <a:moveTo>
                      <a:pt x="103" y="1"/>
                    </a:moveTo>
                    <a:cubicBezTo>
                      <a:pt x="51" y="1"/>
                      <a:pt x="0" y="62"/>
                      <a:pt x="30" y="113"/>
                    </a:cubicBezTo>
                    <a:cubicBezTo>
                      <a:pt x="50" y="146"/>
                      <a:pt x="73" y="164"/>
                      <a:pt x="102" y="187"/>
                    </a:cubicBezTo>
                    <a:cubicBezTo>
                      <a:pt x="121" y="200"/>
                      <a:pt x="147" y="221"/>
                      <a:pt x="159" y="229"/>
                    </a:cubicBezTo>
                    <a:cubicBezTo>
                      <a:pt x="208" y="267"/>
                      <a:pt x="259" y="301"/>
                      <a:pt x="312" y="332"/>
                    </a:cubicBezTo>
                    <a:cubicBezTo>
                      <a:pt x="362" y="366"/>
                      <a:pt x="415" y="398"/>
                      <a:pt x="470" y="424"/>
                    </a:cubicBezTo>
                    <a:cubicBezTo>
                      <a:pt x="495" y="437"/>
                      <a:pt x="521" y="446"/>
                      <a:pt x="547" y="455"/>
                    </a:cubicBezTo>
                    <a:cubicBezTo>
                      <a:pt x="575" y="463"/>
                      <a:pt x="598" y="476"/>
                      <a:pt x="626" y="485"/>
                    </a:cubicBezTo>
                    <a:cubicBezTo>
                      <a:pt x="632" y="487"/>
                      <a:pt x="638" y="488"/>
                      <a:pt x="644" y="488"/>
                    </a:cubicBezTo>
                    <a:cubicBezTo>
                      <a:pt x="690" y="488"/>
                      <a:pt x="728" y="433"/>
                      <a:pt x="691" y="391"/>
                    </a:cubicBezTo>
                    <a:cubicBezTo>
                      <a:pt x="669" y="366"/>
                      <a:pt x="641" y="343"/>
                      <a:pt x="617" y="321"/>
                    </a:cubicBezTo>
                    <a:cubicBezTo>
                      <a:pt x="589" y="286"/>
                      <a:pt x="551" y="258"/>
                      <a:pt x="515" y="231"/>
                    </a:cubicBezTo>
                    <a:cubicBezTo>
                      <a:pt x="473" y="202"/>
                      <a:pt x="431" y="173"/>
                      <a:pt x="389" y="146"/>
                    </a:cubicBezTo>
                    <a:cubicBezTo>
                      <a:pt x="348" y="119"/>
                      <a:pt x="304" y="91"/>
                      <a:pt x="264" y="71"/>
                    </a:cubicBezTo>
                    <a:cubicBezTo>
                      <a:pt x="214" y="46"/>
                      <a:pt x="165" y="6"/>
                      <a:pt x="110" y="1"/>
                    </a:cubicBezTo>
                    <a:cubicBezTo>
                      <a:pt x="107" y="1"/>
                      <a:pt x="105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5133;p56">
                <a:extLst>
                  <a:ext uri="{FF2B5EF4-FFF2-40B4-BE49-F238E27FC236}">
                    <a16:creationId xmlns:a16="http://schemas.microsoft.com/office/drawing/2014/main" id="{07170CBD-B464-E4EA-EC3F-B36372C077E1}"/>
                  </a:ext>
                </a:extLst>
              </p:cNvPr>
              <p:cNvSpPr/>
              <p:nvPr/>
            </p:nvSpPr>
            <p:spPr>
              <a:xfrm>
                <a:off x="5142089" y="2271708"/>
                <a:ext cx="19073" cy="2408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851" extrusionOk="0">
                    <a:moveTo>
                      <a:pt x="572" y="0"/>
                    </a:moveTo>
                    <a:cubicBezTo>
                      <a:pt x="562" y="0"/>
                      <a:pt x="551" y="3"/>
                      <a:pt x="539" y="8"/>
                    </a:cubicBezTo>
                    <a:cubicBezTo>
                      <a:pt x="392" y="79"/>
                      <a:pt x="260" y="197"/>
                      <a:pt x="170" y="335"/>
                    </a:cubicBezTo>
                    <a:cubicBezTo>
                      <a:pt x="126" y="405"/>
                      <a:pt x="88" y="478"/>
                      <a:pt x="59" y="553"/>
                    </a:cubicBezTo>
                    <a:cubicBezTo>
                      <a:pt x="30" y="632"/>
                      <a:pt x="21" y="712"/>
                      <a:pt x="7" y="791"/>
                    </a:cubicBezTo>
                    <a:cubicBezTo>
                      <a:pt x="0" y="829"/>
                      <a:pt x="31" y="851"/>
                      <a:pt x="63" y="851"/>
                    </a:cubicBezTo>
                    <a:cubicBezTo>
                      <a:pt x="85" y="851"/>
                      <a:pt x="107" y="840"/>
                      <a:pt x="116" y="815"/>
                    </a:cubicBezTo>
                    <a:cubicBezTo>
                      <a:pt x="139" y="751"/>
                      <a:pt x="177" y="690"/>
                      <a:pt x="210" y="630"/>
                    </a:cubicBezTo>
                    <a:cubicBezTo>
                      <a:pt x="247" y="566"/>
                      <a:pt x="286" y="504"/>
                      <a:pt x="332" y="446"/>
                    </a:cubicBezTo>
                    <a:cubicBezTo>
                      <a:pt x="418" y="334"/>
                      <a:pt x="516" y="233"/>
                      <a:pt x="620" y="138"/>
                    </a:cubicBezTo>
                    <a:cubicBezTo>
                      <a:pt x="674" y="89"/>
                      <a:pt x="636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5134;p56">
                <a:extLst>
                  <a:ext uri="{FF2B5EF4-FFF2-40B4-BE49-F238E27FC236}">
                    <a16:creationId xmlns:a16="http://schemas.microsoft.com/office/drawing/2014/main" id="{72FD7878-33B5-017F-4081-7AAB22A6351B}"/>
                  </a:ext>
                </a:extLst>
              </p:cNvPr>
              <p:cNvSpPr/>
              <p:nvPr/>
            </p:nvSpPr>
            <p:spPr>
              <a:xfrm>
                <a:off x="5136911" y="2271708"/>
                <a:ext cx="11800" cy="1414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500" extrusionOk="0">
                    <a:moveTo>
                      <a:pt x="347" y="0"/>
                    </a:moveTo>
                    <a:cubicBezTo>
                      <a:pt x="338" y="0"/>
                      <a:pt x="328" y="2"/>
                      <a:pt x="319" y="5"/>
                    </a:cubicBezTo>
                    <a:cubicBezTo>
                      <a:pt x="295" y="14"/>
                      <a:pt x="276" y="33"/>
                      <a:pt x="257" y="50"/>
                    </a:cubicBezTo>
                    <a:cubicBezTo>
                      <a:pt x="242" y="62"/>
                      <a:pt x="228" y="78"/>
                      <a:pt x="215" y="92"/>
                    </a:cubicBezTo>
                    <a:cubicBezTo>
                      <a:pt x="184" y="124"/>
                      <a:pt x="152" y="159"/>
                      <a:pt x="125" y="196"/>
                    </a:cubicBezTo>
                    <a:cubicBezTo>
                      <a:pt x="75" y="267"/>
                      <a:pt x="37" y="348"/>
                      <a:pt x="10" y="430"/>
                    </a:cubicBezTo>
                    <a:cubicBezTo>
                      <a:pt x="1" y="456"/>
                      <a:pt x="11" y="482"/>
                      <a:pt x="36" y="494"/>
                    </a:cubicBezTo>
                    <a:cubicBezTo>
                      <a:pt x="44" y="497"/>
                      <a:pt x="53" y="499"/>
                      <a:pt x="62" y="499"/>
                    </a:cubicBezTo>
                    <a:cubicBezTo>
                      <a:pt x="78" y="499"/>
                      <a:pt x="94" y="493"/>
                      <a:pt x="103" y="478"/>
                    </a:cubicBezTo>
                    <a:cubicBezTo>
                      <a:pt x="142" y="409"/>
                      <a:pt x="190" y="344"/>
                      <a:pt x="241" y="283"/>
                    </a:cubicBezTo>
                    <a:cubicBezTo>
                      <a:pt x="265" y="252"/>
                      <a:pt x="290" y="220"/>
                      <a:pt x="315" y="191"/>
                    </a:cubicBezTo>
                    <a:cubicBezTo>
                      <a:pt x="319" y="188"/>
                      <a:pt x="322" y="184"/>
                      <a:pt x="328" y="177"/>
                    </a:cubicBezTo>
                    <a:lnTo>
                      <a:pt x="350" y="155"/>
                    </a:lnTo>
                    <a:cubicBezTo>
                      <a:pt x="366" y="139"/>
                      <a:pt x="388" y="123"/>
                      <a:pt x="401" y="103"/>
                    </a:cubicBezTo>
                    <a:cubicBezTo>
                      <a:pt x="415" y="78"/>
                      <a:pt x="417" y="49"/>
                      <a:pt x="396" y="23"/>
                    </a:cubicBezTo>
                    <a:cubicBezTo>
                      <a:pt x="384" y="7"/>
                      <a:pt x="36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5135;p56">
                <a:extLst>
                  <a:ext uri="{FF2B5EF4-FFF2-40B4-BE49-F238E27FC236}">
                    <a16:creationId xmlns:a16="http://schemas.microsoft.com/office/drawing/2014/main" id="{BFE0CBCB-D021-1FAC-04D8-00A5621B7CED}"/>
                  </a:ext>
                </a:extLst>
              </p:cNvPr>
              <p:cNvSpPr/>
              <p:nvPr/>
            </p:nvSpPr>
            <p:spPr>
              <a:xfrm>
                <a:off x="5133798" y="2268850"/>
                <a:ext cx="7980" cy="1010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57" extrusionOk="0">
                    <a:moveTo>
                      <a:pt x="214" y="1"/>
                    </a:moveTo>
                    <a:cubicBezTo>
                      <a:pt x="211" y="1"/>
                      <a:pt x="208" y="1"/>
                      <a:pt x="205" y="2"/>
                    </a:cubicBezTo>
                    <a:cubicBezTo>
                      <a:pt x="197" y="5"/>
                      <a:pt x="187" y="7"/>
                      <a:pt x="179" y="9"/>
                    </a:cubicBezTo>
                    <a:cubicBezTo>
                      <a:pt x="169" y="9"/>
                      <a:pt x="157" y="12"/>
                      <a:pt x="147" y="15"/>
                    </a:cubicBezTo>
                    <a:cubicBezTo>
                      <a:pt x="139" y="19"/>
                      <a:pt x="127" y="28"/>
                      <a:pt x="118" y="35"/>
                    </a:cubicBezTo>
                    <a:cubicBezTo>
                      <a:pt x="104" y="45"/>
                      <a:pt x="91" y="57"/>
                      <a:pt x="78" y="71"/>
                    </a:cubicBezTo>
                    <a:cubicBezTo>
                      <a:pt x="63" y="89"/>
                      <a:pt x="51" y="108"/>
                      <a:pt x="40" y="128"/>
                    </a:cubicBezTo>
                    <a:cubicBezTo>
                      <a:pt x="24" y="159"/>
                      <a:pt x="8" y="186"/>
                      <a:pt x="3" y="223"/>
                    </a:cubicBezTo>
                    <a:cubicBezTo>
                      <a:pt x="2" y="246"/>
                      <a:pt x="1" y="268"/>
                      <a:pt x="1" y="291"/>
                    </a:cubicBezTo>
                    <a:cubicBezTo>
                      <a:pt x="1" y="321"/>
                      <a:pt x="17" y="349"/>
                      <a:pt x="47" y="355"/>
                    </a:cubicBezTo>
                    <a:cubicBezTo>
                      <a:pt x="52" y="356"/>
                      <a:pt x="56" y="356"/>
                      <a:pt x="60" y="356"/>
                    </a:cubicBezTo>
                    <a:cubicBezTo>
                      <a:pt x="85" y="356"/>
                      <a:pt x="107" y="339"/>
                      <a:pt x="118" y="317"/>
                    </a:cubicBezTo>
                    <a:lnTo>
                      <a:pt x="124" y="305"/>
                    </a:lnTo>
                    <a:lnTo>
                      <a:pt x="126" y="302"/>
                    </a:lnTo>
                    <a:cubicBezTo>
                      <a:pt x="127" y="297"/>
                      <a:pt x="130" y="292"/>
                      <a:pt x="133" y="289"/>
                    </a:cubicBezTo>
                    <a:cubicBezTo>
                      <a:pt x="142" y="276"/>
                      <a:pt x="153" y="268"/>
                      <a:pt x="160" y="253"/>
                    </a:cubicBezTo>
                    <a:cubicBezTo>
                      <a:pt x="173" y="225"/>
                      <a:pt x="192" y="202"/>
                      <a:pt x="213" y="180"/>
                    </a:cubicBezTo>
                    <a:lnTo>
                      <a:pt x="213" y="180"/>
                    </a:lnTo>
                    <a:lnTo>
                      <a:pt x="197" y="196"/>
                    </a:lnTo>
                    <a:cubicBezTo>
                      <a:pt x="208" y="182"/>
                      <a:pt x="223" y="167"/>
                      <a:pt x="235" y="153"/>
                    </a:cubicBezTo>
                    <a:cubicBezTo>
                      <a:pt x="237" y="150"/>
                      <a:pt x="242" y="144"/>
                      <a:pt x="245" y="140"/>
                    </a:cubicBezTo>
                    <a:cubicBezTo>
                      <a:pt x="252" y="131"/>
                      <a:pt x="256" y="122"/>
                      <a:pt x="258" y="114"/>
                    </a:cubicBezTo>
                    <a:cubicBezTo>
                      <a:pt x="262" y="109"/>
                      <a:pt x="264" y="103"/>
                      <a:pt x="266" y="100"/>
                    </a:cubicBezTo>
                    <a:cubicBezTo>
                      <a:pt x="281" y="80"/>
                      <a:pt x="281" y="52"/>
                      <a:pt x="269" y="31"/>
                    </a:cubicBezTo>
                    <a:cubicBezTo>
                      <a:pt x="258" y="14"/>
                      <a:pt x="236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5136;p56">
                <a:extLst>
                  <a:ext uri="{FF2B5EF4-FFF2-40B4-BE49-F238E27FC236}">
                    <a16:creationId xmlns:a16="http://schemas.microsoft.com/office/drawing/2014/main" id="{BFDC14BF-7329-2CF4-B719-CA96C0194E0D}"/>
                  </a:ext>
                </a:extLst>
              </p:cNvPr>
              <p:cNvSpPr/>
              <p:nvPr/>
            </p:nvSpPr>
            <p:spPr>
              <a:xfrm>
                <a:off x="5288387" y="2297940"/>
                <a:ext cx="10951" cy="3670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297" extrusionOk="0">
                    <a:moveTo>
                      <a:pt x="81" y="1"/>
                    </a:moveTo>
                    <a:cubicBezTo>
                      <a:pt x="40" y="1"/>
                      <a:pt x="1" y="38"/>
                      <a:pt x="5" y="85"/>
                    </a:cubicBezTo>
                    <a:cubicBezTo>
                      <a:pt x="9" y="130"/>
                      <a:pt x="21" y="178"/>
                      <a:pt x="28" y="223"/>
                    </a:cubicBezTo>
                    <a:cubicBezTo>
                      <a:pt x="35" y="276"/>
                      <a:pt x="54" y="329"/>
                      <a:pt x="68" y="380"/>
                    </a:cubicBezTo>
                    <a:cubicBezTo>
                      <a:pt x="96" y="470"/>
                      <a:pt x="119" y="563"/>
                      <a:pt x="137" y="656"/>
                    </a:cubicBezTo>
                    <a:cubicBezTo>
                      <a:pt x="156" y="748"/>
                      <a:pt x="173" y="842"/>
                      <a:pt x="189" y="937"/>
                    </a:cubicBezTo>
                    <a:cubicBezTo>
                      <a:pt x="199" y="986"/>
                      <a:pt x="204" y="1037"/>
                      <a:pt x="214" y="1087"/>
                    </a:cubicBezTo>
                    <a:cubicBezTo>
                      <a:pt x="222" y="1137"/>
                      <a:pt x="243" y="1187"/>
                      <a:pt x="244" y="1238"/>
                    </a:cubicBezTo>
                    <a:cubicBezTo>
                      <a:pt x="245" y="1275"/>
                      <a:pt x="277" y="1297"/>
                      <a:pt x="307" y="1297"/>
                    </a:cubicBezTo>
                    <a:cubicBezTo>
                      <a:pt x="332" y="1297"/>
                      <a:pt x="356" y="1281"/>
                      <a:pt x="358" y="1248"/>
                    </a:cubicBezTo>
                    <a:cubicBezTo>
                      <a:pt x="358" y="1200"/>
                      <a:pt x="371" y="1152"/>
                      <a:pt x="379" y="1101"/>
                    </a:cubicBezTo>
                    <a:cubicBezTo>
                      <a:pt x="387" y="1049"/>
                      <a:pt x="387" y="994"/>
                      <a:pt x="384" y="941"/>
                    </a:cubicBezTo>
                    <a:cubicBezTo>
                      <a:pt x="382" y="832"/>
                      <a:pt x="374" y="729"/>
                      <a:pt x="353" y="622"/>
                    </a:cubicBezTo>
                    <a:cubicBezTo>
                      <a:pt x="334" y="521"/>
                      <a:pt x="311" y="424"/>
                      <a:pt x="282" y="325"/>
                    </a:cubicBezTo>
                    <a:cubicBezTo>
                      <a:pt x="266" y="271"/>
                      <a:pt x="250" y="216"/>
                      <a:pt x="221" y="165"/>
                    </a:cubicBezTo>
                    <a:cubicBezTo>
                      <a:pt x="195" y="120"/>
                      <a:pt x="166" y="68"/>
                      <a:pt x="134" y="27"/>
                    </a:cubicBezTo>
                    <a:cubicBezTo>
                      <a:pt x="118" y="8"/>
                      <a:pt x="99" y="1"/>
                      <a:pt x="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5137;p56">
                <a:extLst>
                  <a:ext uri="{FF2B5EF4-FFF2-40B4-BE49-F238E27FC236}">
                    <a16:creationId xmlns:a16="http://schemas.microsoft.com/office/drawing/2014/main" id="{94DC80B4-BF66-DE13-5893-F4ABCA5266EF}"/>
                  </a:ext>
                </a:extLst>
              </p:cNvPr>
              <p:cNvSpPr/>
              <p:nvPr/>
            </p:nvSpPr>
            <p:spPr>
              <a:xfrm>
                <a:off x="5570881" y="1826107"/>
                <a:ext cx="48926" cy="4626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635" extrusionOk="0">
                    <a:moveTo>
                      <a:pt x="846" y="1"/>
                    </a:moveTo>
                    <a:cubicBezTo>
                      <a:pt x="671" y="1"/>
                      <a:pt x="498" y="56"/>
                      <a:pt x="349" y="170"/>
                    </a:cubicBezTo>
                    <a:cubicBezTo>
                      <a:pt x="210" y="279"/>
                      <a:pt x="102" y="422"/>
                      <a:pt x="56" y="595"/>
                    </a:cubicBezTo>
                    <a:cubicBezTo>
                      <a:pt x="1" y="792"/>
                      <a:pt x="14" y="1060"/>
                      <a:pt x="139" y="1228"/>
                    </a:cubicBezTo>
                    <a:cubicBezTo>
                      <a:pt x="143" y="1232"/>
                      <a:pt x="149" y="1238"/>
                      <a:pt x="152" y="1244"/>
                    </a:cubicBezTo>
                    <a:cubicBezTo>
                      <a:pt x="223" y="1361"/>
                      <a:pt x="317" y="1456"/>
                      <a:pt x="435" y="1527"/>
                    </a:cubicBezTo>
                    <a:cubicBezTo>
                      <a:pt x="559" y="1598"/>
                      <a:pt x="692" y="1634"/>
                      <a:pt x="833" y="1634"/>
                    </a:cubicBezTo>
                    <a:cubicBezTo>
                      <a:pt x="839" y="1634"/>
                      <a:pt x="842" y="1632"/>
                      <a:pt x="848" y="1632"/>
                    </a:cubicBezTo>
                    <a:cubicBezTo>
                      <a:pt x="857" y="1632"/>
                      <a:pt x="866" y="1632"/>
                      <a:pt x="874" y="1632"/>
                    </a:cubicBezTo>
                    <a:cubicBezTo>
                      <a:pt x="977" y="1632"/>
                      <a:pt x="1074" y="1609"/>
                      <a:pt x="1163" y="1562"/>
                    </a:cubicBezTo>
                    <a:cubicBezTo>
                      <a:pt x="1233" y="1541"/>
                      <a:pt x="1293" y="1507"/>
                      <a:pt x="1345" y="1456"/>
                    </a:cubicBezTo>
                    <a:cubicBezTo>
                      <a:pt x="1486" y="1347"/>
                      <a:pt x="1592" y="1203"/>
                      <a:pt x="1640" y="1028"/>
                    </a:cubicBezTo>
                    <a:cubicBezTo>
                      <a:pt x="1729" y="694"/>
                      <a:pt x="1577" y="276"/>
                      <a:pt x="1261" y="106"/>
                    </a:cubicBezTo>
                    <a:cubicBezTo>
                      <a:pt x="1129" y="36"/>
                      <a:pt x="986" y="1"/>
                      <a:pt x="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5138;p56">
                <a:extLst>
                  <a:ext uri="{FF2B5EF4-FFF2-40B4-BE49-F238E27FC236}">
                    <a16:creationId xmlns:a16="http://schemas.microsoft.com/office/drawing/2014/main" id="{7A26EEAF-9046-7E4B-C49F-6CEB7A6D252B}"/>
                  </a:ext>
                </a:extLst>
              </p:cNvPr>
              <p:cNvSpPr/>
              <p:nvPr/>
            </p:nvSpPr>
            <p:spPr>
              <a:xfrm>
                <a:off x="5659877" y="1723076"/>
                <a:ext cx="39503" cy="39107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382" extrusionOk="0">
                    <a:moveTo>
                      <a:pt x="698" y="0"/>
                    </a:moveTo>
                    <a:cubicBezTo>
                      <a:pt x="580" y="0"/>
                      <a:pt x="447" y="31"/>
                      <a:pt x="346" y="96"/>
                    </a:cubicBezTo>
                    <a:cubicBezTo>
                      <a:pt x="301" y="133"/>
                      <a:pt x="253" y="167"/>
                      <a:pt x="208" y="204"/>
                    </a:cubicBezTo>
                    <a:cubicBezTo>
                      <a:pt x="124" y="288"/>
                      <a:pt x="66" y="388"/>
                      <a:pt x="34" y="503"/>
                    </a:cubicBezTo>
                    <a:cubicBezTo>
                      <a:pt x="11" y="571"/>
                      <a:pt x="2" y="647"/>
                      <a:pt x="0" y="720"/>
                    </a:cubicBezTo>
                    <a:cubicBezTo>
                      <a:pt x="8" y="778"/>
                      <a:pt x="18" y="837"/>
                      <a:pt x="25" y="896"/>
                    </a:cubicBezTo>
                    <a:cubicBezTo>
                      <a:pt x="47" y="948"/>
                      <a:pt x="70" y="1000"/>
                      <a:pt x="92" y="1054"/>
                    </a:cubicBezTo>
                    <a:cubicBezTo>
                      <a:pt x="127" y="1099"/>
                      <a:pt x="160" y="1143"/>
                      <a:pt x="195" y="1188"/>
                    </a:cubicBezTo>
                    <a:cubicBezTo>
                      <a:pt x="255" y="1253"/>
                      <a:pt x="326" y="1298"/>
                      <a:pt x="407" y="1324"/>
                    </a:cubicBezTo>
                    <a:cubicBezTo>
                      <a:pt x="458" y="1355"/>
                      <a:pt x="515" y="1369"/>
                      <a:pt x="574" y="1369"/>
                    </a:cubicBezTo>
                    <a:cubicBezTo>
                      <a:pt x="604" y="1377"/>
                      <a:pt x="633" y="1381"/>
                      <a:pt x="663" y="1381"/>
                    </a:cubicBezTo>
                    <a:cubicBezTo>
                      <a:pt x="693" y="1381"/>
                      <a:pt x="723" y="1377"/>
                      <a:pt x="752" y="1369"/>
                    </a:cubicBezTo>
                    <a:cubicBezTo>
                      <a:pt x="811" y="1369"/>
                      <a:pt x="868" y="1355"/>
                      <a:pt x="919" y="1324"/>
                    </a:cubicBezTo>
                    <a:cubicBezTo>
                      <a:pt x="981" y="1302"/>
                      <a:pt x="1039" y="1269"/>
                      <a:pt x="1090" y="1225"/>
                    </a:cubicBezTo>
                    <a:cubicBezTo>
                      <a:pt x="1122" y="1202"/>
                      <a:pt x="1153" y="1177"/>
                      <a:pt x="1169" y="1163"/>
                    </a:cubicBezTo>
                    <a:cubicBezTo>
                      <a:pt x="1250" y="1086"/>
                      <a:pt x="1275" y="1029"/>
                      <a:pt x="1314" y="939"/>
                    </a:cubicBezTo>
                    <a:cubicBezTo>
                      <a:pt x="1326" y="912"/>
                      <a:pt x="1334" y="887"/>
                      <a:pt x="1343" y="862"/>
                    </a:cubicBezTo>
                    <a:cubicBezTo>
                      <a:pt x="1350" y="843"/>
                      <a:pt x="1359" y="824"/>
                      <a:pt x="1366" y="804"/>
                    </a:cubicBezTo>
                    <a:cubicBezTo>
                      <a:pt x="1393" y="723"/>
                      <a:pt x="1396" y="641"/>
                      <a:pt x="1378" y="560"/>
                    </a:cubicBezTo>
                    <a:cubicBezTo>
                      <a:pt x="1378" y="503"/>
                      <a:pt x="1364" y="452"/>
                      <a:pt x="1336" y="403"/>
                    </a:cubicBezTo>
                    <a:cubicBezTo>
                      <a:pt x="1311" y="327"/>
                      <a:pt x="1269" y="259"/>
                      <a:pt x="1210" y="205"/>
                    </a:cubicBezTo>
                    <a:cubicBezTo>
                      <a:pt x="1101" y="120"/>
                      <a:pt x="1044" y="66"/>
                      <a:pt x="906" y="29"/>
                    </a:cubicBezTo>
                    <a:cubicBezTo>
                      <a:pt x="837" y="11"/>
                      <a:pt x="768" y="0"/>
                      <a:pt x="6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5139;p56">
                <a:extLst>
                  <a:ext uri="{FF2B5EF4-FFF2-40B4-BE49-F238E27FC236}">
                    <a16:creationId xmlns:a16="http://schemas.microsoft.com/office/drawing/2014/main" id="{1751CC82-D40A-9792-68E5-59DCF7D1BCBC}"/>
                  </a:ext>
                </a:extLst>
              </p:cNvPr>
              <p:cNvSpPr/>
              <p:nvPr/>
            </p:nvSpPr>
            <p:spPr>
              <a:xfrm>
                <a:off x="5658434" y="1808166"/>
                <a:ext cx="31778" cy="31523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1114" extrusionOk="0">
                    <a:moveTo>
                      <a:pt x="536" y="1"/>
                    </a:moveTo>
                    <a:cubicBezTo>
                      <a:pt x="469" y="1"/>
                      <a:pt x="406" y="17"/>
                      <a:pt x="346" y="48"/>
                    </a:cubicBezTo>
                    <a:cubicBezTo>
                      <a:pt x="277" y="70"/>
                      <a:pt x="217" y="108"/>
                      <a:pt x="166" y="163"/>
                    </a:cubicBezTo>
                    <a:cubicBezTo>
                      <a:pt x="112" y="214"/>
                      <a:pt x="73" y="273"/>
                      <a:pt x="51" y="343"/>
                    </a:cubicBezTo>
                    <a:cubicBezTo>
                      <a:pt x="18" y="408"/>
                      <a:pt x="1" y="481"/>
                      <a:pt x="5" y="557"/>
                    </a:cubicBezTo>
                    <a:cubicBezTo>
                      <a:pt x="12" y="606"/>
                      <a:pt x="18" y="655"/>
                      <a:pt x="25" y="703"/>
                    </a:cubicBezTo>
                    <a:cubicBezTo>
                      <a:pt x="51" y="798"/>
                      <a:pt x="99" y="881"/>
                      <a:pt x="168" y="949"/>
                    </a:cubicBezTo>
                    <a:cubicBezTo>
                      <a:pt x="207" y="978"/>
                      <a:pt x="243" y="1007"/>
                      <a:pt x="281" y="1036"/>
                    </a:cubicBezTo>
                    <a:cubicBezTo>
                      <a:pt x="368" y="1087"/>
                      <a:pt x="461" y="1113"/>
                      <a:pt x="563" y="1113"/>
                    </a:cubicBezTo>
                    <a:cubicBezTo>
                      <a:pt x="569" y="1113"/>
                      <a:pt x="575" y="1113"/>
                      <a:pt x="580" y="1113"/>
                    </a:cubicBezTo>
                    <a:cubicBezTo>
                      <a:pt x="649" y="1113"/>
                      <a:pt x="715" y="1097"/>
                      <a:pt x="777" y="1065"/>
                    </a:cubicBezTo>
                    <a:cubicBezTo>
                      <a:pt x="846" y="1043"/>
                      <a:pt x="906" y="1006"/>
                      <a:pt x="957" y="950"/>
                    </a:cubicBezTo>
                    <a:cubicBezTo>
                      <a:pt x="1011" y="900"/>
                      <a:pt x="1050" y="840"/>
                      <a:pt x="1072" y="772"/>
                    </a:cubicBezTo>
                    <a:cubicBezTo>
                      <a:pt x="1105" y="706"/>
                      <a:pt x="1122" y="634"/>
                      <a:pt x="1118" y="557"/>
                    </a:cubicBezTo>
                    <a:cubicBezTo>
                      <a:pt x="1111" y="507"/>
                      <a:pt x="1105" y="459"/>
                      <a:pt x="1098" y="410"/>
                    </a:cubicBezTo>
                    <a:cubicBezTo>
                      <a:pt x="1072" y="315"/>
                      <a:pt x="1024" y="234"/>
                      <a:pt x="955" y="164"/>
                    </a:cubicBezTo>
                    <a:cubicBezTo>
                      <a:pt x="916" y="135"/>
                      <a:pt x="880" y="106"/>
                      <a:pt x="842" y="77"/>
                    </a:cubicBezTo>
                    <a:cubicBezTo>
                      <a:pt x="755" y="26"/>
                      <a:pt x="662" y="1"/>
                      <a:pt x="560" y="1"/>
                    </a:cubicBezTo>
                    <a:cubicBezTo>
                      <a:pt x="552" y="1"/>
                      <a:pt x="544" y="1"/>
                      <a:pt x="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5140;p56">
                <a:extLst>
                  <a:ext uri="{FF2B5EF4-FFF2-40B4-BE49-F238E27FC236}">
                    <a16:creationId xmlns:a16="http://schemas.microsoft.com/office/drawing/2014/main" id="{DB275FEC-5A13-B733-CA92-391A84EE79CD}"/>
                  </a:ext>
                </a:extLst>
              </p:cNvPr>
              <p:cNvSpPr/>
              <p:nvPr/>
            </p:nvSpPr>
            <p:spPr>
              <a:xfrm>
                <a:off x="5713954" y="1817307"/>
                <a:ext cx="26996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33" extrusionOk="0">
                    <a:moveTo>
                      <a:pt x="500" y="0"/>
                    </a:moveTo>
                    <a:cubicBezTo>
                      <a:pt x="474" y="0"/>
                      <a:pt x="449" y="3"/>
                      <a:pt x="423" y="8"/>
                    </a:cubicBezTo>
                    <a:cubicBezTo>
                      <a:pt x="383" y="8"/>
                      <a:pt x="342" y="20"/>
                      <a:pt x="306" y="42"/>
                    </a:cubicBezTo>
                    <a:cubicBezTo>
                      <a:pt x="247" y="59"/>
                      <a:pt x="198" y="93"/>
                      <a:pt x="157" y="138"/>
                    </a:cubicBezTo>
                    <a:lnTo>
                      <a:pt x="124" y="175"/>
                    </a:lnTo>
                    <a:cubicBezTo>
                      <a:pt x="85" y="212"/>
                      <a:pt x="56" y="257"/>
                      <a:pt x="38" y="308"/>
                    </a:cubicBezTo>
                    <a:cubicBezTo>
                      <a:pt x="13" y="357"/>
                      <a:pt x="0" y="409"/>
                      <a:pt x="5" y="466"/>
                    </a:cubicBezTo>
                    <a:lnTo>
                      <a:pt x="19" y="575"/>
                    </a:lnTo>
                    <a:cubicBezTo>
                      <a:pt x="38" y="645"/>
                      <a:pt x="73" y="706"/>
                      <a:pt x="124" y="757"/>
                    </a:cubicBezTo>
                    <a:lnTo>
                      <a:pt x="157" y="795"/>
                    </a:lnTo>
                    <a:cubicBezTo>
                      <a:pt x="188" y="819"/>
                      <a:pt x="220" y="844"/>
                      <a:pt x="252" y="867"/>
                    </a:cubicBezTo>
                    <a:cubicBezTo>
                      <a:pt x="288" y="885"/>
                      <a:pt x="326" y="899"/>
                      <a:pt x="362" y="915"/>
                    </a:cubicBezTo>
                    <a:cubicBezTo>
                      <a:pt x="397" y="927"/>
                      <a:pt x="433" y="932"/>
                      <a:pt x="469" y="932"/>
                    </a:cubicBezTo>
                    <a:cubicBezTo>
                      <a:pt x="495" y="932"/>
                      <a:pt x="521" y="929"/>
                      <a:pt x="547" y="924"/>
                    </a:cubicBezTo>
                    <a:cubicBezTo>
                      <a:pt x="589" y="924"/>
                      <a:pt x="630" y="914"/>
                      <a:pt x="666" y="893"/>
                    </a:cubicBezTo>
                    <a:cubicBezTo>
                      <a:pt x="705" y="882"/>
                      <a:pt x="740" y="863"/>
                      <a:pt x="769" y="834"/>
                    </a:cubicBezTo>
                    <a:cubicBezTo>
                      <a:pt x="804" y="813"/>
                      <a:pt x="833" y="784"/>
                      <a:pt x="852" y="749"/>
                    </a:cubicBezTo>
                    <a:cubicBezTo>
                      <a:pt x="881" y="720"/>
                      <a:pt x="901" y="686"/>
                      <a:pt x="913" y="646"/>
                    </a:cubicBezTo>
                    <a:cubicBezTo>
                      <a:pt x="942" y="590"/>
                      <a:pt x="954" y="531"/>
                      <a:pt x="952" y="466"/>
                    </a:cubicBezTo>
                    <a:lnTo>
                      <a:pt x="935" y="343"/>
                    </a:lnTo>
                    <a:cubicBezTo>
                      <a:pt x="919" y="306"/>
                      <a:pt x="904" y="268"/>
                      <a:pt x="887" y="232"/>
                    </a:cubicBezTo>
                    <a:cubicBezTo>
                      <a:pt x="864" y="202"/>
                      <a:pt x="839" y="168"/>
                      <a:pt x="814" y="138"/>
                    </a:cubicBezTo>
                    <a:cubicBezTo>
                      <a:pt x="784" y="114"/>
                      <a:pt x="752" y="88"/>
                      <a:pt x="720" y="65"/>
                    </a:cubicBezTo>
                    <a:cubicBezTo>
                      <a:pt x="683" y="49"/>
                      <a:pt x="646" y="34"/>
                      <a:pt x="609" y="17"/>
                    </a:cubicBezTo>
                    <a:cubicBezTo>
                      <a:pt x="573" y="6"/>
                      <a:pt x="537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5141;p56">
                <a:extLst>
                  <a:ext uri="{FF2B5EF4-FFF2-40B4-BE49-F238E27FC236}">
                    <a16:creationId xmlns:a16="http://schemas.microsoft.com/office/drawing/2014/main" id="{4B8E4CF6-314B-CA5B-D4DE-289E33693525}"/>
                  </a:ext>
                </a:extLst>
              </p:cNvPr>
              <p:cNvSpPr/>
              <p:nvPr/>
            </p:nvSpPr>
            <p:spPr>
              <a:xfrm>
                <a:off x="5597792" y="2173148"/>
                <a:ext cx="40522" cy="39588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399" extrusionOk="0">
                    <a:moveTo>
                      <a:pt x="717" y="1"/>
                    </a:moveTo>
                    <a:cubicBezTo>
                      <a:pt x="352" y="1"/>
                      <a:pt x="0" y="322"/>
                      <a:pt x="18" y="700"/>
                    </a:cubicBezTo>
                    <a:cubicBezTo>
                      <a:pt x="34" y="1079"/>
                      <a:pt x="324" y="1399"/>
                      <a:pt x="717" y="1399"/>
                    </a:cubicBezTo>
                    <a:cubicBezTo>
                      <a:pt x="1081" y="1399"/>
                      <a:pt x="1432" y="1077"/>
                      <a:pt x="1416" y="700"/>
                    </a:cubicBezTo>
                    <a:cubicBezTo>
                      <a:pt x="1400" y="322"/>
                      <a:pt x="1109" y="1"/>
                      <a:pt x="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5142;p56">
                <a:extLst>
                  <a:ext uri="{FF2B5EF4-FFF2-40B4-BE49-F238E27FC236}">
                    <a16:creationId xmlns:a16="http://schemas.microsoft.com/office/drawing/2014/main" id="{9F5271EB-5BF1-8ED1-BA22-A25E5BF32B80}"/>
                  </a:ext>
                </a:extLst>
              </p:cNvPr>
              <p:cNvSpPr/>
              <p:nvPr/>
            </p:nvSpPr>
            <p:spPr>
              <a:xfrm>
                <a:off x="5645700" y="2116185"/>
                <a:ext cx="39617" cy="30703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085" extrusionOk="0">
                    <a:moveTo>
                      <a:pt x="701" y="1"/>
                    </a:moveTo>
                    <a:cubicBezTo>
                      <a:pt x="3" y="1"/>
                      <a:pt x="0" y="1085"/>
                      <a:pt x="701" y="1085"/>
                    </a:cubicBezTo>
                    <a:cubicBezTo>
                      <a:pt x="1400" y="1085"/>
                      <a:pt x="1400" y="1"/>
                      <a:pt x="7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5143;p56">
                <a:extLst>
                  <a:ext uri="{FF2B5EF4-FFF2-40B4-BE49-F238E27FC236}">
                    <a16:creationId xmlns:a16="http://schemas.microsoft.com/office/drawing/2014/main" id="{059B09F3-618C-817F-1943-CB7B65AA7E53}"/>
                  </a:ext>
                </a:extLst>
              </p:cNvPr>
              <p:cNvSpPr/>
              <p:nvPr/>
            </p:nvSpPr>
            <p:spPr>
              <a:xfrm>
                <a:off x="5671705" y="2180250"/>
                <a:ext cx="20402" cy="2031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18" extrusionOk="0">
                    <a:moveTo>
                      <a:pt x="360" y="1"/>
                    </a:moveTo>
                    <a:cubicBezTo>
                      <a:pt x="267" y="1"/>
                      <a:pt x="171" y="42"/>
                      <a:pt x="108" y="107"/>
                    </a:cubicBezTo>
                    <a:cubicBezTo>
                      <a:pt x="74" y="139"/>
                      <a:pt x="47" y="178"/>
                      <a:pt x="33" y="222"/>
                    </a:cubicBezTo>
                    <a:cubicBezTo>
                      <a:pt x="11" y="263"/>
                      <a:pt x="1" y="311"/>
                      <a:pt x="2" y="360"/>
                    </a:cubicBezTo>
                    <a:cubicBezTo>
                      <a:pt x="7" y="451"/>
                      <a:pt x="37" y="549"/>
                      <a:pt x="107" y="611"/>
                    </a:cubicBezTo>
                    <a:cubicBezTo>
                      <a:pt x="178" y="675"/>
                      <a:pt x="264" y="717"/>
                      <a:pt x="360" y="717"/>
                    </a:cubicBezTo>
                    <a:cubicBezTo>
                      <a:pt x="453" y="717"/>
                      <a:pt x="549" y="677"/>
                      <a:pt x="613" y="611"/>
                    </a:cubicBezTo>
                    <a:cubicBezTo>
                      <a:pt x="648" y="579"/>
                      <a:pt x="672" y="542"/>
                      <a:pt x="687" y="498"/>
                    </a:cubicBezTo>
                    <a:cubicBezTo>
                      <a:pt x="709" y="456"/>
                      <a:pt x="720" y="408"/>
                      <a:pt x="717" y="360"/>
                    </a:cubicBezTo>
                    <a:cubicBezTo>
                      <a:pt x="713" y="267"/>
                      <a:pt x="684" y="171"/>
                      <a:pt x="613" y="107"/>
                    </a:cubicBezTo>
                    <a:cubicBezTo>
                      <a:pt x="542" y="43"/>
                      <a:pt x="456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5" name="Google Shape;499;p20">
            <a:extLst>
              <a:ext uri="{FF2B5EF4-FFF2-40B4-BE49-F238E27FC236}">
                <a16:creationId xmlns:a16="http://schemas.microsoft.com/office/drawing/2014/main" id="{87A32475-BAB2-8CA6-216D-0FEB530E0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4645" y="1481607"/>
            <a:ext cx="6276819" cy="14604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  <a:buFont typeface="Baloo 2"/>
            </a:pPr>
            <a:r>
              <a:rPr lang="en" sz="4400" b="0" dirty="0">
                <a:latin typeface="Baloo 2"/>
                <a:cs typeface="Baloo 2"/>
                <a:sym typeface="Baloo 2"/>
              </a:rPr>
              <a:t>LET’S JUMP TO THE PROJECT!</a:t>
            </a:r>
            <a:endParaRPr sz="4400" b="0" dirty="0">
              <a:latin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uter Space Agency by Slidesgo">
  <a:themeElements>
    <a:clrScheme name="Simple Light">
      <a:dk1>
        <a:srgbClr val="F3F3F3"/>
      </a:dk1>
      <a:lt1>
        <a:srgbClr val="585656"/>
      </a:lt1>
      <a:dk2>
        <a:srgbClr val="42FFB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On-screen Show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Catamaran</vt:lpstr>
      <vt:lpstr>Baloo 2</vt:lpstr>
      <vt:lpstr>-apple-system</vt:lpstr>
      <vt:lpstr>Roboto Condensed Light</vt:lpstr>
      <vt:lpstr>Calibri</vt:lpstr>
      <vt:lpstr>Rajdhani</vt:lpstr>
      <vt:lpstr>Outer Space Agency by Slidesgo</vt:lpstr>
      <vt:lpstr>Team -Astro VoyagerS-</vt:lpstr>
      <vt:lpstr>Our team:</vt:lpstr>
      <vt:lpstr>01</vt:lpstr>
      <vt:lpstr>PowerPoint Presentation</vt:lpstr>
      <vt:lpstr>LET’S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-Astro VoyagerS-</dc:title>
  <dc:creator>DYPetkov22</dc:creator>
  <cp:lastModifiedBy>Деан Петков</cp:lastModifiedBy>
  <cp:revision>2</cp:revision>
  <dcterms:modified xsi:type="dcterms:W3CDTF">2024-02-25T10:06:54Z</dcterms:modified>
</cp:coreProperties>
</file>