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8"/>
  </p:notesMasterIdLst>
  <p:sldIdLst>
    <p:sldId id="256" r:id="rId2"/>
    <p:sldId id="262" r:id="rId3"/>
    <p:sldId id="257" r:id="rId4"/>
    <p:sldId id="258" r:id="rId5"/>
    <p:sldId id="289" r:id="rId6"/>
    <p:sldId id="264"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C65039-D6BF-46FF-B79D-41A46F7CA553}">
  <a:tblStyle styleId="{1BC65039-D6BF-46FF-B79D-41A46F7CA5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00ff06fb56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00ff06fb56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fc23053b5c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fc23053b5c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fc23053b5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fc23053b5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100862ae4b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100862ae4b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102991cb2df_0_1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102991cb2df_0_1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102991cb2df_0_2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102991cb2df_0_2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91F54"/>
        </a:solidFill>
        <a:effectLst/>
      </p:bgPr>
    </p:bg>
    <p:spTree>
      <p:nvGrpSpPr>
        <p:cNvPr id="1" name="Shape 8"/>
        <p:cNvGrpSpPr/>
        <p:nvPr/>
      </p:nvGrpSpPr>
      <p:grpSpPr>
        <a:xfrm>
          <a:off x="0" y="0"/>
          <a:ext cx="0" cy="0"/>
          <a:chOff x="0" y="0"/>
          <a:chExt cx="0" cy="0"/>
        </a:xfrm>
      </p:grpSpPr>
      <p:sp>
        <p:nvSpPr>
          <p:cNvPr id="9" name="Google Shape;9;p2"/>
          <p:cNvSpPr/>
          <p:nvPr/>
        </p:nvSpPr>
        <p:spPr>
          <a:xfrm>
            <a:off x="122449" y="-424263"/>
            <a:ext cx="8967498" cy="5723042"/>
          </a:xfrm>
          <a:custGeom>
            <a:avLst/>
            <a:gdLst/>
            <a:ahLst/>
            <a:cxnLst/>
            <a:rect l="l" t="t" r="r" b="b"/>
            <a:pathLst>
              <a:path w="80273" h="55900" extrusionOk="0">
                <a:moveTo>
                  <a:pt x="26504" y="0"/>
                </a:moveTo>
                <a:cubicBezTo>
                  <a:pt x="25623" y="3239"/>
                  <a:pt x="25575" y="6834"/>
                  <a:pt x="23611" y="8549"/>
                </a:cubicBezTo>
                <a:cubicBezTo>
                  <a:pt x="22847" y="9217"/>
                  <a:pt x="21468" y="9476"/>
                  <a:pt x="19884" y="9476"/>
                </a:cubicBezTo>
                <a:cubicBezTo>
                  <a:pt x="17122" y="9476"/>
                  <a:pt x="13738" y="8690"/>
                  <a:pt x="11907" y="7918"/>
                </a:cubicBezTo>
                <a:cubicBezTo>
                  <a:pt x="10706" y="7412"/>
                  <a:pt x="9323" y="7150"/>
                  <a:pt x="7935" y="7150"/>
                </a:cubicBezTo>
                <a:cubicBezTo>
                  <a:pt x="5992" y="7150"/>
                  <a:pt x="4039" y="7663"/>
                  <a:pt x="2560" y="8739"/>
                </a:cubicBezTo>
                <a:cubicBezTo>
                  <a:pt x="572" y="10168"/>
                  <a:pt x="0" y="13061"/>
                  <a:pt x="691" y="15454"/>
                </a:cubicBezTo>
                <a:cubicBezTo>
                  <a:pt x="1370" y="17836"/>
                  <a:pt x="3072" y="19776"/>
                  <a:pt x="4894" y="21408"/>
                </a:cubicBezTo>
                <a:cubicBezTo>
                  <a:pt x="6716" y="23051"/>
                  <a:pt x="8740" y="24479"/>
                  <a:pt x="10371" y="26325"/>
                </a:cubicBezTo>
                <a:cubicBezTo>
                  <a:pt x="11145" y="27182"/>
                  <a:pt x="11859" y="28218"/>
                  <a:pt x="11859" y="29385"/>
                </a:cubicBezTo>
                <a:cubicBezTo>
                  <a:pt x="11871" y="30504"/>
                  <a:pt x="11240" y="31516"/>
                  <a:pt x="10549" y="32385"/>
                </a:cubicBezTo>
                <a:cubicBezTo>
                  <a:pt x="8311" y="35243"/>
                  <a:pt x="5072" y="37933"/>
                  <a:pt x="5227" y="41589"/>
                </a:cubicBezTo>
                <a:cubicBezTo>
                  <a:pt x="5346" y="44529"/>
                  <a:pt x="7859" y="46935"/>
                  <a:pt x="10621" y="47708"/>
                </a:cubicBezTo>
                <a:cubicBezTo>
                  <a:pt x="11586" y="47982"/>
                  <a:pt x="12574" y="48097"/>
                  <a:pt x="13569" y="48097"/>
                </a:cubicBezTo>
                <a:cubicBezTo>
                  <a:pt x="15434" y="48097"/>
                  <a:pt x="17325" y="47693"/>
                  <a:pt x="19134" y="47173"/>
                </a:cubicBezTo>
                <a:cubicBezTo>
                  <a:pt x="20891" y="46675"/>
                  <a:pt x="22835" y="46108"/>
                  <a:pt x="24632" y="46108"/>
                </a:cubicBezTo>
                <a:cubicBezTo>
                  <a:pt x="25977" y="46108"/>
                  <a:pt x="27238" y="46426"/>
                  <a:pt x="28278" y="47327"/>
                </a:cubicBezTo>
                <a:cubicBezTo>
                  <a:pt x="30242" y="49030"/>
                  <a:pt x="30385" y="52007"/>
                  <a:pt x="30897" y="54590"/>
                </a:cubicBezTo>
                <a:cubicBezTo>
                  <a:pt x="30980" y="55031"/>
                  <a:pt x="31088" y="55459"/>
                  <a:pt x="31207" y="55900"/>
                </a:cubicBezTo>
                <a:lnTo>
                  <a:pt x="49638" y="55900"/>
                </a:lnTo>
                <a:cubicBezTo>
                  <a:pt x="49649" y="55852"/>
                  <a:pt x="49673" y="55817"/>
                  <a:pt x="49685" y="55781"/>
                </a:cubicBezTo>
                <a:cubicBezTo>
                  <a:pt x="50757" y="52959"/>
                  <a:pt x="52316" y="49947"/>
                  <a:pt x="55126" y="48971"/>
                </a:cubicBezTo>
                <a:cubicBezTo>
                  <a:pt x="55433" y="48864"/>
                  <a:pt x="55823" y="48817"/>
                  <a:pt x="56276" y="48817"/>
                </a:cubicBezTo>
                <a:cubicBezTo>
                  <a:pt x="59936" y="48817"/>
                  <a:pt x="67725" y="51907"/>
                  <a:pt x="69188" y="51971"/>
                </a:cubicBezTo>
                <a:cubicBezTo>
                  <a:pt x="69311" y="51977"/>
                  <a:pt x="69432" y="51980"/>
                  <a:pt x="69552" y="51980"/>
                </a:cubicBezTo>
                <a:cubicBezTo>
                  <a:pt x="73788" y="51980"/>
                  <a:pt x="75327" y="48342"/>
                  <a:pt x="74736" y="45887"/>
                </a:cubicBezTo>
                <a:cubicBezTo>
                  <a:pt x="74295" y="44101"/>
                  <a:pt x="71188" y="39957"/>
                  <a:pt x="70628" y="38541"/>
                </a:cubicBezTo>
                <a:cubicBezTo>
                  <a:pt x="68783" y="33933"/>
                  <a:pt x="71176" y="32528"/>
                  <a:pt x="74117" y="29528"/>
                </a:cubicBezTo>
                <a:cubicBezTo>
                  <a:pt x="76165" y="27432"/>
                  <a:pt x="80272" y="23444"/>
                  <a:pt x="78844" y="18622"/>
                </a:cubicBezTo>
                <a:cubicBezTo>
                  <a:pt x="78134" y="16254"/>
                  <a:pt x="76457" y="13850"/>
                  <a:pt x="72603" y="13850"/>
                </a:cubicBezTo>
                <a:cubicBezTo>
                  <a:pt x="72057" y="13850"/>
                  <a:pt x="71467" y="13899"/>
                  <a:pt x="70831" y="14002"/>
                </a:cubicBezTo>
                <a:cubicBezTo>
                  <a:pt x="69420" y="14231"/>
                  <a:pt x="66819" y="15169"/>
                  <a:pt x="64624" y="15169"/>
                </a:cubicBezTo>
                <a:cubicBezTo>
                  <a:pt x="63504" y="15169"/>
                  <a:pt x="62490" y="14924"/>
                  <a:pt x="61794" y="14216"/>
                </a:cubicBezTo>
                <a:cubicBezTo>
                  <a:pt x="59758" y="12133"/>
                  <a:pt x="61258" y="8096"/>
                  <a:pt x="61389" y="6870"/>
                </a:cubicBezTo>
                <a:cubicBezTo>
                  <a:pt x="61639" y="4429"/>
                  <a:pt x="61306" y="1917"/>
                  <a:pt x="60044" y="0"/>
                </a:cubicBezTo>
                <a:close/>
              </a:path>
            </a:pathLst>
          </a:custGeom>
          <a:solidFill>
            <a:srgbClr val="011B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subTitle" idx="1"/>
          </p:nvPr>
        </p:nvSpPr>
        <p:spPr>
          <a:xfrm>
            <a:off x="1352550" y="3509475"/>
            <a:ext cx="6438900" cy="60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Courier New"/>
              <a:buNone/>
              <a:defRPr sz="1600" b="1">
                <a:solidFill>
                  <a:schemeClr val="lt1"/>
                </a:solidFill>
                <a:latin typeface="Comfortaa"/>
                <a:ea typeface="Comfortaa"/>
                <a:cs typeface="Comfortaa"/>
                <a:sym typeface="Comfortaa"/>
              </a:defRPr>
            </a:lvl1pPr>
            <a:lvl2pPr lvl="1" algn="ctr">
              <a:lnSpc>
                <a:spcPct val="100000"/>
              </a:lnSpc>
              <a:spcBef>
                <a:spcPts val="0"/>
              </a:spcBef>
              <a:spcAft>
                <a:spcPts val="0"/>
              </a:spcAft>
              <a:buSzPts val="1800"/>
              <a:buFont typeface="Courier New"/>
              <a:buNone/>
              <a:defRPr sz="1800">
                <a:latin typeface="Courier New"/>
                <a:ea typeface="Courier New"/>
                <a:cs typeface="Courier New"/>
                <a:sym typeface="Courier New"/>
              </a:defRPr>
            </a:lvl2pPr>
            <a:lvl3pPr lvl="2" algn="ctr">
              <a:lnSpc>
                <a:spcPct val="100000"/>
              </a:lnSpc>
              <a:spcBef>
                <a:spcPts val="0"/>
              </a:spcBef>
              <a:spcAft>
                <a:spcPts val="0"/>
              </a:spcAft>
              <a:buSzPts val="1800"/>
              <a:buFont typeface="Courier New"/>
              <a:buNone/>
              <a:defRPr sz="1800">
                <a:latin typeface="Courier New"/>
                <a:ea typeface="Courier New"/>
                <a:cs typeface="Courier New"/>
                <a:sym typeface="Courier New"/>
              </a:defRPr>
            </a:lvl3pPr>
            <a:lvl4pPr lvl="3" algn="ctr">
              <a:lnSpc>
                <a:spcPct val="100000"/>
              </a:lnSpc>
              <a:spcBef>
                <a:spcPts val="0"/>
              </a:spcBef>
              <a:spcAft>
                <a:spcPts val="0"/>
              </a:spcAft>
              <a:buSzPts val="1800"/>
              <a:buFont typeface="Courier New"/>
              <a:buNone/>
              <a:defRPr sz="1800">
                <a:latin typeface="Courier New"/>
                <a:ea typeface="Courier New"/>
                <a:cs typeface="Courier New"/>
                <a:sym typeface="Courier New"/>
              </a:defRPr>
            </a:lvl4pPr>
            <a:lvl5pPr lvl="4" algn="ctr">
              <a:lnSpc>
                <a:spcPct val="100000"/>
              </a:lnSpc>
              <a:spcBef>
                <a:spcPts val="0"/>
              </a:spcBef>
              <a:spcAft>
                <a:spcPts val="0"/>
              </a:spcAft>
              <a:buSzPts val="1800"/>
              <a:buFont typeface="Courier New"/>
              <a:buNone/>
              <a:defRPr sz="1800">
                <a:latin typeface="Courier New"/>
                <a:ea typeface="Courier New"/>
                <a:cs typeface="Courier New"/>
                <a:sym typeface="Courier New"/>
              </a:defRPr>
            </a:lvl5pPr>
            <a:lvl6pPr lvl="5" algn="ctr">
              <a:lnSpc>
                <a:spcPct val="100000"/>
              </a:lnSpc>
              <a:spcBef>
                <a:spcPts val="0"/>
              </a:spcBef>
              <a:spcAft>
                <a:spcPts val="0"/>
              </a:spcAft>
              <a:buSzPts val="1800"/>
              <a:buFont typeface="Courier New"/>
              <a:buNone/>
              <a:defRPr sz="1800">
                <a:latin typeface="Courier New"/>
                <a:ea typeface="Courier New"/>
                <a:cs typeface="Courier New"/>
                <a:sym typeface="Courier New"/>
              </a:defRPr>
            </a:lvl6pPr>
            <a:lvl7pPr lvl="6" algn="ctr">
              <a:lnSpc>
                <a:spcPct val="100000"/>
              </a:lnSpc>
              <a:spcBef>
                <a:spcPts val="0"/>
              </a:spcBef>
              <a:spcAft>
                <a:spcPts val="0"/>
              </a:spcAft>
              <a:buSzPts val="1800"/>
              <a:buFont typeface="Courier New"/>
              <a:buNone/>
              <a:defRPr sz="1800">
                <a:latin typeface="Courier New"/>
                <a:ea typeface="Courier New"/>
                <a:cs typeface="Courier New"/>
                <a:sym typeface="Courier New"/>
              </a:defRPr>
            </a:lvl7pPr>
            <a:lvl8pPr lvl="7" algn="ctr">
              <a:lnSpc>
                <a:spcPct val="100000"/>
              </a:lnSpc>
              <a:spcBef>
                <a:spcPts val="0"/>
              </a:spcBef>
              <a:spcAft>
                <a:spcPts val="0"/>
              </a:spcAft>
              <a:buSzPts val="1800"/>
              <a:buFont typeface="Courier New"/>
              <a:buNone/>
              <a:defRPr sz="1800">
                <a:latin typeface="Courier New"/>
                <a:ea typeface="Courier New"/>
                <a:cs typeface="Courier New"/>
                <a:sym typeface="Courier New"/>
              </a:defRPr>
            </a:lvl8pPr>
            <a:lvl9pPr lvl="8" algn="ctr">
              <a:lnSpc>
                <a:spcPct val="100000"/>
              </a:lnSpc>
              <a:spcBef>
                <a:spcPts val="0"/>
              </a:spcBef>
              <a:spcAft>
                <a:spcPts val="0"/>
              </a:spcAft>
              <a:buSzPts val="1800"/>
              <a:buFont typeface="Courier New"/>
              <a:buNone/>
              <a:defRPr sz="1800">
                <a:latin typeface="Courier New"/>
                <a:ea typeface="Courier New"/>
                <a:cs typeface="Courier New"/>
                <a:sym typeface="Courier New"/>
              </a:defRPr>
            </a:lvl9pPr>
          </a:lstStyle>
          <a:p>
            <a:endParaRPr/>
          </a:p>
        </p:txBody>
      </p:sp>
      <p:sp>
        <p:nvSpPr>
          <p:cNvPr id="11" name="Google Shape;11;p2"/>
          <p:cNvSpPr txBox="1">
            <a:spLocks noGrp="1"/>
          </p:cNvSpPr>
          <p:nvPr>
            <p:ph type="ctrTitle"/>
          </p:nvPr>
        </p:nvSpPr>
        <p:spPr>
          <a:xfrm>
            <a:off x="1352550" y="1149500"/>
            <a:ext cx="6507300" cy="22008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Font typeface="Amatic SC"/>
              <a:buNone/>
              <a:defRPr sz="6000" b="1">
                <a:latin typeface="Righteous"/>
                <a:ea typeface="Righteous"/>
                <a:cs typeface="Righteous"/>
                <a:sym typeface="Righteou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2" name="Google Shape;12;p2"/>
          <p:cNvGrpSpPr/>
          <p:nvPr/>
        </p:nvGrpSpPr>
        <p:grpSpPr>
          <a:xfrm>
            <a:off x="-388947" y="95117"/>
            <a:ext cx="9921902" cy="4933651"/>
            <a:chOff x="631273" y="449825"/>
            <a:chExt cx="8681339" cy="4517168"/>
          </a:xfrm>
        </p:grpSpPr>
        <p:grpSp>
          <p:nvGrpSpPr>
            <p:cNvPr id="13" name="Google Shape;13;p2"/>
            <p:cNvGrpSpPr/>
            <p:nvPr/>
          </p:nvGrpSpPr>
          <p:grpSpPr>
            <a:xfrm>
              <a:off x="631273" y="493802"/>
              <a:ext cx="4212201" cy="4473191"/>
              <a:chOff x="1553748" y="493802"/>
              <a:chExt cx="4212201" cy="4473191"/>
            </a:xfrm>
          </p:grpSpPr>
          <p:sp>
            <p:nvSpPr>
              <p:cNvPr id="14" name="Google Shape;14;p2"/>
              <p:cNvSpPr/>
              <p:nvPr/>
            </p:nvSpPr>
            <p:spPr>
              <a:xfrm>
                <a:off x="4981400" y="833616"/>
                <a:ext cx="79648" cy="79648"/>
              </a:xfrm>
              <a:custGeom>
                <a:avLst/>
                <a:gdLst/>
                <a:ahLst/>
                <a:cxnLst/>
                <a:rect l="l" t="t" r="r" b="b"/>
                <a:pathLst>
                  <a:path w="2489" h="2489" extrusionOk="0">
                    <a:moveTo>
                      <a:pt x="1238" y="0"/>
                    </a:moveTo>
                    <a:cubicBezTo>
                      <a:pt x="548" y="0"/>
                      <a:pt x="0" y="560"/>
                      <a:pt x="0" y="1238"/>
                    </a:cubicBezTo>
                    <a:cubicBezTo>
                      <a:pt x="0" y="1929"/>
                      <a:pt x="548" y="2488"/>
                      <a:pt x="1238" y="2488"/>
                    </a:cubicBezTo>
                    <a:cubicBezTo>
                      <a:pt x="1929" y="2488"/>
                      <a:pt x="2489" y="1929"/>
                      <a:pt x="2489" y="1238"/>
                    </a:cubicBezTo>
                    <a:cubicBezTo>
                      <a:pt x="2489" y="560"/>
                      <a:pt x="1929"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090412" y="493802"/>
                <a:ext cx="79648" cy="79680"/>
              </a:xfrm>
              <a:custGeom>
                <a:avLst/>
                <a:gdLst/>
                <a:ahLst/>
                <a:cxnLst/>
                <a:rect l="l" t="t" r="r" b="b"/>
                <a:pathLst>
                  <a:path w="2489" h="2490" extrusionOk="0">
                    <a:moveTo>
                      <a:pt x="1239" y="1"/>
                    </a:moveTo>
                    <a:cubicBezTo>
                      <a:pt x="560" y="1"/>
                      <a:pt x="0" y="548"/>
                      <a:pt x="0" y="1239"/>
                    </a:cubicBezTo>
                    <a:cubicBezTo>
                      <a:pt x="0" y="1929"/>
                      <a:pt x="560" y="2489"/>
                      <a:pt x="1239" y="2489"/>
                    </a:cubicBezTo>
                    <a:cubicBezTo>
                      <a:pt x="1929" y="2489"/>
                      <a:pt x="2489" y="1929"/>
                      <a:pt x="2489" y="1239"/>
                    </a:cubicBezTo>
                    <a:cubicBezTo>
                      <a:pt x="2489" y="548"/>
                      <a:pt x="1929"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61489" y="4133164"/>
                <a:ext cx="79648" cy="80064"/>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89230" y="3494510"/>
                <a:ext cx="123488" cy="123488"/>
              </a:xfrm>
              <a:custGeom>
                <a:avLst/>
                <a:gdLst/>
                <a:ahLst/>
                <a:cxnLst/>
                <a:rect l="l" t="t" r="r" b="b"/>
                <a:pathLst>
                  <a:path w="3859" h="3859" extrusionOk="0">
                    <a:moveTo>
                      <a:pt x="1929" y="1"/>
                    </a:moveTo>
                    <a:cubicBezTo>
                      <a:pt x="858" y="1"/>
                      <a:pt x="0" y="858"/>
                      <a:pt x="0" y="1930"/>
                    </a:cubicBezTo>
                    <a:cubicBezTo>
                      <a:pt x="0" y="2989"/>
                      <a:pt x="858" y="3858"/>
                      <a:pt x="1929" y="3858"/>
                    </a:cubicBezTo>
                    <a:cubicBezTo>
                      <a:pt x="2989" y="3858"/>
                      <a:pt x="3858" y="2989"/>
                      <a:pt x="3858" y="1930"/>
                    </a:cubicBezTo>
                    <a:cubicBezTo>
                      <a:pt x="3858" y="858"/>
                      <a:pt x="2989"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42461" y="842339"/>
                <a:ext cx="123488" cy="123488"/>
              </a:xfrm>
              <a:custGeom>
                <a:avLst/>
                <a:gdLst/>
                <a:ahLst/>
                <a:cxnLst/>
                <a:rect l="l" t="t" r="r" b="b"/>
                <a:pathLst>
                  <a:path w="3859" h="3859" extrusionOk="0">
                    <a:moveTo>
                      <a:pt x="1930" y="1"/>
                    </a:moveTo>
                    <a:cubicBezTo>
                      <a:pt x="858" y="1"/>
                      <a:pt x="1" y="870"/>
                      <a:pt x="1" y="1930"/>
                    </a:cubicBezTo>
                    <a:cubicBezTo>
                      <a:pt x="1" y="2989"/>
                      <a:pt x="858" y="3859"/>
                      <a:pt x="1930" y="3859"/>
                    </a:cubicBezTo>
                    <a:cubicBezTo>
                      <a:pt x="2989" y="3859"/>
                      <a:pt x="3858" y="2989"/>
                      <a:pt x="3858" y="1930"/>
                    </a:cubicBezTo>
                    <a:cubicBezTo>
                      <a:pt x="3858" y="870"/>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87328" y="1487391"/>
                <a:ext cx="52224" cy="52224"/>
              </a:xfrm>
              <a:custGeom>
                <a:avLst/>
                <a:gdLst/>
                <a:ahLst/>
                <a:cxnLst/>
                <a:rect l="l" t="t" r="r" b="b"/>
                <a:pathLst>
                  <a:path w="1632" h="1632" extrusionOk="0">
                    <a:moveTo>
                      <a:pt x="810" y="0"/>
                    </a:moveTo>
                    <a:cubicBezTo>
                      <a:pt x="358" y="0"/>
                      <a:pt x="1" y="369"/>
                      <a:pt x="1" y="822"/>
                    </a:cubicBezTo>
                    <a:cubicBezTo>
                      <a:pt x="1" y="1274"/>
                      <a:pt x="358" y="1631"/>
                      <a:pt x="810" y="1631"/>
                    </a:cubicBezTo>
                    <a:cubicBezTo>
                      <a:pt x="1263" y="1631"/>
                      <a:pt x="1632" y="1274"/>
                      <a:pt x="1632" y="822"/>
                    </a:cubicBezTo>
                    <a:cubicBezTo>
                      <a:pt x="1632" y="369"/>
                      <a:pt x="1263"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7485" y="2029630"/>
                <a:ext cx="123456" cy="123104"/>
              </a:xfrm>
              <a:custGeom>
                <a:avLst/>
                <a:gdLst/>
                <a:ahLst/>
                <a:cxnLst/>
                <a:rect l="l" t="t" r="r" b="b"/>
                <a:pathLst>
                  <a:path w="3858" h="3847" extrusionOk="0">
                    <a:moveTo>
                      <a:pt x="1929" y="1"/>
                    </a:moveTo>
                    <a:cubicBezTo>
                      <a:pt x="870" y="1"/>
                      <a:pt x="0" y="858"/>
                      <a:pt x="0" y="1918"/>
                    </a:cubicBezTo>
                    <a:cubicBezTo>
                      <a:pt x="0" y="2989"/>
                      <a:pt x="870" y="3846"/>
                      <a:pt x="1929" y="3846"/>
                    </a:cubicBezTo>
                    <a:cubicBezTo>
                      <a:pt x="2989" y="3846"/>
                      <a:pt x="3858" y="2989"/>
                      <a:pt x="3858" y="1918"/>
                    </a:cubicBezTo>
                    <a:cubicBezTo>
                      <a:pt x="3858" y="858"/>
                      <a:pt x="2989"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04118" y="4631065"/>
                <a:ext cx="52224" cy="51872"/>
              </a:xfrm>
              <a:custGeom>
                <a:avLst/>
                <a:gdLst/>
                <a:ahLst/>
                <a:cxnLst/>
                <a:rect l="l" t="t" r="r" b="b"/>
                <a:pathLst>
                  <a:path w="1632" h="1621" extrusionOk="0">
                    <a:moveTo>
                      <a:pt x="822" y="1"/>
                    </a:moveTo>
                    <a:cubicBezTo>
                      <a:pt x="370" y="1"/>
                      <a:pt x="1" y="358"/>
                      <a:pt x="1" y="810"/>
                    </a:cubicBezTo>
                    <a:cubicBezTo>
                      <a:pt x="1" y="1263"/>
                      <a:pt x="370" y="1620"/>
                      <a:pt x="822" y="1620"/>
                    </a:cubicBezTo>
                    <a:cubicBezTo>
                      <a:pt x="1263" y="1620"/>
                      <a:pt x="1632" y="1263"/>
                      <a:pt x="1632" y="810"/>
                    </a:cubicBezTo>
                    <a:cubicBezTo>
                      <a:pt x="1632" y="358"/>
                      <a:pt x="1263"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42457" y="4437181"/>
                <a:ext cx="52224" cy="52224"/>
              </a:xfrm>
              <a:custGeom>
                <a:avLst/>
                <a:gdLst/>
                <a:ahLst/>
                <a:cxnLst/>
                <a:rect l="l" t="t" r="r" b="b"/>
                <a:pathLst>
                  <a:path w="1632" h="1632" extrusionOk="0">
                    <a:moveTo>
                      <a:pt x="810" y="1"/>
                    </a:moveTo>
                    <a:cubicBezTo>
                      <a:pt x="357" y="1"/>
                      <a:pt x="0" y="370"/>
                      <a:pt x="0" y="810"/>
                    </a:cubicBezTo>
                    <a:cubicBezTo>
                      <a:pt x="0" y="1263"/>
                      <a:pt x="357" y="1632"/>
                      <a:pt x="810" y="1632"/>
                    </a:cubicBezTo>
                    <a:cubicBezTo>
                      <a:pt x="1262" y="1632"/>
                      <a:pt x="1631" y="1263"/>
                      <a:pt x="1631" y="810"/>
                    </a:cubicBezTo>
                    <a:cubicBezTo>
                      <a:pt x="1631" y="370"/>
                      <a:pt x="126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04262" y="4682935"/>
                <a:ext cx="194104" cy="19435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38339" y="1097658"/>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39552" y="2509914"/>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553748" y="1322183"/>
                <a:ext cx="194104" cy="194300"/>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38335" y="4733056"/>
                <a:ext cx="233665" cy="233937"/>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959462" y="4479850"/>
                <a:ext cx="123537" cy="12364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flipH="1">
              <a:off x="4611173" y="449825"/>
              <a:ext cx="4701439" cy="4517168"/>
              <a:chOff x="1553748" y="449825"/>
              <a:chExt cx="4701439" cy="4517168"/>
            </a:xfrm>
          </p:grpSpPr>
          <p:sp>
            <p:nvSpPr>
              <p:cNvPr id="30" name="Google Shape;30;p2"/>
              <p:cNvSpPr/>
              <p:nvPr/>
            </p:nvSpPr>
            <p:spPr>
              <a:xfrm>
                <a:off x="4981400" y="833616"/>
                <a:ext cx="79648" cy="79648"/>
              </a:xfrm>
              <a:custGeom>
                <a:avLst/>
                <a:gdLst/>
                <a:ahLst/>
                <a:cxnLst/>
                <a:rect l="l" t="t" r="r" b="b"/>
                <a:pathLst>
                  <a:path w="2489" h="2489" extrusionOk="0">
                    <a:moveTo>
                      <a:pt x="1238" y="0"/>
                    </a:moveTo>
                    <a:cubicBezTo>
                      <a:pt x="548" y="0"/>
                      <a:pt x="0" y="560"/>
                      <a:pt x="0" y="1238"/>
                    </a:cubicBezTo>
                    <a:cubicBezTo>
                      <a:pt x="0" y="1929"/>
                      <a:pt x="548" y="2488"/>
                      <a:pt x="1238" y="2488"/>
                    </a:cubicBezTo>
                    <a:cubicBezTo>
                      <a:pt x="1929" y="2488"/>
                      <a:pt x="2489" y="1929"/>
                      <a:pt x="2489" y="1238"/>
                    </a:cubicBezTo>
                    <a:cubicBezTo>
                      <a:pt x="2489" y="560"/>
                      <a:pt x="1929"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090412" y="493802"/>
                <a:ext cx="79648" cy="79680"/>
              </a:xfrm>
              <a:custGeom>
                <a:avLst/>
                <a:gdLst/>
                <a:ahLst/>
                <a:cxnLst/>
                <a:rect l="l" t="t" r="r" b="b"/>
                <a:pathLst>
                  <a:path w="2489" h="2490" extrusionOk="0">
                    <a:moveTo>
                      <a:pt x="1239" y="1"/>
                    </a:moveTo>
                    <a:cubicBezTo>
                      <a:pt x="560" y="1"/>
                      <a:pt x="0" y="548"/>
                      <a:pt x="0" y="1239"/>
                    </a:cubicBezTo>
                    <a:cubicBezTo>
                      <a:pt x="0" y="1929"/>
                      <a:pt x="560" y="2489"/>
                      <a:pt x="1239" y="2489"/>
                    </a:cubicBezTo>
                    <a:cubicBezTo>
                      <a:pt x="1929" y="2489"/>
                      <a:pt x="2489" y="1929"/>
                      <a:pt x="2489" y="1239"/>
                    </a:cubicBezTo>
                    <a:cubicBezTo>
                      <a:pt x="2489" y="548"/>
                      <a:pt x="1929"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61489" y="4133164"/>
                <a:ext cx="79648" cy="80064"/>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89230" y="3494510"/>
                <a:ext cx="123488" cy="123488"/>
              </a:xfrm>
              <a:custGeom>
                <a:avLst/>
                <a:gdLst/>
                <a:ahLst/>
                <a:cxnLst/>
                <a:rect l="l" t="t" r="r" b="b"/>
                <a:pathLst>
                  <a:path w="3859" h="3859" extrusionOk="0">
                    <a:moveTo>
                      <a:pt x="1929" y="1"/>
                    </a:moveTo>
                    <a:cubicBezTo>
                      <a:pt x="858" y="1"/>
                      <a:pt x="0" y="858"/>
                      <a:pt x="0" y="1930"/>
                    </a:cubicBezTo>
                    <a:cubicBezTo>
                      <a:pt x="0" y="2989"/>
                      <a:pt x="858" y="3858"/>
                      <a:pt x="1929" y="3858"/>
                    </a:cubicBezTo>
                    <a:cubicBezTo>
                      <a:pt x="2989" y="3858"/>
                      <a:pt x="3858" y="2989"/>
                      <a:pt x="3858" y="1930"/>
                    </a:cubicBezTo>
                    <a:cubicBezTo>
                      <a:pt x="3858" y="858"/>
                      <a:pt x="2989"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87328" y="1487391"/>
                <a:ext cx="52224" cy="52224"/>
              </a:xfrm>
              <a:custGeom>
                <a:avLst/>
                <a:gdLst/>
                <a:ahLst/>
                <a:cxnLst/>
                <a:rect l="l" t="t" r="r" b="b"/>
                <a:pathLst>
                  <a:path w="1632" h="1632" extrusionOk="0">
                    <a:moveTo>
                      <a:pt x="810" y="0"/>
                    </a:moveTo>
                    <a:cubicBezTo>
                      <a:pt x="358" y="0"/>
                      <a:pt x="1" y="369"/>
                      <a:pt x="1" y="822"/>
                    </a:cubicBezTo>
                    <a:cubicBezTo>
                      <a:pt x="1" y="1274"/>
                      <a:pt x="358" y="1631"/>
                      <a:pt x="810" y="1631"/>
                    </a:cubicBezTo>
                    <a:cubicBezTo>
                      <a:pt x="1263" y="1631"/>
                      <a:pt x="1632" y="1274"/>
                      <a:pt x="1632" y="822"/>
                    </a:cubicBezTo>
                    <a:cubicBezTo>
                      <a:pt x="1632" y="369"/>
                      <a:pt x="1263"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07485" y="2029630"/>
                <a:ext cx="123456" cy="123104"/>
              </a:xfrm>
              <a:custGeom>
                <a:avLst/>
                <a:gdLst/>
                <a:ahLst/>
                <a:cxnLst/>
                <a:rect l="l" t="t" r="r" b="b"/>
                <a:pathLst>
                  <a:path w="3858" h="3847" extrusionOk="0">
                    <a:moveTo>
                      <a:pt x="1929" y="1"/>
                    </a:moveTo>
                    <a:cubicBezTo>
                      <a:pt x="870" y="1"/>
                      <a:pt x="0" y="858"/>
                      <a:pt x="0" y="1918"/>
                    </a:cubicBezTo>
                    <a:cubicBezTo>
                      <a:pt x="0" y="2989"/>
                      <a:pt x="870" y="3846"/>
                      <a:pt x="1929" y="3846"/>
                    </a:cubicBezTo>
                    <a:cubicBezTo>
                      <a:pt x="2989" y="3846"/>
                      <a:pt x="3858" y="2989"/>
                      <a:pt x="3858" y="1918"/>
                    </a:cubicBezTo>
                    <a:cubicBezTo>
                      <a:pt x="3858" y="858"/>
                      <a:pt x="2989"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04118" y="4631065"/>
                <a:ext cx="52224" cy="51872"/>
              </a:xfrm>
              <a:custGeom>
                <a:avLst/>
                <a:gdLst/>
                <a:ahLst/>
                <a:cxnLst/>
                <a:rect l="l" t="t" r="r" b="b"/>
                <a:pathLst>
                  <a:path w="1632" h="1621" extrusionOk="0">
                    <a:moveTo>
                      <a:pt x="822" y="1"/>
                    </a:moveTo>
                    <a:cubicBezTo>
                      <a:pt x="370" y="1"/>
                      <a:pt x="1" y="358"/>
                      <a:pt x="1" y="810"/>
                    </a:cubicBezTo>
                    <a:cubicBezTo>
                      <a:pt x="1" y="1263"/>
                      <a:pt x="370" y="1620"/>
                      <a:pt x="822" y="1620"/>
                    </a:cubicBezTo>
                    <a:cubicBezTo>
                      <a:pt x="1263" y="1620"/>
                      <a:pt x="1632" y="1263"/>
                      <a:pt x="1632" y="810"/>
                    </a:cubicBezTo>
                    <a:cubicBezTo>
                      <a:pt x="1632" y="358"/>
                      <a:pt x="1263"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42457" y="4437181"/>
                <a:ext cx="52224" cy="52224"/>
              </a:xfrm>
              <a:custGeom>
                <a:avLst/>
                <a:gdLst/>
                <a:ahLst/>
                <a:cxnLst/>
                <a:rect l="l" t="t" r="r" b="b"/>
                <a:pathLst>
                  <a:path w="1632" h="1632" extrusionOk="0">
                    <a:moveTo>
                      <a:pt x="810" y="1"/>
                    </a:moveTo>
                    <a:cubicBezTo>
                      <a:pt x="357" y="1"/>
                      <a:pt x="0" y="370"/>
                      <a:pt x="0" y="810"/>
                    </a:cubicBezTo>
                    <a:cubicBezTo>
                      <a:pt x="0" y="1263"/>
                      <a:pt x="357" y="1632"/>
                      <a:pt x="810" y="1632"/>
                    </a:cubicBezTo>
                    <a:cubicBezTo>
                      <a:pt x="1262" y="1632"/>
                      <a:pt x="1631" y="1263"/>
                      <a:pt x="1631" y="810"/>
                    </a:cubicBezTo>
                    <a:cubicBezTo>
                      <a:pt x="1631" y="370"/>
                      <a:pt x="1262"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727591" y="913250"/>
                <a:ext cx="194104" cy="19435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193160" y="1097658"/>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31650" y="449825"/>
                <a:ext cx="123537" cy="12364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39552" y="2509914"/>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553748" y="1322183"/>
                <a:ext cx="194104" cy="194300"/>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338335" y="4733056"/>
                <a:ext cx="233665" cy="233937"/>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959462" y="4479850"/>
                <a:ext cx="123537" cy="12364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91F54"/>
        </a:solidFill>
        <a:effectLst/>
      </p:bgPr>
    </p:bg>
    <p:spTree>
      <p:nvGrpSpPr>
        <p:cNvPr id="1" name="Shape 70"/>
        <p:cNvGrpSpPr/>
        <p:nvPr/>
      </p:nvGrpSpPr>
      <p:grpSpPr>
        <a:xfrm>
          <a:off x="0" y="0"/>
          <a:ext cx="0" cy="0"/>
          <a:chOff x="0" y="0"/>
          <a:chExt cx="0" cy="0"/>
        </a:xfrm>
      </p:grpSpPr>
      <p:sp>
        <p:nvSpPr>
          <p:cNvPr id="71" name="Google Shape;71;p4"/>
          <p:cNvSpPr/>
          <p:nvPr/>
        </p:nvSpPr>
        <p:spPr>
          <a:xfrm rot="5400000">
            <a:off x="20716" y="3810587"/>
            <a:ext cx="1312194" cy="1353620"/>
          </a:xfrm>
          <a:custGeom>
            <a:avLst/>
            <a:gdLst/>
            <a:ahLst/>
            <a:cxnLst/>
            <a:rect l="l" t="t" r="r" b="b"/>
            <a:pathLst>
              <a:path w="45733" h="47185" extrusionOk="0">
                <a:moveTo>
                  <a:pt x="45732" y="0"/>
                </a:moveTo>
                <a:cubicBezTo>
                  <a:pt x="42982" y="798"/>
                  <a:pt x="40374" y="2929"/>
                  <a:pt x="39100" y="6227"/>
                </a:cubicBezTo>
                <a:cubicBezTo>
                  <a:pt x="38291" y="8287"/>
                  <a:pt x="37969" y="10847"/>
                  <a:pt x="36564" y="12252"/>
                </a:cubicBezTo>
                <a:cubicBezTo>
                  <a:pt x="35856" y="12960"/>
                  <a:pt x="34976" y="13247"/>
                  <a:pt x="34076" y="13247"/>
                </a:cubicBezTo>
                <a:cubicBezTo>
                  <a:pt x="33478" y="13247"/>
                  <a:pt x="32872" y="13120"/>
                  <a:pt x="32302" y="12907"/>
                </a:cubicBezTo>
                <a:cubicBezTo>
                  <a:pt x="30885" y="12359"/>
                  <a:pt x="29599" y="11335"/>
                  <a:pt x="28242" y="10573"/>
                </a:cubicBezTo>
                <a:cubicBezTo>
                  <a:pt x="26758" y="9736"/>
                  <a:pt x="25147" y="9199"/>
                  <a:pt x="23550" y="9199"/>
                </a:cubicBezTo>
                <a:cubicBezTo>
                  <a:pt x="22854" y="9199"/>
                  <a:pt x="22159" y="9301"/>
                  <a:pt x="21479" y="9525"/>
                </a:cubicBezTo>
                <a:cubicBezTo>
                  <a:pt x="19229" y="10251"/>
                  <a:pt x="17193" y="12442"/>
                  <a:pt x="16586" y="15383"/>
                </a:cubicBezTo>
                <a:cubicBezTo>
                  <a:pt x="15931" y="18562"/>
                  <a:pt x="16871" y="22443"/>
                  <a:pt x="15228" y="24944"/>
                </a:cubicBezTo>
                <a:cubicBezTo>
                  <a:pt x="13407" y="27730"/>
                  <a:pt x="9656" y="26634"/>
                  <a:pt x="7632" y="29170"/>
                </a:cubicBezTo>
                <a:cubicBezTo>
                  <a:pt x="6334" y="30802"/>
                  <a:pt x="6132" y="33445"/>
                  <a:pt x="6406" y="35778"/>
                </a:cubicBezTo>
                <a:cubicBezTo>
                  <a:pt x="6668" y="38112"/>
                  <a:pt x="6442" y="41362"/>
                  <a:pt x="5620" y="42732"/>
                </a:cubicBezTo>
                <a:cubicBezTo>
                  <a:pt x="4679" y="44279"/>
                  <a:pt x="679" y="45958"/>
                  <a:pt x="0" y="47185"/>
                </a:cubicBezTo>
                <a:lnTo>
                  <a:pt x="45732" y="47185"/>
                </a:lnTo>
                <a:lnTo>
                  <a:pt x="45732" y="0"/>
                </a:ln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3" name="Google Shape;73;p4"/>
          <p:cNvSpPr txBox="1">
            <a:spLocks noGrp="1"/>
          </p:cNvSpPr>
          <p:nvPr>
            <p:ph type="body" idx="1"/>
          </p:nvPr>
        </p:nvSpPr>
        <p:spPr>
          <a:xfrm>
            <a:off x="720000" y="1078800"/>
            <a:ext cx="7704000" cy="34164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lt1"/>
              </a:buClr>
              <a:buSzPts val="1200"/>
              <a:buAutoNum type="arabicPeriod"/>
              <a:defRPr sz="1200">
                <a:solidFill>
                  <a:schemeClr val="lt1"/>
                </a:solidFill>
              </a:defRPr>
            </a:lvl1pPr>
            <a:lvl2pPr marL="914400" lvl="1" indent="-304800" rtl="0">
              <a:lnSpc>
                <a:spcPct val="115000"/>
              </a:lnSpc>
              <a:spcBef>
                <a:spcPts val="0"/>
              </a:spcBef>
              <a:spcAft>
                <a:spcPts val="0"/>
              </a:spcAft>
              <a:buClr>
                <a:schemeClr val="lt1"/>
              </a:buClr>
              <a:buSzPts val="1200"/>
              <a:buFont typeface="Roboto Condensed Light"/>
              <a:buAutoNum type="alphaLcPeriod"/>
              <a:defRPr>
                <a:solidFill>
                  <a:schemeClr val="lt1"/>
                </a:solidFill>
              </a:defRPr>
            </a:lvl2pPr>
            <a:lvl3pPr marL="1371600" lvl="2" indent="-304800" rtl="0">
              <a:lnSpc>
                <a:spcPct val="115000"/>
              </a:lnSpc>
              <a:spcBef>
                <a:spcPts val="0"/>
              </a:spcBef>
              <a:spcAft>
                <a:spcPts val="0"/>
              </a:spcAft>
              <a:buClr>
                <a:schemeClr val="lt1"/>
              </a:buClr>
              <a:buSzPts val="1200"/>
              <a:buFont typeface="Roboto Condensed Light"/>
              <a:buAutoNum type="romanLcPeriod"/>
              <a:defRPr>
                <a:solidFill>
                  <a:schemeClr val="lt1"/>
                </a:solidFill>
              </a:defRPr>
            </a:lvl3pPr>
            <a:lvl4pPr marL="1828800" lvl="3" indent="-304800" rtl="0">
              <a:lnSpc>
                <a:spcPct val="115000"/>
              </a:lnSpc>
              <a:spcBef>
                <a:spcPts val="0"/>
              </a:spcBef>
              <a:spcAft>
                <a:spcPts val="0"/>
              </a:spcAft>
              <a:buClr>
                <a:schemeClr val="lt1"/>
              </a:buClr>
              <a:buSzPts val="1200"/>
              <a:buFont typeface="Roboto Condensed Light"/>
              <a:buAutoNum type="arabicPeriod"/>
              <a:defRPr>
                <a:solidFill>
                  <a:schemeClr val="lt1"/>
                </a:solidFill>
              </a:defRPr>
            </a:lvl4pPr>
            <a:lvl5pPr marL="2286000" lvl="4" indent="-304800" rtl="0">
              <a:lnSpc>
                <a:spcPct val="115000"/>
              </a:lnSpc>
              <a:spcBef>
                <a:spcPts val="0"/>
              </a:spcBef>
              <a:spcAft>
                <a:spcPts val="0"/>
              </a:spcAft>
              <a:buClr>
                <a:schemeClr val="lt1"/>
              </a:buClr>
              <a:buSzPts val="1200"/>
              <a:buFont typeface="Roboto Condensed Light"/>
              <a:buAutoNum type="alphaLcPeriod"/>
              <a:defRPr>
                <a:solidFill>
                  <a:schemeClr val="lt1"/>
                </a:solidFill>
              </a:defRPr>
            </a:lvl5pPr>
            <a:lvl6pPr marL="2743200" lvl="5" indent="-304800" rtl="0">
              <a:lnSpc>
                <a:spcPct val="115000"/>
              </a:lnSpc>
              <a:spcBef>
                <a:spcPts val="0"/>
              </a:spcBef>
              <a:spcAft>
                <a:spcPts val="0"/>
              </a:spcAft>
              <a:buClr>
                <a:schemeClr val="lt1"/>
              </a:buClr>
              <a:buSzPts val="1200"/>
              <a:buFont typeface="Roboto Condensed Light"/>
              <a:buAutoNum type="romanLcPeriod"/>
              <a:defRPr>
                <a:solidFill>
                  <a:schemeClr val="lt1"/>
                </a:solidFill>
              </a:defRPr>
            </a:lvl6pPr>
            <a:lvl7pPr marL="3200400" lvl="6" indent="-304800" rtl="0">
              <a:lnSpc>
                <a:spcPct val="115000"/>
              </a:lnSpc>
              <a:spcBef>
                <a:spcPts val="0"/>
              </a:spcBef>
              <a:spcAft>
                <a:spcPts val="0"/>
              </a:spcAft>
              <a:buClr>
                <a:schemeClr val="lt1"/>
              </a:buClr>
              <a:buSzPts val="1200"/>
              <a:buFont typeface="Roboto Condensed Light"/>
              <a:buAutoNum type="arabicPeriod"/>
              <a:defRPr>
                <a:solidFill>
                  <a:schemeClr val="lt1"/>
                </a:solidFill>
              </a:defRPr>
            </a:lvl7pPr>
            <a:lvl8pPr marL="3657600" lvl="7" indent="-304800" rtl="0">
              <a:lnSpc>
                <a:spcPct val="115000"/>
              </a:lnSpc>
              <a:spcBef>
                <a:spcPts val="0"/>
              </a:spcBef>
              <a:spcAft>
                <a:spcPts val="0"/>
              </a:spcAft>
              <a:buClr>
                <a:schemeClr val="lt1"/>
              </a:buClr>
              <a:buSzPts val="1200"/>
              <a:buFont typeface="Roboto Condensed Light"/>
              <a:buAutoNum type="alphaLcPeriod"/>
              <a:defRPr>
                <a:solidFill>
                  <a:schemeClr val="lt1"/>
                </a:solidFill>
              </a:defRPr>
            </a:lvl8pPr>
            <a:lvl9pPr marL="4114800" lvl="8" indent="-304800" rtl="0">
              <a:lnSpc>
                <a:spcPct val="115000"/>
              </a:lnSpc>
              <a:spcBef>
                <a:spcPts val="0"/>
              </a:spcBef>
              <a:spcAft>
                <a:spcPts val="0"/>
              </a:spcAft>
              <a:buClr>
                <a:schemeClr val="lt1"/>
              </a:buClr>
              <a:buSzPts val="1200"/>
              <a:buFont typeface="Roboto Condensed Light"/>
              <a:buAutoNum type="romanLcPeriod"/>
              <a:defRPr>
                <a:solidFill>
                  <a:schemeClr val="lt1"/>
                </a:solidFill>
              </a:defRPr>
            </a:lvl9pPr>
          </a:lstStyle>
          <a:p>
            <a:endParaRPr/>
          </a:p>
        </p:txBody>
      </p:sp>
      <p:sp>
        <p:nvSpPr>
          <p:cNvPr id="74" name="Google Shape;74;p4"/>
          <p:cNvSpPr/>
          <p:nvPr/>
        </p:nvSpPr>
        <p:spPr>
          <a:xfrm rot="-5400000" flipH="1">
            <a:off x="7811091" y="3810587"/>
            <a:ext cx="1312194" cy="1353620"/>
          </a:xfrm>
          <a:custGeom>
            <a:avLst/>
            <a:gdLst/>
            <a:ahLst/>
            <a:cxnLst/>
            <a:rect l="l" t="t" r="r" b="b"/>
            <a:pathLst>
              <a:path w="45733" h="47185" extrusionOk="0">
                <a:moveTo>
                  <a:pt x="45732" y="0"/>
                </a:moveTo>
                <a:cubicBezTo>
                  <a:pt x="42982" y="798"/>
                  <a:pt x="40374" y="2929"/>
                  <a:pt x="39100" y="6227"/>
                </a:cubicBezTo>
                <a:cubicBezTo>
                  <a:pt x="38291" y="8287"/>
                  <a:pt x="37969" y="10847"/>
                  <a:pt x="36564" y="12252"/>
                </a:cubicBezTo>
                <a:cubicBezTo>
                  <a:pt x="35856" y="12960"/>
                  <a:pt x="34976" y="13247"/>
                  <a:pt x="34076" y="13247"/>
                </a:cubicBezTo>
                <a:cubicBezTo>
                  <a:pt x="33478" y="13247"/>
                  <a:pt x="32872" y="13120"/>
                  <a:pt x="32302" y="12907"/>
                </a:cubicBezTo>
                <a:cubicBezTo>
                  <a:pt x="30885" y="12359"/>
                  <a:pt x="29599" y="11335"/>
                  <a:pt x="28242" y="10573"/>
                </a:cubicBezTo>
                <a:cubicBezTo>
                  <a:pt x="26758" y="9736"/>
                  <a:pt x="25147" y="9199"/>
                  <a:pt x="23550" y="9199"/>
                </a:cubicBezTo>
                <a:cubicBezTo>
                  <a:pt x="22854" y="9199"/>
                  <a:pt x="22159" y="9301"/>
                  <a:pt x="21479" y="9525"/>
                </a:cubicBezTo>
                <a:cubicBezTo>
                  <a:pt x="19229" y="10251"/>
                  <a:pt x="17193" y="12442"/>
                  <a:pt x="16586" y="15383"/>
                </a:cubicBezTo>
                <a:cubicBezTo>
                  <a:pt x="15931" y="18562"/>
                  <a:pt x="16871" y="22443"/>
                  <a:pt x="15228" y="24944"/>
                </a:cubicBezTo>
                <a:cubicBezTo>
                  <a:pt x="13407" y="27730"/>
                  <a:pt x="9656" y="26634"/>
                  <a:pt x="7632" y="29170"/>
                </a:cubicBezTo>
                <a:cubicBezTo>
                  <a:pt x="6334" y="30802"/>
                  <a:pt x="6132" y="33445"/>
                  <a:pt x="6406" y="35778"/>
                </a:cubicBezTo>
                <a:cubicBezTo>
                  <a:pt x="6668" y="38112"/>
                  <a:pt x="6442" y="41362"/>
                  <a:pt x="5620" y="42732"/>
                </a:cubicBezTo>
                <a:cubicBezTo>
                  <a:pt x="4679" y="44279"/>
                  <a:pt x="679" y="45958"/>
                  <a:pt x="0" y="47185"/>
                </a:cubicBezTo>
                <a:lnTo>
                  <a:pt x="45732" y="47185"/>
                </a:lnTo>
                <a:lnTo>
                  <a:pt x="45732" y="0"/>
                </a:ln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638706" y="4447573"/>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04895" y="4310012"/>
            <a:ext cx="113175" cy="113175"/>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27228" y="4647267"/>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819252" y="4774005"/>
            <a:ext cx="123486" cy="12364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852150" y="36903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09852" y="4365762"/>
            <a:ext cx="57698" cy="57409"/>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1135950" y="47827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8370803" y="4774004"/>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7868525" y="47827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TITLE_ONLY_1_1_2">
    <p:bg>
      <p:bgPr>
        <a:solidFill>
          <a:srgbClr val="091F54"/>
        </a:solidFill>
        <a:effectLst/>
      </p:bgPr>
    </p:bg>
    <p:spTree>
      <p:nvGrpSpPr>
        <p:cNvPr id="1" name="Shape 467"/>
        <p:cNvGrpSpPr/>
        <p:nvPr/>
      </p:nvGrpSpPr>
      <p:grpSpPr>
        <a:xfrm>
          <a:off x="0" y="0"/>
          <a:ext cx="0" cy="0"/>
          <a:chOff x="0" y="0"/>
          <a:chExt cx="0" cy="0"/>
        </a:xfrm>
      </p:grpSpPr>
      <p:sp>
        <p:nvSpPr>
          <p:cNvPr id="468" name="Google Shape;468;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9" name="Google Shape;469;p19"/>
          <p:cNvSpPr/>
          <p:nvPr/>
        </p:nvSpPr>
        <p:spPr>
          <a:xfrm rot="-5400000" flipH="1">
            <a:off x="7811091" y="3810587"/>
            <a:ext cx="1312194" cy="1353620"/>
          </a:xfrm>
          <a:custGeom>
            <a:avLst/>
            <a:gdLst/>
            <a:ahLst/>
            <a:cxnLst/>
            <a:rect l="l" t="t" r="r" b="b"/>
            <a:pathLst>
              <a:path w="45733" h="47185" extrusionOk="0">
                <a:moveTo>
                  <a:pt x="45732" y="0"/>
                </a:moveTo>
                <a:cubicBezTo>
                  <a:pt x="42982" y="798"/>
                  <a:pt x="40374" y="2929"/>
                  <a:pt x="39100" y="6227"/>
                </a:cubicBezTo>
                <a:cubicBezTo>
                  <a:pt x="38291" y="8287"/>
                  <a:pt x="37969" y="10847"/>
                  <a:pt x="36564" y="12252"/>
                </a:cubicBezTo>
                <a:cubicBezTo>
                  <a:pt x="35856" y="12960"/>
                  <a:pt x="34976" y="13247"/>
                  <a:pt x="34076" y="13247"/>
                </a:cubicBezTo>
                <a:cubicBezTo>
                  <a:pt x="33478" y="13247"/>
                  <a:pt x="32872" y="13120"/>
                  <a:pt x="32302" y="12907"/>
                </a:cubicBezTo>
                <a:cubicBezTo>
                  <a:pt x="30885" y="12359"/>
                  <a:pt x="29599" y="11335"/>
                  <a:pt x="28242" y="10573"/>
                </a:cubicBezTo>
                <a:cubicBezTo>
                  <a:pt x="26758" y="9736"/>
                  <a:pt x="25147" y="9199"/>
                  <a:pt x="23550" y="9199"/>
                </a:cubicBezTo>
                <a:cubicBezTo>
                  <a:pt x="22854" y="9199"/>
                  <a:pt x="22159" y="9301"/>
                  <a:pt x="21479" y="9525"/>
                </a:cubicBezTo>
                <a:cubicBezTo>
                  <a:pt x="19229" y="10251"/>
                  <a:pt x="17193" y="12442"/>
                  <a:pt x="16586" y="15383"/>
                </a:cubicBezTo>
                <a:cubicBezTo>
                  <a:pt x="15931" y="18562"/>
                  <a:pt x="16871" y="22443"/>
                  <a:pt x="15228" y="24944"/>
                </a:cubicBezTo>
                <a:cubicBezTo>
                  <a:pt x="13407" y="27730"/>
                  <a:pt x="9656" y="26634"/>
                  <a:pt x="7632" y="29170"/>
                </a:cubicBezTo>
                <a:cubicBezTo>
                  <a:pt x="6334" y="30802"/>
                  <a:pt x="6132" y="33445"/>
                  <a:pt x="6406" y="35778"/>
                </a:cubicBezTo>
                <a:cubicBezTo>
                  <a:pt x="6668" y="38112"/>
                  <a:pt x="6442" y="41362"/>
                  <a:pt x="5620" y="42732"/>
                </a:cubicBezTo>
                <a:cubicBezTo>
                  <a:pt x="4679" y="44279"/>
                  <a:pt x="679" y="45958"/>
                  <a:pt x="0" y="47185"/>
                </a:cubicBezTo>
                <a:lnTo>
                  <a:pt x="45732" y="47185"/>
                </a:lnTo>
                <a:lnTo>
                  <a:pt x="45732" y="0"/>
                </a:ln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rot="5400000">
            <a:off x="20716" y="3810587"/>
            <a:ext cx="1312194" cy="1353620"/>
          </a:xfrm>
          <a:custGeom>
            <a:avLst/>
            <a:gdLst/>
            <a:ahLst/>
            <a:cxnLst/>
            <a:rect l="l" t="t" r="r" b="b"/>
            <a:pathLst>
              <a:path w="45733" h="47185" extrusionOk="0">
                <a:moveTo>
                  <a:pt x="45732" y="0"/>
                </a:moveTo>
                <a:cubicBezTo>
                  <a:pt x="42982" y="798"/>
                  <a:pt x="40374" y="2929"/>
                  <a:pt x="39100" y="6227"/>
                </a:cubicBezTo>
                <a:cubicBezTo>
                  <a:pt x="38291" y="8287"/>
                  <a:pt x="37969" y="10847"/>
                  <a:pt x="36564" y="12252"/>
                </a:cubicBezTo>
                <a:cubicBezTo>
                  <a:pt x="35856" y="12960"/>
                  <a:pt x="34976" y="13247"/>
                  <a:pt x="34076" y="13247"/>
                </a:cubicBezTo>
                <a:cubicBezTo>
                  <a:pt x="33478" y="13247"/>
                  <a:pt x="32872" y="13120"/>
                  <a:pt x="32302" y="12907"/>
                </a:cubicBezTo>
                <a:cubicBezTo>
                  <a:pt x="30885" y="12359"/>
                  <a:pt x="29599" y="11335"/>
                  <a:pt x="28242" y="10573"/>
                </a:cubicBezTo>
                <a:cubicBezTo>
                  <a:pt x="26758" y="9736"/>
                  <a:pt x="25147" y="9199"/>
                  <a:pt x="23550" y="9199"/>
                </a:cubicBezTo>
                <a:cubicBezTo>
                  <a:pt x="22854" y="9199"/>
                  <a:pt x="22159" y="9301"/>
                  <a:pt x="21479" y="9525"/>
                </a:cubicBezTo>
                <a:cubicBezTo>
                  <a:pt x="19229" y="10251"/>
                  <a:pt x="17193" y="12442"/>
                  <a:pt x="16586" y="15383"/>
                </a:cubicBezTo>
                <a:cubicBezTo>
                  <a:pt x="15931" y="18562"/>
                  <a:pt x="16871" y="22443"/>
                  <a:pt x="15228" y="24944"/>
                </a:cubicBezTo>
                <a:cubicBezTo>
                  <a:pt x="13407" y="27730"/>
                  <a:pt x="9656" y="26634"/>
                  <a:pt x="7632" y="29170"/>
                </a:cubicBezTo>
                <a:cubicBezTo>
                  <a:pt x="6334" y="30802"/>
                  <a:pt x="6132" y="33445"/>
                  <a:pt x="6406" y="35778"/>
                </a:cubicBezTo>
                <a:cubicBezTo>
                  <a:pt x="6668" y="38112"/>
                  <a:pt x="6442" y="41362"/>
                  <a:pt x="5620" y="42732"/>
                </a:cubicBezTo>
                <a:cubicBezTo>
                  <a:pt x="4679" y="44279"/>
                  <a:pt x="679" y="45958"/>
                  <a:pt x="0" y="47185"/>
                </a:cubicBezTo>
                <a:lnTo>
                  <a:pt x="45732" y="47185"/>
                </a:lnTo>
                <a:lnTo>
                  <a:pt x="45732" y="0"/>
                </a:ln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flipH="1">
            <a:off x="425263" y="4447573"/>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flipH="1">
            <a:off x="8825930" y="4310012"/>
            <a:ext cx="113175" cy="113175"/>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flipH="1">
            <a:off x="8423997" y="4647267"/>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flipH="1">
            <a:off x="201262" y="4774005"/>
            <a:ext cx="123486" cy="12364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flipH="1">
            <a:off x="234152" y="36903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flipH="1">
            <a:off x="176450" y="4365762"/>
            <a:ext cx="57698" cy="57409"/>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flipH="1">
            <a:off x="7950352" y="47827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flipH="1">
            <a:off x="580422" y="4774004"/>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flipH="1">
            <a:off x="1217777" y="47827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rot="10800000" flipH="1">
            <a:off x="8736388" y="1455969"/>
            <a:ext cx="80042" cy="8011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10800000" flipH="1">
            <a:off x="279528" y="2543192"/>
            <a:ext cx="75603" cy="75603"/>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10800000" flipH="1">
            <a:off x="8738614" y="195140"/>
            <a:ext cx="75603" cy="75998"/>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rot="10800000" flipH="1">
            <a:off x="720011" y="1647686"/>
            <a:ext cx="49238" cy="49208"/>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rot="10800000" flipH="1">
            <a:off x="8717809" y="3287385"/>
            <a:ext cx="117229" cy="117378"/>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rot="10800000" flipH="1">
            <a:off x="8736391" y="2571752"/>
            <a:ext cx="49238" cy="49208"/>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10800000" flipH="1">
            <a:off x="170874" y="909904"/>
            <a:ext cx="184246" cy="184480"/>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10800000" flipH="1">
            <a:off x="324752" y="271152"/>
            <a:ext cx="117217" cy="116853"/>
          </a:xfrm>
          <a:custGeom>
            <a:avLst/>
            <a:gdLst/>
            <a:ahLst/>
            <a:cxnLst/>
            <a:rect l="l" t="t" r="r" b="b"/>
            <a:pathLst>
              <a:path w="3859" h="3847" extrusionOk="0">
                <a:moveTo>
                  <a:pt x="1930" y="1"/>
                </a:moveTo>
                <a:cubicBezTo>
                  <a:pt x="870" y="1"/>
                  <a:pt x="1" y="858"/>
                  <a:pt x="1" y="1929"/>
                </a:cubicBezTo>
                <a:cubicBezTo>
                  <a:pt x="1" y="2989"/>
                  <a:pt x="870" y="3846"/>
                  <a:pt x="1930" y="3846"/>
                </a:cubicBezTo>
                <a:cubicBezTo>
                  <a:pt x="2989" y="3846"/>
                  <a:pt x="3858" y="2989"/>
                  <a:pt x="3858" y="1929"/>
                </a:cubicBezTo>
                <a:cubicBezTo>
                  <a:pt x="3858" y="858"/>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2">
    <p:bg>
      <p:bgPr>
        <a:solidFill>
          <a:srgbClr val="091F54"/>
        </a:solidFill>
        <a:effectLst/>
      </p:bgPr>
    </p:bg>
    <p:spTree>
      <p:nvGrpSpPr>
        <p:cNvPr id="1" name="Shape 503"/>
        <p:cNvGrpSpPr/>
        <p:nvPr/>
      </p:nvGrpSpPr>
      <p:grpSpPr>
        <a:xfrm>
          <a:off x="0" y="0"/>
          <a:ext cx="0" cy="0"/>
          <a:chOff x="0" y="0"/>
          <a:chExt cx="0" cy="0"/>
        </a:xfrm>
      </p:grpSpPr>
      <p:sp>
        <p:nvSpPr>
          <p:cNvPr id="504" name="Google Shape;504;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5" name="Google Shape;505;p21"/>
          <p:cNvSpPr txBox="1">
            <a:spLocks noGrp="1"/>
          </p:cNvSpPr>
          <p:nvPr>
            <p:ph type="body" idx="1"/>
          </p:nvPr>
        </p:nvSpPr>
        <p:spPr>
          <a:xfrm>
            <a:off x="4246325" y="1422150"/>
            <a:ext cx="3315900" cy="264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Char char="●"/>
              <a:defRPr sz="1400">
                <a:solidFill>
                  <a:schemeClr val="lt1"/>
                </a:solidFill>
              </a:defRPr>
            </a:lvl1pPr>
            <a:lvl2pPr marL="914400" lvl="1" indent="-317500" rtl="0">
              <a:lnSpc>
                <a:spcPct val="115000"/>
              </a:lnSpc>
              <a:spcBef>
                <a:spcPts val="0"/>
              </a:spcBef>
              <a:spcAft>
                <a:spcPts val="0"/>
              </a:spcAft>
              <a:buClr>
                <a:schemeClr val="lt1"/>
              </a:buClr>
              <a:buSzPts val="1400"/>
              <a:buChar char="○"/>
              <a:defRPr>
                <a:solidFill>
                  <a:schemeClr val="lt1"/>
                </a:solidFill>
              </a:defRPr>
            </a:lvl2pPr>
            <a:lvl3pPr marL="1371600" lvl="2" indent="-317500" rtl="0">
              <a:lnSpc>
                <a:spcPct val="115000"/>
              </a:lnSpc>
              <a:spcBef>
                <a:spcPts val="0"/>
              </a:spcBef>
              <a:spcAft>
                <a:spcPts val="0"/>
              </a:spcAft>
              <a:buClr>
                <a:schemeClr val="lt1"/>
              </a:buClr>
              <a:buSzPts val="1400"/>
              <a:buChar char="■"/>
              <a:defRPr>
                <a:solidFill>
                  <a:schemeClr val="lt1"/>
                </a:solidFill>
              </a:defRPr>
            </a:lvl3pPr>
            <a:lvl4pPr marL="1828800" lvl="3" indent="-317500" rtl="0">
              <a:lnSpc>
                <a:spcPct val="115000"/>
              </a:lnSpc>
              <a:spcBef>
                <a:spcPts val="0"/>
              </a:spcBef>
              <a:spcAft>
                <a:spcPts val="0"/>
              </a:spcAft>
              <a:buClr>
                <a:schemeClr val="lt1"/>
              </a:buClr>
              <a:buSzPts val="1400"/>
              <a:buChar char="●"/>
              <a:defRPr>
                <a:solidFill>
                  <a:schemeClr val="lt1"/>
                </a:solidFill>
              </a:defRPr>
            </a:lvl4pPr>
            <a:lvl5pPr marL="2286000" lvl="4" indent="-317500" rtl="0">
              <a:lnSpc>
                <a:spcPct val="115000"/>
              </a:lnSpc>
              <a:spcBef>
                <a:spcPts val="0"/>
              </a:spcBef>
              <a:spcAft>
                <a:spcPts val="0"/>
              </a:spcAft>
              <a:buClr>
                <a:schemeClr val="lt1"/>
              </a:buClr>
              <a:buSzPts val="1400"/>
              <a:buChar char="○"/>
              <a:defRPr>
                <a:solidFill>
                  <a:schemeClr val="lt1"/>
                </a:solidFill>
              </a:defRPr>
            </a:lvl5pPr>
            <a:lvl6pPr marL="2743200" lvl="5" indent="-317500" rtl="0">
              <a:lnSpc>
                <a:spcPct val="115000"/>
              </a:lnSpc>
              <a:spcBef>
                <a:spcPts val="0"/>
              </a:spcBef>
              <a:spcAft>
                <a:spcPts val="0"/>
              </a:spcAft>
              <a:buClr>
                <a:schemeClr val="lt1"/>
              </a:buClr>
              <a:buSzPts val="1400"/>
              <a:buChar char="■"/>
              <a:defRPr>
                <a:solidFill>
                  <a:schemeClr val="lt1"/>
                </a:solidFill>
              </a:defRPr>
            </a:lvl6pPr>
            <a:lvl7pPr marL="3200400" lvl="6" indent="-317500" rtl="0">
              <a:lnSpc>
                <a:spcPct val="115000"/>
              </a:lnSpc>
              <a:spcBef>
                <a:spcPts val="0"/>
              </a:spcBef>
              <a:spcAft>
                <a:spcPts val="0"/>
              </a:spcAft>
              <a:buClr>
                <a:schemeClr val="lt1"/>
              </a:buClr>
              <a:buSzPts val="1400"/>
              <a:buChar char="●"/>
              <a:defRPr>
                <a:solidFill>
                  <a:schemeClr val="lt1"/>
                </a:solidFill>
              </a:defRPr>
            </a:lvl7pPr>
            <a:lvl8pPr marL="3657600" lvl="7" indent="-317500" rtl="0">
              <a:lnSpc>
                <a:spcPct val="115000"/>
              </a:lnSpc>
              <a:spcBef>
                <a:spcPts val="0"/>
              </a:spcBef>
              <a:spcAft>
                <a:spcPts val="0"/>
              </a:spcAft>
              <a:buClr>
                <a:schemeClr val="lt1"/>
              </a:buClr>
              <a:buSzPts val="1400"/>
              <a:buChar char="○"/>
              <a:defRPr>
                <a:solidFill>
                  <a:schemeClr val="lt1"/>
                </a:solidFill>
              </a:defRPr>
            </a:lvl8pPr>
            <a:lvl9pPr marL="4114800" lvl="8" indent="-317500" rtl="0">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06" name="Google Shape;506;p21"/>
          <p:cNvSpPr/>
          <p:nvPr/>
        </p:nvSpPr>
        <p:spPr>
          <a:xfrm rot="-5400000" flipH="1">
            <a:off x="7811091" y="3810587"/>
            <a:ext cx="1312194" cy="1353620"/>
          </a:xfrm>
          <a:custGeom>
            <a:avLst/>
            <a:gdLst/>
            <a:ahLst/>
            <a:cxnLst/>
            <a:rect l="l" t="t" r="r" b="b"/>
            <a:pathLst>
              <a:path w="45733" h="47185" extrusionOk="0">
                <a:moveTo>
                  <a:pt x="45732" y="0"/>
                </a:moveTo>
                <a:cubicBezTo>
                  <a:pt x="42982" y="798"/>
                  <a:pt x="40374" y="2929"/>
                  <a:pt x="39100" y="6227"/>
                </a:cubicBezTo>
                <a:cubicBezTo>
                  <a:pt x="38291" y="8287"/>
                  <a:pt x="37969" y="10847"/>
                  <a:pt x="36564" y="12252"/>
                </a:cubicBezTo>
                <a:cubicBezTo>
                  <a:pt x="35856" y="12960"/>
                  <a:pt x="34976" y="13247"/>
                  <a:pt x="34076" y="13247"/>
                </a:cubicBezTo>
                <a:cubicBezTo>
                  <a:pt x="33478" y="13247"/>
                  <a:pt x="32872" y="13120"/>
                  <a:pt x="32302" y="12907"/>
                </a:cubicBezTo>
                <a:cubicBezTo>
                  <a:pt x="30885" y="12359"/>
                  <a:pt x="29599" y="11335"/>
                  <a:pt x="28242" y="10573"/>
                </a:cubicBezTo>
                <a:cubicBezTo>
                  <a:pt x="26758" y="9736"/>
                  <a:pt x="25147" y="9199"/>
                  <a:pt x="23550" y="9199"/>
                </a:cubicBezTo>
                <a:cubicBezTo>
                  <a:pt x="22854" y="9199"/>
                  <a:pt x="22159" y="9301"/>
                  <a:pt x="21479" y="9525"/>
                </a:cubicBezTo>
                <a:cubicBezTo>
                  <a:pt x="19229" y="10251"/>
                  <a:pt x="17193" y="12442"/>
                  <a:pt x="16586" y="15383"/>
                </a:cubicBezTo>
                <a:cubicBezTo>
                  <a:pt x="15931" y="18562"/>
                  <a:pt x="16871" y="22443"/>
                  <a:pt x="15228" y="24944"/>
                </a:cubicBezTo>
                <a:cubicBezTo>
                  <a:pt x="13407" y="27730"/>
                  <a:pt x="9656" y="26634"/>
                  <a:pt x="7632" y="29170"/>
                </a:cubicBezTo>
                <a:cubicBezTo>
                  <a:pt x="6334" y="30802"/>
                  <a:pt x="6132" y="33445"/>
                  <a:pt x="6406" y="35778"/>
                </a:cubicBezTo>
                <a:cubicBezTo>
                  <a:pt x="6668" y="38112"/>
                  <a:pt x="6442" y="41362"/>
                  <a:pt x="5620" y="42732"/>
                </a:cubicBezTo>
                <a:cubicBezTo>
                  <a:pt x="4679" y="44279"/>
                  <a:pt x="679" y="45958"/>
                  <a:pt x="0" y="47185"/>
                </a:cubicBezTo>
                <a:lnTo>
                  <a:pt x="45732" y="47185"/>
                </a:lnTo>
                <a:lnTo>
                  <a:pt x="45732" y="0"/>
                </a:ln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rot="5400000">
            <a:off x="20716" y="3810587"/>
            <a:ext cx="1312194" cy="1353620"/>
          </a:xfrm>
          <a:custGeom>
            <a:avLst/>
            <a:gdLst/>
            <a:ahLst/>
            <a:cxnLst/>
            <a:rect l="l" t="t" r="r" b="b"/>
            <a:pathLst>
              <a:path w="45733" h="47185" extrusionOk="0">
                <a:moveTo>
                  <a:pt x="45732" y="0"/>
                </a:moveTo>
                <a:cubicBezTo>
                  <a:pt x="42982" y="798"/>
                  <a:pt x="40374" y="2929"/>
                  <a:pt x="39100" y="6227"/>
                </a:cubicBezTo>
                <a:cubicBezTo>
                  <a:pt x="38291" y="8287"/>
                  <a:pt x="37969" y="10847"/>
                  <a:pt x="36564" y="12252"/>
                </a:cubicBezTo>
                <a:cubicBezTo>
                  <a:pt x="35856" y="12960"/>
                  <a:pt x="34976" y="13247"/>
                  <a:pt x="34076" y="13247"/>
                </a:cubicBezTo>
                <a:cubicBezTo>
                  <a:pt x="33478" y="13247"/>
                  <a:pt x="32872" y="13120"/>
                  <a:pt x="32302" y="12907"/>
                </a:cubicBezTo>
                <a:cubicBezTo>
                  <a:pt x="30885" y="12359"/>
                  <a:pt x="29599" y="11335"/>
                  <a:pt x="28242" y="10573"/>
                </a:cubicBezTo>
                <a:cubicBezTo>
                  <a:pt x="26758" y="9736"/>
                  <a:pt x="25147" y="9199"/>
                  <a:pt x="23550" y="9199"/>
                </a:cubicBezTo>
                <a:cubicBezTo>
                  <a:pt x="22854" y="9199"/>
                  <a:pt x="22159" y="9301"/>
                  <a:pt x="21479" y="9525"/>
                </a:cubicBezTo>
                <a:cubicBezTo>
                  <a:pt x="19229" y="10251"/>
                  <a:pt x="17193" y="12442"/>
                  <a:pt x="16586" y="15383"/>
                </a:cubicBezTo>
                <a:cubicBezTo>
                  <a:pt x="15931" y="18562"/>
                  <a:pt x="16871" y="22443"/>
                  <a:pt x="15228" y="24944"/>
                </a:cubicBezTo>
                <a:cubicBezTo>
                  <a:pt x="13407" y="27730"/>
                  <a:pt x="9656" y="26634"/>
                  <a:pt x="7632" y="29170"/>
                </a:cubicBezTo>
                <a:cubicBezTo>
                  <a:pt x="6334" y="30802"/>
                  <a:pt x="6132" y="33445"/>
                  <a:pt x="6406" y="35778"/>
                </a:cubicBezTo>
                <a:cubicBezTo>
                  <a:pt x="6668" y="38112"/>
                  <a:pt x="6442" y="41362"/>
                  <a:pt x="5620" y="42732"/>
                </a:cubicBezTo>
                <a:cubicBezTo>
                  <a:pt x="4679" y="44279"/>
                  <a:pt x="679" y="45958"/>
                  <a:pt x="0" y="47185"/>
                </a:cubicBezTo>
                <a:lnTo>
                  <a:pt x="45732" y="47185"/>
                </a:lnTo>
                <a:lnTo>
                  <a:pt x="45732" y="0"/>
                </a:ln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flipH="1">
            <a:off x="425263" y="4447573"/>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flipH="1">
            <a:off x="8825930" y="4310012"/>
            <a:ext cx="113175" cy="113175"/>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flipH="1">
            <a:off x="8423997" y="4647267"/>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flipH="1">
            <a:off x="201262" y="4774005"/>
            <a:ext cx="123486" cy="12364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flipH="1">
            <a:off x="234152" y="36903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flipH="1">
            <a:off x="176450" y="4365762"/>
            <a:ext cx="57698" cy="57409"/>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1"/>
          <p:cNvSpPr/>
          <p:nvPr/>
        </p:nvSpPr>
        <p:spPr>
          <a:xfrm flipH="1">
            <a:off x="7950352" y="47827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1"/>
          <p:cNvSpPr/>
          <p:nvPr/>
        </p:nvSpPr>
        <p:spPr>
          <a:xfrm flipH="1">
            <a:off x="580422" y="4774004"/>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flipH="1">
            <a:off x="1217777" y="4782725"/>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rot="10800000" flipH="1">
            <a:off x="8736388" y="1455969"/>
            <a:ext cx="80042" cy="8011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rot="10800000" flipH="1">
            <a:off x="3401128" y="4570692"/>
            <a:ext cx="75603" cy="75603"/>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rot="10800000" flipH="1">
            <a:off x="8616776" y="587890"/>
            <a:ext cx="75603" cy="75998"/>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rot="10800000" flipH="1">
            <a:off x="720011" y="1647686"/>
            <a:ext cx="49238" cy="49208"/>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rot="10800000" flipH="1">
            <a:off x="8321421" y="1858210"/>
            <a:ext cx="117229" cy="117378"/>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1"/>
          <p:cNvSpPr/>
          <p:nvPr/>
        </p:nvSpPr>
        <p:spPr>
          <a:xfrm rot="10800000" flipH="1">
            <a:off x="8736391" y="2571752"/>
            <a:ext cx="49238" cy="49208"/>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1"/>
          <p:cNvSpPr/>
          <p:nvPr/>
        </p:nvSpPr>
        <p:spPr>
          <a:xfrm rot="10800000" flipH="1">
            <a:off x="7757749" y="237354"/>
            <a:ext cx="184246" cy="184480"/>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1"/>
          <p:cNvSpPr/>
          <p:nvPr/>
        </p:nvSpPr>
        <p:spPr>
          <a:xfrm rot="10800000" flipH="1">
            <a:off x="324752" y="271152"/>
            <a:ext cx="117217" cy="116853"/>
          </a:xfrm>
          <a:custGeom>
            <a:avLst/>
            <a:gdLst/>
            <a:ahLst/>
            <a:cxnLst/>
            <a:rect l="l" t="t" r="r" b="b"/>
            <a:pathLst>
              <a:path w="3859" h="3847" extrusionOk="0">
                <a:moveTo>
                  <a:pt x="1930" y="1"/>
                </a:moveTo>
                <a:cubicBezTo>
                  <a:pt x="870" y="1"/>
                  <a:pt x="1" y="858"/>
                  <a:pt x="1" y="1929"/>
                </a:cubicBezTo>
                <a:cubicBezTo>
                  <a:pt x="1" y="2989"/>
                  <a:pt x="870" y="3846"/>
                  <a:pt x="1930" y="3846"/>
                </a:cubicBezTo>
                <a:cubicBezTo>
                  <a:pt x="2989" y="3846"/>
                  <a:pt x="3858" y="2989"/>
                  <a:pt x="3858" y="1929"/>
                </a:cubicBezTo>
                <a:cubicBezTo>
                  <a:pt x="3858" y="858"/>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rgbClr val="091F54"/>
        </a:solidFill>
        <a:effectLst/>
      </p:bgPr>
    </p:bg>
    <p:spTree>
      <p:nvGrpSpPr>
        <p:cNvPr id="1" name="Shape 525"/>
        <p:cNvGrpSpPr/>
        <p:nvPr/>
      </p:nvGrpSpPr>
      <p:grpSpPr>
        <a:xfrm>
          <a:off x="0" y="0"/>
          <a:ext cx="0" cy="0"/>
          <a:chOff x="0" y="0"/>
          <a:chExt cx="0" cy="0"/>
        </a:xfrm>
      </p:grpSpPr>
      <p:sp>
        <p:nvSpPr>
          <p:cNvPr id="526" name="Google Shape;526;p22"/>
          <p:cNvSpPr/>
          <p:nvPr/>
        </p:nvSpPr>
        <p:spPr>
          <a:xfrm>
            <a:off x="0" y="0"/>
            <a:ext cx="3056726" cy="5143528"/>
          </a:xfrm>
          <a:custGeom>
            <a:avLst/>
            <a:gdLst/>
            <a:ahLst/>
            <a:cxnLst/>
            <a:rect l="l" t="t" r="r" b="b"/>
            <a:pathLst>
              <a:path w="35934" h="56258" extrusionOk="0">
                <a:moveTo>
                  <a:pt x="0" y="0"/>
                </a:moveTo>
                <a:lnTo>
                  <a:pt x="0" y="56257"/>
                </a:lnTo>
                <a:lnTo>
                  <a:pt x="33207" y="56257"/>
                </a:lnTo>
                <a:cubicBezTo>
                  <a:pt x="34314" y="54888"/>
                  <a:pt x="35088" y="53304"/>
                  <a:pt x="34540" y="51721"/>
                </a:cubicBezTo>
                <a:cubicBezTo>
                  <a:pt x="33921" y="49935"/>
                  <a:pt x="31909" y="49066"/>
                  <a:pt x="30040" y="48720"/>
                </a:cubicBezTo>
                <a:cubicBezTo>
                  <a:pt x="28182" y="48387"/>
                  <a:pt x="26194" y="48327"/>
                  <a:pt x="24611" y="47292"/>
                </a:cubicBezTo>
                <a:cubicBezTo>
                  <a:pt x="23277" y="46422"/>
                  <a:pt x="22396" y="44898"/>
                  <a:pt x="22325" y="43315"/>
                </a:cubicBezTo>
                <a:cubicBezTo>
                  <a:pt x="22146" y="39624"/>
                  <a:pt x="25789" y="37028"/>
                  <a:pt x="29016" y="35231"/>
                </a:cubicBezTo>
                <a:cubicBezTo>
                  <a:pt x="32242" y="33433"/>
                  <a:pt x="35933" y="30980"/>
                  <a:pt x="35933" y="27277"/>
                </a:cubicBezTo>
                <a:cubicBezTo>
                  <a:pt x="35921" y="23932"/>
                  <a:pt x="32802" y="21479"/>
                  <a:pt x="29825" y="19931"/>
                </a:cubicBezTo>
                <a:cubicBezTo>
                  <a:pt x="28028" y="18991"/>
                  <a:pt x="26158" y="18181"/>
                  <a:pt x="24241" y="17502"/>
                </a:cubicBezTo>
                <a:cubicBezTo>
                  <a:pt x="22134" y="16752"/>
                  <a:pt x="19872" y="16097"/>
                  <a:pt x="18372" y="14442"/>
                </a:cubicBezTo>
                <a:cubicBezTo>
                  <a:pt x="15907" y="11692"/>
                  <a:pt x="16598" y="7263"/>
                  <a:pt x="18586" y="4155"/>
                </a:cubicBezTo>
                <a:cubicBezTo>
                  <a:pt x="19562" y="2631"/>
                  <a:pt x="20789" y="1298"/>
                  <a:pt x="22063" y="0"/>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650031" y="1230598"/>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233737" y="795914"/>
            <a:ext cx="79648" cy="79648"/>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233726" y="2485802"/>
            <a:ext cx="79648" cy="80064"/>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501383" y="4081836"/>
            <a:ext cx="79680" cy="79648"/>
          </a:xfrm>
          <a:custGeom>
            <a:avLst/>
            <a:gdLst/>
            <a:ahLst/>
            <a:cxnLst/>
            <a:rect l="l" t="t" r="r" b="b"/>
            <a:pathLst>
              <a:path w="2490" h="2489" extrusionOk="0">
                <a:moveTo>
                  <a:pt x="1239" y="0"/>
                </a:moveTo>
                <a:cubicBezTo>
                  <a:pt x="549" y="0"/>
                  <a:pt x="1" y="548"/>
                  <a:pt x="1" y="1239"/>
                </a:cubicBezTo>
                <a:cubicBezTo>
                  <a:pt x="1" y="1929"/>
                  <a:pt x="549" y="2489"/>
                  <a:pt x="1239" y="2489"/>
                </a:cubicBezTo>
                <a:cubicBezTo>
                  <a:pt x="1930" y="2489"/>
                  <a:pt x="2489" y="1929"/>
                  <a:pt x="2489" y="1239"/>
                </a:cubicBezTo>
                <a:cubicBezTo>
                  <a:pt x="2489" y="548"/>
                  <a:pt x="1930"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1448711" y="1913740"/>
            <a:ext cx="123488" cy="123104"/>
          </a:xfrm>
          <a:custGeom>
            <a:avLst/>
            <a:gdLst/>
            <a:ahLst/>
            <a:cxnLst/>
            <a:rect l="l" t="t" r="r" b="b"/>
            <a:pathLst>
              <a:path w="3859" h="3847" extrusionOk="0">
                <a:moveTo>
                  <a:pt x="1930" y="1"/>
                </a:moveTo>
                <a:cubicBezTo>
                  <a:pt x="870" y="1"/>
                  <a:pt x="1" y="858"/>
                  <a:pt x="1" y="1929"/>
                </a:cubicBezTo>
                <a:cubicBezTo>
                  <a:pt x="1" y="2989"/>
                  <a:pt x="870" y="3846"/>
                  <a:pt x="1930" y="3846"/>
                </a:cubicBezTo>
                <a:cubicBezTo>
                  <a:pt x="2989" y="3846"/>
                  <a:pt x="3858" y="2989"/>
                  <a:pt x="3858" y="1929"/>
                </a:cubicBezTo>
                <a:cubicBezTo>
                  <a:pt x="3858" y="858"/>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650015" y="2371794"/>
            <a:ext cx="123072" cy="123488"/>
          </a:xfrm>
          <a:custGeom>
            <a:avLst/>
            <a:gdLst/>
            <a:ahLst/>
            <a:cxnLst/>
            <a:rect l="l" t="t" r="r" b="b"/>
            <a:pathLst>
              <a:path w="3846" h="3859" extrusionOk="0">
                <a:moveTo>
                  <a:pt x="1917" y="0"/>
                </a:moveTo>
                <a:cubicBezTo>
                  <a:pt x="858" y="0"/>
                  <a:pt x="0" y="858"/>
                  <a:pt x="0" y="1929"/>
                </a:cubicBezTo>
                <a:cubicBezTo>
                  <a:pt x="0" y="2989"/>
                  <a:pt x="858" y="3858"/>
                  <a:pt x="1917" y="3858"/>
                </a:cubicBezTo>
                <a:cubicBezTo>
                  <a:pt x="2989" y="3858"/>
                  <a:pt x="3846" y="2989"/>
                  <a:pt x="3846" y="1929"/>
                </a:cubicBezTo>
                <a:cubicBezTo>
                  <a:pt x="3846" y="858"/>
                  <a:pt x="2989" y="0"/>
                  <a:pt x="1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1327636" y="4372889"/>
            <a:ext cx="123488" cy="123488"/>
          </a:xfrm>
          <a:custGeom>
            <a:avLst/>
            <a:gdLst/>
            <a:ahLst/>
            <a:cxnLst/>
            <a:rect l="l" t="t" r="r" b="b"/>
            <a:pathLst>
              <a:path w="3859" h="3859" extrusionOk="0">
                <a:moveTo>
                  <a:pt x="1930" y="1"/>
                </a:moveTo>
                <a:cubicBezTo>
                  <a:pt x="858" y="1"/>
                  <a:pt x="1" y="870"/>
                  <a:pt x="1" y="1930"/>
                </a:cubicBezTo>
                <a:cubicBezTo>
                  <a:pt x="1" y="2989"/>
                  <a:pt x="858" y="3859"/>
                  <a:pt x="1930" y="3859"/>
                </a:cubicBezTo>
                <a:cubicBezTo>
                  <a:pt x="2989" y="3859"/>
                  <a:pt x="3858" y="2989"/>
                  <a:pt x="3858" y="1930"/>
                </a:cubicBezTo>
                <a:cubicBezTo>
                  <a:pt x="3858" y="870"/>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989991" y="306316"/>
            <a:ext cx="52224" cy="52224"/>
          </a:xfrm>
          <a:custGeom>
            <a:avLst/>
            <a:gdLst/>
            <a:ahLst/>
            <a:cxnLst/>
            <a:rect l="l" t="t" r="r" b="b"/>
            <a:pathLst>
              <a:path w="1632" h="1632" extrusionOk="0">
                <a:moveTo>
                  <a:pt x="810" y="0"/>
                </a:moveTo>
                <a:cubicBezTo>
                  <a:pt x="358" y="0"/>
                  <a:pt x="1" y="369"/>
                  <a:pt x="1" y="822"/>
                </a:cubicBezTo>
                <a:cubicBezTo>
                  <a:pt x="1" y="1274"/>
                  <a:pt x="358" y="1631"/>
                  <a:pt x="810" y="1631"/>
                </a:cubicBezTo>
                <a:cubicBezTo>
                  <a:pt x="1263" y="1631"/>
                  <a:pt x="1632" y="1274"/>
                  <a:pt x="1632" y="822"/>
                </a:cubicBezTo>
                <a:cubicBezTo>
                  <a:pt x="1632" y="369"/>
                  <a:pt x="1263"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1113157" y="1736334"/>
            <a:ext cx="51872" cy="51840"/>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2564860" y="2248705"/>
            <a:ext cx="123456" cy="123104"/>
          </a:xfrm>
          <a:custGeom>
            <a:avLst/>
            <a:gdLst/>
            <a:ahLst/>
            <a:cxnLst/>
            <a:rect l="l" t="t" r="r" b="b"/>
            <a:pathLst>
              <a:path w="3858" h="3847" extrusionOk="0">
                <a:moveTo>
                  <a:pt x="1929" y="1"/>
                </a:moveTo>
                <a:cubicBezTo>
                  <a:pt x="870" y="1"/>
                  <a:pt x="0" y="858"/>
                  <a:pt x="0" y="1918"/>
                </a:cubicBezTo>
                <a:cubicBezTo>
                  <a:pt x="0" y="2989"/>
                  <a:pt x="870" y="3846"/>
                  <a:pt x="1929" y="3846"/>
                </a:cubicBezTo>
                <a:cubicBezTo>
                  <a:pt x="2989" y="3846"/>
                  <a:pt x="3858" y="2989"/>
                  <a:pt x="3858" y="1918"/>
                </a:cubicBezTo>
                <a:cubicBezTo>
                  <a:pt x="3858" y="858"/>
                  <a:pt x="2989"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233732" y="235267"/>
            <a:ext cx="194104" cy="19435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457554" y="1700414"/>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2802751" y="2611497"/>
            <a:ext cx="80042" cy="8011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1921701" y="4624060"/>
            <a:ext cx="80042" cy="8011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313382" y="4704180"/>
            <a:ext cx="194104" cy="19435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867182" y="4572208"/>
            <a:ext cx="51872" cy="51840"/>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txBox="1">
            <a:spLocks noGrp="1"/>
          </p:cNvSpPr>
          <p:nvPr>
            <p:ph type="title"/>
          </p:nvPr>
        </p:nvSpPr>
        <p:spPr>
          <a:xfrm>
            <a:off x="3241489" y="16951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4" name="Google Shape;544;p22"/>
          <p:cNvSpPr txBox="1">
            <a:spLocks noGrp="1"/>
          </p:cNvSpPr>
          <p:nvPr>
            <p:ph type="title" idx="2" hasCustomPrompt="1"/>
          </p:nvPr>
        </p:nvSpPr>
        <p:spPr>
          <a:xfrm>
            <a:off x="3772039" y="117817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545" name="Google Shape;545;p22"/>
          <p:cNvSpPr txBox="1">
            <a:spLocks noGrp="1"/>
          </p:cNvSpPr>
          <p:nvPr>
            <p:ph type="subTitle" idx="1"/>
          </p:nvPr>
        </p:nvSpPr>
        <p:spPr>
          <a:xfrm>
            <a:off x="3172939" y="2281675"/>
            <a:ext cx="247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6" name="Google Shape;546;p22"/>
          <p:cNvSpPr txBox="1">
            <a:spLocks noGrp="1"/>
          </p:cNvSpPr>
          <p:nvPr>
            <p:ph type="title" idx="3"/>
          </p:nvPr>
        </p:nvSpPr>
        <p:spPr>
          <a:xfrm>
            <a:off x="6063252" y="16951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7" name="Google Shape;547;p22"/>
          <p:cNvSpPr txBox="1">
            <a:spLocks noGrp="1"/>
          </p:cNvSpPr>
          <p:nvPr>
            <p:ph type="title" idx="4" hasCustomPrompt="1"/>
          </p:nvPr>
        </p:nvSpPr>
        <p:spPr>
          <a:xfrm>
            <a:off x="6593802" y="117817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548" name="Google Shape;548;p22"/>
          <p:cNvSpPr txBox="1">
            <a:spLocks noGrp="1"/>
          </p:cNvSpPr>
          <p:nvPr>
            <p:ph type="subTitle" idx="5"/>
          </p:nvPr>
        </p:nvSpPr>
        <p:spPr>
          <a:xfrm>
            <a:off x="5994702" y="2281675"/>
            <a:ext cx="247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9" name="Google Shape;549;p22"/>
          <p:cNvSpPr txBox="1">
            <a:spLocks noGrp="1"/>
          </p:cNvSpPr>
          <p:nvPr>
            <p:ph type="title" idx="6"/>
          </p:nvPr>
        </p:nvSpPr>
        <p:spPr>
          <a:xfrm>
            <a:off x="3241489" y="35658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0" name="Google Shape;550;p22"/>
          <p:cNvSpPr txBox="1">
            <a:spLocks noGrp="1"/>
          </p:cNvSpPr>
          <p:nvPr>
            <p:ph type="title" idx="7" hasCustomPrompt="1"/>
          </p:nvPr>
        </p:nvSpPr>
        <p:spPr>
          <a:xfrm>
            <a:off x="3772039" y="3048875"/>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551" name="Google Shape;551;p22"/>
          <p:cNvSpPr txBox="1">
            <a:spLocks noGrp="1"/>
          </p:cNvSpPr>
          <p:nvPr>
            <p:ph type="subTitle" idx="8"/>
          </p:nvPr>
        </p:nvSpPr>
        <p:spPr>
          <a:xfrm>
            <a:off x="3172939" y="4148738"/>
            <a:ext cx="247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2" name="Google Shape;552;p22"/>
          <p:cNvSpPr txBox="1">
            <a:spLocks noGrp="1"/>
          </p:cNvSpPr>
          <p:nvPr>
            <p:ph type="title" idx="9"/>
          </p:nvPr>
        </p:nvSpPr>
        <p:spPr>
          <a:xfrm>
            <a:off x="6063252" y="35585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3" name="Google Shape;553;p22"/>
          <p:cNvSpPr txBox="1">
            <a:spLocks noGrp="1"/>
          </p:cNvSpPr>
          <p:nvPr>
            <p:ph type="title" idx="13" hasCustomPrompt="1"/>
          </p:nvPr>
        </p:nvSpPr>
        <p:spPr>
          <a:xfrm>
            <a:off x="6593802" y="3041600"/>
            <a:ext cx="12753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554" name="Google Shape;554;p22"/>
          <p:cNvSpPr txBox="1">
            <a:spLocks noGrp="1"/>
          </p:cNvSpPr>
          <p:nvPr>
            <p:ph type="subTitle" idx="14"/>
          </p:nvPr>
        </p:nvSpPr>
        <p:spPr>
          <a:xfrm>
            <a:off x="5994702" y="4148738"/>
            <a:ext cx="247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55" name="Google Shape;555;p22"/>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bg>
      <p:bgPr>
        <a:solidFill>
          <a:srgbClr val="091F54"/>
        </a:solidFill>
        <a:effectLst/>
      </p:bgPr>
    </p:bg>
    <p:spTree>
      <p:nvGrpSpPr>
        <p:cNvPr id="1" name="Shape 556"/>
        <p:cNvGrpSpPr/>
        <p:nvPr/>
      </p:nvGrpSpPr>
      <p:grpSpPr>
        <a:xfrm>
          <a:off x="0" y="0"/>
          <a:ext cx="0" cy="0"/>
          <a:chOff x="0" y="0"/>
          <a:chExt cx="0" cy="0"/>
        </a:xfrm>
      </p:grpSpPr>
      <p:sp>
        <p:nvSpPr>
          <p:cNvPr id="557" name="Google Shape;557;p23"/>
          <p:cNvSpPr txBox="1">
            <a:spLocks noGrp="1"/>
          </p:cNvSpPr>
          <p:nvPr>
            <p:ph type="title"/>
          </p:nvPr>
        </p:nvSpPr>
        <p:spPr>
          <a:xfrm>
            <a:off x="2290050" y="2984238"/>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58" name="Google Shape;558;p23"/>
          <p:cNvSpPr txBox="1">
            <a:spLocks noGrp="1"/>
          </p:cNvSpPr>
          <p:nvPr>
            <p:ph type="subTitle" idx="1"/>
          </p:nvPr>
        </p:nvSpPr>
        <p:spPr>
          <a:xfrm>
            <a:off x="1458150" y="1349888"/>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lt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559" name="Google Shape;559;p23"/>
          <p:cNvSpPr/>
          <p:nvPr/>
        </p:nvSpPr>
        <p:spPr>
          <a:xfrm rot="10800000" flipH="1">
            <a:off x="7439036" y="12"/>
            <a:ext cx="1704964" cy="1392741"/>
          </a:xfrm>
          <a:custGeom>
            <a:avLst/>
            <a:gdLst/>
            <a:ahLst/>
            <a:cxnLst/>
            <a:rect l="l" t="t" r="r" b="b"/>
            <a:pathLst>
              <a:path w="20587" h="16818" extrusionOk="0">
                <a:moveTo>
                  <a:pt x="20155" y="0"/>
                </a:moveTo>
                <a:cubicBezTo>
                  <a:pt x="19206" y="0"/>
                  <a:pt x="16917" y="513"/>
                  <a:pt x="15609" y="5149"/>
                </a:cubicBezTo>
                <a:cubicBezTo>
                  <a:pt x="13919" y="11103"/>
                  <a:pt x="8442" y="9626"/>
                  <a:pt x="3870" y="11055"/>
                </a:cubicBezTo>
                <a:cubicBezTo>
                  <a:pt x="107" y="12246"/>
                  <a:pt x="0" y="14448"/>
                  <a:pt x="798" y="16818"/>
                </a:cubicBezTo>
                <a:lnTo>
                  <a:pt x="20586" y="16818"/>
                </a:lnTo>
                <a:lnTo>
                  <a:pt x="20586" y="42"/>
                </a:lnTo>
                <a:cubicBezTo>
                  <a:pt x="20586" y="42"/>
                  <a:pt x="20425" y="0"/>
                  <a:pt x="20155" y="0"/>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flipH="1">
            <a:off x="8882839" y="674799"/>
            <a:ext cx="113175" cy="113175"/>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flipH="1">
            <a:off x="8803230" y="179379"/>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flipH="1">
            <a:off x="8529883" y="387611"/>
            <a:ext cx="57698" cy="57409"/>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flipH="1">
            <a:off x="7971268" y="179376"/>
            <a:ext cx="113168" cy="11326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8" y="2853747"/>
            <a:ext cx="2381268" cy="2289753"/>
          </a:xfrm>
          <a:custGeom>
            <a:avLst/>
            <a:gdLst/>
            <a:ahLst/>
            <a:cxnLst/>
            <a:rect l="l" t="t" r="r" b="b"/>
            <a:pathLst>
              <a:path w="17074" h="16419" extrusionOk="0">
                <a:moveTo>
                  <a:pt x="0" y="0"/>
                </a:moveTo>
                <a:lnTo>
                  <a:pt x="0" y="16419"/>
                </a:lnTo>
                <a:lnTo>
                  <a:pt x="15967" y="16419"/>
                </a:lnTo>
                <a:cubicBezTo>
                  <a:pt x="16848" y="15883"/>
                  <a:pt x="17074" y="14859"/>
                  <a:pt x="16336" y="13633"/>
                </a:cubicBezTo>
                <a:cubicBezTo>
                  <a:pt x="15836" y="12835"/>
                  <a:pt x="14848" y="12644"/>
                  <a:pt x="14347" y="11942"/>
                </a:cubicBezTo>
                <a:cubicBezTo>
                  <a:pt x="13657" y="11156"/>
                  <a:pt x="14145" y="10751"/>
                  <a:pt x="13955" y="9858"/>
                </a:cubicBezTo>
                <a:cubicBezTo>
                  <a:pt x="13581" y="8534"/>
                  <a:pt x="12876" y="8092"/>
                  <a:pt x="12060" y="8092"/>
                </a:cubicBezTo>
                <a:cubicBezTo>
                  <a:pt x="10925" y="8092"/>
                  <a:pt x="9573" y="8946"/>
                  <a:pt x="8597" y="9465"/>
                </a:cubicBezTo>
                <a:cubicBezTo>
                  <a:pt x="8047" y="9739"/>
                  <a:pt x="7459" y="9868"/>
                  <a:pt x="6878" y="9868"/>
                </a:cubicBezTo>
                <a:cubicBezTo>
                  <a:pt x="5359" y="9868"/>
                  <a:pt x="3885" y="8984"/>
                  <a:pt x="3239" y="7477"/>
                </a:cubicBezTo>
                <a:cubicBezTo>
                  <a:pt x="2346" y="5263"/>
                  <a:pt x="3048" y="655"/>
                  <a:pt x="0" y="0"/>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flipH="1">
            <a:off x="143671" y="4153546"/>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flipH="1">
            <a:off x="1091389" y="4596597"/>
            <a:ext cx="113175" cy="113175"/>
          </a:xfrm>
          <a:custGeom>
            <a:avLst/>
            <a:gdLst/>
            <a:ahLst/>
            <a:cxnLst/>
            <a:rect l="l" t="t" r="r" b="b"/>
            <a:pathLst>
              <a:path w="2489" h="2489" extrusionOk="0">
                <a:moveTo>
                  <a:pt x="1250" y="0"/>
                </a:moveTo>
                <a:cubicBezTo>
                  <a:pt x="560" y="0"/>
                  <a:pt x="0" y="560"/>
                  <a:pt x="0" y="1250"/>
                </a:cubicBezTo>
                <a:cubicBezTo>
                  <a:pt x="0" y="1941"/>
                  <a:pt x="560" y="2488"/>
                  <a:pt x="1250" y="2488"/>
                </a:cubicBezTo>
                <a:cubicBezTo>
                  <a:pt x="1929" y="2488"/>
                  <a:pt x="2489" y="1941"/>
                  <a:pt x="2489" y="1250"/>
                </a:cubicBezTo>
                <a:cubicBezTo>
                  <a:pt x="2489" y="560"/>
                  <a:pt x="1929"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flipH="1">
            <a:off x="1617380" y="4689215"/>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flipH="1">
            <a:off x="338020" y="4648503"/>
            <a:ext cx="123486" cy="12364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flipH="1">
            <a:off x="586035" y="4882097"/>
            <a:ext cx="57698" cy="57427"/>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flipH="1">
            <a:off x="662308" y="4452284"/>
            <a:ext cx="57698" cy="57409"/>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flipH="1">
            <a:off x="1617383" y="4233209"/>
            <a:ext cx="57698" cy="57409"/>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flipH="1">
            <a:off x="140690" y="3628049"/>
            <a:ext cx="85993" cy="86128"/>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608131" y="210548"/>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1406811" y="893690"/>
            <a:ext cx="123488" cy="123104"/>
          </a:xfrm>
          <a:custGeom>
            <a:avLst/>
            <a:gdLst/>
            <a:ahLst/>
            <a:cxnLst/>
            <a:rect l="l" t="t" r="r" b="b"/>
            <a:pathLst>
              <a:path w="3859" h="3847" extrusionOk="0">
                <a:moveTo>
                  <a:pt x="1930" y="1"/>
                </a:moveTo>
                <a:cubicBezTo>
                  <a:pt x="870" y="1"/>
                  <a:pt x="1" y="858"/>
                  <a:pt x="1" y="1929"/>
                </a:cubicBezTo>
                <a:cubicBezTo>
                  <a:pt x="1" y="2989"/>
                  <a:pt x="870" y="3846"/>
                  <a:pt x="1930" y="3846"/>
                </a:cubicBezTo>
                <a:cubicBezTo>
                  <a:pt x="2989" y="3846"/>
                  <a:pt x="3858" y="2989"/>
                  <a:pt x="3858" y="1929"/>
                </a:cubicBezTo>
                <a:cubicBezTo>
                  <a:pt x="3858" y="858"/>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608115" y="1351744"/>
            <a:ext cx="123072" cy="123488"/>
          </a:xfrm>
          <a:custGeom>
            <a:avLst/>
            <a:gdLst/>
            <a:ahLst/>
            <a:cxnLst/>
            <a:rect l="l" t="t" r="r" b="b"/>
            <a:pathLst>
              <a:path w="3846" h="3859" extrusionOk="0">
                <a:moveTo>
                  <a:pt x="1917" y="0"/>
                </a:moveTo>
                <a:cubicBezTo>
                  <a:pt x="858" y="0"/>
                  <a:pt x="0" y="858"/>
                  <a:pt x="0" y="1929"/>
                </a:cubicBezTo>
                <a:cubicBezTo>
                  <a:pt x="0" y="2989"/>
                  <a:pt x="858" y="3858"/>
                  <a:pt x="1917" y="3858"/>
                </a:cubicBezTo>
                <a:cubicBezTo>
                  <a:pt x="2989" y="3858"/>
                  <a:pt x="3846" y="2989"/>
                  <a:pt x="3846" y="1929"/>
                </a:cubicBezTo>
                <a:cubicBezTo>
                  <a:pt x="3846" y="858"/>
                  <a:pt x="2989" y="0"/>
                  <a:pt x="1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415654" y="680364"/>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7439036" y="4808890"/>
            <a:ext cx="123488" cy="123104"/>
          </a:xfrm>
          <a:custGeom>
            <a:avLst/>
            <a:gdLst/>
            <a:ahLst/>
            <a:cxnLst/>
            <a:rect l="l" t="t" r="r" b="b"/>
            <a:pathLst>
              <a:path w="3859" h="3847" extrusionOk="0">
                <a:moveTo>
                  <a:pt x="1930" y="1"/>
                </a:moveTo>
                <a:cubicBezTo>
                  <a:pt x="870" y="1"/>
                  <a:pt x="1" y="858"/>
                  <a:pt x="1" y="1929"/>
                </a:cubicBezTo>
                <a:cubicBezTo>
                  <a:pt x="1" y="2989"/>
                  <a:pt x="870" y="3846"/>
                  <a:pt x="1930" y="3846"/>
                </a:cubicBezTo>
                <a:cubicBezTo>
                  <a:pt x="2989" y="3846"/>
                  <a:pt x="3858" y="2989"/>
                  <a:pt x="3858" y="1929"/>
                </a:cubicBezTo>
                <a:cubicBezTo>
                  <a:pt x="3858" y="858"/>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flipH="1">
            <a:off x="8610455" y="2735515"/>
            <a:ext cx="192776"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rgbClr val="091F54"/>
        </a:solidFill>
        <a:effectLst/>
      </p:bgPr>
    </p:bg>
    <p:spTree>
      <p:nvGrpSpPr>
        <p:cNvPr id="1" name="Shape 810"/>
        <p:cNvGrpSpPr/>
        <p:nvPr/>
      </p:nvGrpSpPr>
      <p:grpSpPr>
        <a:xfrm>
          <a:off x="0" y="0"/>
          <a:ext cx="0" cy="0"/>
          <a:chOff x="0" y="0"/>
          <a:chExt cx="0" cy="0"/>
        </a:xfrm>
      </p:grpSpPr>
      <p:sp>
        <p:nvSpPr>
          <p:cNvPr id="811" name="Google Shape;811;p33"/>
          <p:cNvSpPr/>
          <p:nvPr/>
        </p:nvSpPr>
        <p:spPr>
          <a:xfrm rot="10800000" flipH="1">
            <a:off x="6766501" y="45"/>
            <a:ext cx="2377511" cy="1419712"/>
          </a:xfrm>
          <a:custGeom>
            <a:avLst/>
            <a:gdLst/>
            <a:ahLst/>
            <a:cxnLst/>
            <a:rect l="l" t="t" r="r" b="b"/>
            <a:pathLst>
              <a:path w="21301" h="12722" extrusionOk="0">
                <a:moveTo>
                  <a:pt x="20653" y="1"/>
                </a:moveTo>
                <a:cubicBezTo>
                  <a:pt x="20103" y="1"/>
                  <a:pt x="19564" y="96"/>
                  <a:pt x="19050" y="328"/>
                </a:cubicBezTo>
                <a:cubicBezTo>
                  <a:pt x="17383" y="1054"/>
                  <a:pt x="16395" y="3030"/>
                  <a:pt x="14621" y="3411"/>
                </a:cubicBezTo>
                <a:cubicBezTo>
                  <a:pt x="14377" y="3465"/>
                  <a:pt x="14128" y="3486"/>
                  <a:pt x="13875" y="3486"/>
                </a:cubicBezTo>
                <a:cubicBezTo>
                  <a:pt x="13040" y="3486"/>
                  <a:pt x="12170" y="3260"/>
                  <a:pt x="11354" y="3260"/>
                </a:cubicBezTo>
                <a:cubicBezTo>
                  <a:pt x="10888" y="3260"/>
                  <a:pt x="10439" y="3334"/>
                  <a:pt x="10025" y="3566"/>
                </a:cubicBezTo>
                <a:cubicBezTo>
                  <a:pt x="8989" y="4138"/>
                  <a:pt x="8608" y="5507"/>
                  <a:pt x="7572" y="6114"/>
                </a:cubicBezTo>
                <a:cubicBezTo>
                  <a:pt x="7134" y="6371"/>
                  <a:pt x="6652" y="6447"/>
                  <a:pt x="6149" y="6447"/>
                </a:cubicBezTo>
                <a:cubicBezTo>
                  <a:pt x="5399" y="6447"/>
                  <a:pt x="4601" y="6276"/>
                  <a:pt x="3830" y="6276"/>
                </a:cubicBezTo>
                <a:cubicBezTo>
                  <a:pt x="3631" y="6276"/>
                  <a:pt x="3433" y="6288"/>
                  <a:pt x="3239" y="6316"/>
                </a:cubicBezTo>
                <a:cubicBezTo>
                  <a:pt x="1524" y="6566"/>
                  <a:pt x="226" y="8210"/>
                  <a:pt x="36" y="9936"/>
                </a:cubicBezTo>
                <a:cubicBezTo>
                  <a:pt x="12" y="10138"/>
                  <a:pt x="0" y="10341"/>
                  <a:pt x="0" y="10531"/>
                </a:cubicBezTo>
                <a:cubicBezTo>
                  <a:pt x="12" y="11281"/>
                  <a:pt x="179" y="12020"/>
                  <a:pt x="464" y="12722"/>
                </a:cubicBezTo>
                <a:lnTo>
                  <a:pt x="21300" y="12722"/>
                </a:lnTo>
                <a:lnTo>
                  <a:pt x="21300" y="42"/>
                </a:lnTo>
                <a:cubicBezTo>
                  <a:pt x="21083" y="15"/>
                  <a:pt x="20867" y="1"/>
                  <a:pt x="20653" y="1"/>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rot="10800000" flipH="1">
            <a:off x="8372132" y="570357"/>
            <a:ext cx="51872" cy="51840"/>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rot="10800000" flipH="1">
            <a:off x="8581089" y="235503"/>
            <a:ext cx="79648" cy="80064"/>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rot="10800000" flipH="1">
            <a:off x="8806750" y="898073"/>
            <a:ext cx="123052" cy="123157"/>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rot="10800000" flipH="1">
            <a:off x="7635875" y="224526"/>
            <a:ext cx="192750"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rot="10800000" flipH="1">
            <a:off x="7161886" y="315553"/>
            <a:ext cx="123050" cy="123705"/>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7786313" y="4033102"/>
            <a:ext cx="1357698" cy="1110372"/>
          </a:xfrm>
          <a:custGeom>
            <a:avLst/>
            <a:gdLst/>
            <a:ahLst/>
            <a:cxnLst/>
            <a:rect l="l" t="t" r="r" b="b"/>
            <a:pathLst>
              <a:path w="8978" h="7343" extrusionOk="0">
                <a:moveTo>
                  <a:pt x="4257" y="1"/>
                </a:moveTo>
                <a:cubicBezTo>
                  <a:pt x="3373" y="1"/>
                  <a:pt x="2518" y="291"/>
                  <a:pt x="1691" y="1068"/>
                </a:cubicBezTo>
                <a:cubicBezTo>
                  <a:pt x="1096" y="1568"/>
                  <a:pt x="298" y="2759"/>
                  <a:pt x="203" y="3449"/>
                </a:cubicBezTo>
                <a:cubicBezTo>
                  <a:pt x="0" y="4747"/>
                  <a:pt x="893" y="4842"/>
                  <a:pt x="1096" y="5831"/>
                </a:cubicBezTo>
                <a:cubicBezTo>
                  <a:pt x="1215" y="6485"/>
                  <a:pt x="798" y="6878"/>
                  <a:pt x="738" y="7343"/>
                </a:cubicBezTo>
                <a:lnTo>
                  <a:pt x="8977" y="7343"/>
                </a:lnTo>
                <a:lnTo>
                  <a:pt x="8977" y="1223"/>
                </a:lnTo>
                <a:cubicBezTo>
                  <a:pt x="8851" y="1274"/>
                  <a:pt x="8721" y="1296"/>
                  <a:pt x="8588" y="1296"/>
                </a:cubicBezTo>
                <a:cubicBezTo>
                  <a:pt x="7980" y="1296"/>
                  <a:pt x="7318" y="834"/>
                  <a:pt x="6751" y="580"/>
                </a:cubicBezTo>
                <a:cubicBezTo>
                  <a:pt x="5897" y="244"/>
                  <a:pt x="5066" y="1"/>
                  <a:pt x="4257" y="1"/>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rot="10800000">
            <a:off x="8179396" y="4554107"/>
            <a:ext cx="51872" cy="51840"/>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rot="10800000">
            <a:off x="8816121" y="4873784"/>
            <a:ext cx="123456" cy="123104"/>
          </a:xfrm>
          <a:custGeom>
            <a:avLst/>
            <a:gdLst/>
            <a:ahLst/>
            <a:cxnLst/>
            <a:rect l="l" t="t" r="r" b="b"/>
            <a:pathLst>
              <a:path w="3858" h="3847" extrusionOk="0">
                <a:moveTo>
                  <a:pt x="1929" y="1"/>
                </a:moveTo>
                <a:cubicBezTo>
                  <a:pt x="870" y="1"/>
                  <a:pt x="0" y="858"/>
                  <a:pt x="0" y="1918"/>
                </a:cubicBezTo>
                <a:cubicBezTo>
                  <a:pt x="0" y="2989"/>
                  <a:pt x="870" y="3846"/>
                  <a:pt x="1929" y="3846"/>
                </a:cubicBezTo>
                <a:cubicBezTo>
                  <a:pt x="2989" y="3846"/>
                  <a:pt x="3858" y="2989"/>
                  <a:pt x="3858" y="1918"/>
                </a:cubicBezTo>
                <a:cubicBezTo>
                  <a:pt x="3858" y="858"/>
                  <a:pt x="2989"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rot="10800000">
            <a:off x="8524299" y="4491838"/>
            <a:ext cx="192750" cy="19289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rgbClr val="091F54"/>
        </a:solidFill>
        <a:effectLst/>
      </p:bgPr>
    </p:bg>
    <p:spTree>
      <p:nvGrpSpPr>
        <p:cNvPr id="1" name="Shape 821"/>
        <p:cNvGrpSpPr/>
        <p:nvPr/>
      </p:nvGrpSpPr>
      <p:grpSpPr>
        <a:xfrm>
          <a:off x="0" y="0"/>
          <a:ext cx="0" cy="0"/>
          <a:chOff x="0" y="0"/>
          <a:chExt cx="0" cy="0"/>
        </a:xfrm>
      </p:grpSpPr>
      <p:sp>
        <p:nvSpPr>
          <p:cNvPr id="822" name="Google Shape;822;p34"/>
          <p:cNvSpPr/>
          <p:nvPr/>
        </p:nvSpPr>
        <p:spPr>
          <a:xfrm rot="10800000">
            <a:off x="50" y="5"/>
            <a:ext cx="9143889" cy="1528294"/>
          </a:xfrm>
          <a:custGeom>
            <a:avLst/>
            <a:gdLst/>
            <a:ahLst/>
            <a:cxnLst/>
            <a:rect l="l" t="t" r="r" b="b"/>
            <a:pathLst>
              <a:path w="241710" h="40399" extrusionOk="0">
                <a:moveTo>
                  <a:pt x="116301" y="1"/>
                </a:moveTo>
                <a:cubicBezTo>
                  <a:pt x="102002" y="1"/>
                  <a:pt x="91572" y="4977"/>
                  <a:pt x="84976" y="9728"/>
                </a:cubicBezTo>
                <a:cubicBezTo>
                  <a:pt x="80975" y="12597"/>
                  <a:pt x="77511" y="15574"/>
                  <a:pt x="74617" y="18622"/>
                </a:cubicBezTo>
                <a:cubicBezTo>
                  <a:pt x="71426" y="21980"/>
                  <a:pt x="68628" y="25599"/>
                  <a:pt x="61556" y="27980"/>
                </a:cubicBezTo>
                <a:cubicBezTo>
                  <a:pt x="56291" y="29750"/>
                  <a:pt x="49559" y="30500"/>
                  <a:pt x="42542" y="30500"/>
                </a:cubicBezTo>
                <a:cubicBezTo>
                  <a:pt x="33978" y="30500"/>
                  <a:pt x="24988" y="29382"/>
                  <a:pt x="17717" y="27635"/>
                </a:cubicBezTo>
                <a:cubicBezTo>
                  <a:pt x="11205" y="26075"/>
                  <a:pt x="5537" y="24123"/>
                  <a:pt x="1" y="22087"/>
                </a:cubicBezTo>
                <a:lnTo>
                  <a:pt x="1" y="40398"/>
                </a:lnTo>
                <a:lnTo>
                  <a:pt x="241710" y="40398"/>
                </a:lnTo>
                <a:lnTo>
                  <a:pt x="241710" y="4954"/>
                </a:lnTo>
                <a:cubicBezTo>
                  <a:pt x="236741" y="3294"/>
                  <a:pt x="230995" y="1930"/>
                  <a:pt x="225049" y="1930"/>
                </a:cubicBezTo>
                <a:cubicBezTo>
                  <a:pt x="223528" y="1930"/>
                  <a:pt x="221994" y="2019"/>
                  <a:pt x="220457" y="2215"/>
                </a:cubicBezTo>
                <a:cubicBezTo>
                  <a:pt x="212837" y="3191"/>
                  <a:pt x="209146" y="6418"/>
                  <a:pt x="207693" y="9383"/>
                </a:cubicBezTo>
                <a:cubicBezTo>
                  <a:pt x="206241" y="12335"/>
                  <a:pt x="205979" y="15526"/>
                  <a:pt x="201586" y="18039"/>
                </a:cubicBezTo>
                <a:cubicBezTo>
                  <a:pt x="197895" y="20170"/>
                  <a:pt x="191382" y="21563"/>
                  <a:pt x="184631" y="21682"/>
                </a:cubicBezTo>
                <a:cubicBezTo>
                  <a:pt x="184257" y="21689"/>
                  <a:pt x="183886" y="21692"/>
                  <a:pt x="183518" y="21692"/>
                </a:cubicBezTo>
                <a:cubicBezTo>
                  <a:pt x="168369" y="21692"/>
                  <a:pt x="157684" y="16035"/>
                  <a:pt x="150198" y="11014"/>
                </a:cubicBezTo>
                <a:cubicBezTo>
                  <a:pt x="142531" y="5870"/>
                  <a:pt x="132053" y="1"/>
                  <a:pt x="116301" y="1"/>
                </a:cubicBezTo>
                <a:close/>
              </a:path>
            </a:pathLst>
          </a:custGeom>
          <a:solidFill>
            <a:srgbClr val="182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34"/>
          <p:cNvGrpSpPr/>
          <p:nvPr/>
        </p:nvGrpSpPr>
        <p:grpSpPr>
          <a:xfrm rot="10800000">
            <a:off x="196040" y="242128"/>
            <a:ext cx="8397247" cy="1024911"/>
            <a:chOff x="550427" y="4128941"/>
            <a:chExt cx="8397247" cy="1024911"/>
          </a:xfrm>
        </p:grpSpPr>
        <p:sp>
          <p:nvSpPr>
            <p:cNvPr id="824" name="Google Shape;824;p34"/>
            <p:cNvSpPr/>
            <p:nvPr/>
          </p:nvSpPr>
          <p:spPr>
            <a:xfrm rot="-5400000">
              <a:off x="7743746" y="4763534"/>
              <a:ext cx="79648" cy="79648"/>
            </a:xfrm>
            <a:custGeom>
              <a:avLst/>
              <a:gdLst/>
              <a:ahLst/>
              <a:cxnLst/>
              <a:rect l="l" t="t" r="r" b="b"/>
              <a:pathLst>
                <a:path w="2489" h="2489" extrusionOk="0">
                  <a:moveTo>
                    <a:pt x="1238" y="0"/>
                  </a:moveTo>
                  <a:cubicBezTo>
                    <a:pt x="548" y="0"/>
                    <a:pt x="0" y="560"/>
                    <a:pt x="0" y="1238"/>
                  </a:cubicBezTo>
                  <a:cubicBezTo>
                    <a:pt x="0" y="1929"/>
                    <a:pt x="548" y="2488"/>
                    <a:pt x="1238" y="2488"/>
                  </a:cubicBezTo>
                  <a:cubicBezTo>
                    <a:pt x="1929" y="2488"/>
                    <a:pt x="2489" y="1929"/>
                    <a:pt x="2489" y="1238"/>
                  </a:cubicBezTo>
                  <a:cubicBezTo>
                    <a:pt x="2489" y="560"/>
                    <a:pt x="1929"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rot="-5400000">
              <a:off x="5818490" y="4635537"/>
              <a:ext cx="79648" cy="80064"/>
            </a:xfrm>
            <a:custGeom>
              <a:avLst/>
              <a:gdLst/>
              <a:ahLst/>
              <a:cxnLst/>
              <a:rect l="l" t="t" r="r" b="b"/>
              <a:pathLst>
                <a:path w="2489" h="2502" extrusionOk="0">
                  <a:moveTo>
                    <a:pt x="1250" y="1"/>
                  </a:moveTo>
                  <a:cubicBezTo>
                    <a:pt x="560" y="1"/>
                    <a:pt x="0" y="560"/>
                    <a:pt x="0" y="1251"/>
                  </a:cubicBezTo>
                  <a:cubicBezTo>
                    <a:pt x="0" y="1942"/>
                    <a:pt x="560" y="2501"/>
                    <a:pt x="1250" y="2501"/>
                  </a:cubicBezTo>
                  <a:cubicBezTo>
                    <a:pt x="1929" y="2501"/>
                    <a:pt x="2489" y="1942"/>
                    <a:pt x="2489" y="1251"/>
                  </a:cubicBezTo>
                  <a:cubicBezTo>
                    <a:pt x="2489" y="560"/>
                    <a:pt x="1929" y="1"/>
                    <a:pt x="1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rot="-5400000">
              <a:off x="5585499" y="4972472"/>
              <a:ext cx="79680" cy="79648"/>
            </a:xfrm>
            <a:custGeom>
              <a:avLst/>
              <a:gdLst/>
              <a:ahLst/>
              <a:cxnLst/>
              <a:rect l="l" t="t" r="r" b="b"/>
              <a:pathLst>
                <a:path w="2490" h="2489" extrusionOk="0">
                  <a:moveTo>
                    <a:pt x="1239" y="0"/>
                  </a:moveTo>
                  <a:cubicBezTo>
                    <a:pt x="549" y="0"/>
                    <a:pt x="1" y="548"/>
                    <a:pt x="1" y="1239"/>
                  </a:cubicBezTo>
                  <a:cubicBezTo>
                    <a:pt x="1" y="1929"/>
                    <a:pt x="549" y="2489"/>
                    <a:pt x="1239" y="2489"/>
                  </a:cubicBezTo>
                  <a:cubicBezTo>
                    <a:pt x="1930" y="2489"/>
                    <a:pt x="2489" y="1929"/>
                    <a:pt x="2489" y="1239"/>
                  </a:cubicBezTo>
                  <a:cubicBezTo>
                    <a:pt x="2489" y="548"/>
                    <a:pt x="1930"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rot="-5400000">
              <a:off x="3493886" y="4377416"/>
              <a:ext cx="123072" cy="123488"/>
            </a:xfrm>
            <a:custGeom>
              <a:avLst/>
              <a:gdLst/>
              <a:ahLst/>
              <a:cxnLst/>
              <a:rect l="l" t="t" r="r" b="b"/>
              <a:pathLst>
                <a:path w="3846" h="3859" extrusionOk="0">
                  <a:moveTo>
                    <a:pt x="1929" y="0"/>
                  </a:moveTo>
                  <a:cubicBezTo>
                    <a:pt x="857" y="0"/>
                    <a:pt x="0" y="858"/>
                    <a:pt x="0" y="1929"/>
                  </a:cubicBezTo>
                  <a:cubicBezTo>
                    <a:pt x="0" y="2989"/>
                    <a:pt x="857" y="3858"/>
                    <a:pt x="1929" y="3858"/>
                  </a:cubicBezTo>
                  <a:cubicBezTo>
                    <a:pt x="2989" y="3858"/>
                    <a:pt x="3846" y="2989"/>
                    <a:pt x="3846" y="1929"/>
                  </a:cubicBezTo>
                  <a:cubicBezTo>
                    <a:pt x="3846" y="858"/>
                    <a:pt x="2989" y="0"/>
                    <a:pt x="1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rot="-5400000">
              <a:off x="8474815" y="4224951"/>
              <a:ext cx="123488" cy="123488"/>
            </a:xfrm>
            <a:custGeom>
              <a:avLst/>
              <a:gdLst/>
              <a:ahLst/>
              <a:cxnLst/>
              <a:rect l="l" t="t" r="r" b="b"/>
              <a:pathLst>
                <a:path w="3859" h="3859" extrusionOk="0">
                  <a:moveTo>
                    <a:pt x="1929" y="1"/>
                  </a:moveTo>
                  <a:cubicBezTo>
                    <a:pt x="858" y="1"/>
                    <a:pt x="0" y="858"/>
                    <a:pt x="0" y="1930"/>
                  </a:cubicBezTo>
                  <a:cubicBezTo>
                    <a:pt x="0" y="2989"/>
                    <a:pt x="858" y="3858"/>
                    <a:pt x="1929" y="3858"/>
                  </a:cubicBezTo>
                  <a:cubicBezTo>
                    <a:pt x="2989" y="3858"/>
                    <a:pt x="3858" y="2989"/>
                    <a:pt x="3858" y="1930"/>
                  </a:cubicBezTo>
                  <a:cubicBezTo>
                    <a:pt x="3858" y="858"/>
                    <a:pt x="2989" y="1"/>
                    <a:pt x="1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rot="-5400000">
              <a:off x="4398303" y="4741812"/>
              <a:ext cx="123488" cy="123104"/>
            </a:xfrm>
            <a:custGeom>
              <a:avLst/>
              <a:gdLst/>
              <a:ahLst/>
              <a:cxnLst/>
              <a:rect l="l" t="t" r="r" b="b"/>
              <a:pathLst>
                <a:path w="3859" h="3847" extrusionOk="0">
                  <a:moveTo>
                    <a:pt x="1930" y="1"/>
                  </a:moveTo>
                  <a:cubicBezTo>
                    <a:pt x="870" y="1"/>
                    <a:pt x="1" y="858"/>
                    <a:pt x="1" y="1929"/>
                  </a:cubicBezTo>
                  <a:cubicBezTo>
                    <a:pt x="1" y="2989"/>
                    <a:pt x="870" y="3846"/>
                    <a:pt x="1930" y="3846"/>
                  </a:cubicBezTo>
                  <a:cubicBezTo>
                    <a:pt x="2989" y="3846"/>
                    <a:pt x="3858" y="2989"/>
                    <a:pt x="3858" y="1929"/>
                  </a:cubicBezTo>
                  <a:cubicBezTo>
                    <a:pt x="3858" y="858"/>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rot="-5400000">
              <a:off x="8824395" y="4985974"/>
              <a:ext cx="123072" cy="123488"/>
            </a:xfrm>
            <a:custGeom>
              <a:avLst/>
              <a:gdLst/>
              <a:ahLst/>
              <a:cxnLst/>
              <a:rect l="l" t="t" r="r" b="b"/>
              <a:pathLst>
                <a:path w="3846" h="3859" extrusionOk="0">
                  <a:moveTo>
                    <a:pt x="1917" y="0"/>
                  </a:moveTo>
                  <a:cubicBezTo>
                    <a:pt x="858" y="0"/>
                    <a:pt x="0" y="858"/>
                    <a:pt x="0" y="1929"/>
                  </a:cubicBezTo>
                  <a:cubicBezTo>
                    <a:pt x="0" y="2989"/>
                    <a:pt x="858" y="3858"/>
                    <a:pt x="1917" y="3858"/>
                  </a:cubicBezTo>
                  <a:cubicBezTo>
                    <a:pt x="2989" y="3858"/>
                    <a:pt x="3846" y="2989"/>
                    <a:pt x="3846" y="1929"/>
                  </a:cubicBezTo>
                  <a:cubicBezTo>
                    <a:pt x="3846" y="858"/>
                    <a:pt x="2989" y="0"/>
                    <a:pt x="1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rot="-5400000">
              <a:off x="2638671" y="4898329"/>
              <a:ext cx="52224" cy="52224"/>
            </a:xfrm>
            <a:custGeom>
              <a:avLst/>
              <a:gdLst/>
              <a:ahLst/>
              <a:cxnLst/>
              <a:rect l="l" t="t" r="r" b="b"/>
              <a:pathLst>
                <a:path w="1632" h="1632" extrusionOk="0">
                  <a:moveTo>
                    <a:pt x="810" y="0"/>
                  </a:moveTo>
                  <a:cubicBezTo>
                    <a:pt x="358" y="0"/>
                    <a:pt x="1" y="369"/>
                    <a:pt x="1" y="822"/>
                  </a:cubicBezTo>
                  <a:cubicBezTo>
                    <a:pt x="1" y="1274"/>
                    <a:pt x="358" y="1631"/>
                    <a:pt x="810" y="1631"/>
                  </a:cubicBezTo>
                  <a:cubicBezTo>
                    <a:pt x="1263" y="1631"/>
                    <a:pt x="1632" y="1274"/>
                    <a:pt x="1632" y="822"/>
                  </a:cubicBezTo>
                  <a:cubicBezTo>
                    <a:pt x="1632" y="369"/>
                    <a:pt x="1263"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rot="-5400000">
              <a:off x="4434110" y="4128957"/>
              <a:ext cx="51872" cy="51840"/>
            </a:xfrm>
            <a:custGeom>
              <a:avLst/>
              <a:gdLst/>
              <a:ahLst/>
              <a:cxnLst/>
              <a:rect l="l" t="t" r="r" b="b"/>
              <a:pathLst>
                <a:path w="1621" h="1620" extrusionOk="0">
                  <a:moveTo>
                    <a:pt x="811" y="0"/>
                  </a:moveTo>
                  <a:cubicBezTo>
                    <a:pt x="358" y="0"/>
                    <a:pt x="1" y="357"/>
                    <a:pt x="1" y="810"/>
                  </a:cubicBezTo>
                  <a:cubicBezTo>
                    <a:pt x="1" y="1262"/>
                    <a:pt x="358" y="1619"/>
                    <a:pt x="811" y="1619"/>
                  </a:cubicBezTo>
                  <a:cubicBezTo>
                    <a:pt x="1263" y="1619"/>
                    <a:pt x="1620" y="1262"/>
                    <a:pt x="1620" y="810"/>
                  </a:cubicBezTo>
                  <a:cubicBezTo>
                    <a:pt x="1620" y="357"/>
                    <a:pt x="1263" y="0"/>
                    <a:pt x="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rot="-5400000">
              <a:off x="6370942" y="4898333"/>
              <a:ext cx="52224" cy="52224"/>
            </a:xfrm>
            <a:custGeom>
              <a:avLst/>
              <a:gdLst/>
              <a:ahLst/>
              <a:cxnLst/>
              <a:rect l="l" t="t" r="r" b="b"/>
              <a:pathLst>
                <a:path w="1632" h="1632" extrusionOk="0">
                  <a:moveTo>
                    <a:pt x="822" y="0"/>
                  </a:moveTo>
                  <a:cubicBezTo>
                    <a:pt x="369" y="0"/>
                    <a:pt x="0" y="369"/>
                    <a:pt x="0" y="822"/>
                  </a:cubicBezTo>
                  <a:cubicBezTo>
                    <a:pt x="0" y="1262"/>
                    <a:pt x="369" y="1631"/>
                    <a:pt x="822" y="1631"/>
                  </a:cubicBezTo>
                  <a:cubicBezTo>
                    <a:pt x="1262" y="1631"/>
                    <a:pt x="1631" y="1262"/>
                    <a:pt x="1631" y="822"/>
                  </a:cubicBezTo>
                  <a:cubicBezTo>
                    <a:pt x="1631" y="369"/>
                    <a:pt x="1262"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rot="-5400000">
              <a:off x="7224569" y="4777403"/>
              <a:ext cx="52224" cy="51872"/>
            </a:xfrm>
            <a:custGeom>
              <a:avLst/>
              <a:gdLst/>
              <a:ahLst/>
              <a:cxnLst/>
              <a:rect l="l" t="t" r="r" b="b"/>
              <a:pathLst>
                <a:path w="1632" h="1621" extrusionOk="0">
                  <a:moveTo>
                    <a:pt x="822" y="1"/>
                  </a:moveTo>
                  <a:cubicBezTo>
                    <a:pt x="370" y="1"/>
                    <a:pt x="1" y="358"/>
                    <a:pt x="1" y="810"/>
                  </a:cubicBezTo>
                  <a:cubicBezTo>
                    <a:pt x="1" y="1263"/>
                    <a:pt x="370" y="1620"/>
                    <a:pt x="822" y="1620"/>
                  </a:cubicBezTo>
                  <a:cubicBezTo>
                    <a:pt x="1263" y="1620"/>
                    <a:pt x="1632" y="1263"/>
                    <a:pt x="1632" y="810"/>
                  </a:cubicBezTo>
                  <a:cubicBezTo>
                    <a:pt x="1632" y="358"/>
                    <a:pt x="1263" y="1"/>
                    <a:pt x="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rot="-5400000">
              <a:off x="1455261" y="5074011"/>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931802" y="4547801"/>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058448" y="4348458"/>
              <a:ext cx="181206" cy="18141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088199" y="4986082"/>
              <a:ext cx="123103" cy="12325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6725448" y="4833733"/>
              <a:ext cx="181206" cy="181411"/>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8421902" y="4613739"/>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550427" y="4985876"/>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34"/>
          <p:cNvSpPr/>
          <p:nvPr/>
        </p:nvSpPr>
        <p:spPr>
          <a:xfrm flipH="1">
            <a:off x="1137727" y="3600247"/>
            <a:ext cx="80032" cy="79648"/>
          </a:xfrm>
          <a:custGeom>
            <a:avLst/>
            <a:gdLst/>
            <a:ahLst/>
            <a:cxnLst/>
            <a:rect l="l" t="t" r="r" b="b"/>
            <a:pathLst>
              <a:path w="2501" h="2489" extrusionOk="0">
                <a:moveTo>
                  <a:pt x="1251" y="0"/>
                </a:moveTo>
                <a:cubicBezTo>
                  <a:pt x="560" y="0"/>
                  <a:pt x="0" y="560"/>
                  <a:pt x="0" y="1250"/>
                </a:cubicBezTo>
                <a:cubicBezTo>
                  <a:pt x="0" y="1929"/>
                  <a:pt x="560" y="2489"/>
                  <a:pt x="1251" y="2489"/>
                </a:cubicBezTo>
                <a:cubicBezTo>
                  <a:pt x="1941" y="2489"/>
                  <a:pt x="2501" y="1929"/>
                  <a:pt x="2501" y="1250"/>
                </a:cubicBezTo>
                <a:cubicBezTo>
                  <a:pt x="2501" y="560"/>
                  <a:pt x="1941" y="0"/>
                  <a:pt x="1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flipH="1">
            <a:off x="295591" y="4283390"/>
            <a:ext cx="123488" cy="123104"/>
          </a:xfrm>
          <a:custGeom>
            <a:avLst/>
            <a:gdLst/>
            <a:ahLst/>
            <a:cxnLst/>
            <a:rect l="l" t="t" r="r" b="b"/>
            <a:pathLst>
              <a:path w="3859" h="3847" extrusionOk="0">
                <a:moveTo>
                  <a:pt x="1930" y="1"/>
                </a:moveTo>
                <a:cubicBezTo>
                  <a:pt x="870" y="1"/>
                  <a:pt x="1" y="858"/>
                  <a:pt x="1" y="1929"/>
                </a:cubicBezTo>
                <a:cubicBezTo>
                  <a:pt x="1" y="2989"/>
                  <a:pt x="870" y="3846"/>
                  <a:pt x="1930" y="3846"/>
                </a:cubicBezTo>
                <a:cubicBezTo>
                  <a:pt x="2989" y="3846"/>
                  <a:pt x="3858" y="2989"/>
                  <a:pt x="3858" y="1929"/>
                </a:cubicBezTo>
                <a:cubicBezTo>
                  <a:pt x="3858" y="858"/>
                  <a:pt x="2989" y="1"/>
                  <a:pt x="19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flipH="1">
            <a:off x="1094703" y="4741444"/>
            <a:ext cx="123072" cy="123488"/>
          </a:xfrm>
          <a:custGeom>
            <a:avLst/>
            <a:gdLst/>
            <a:ahLst/>
            <a:cxnLst/>
            <a:rect l="l" t="t" r="r" b="b"/>
            <a:pathLst>
              <a:path w="3846" h="3859" extrusionOk="0">
                <a:moveTo>
                  <a:pt x="1917" y="0"/>
                </a:moveTo>
                <a:cubicBezTo>
                  <a:pt x="858" y="0"/>
                  <a:pt x="0" y="858"/>
                  <a:pt x="0" y="1929"/>
                </a:cubicBezTo>
                <a:cubicBezTo>
                  <a:pt x="0" y="2989"/>
                  <a:pt x="858" y="3858"/>
                  <a:pt x="1917" y="3858"/>
                </a:cubicBezTo>
                <a:cubicBezTo>
                  <a:pt x="2989" y="3858"/>
                  <a:pt x="3846" y="2989"/>
                  <a:pt x="3846" y="1929"/>
                </a:cubicBezTo>
                <a:cubicBezTo>
                  <a:pt x="3846" y="858"/>
                  <a:pt x="2989" y="0"/>
                  <a:pt x="1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flipH="1">
            <a:off x="1286724" y="4070064"/>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91F5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1pPr>
            <a:lvl2pPr lvl="1"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2pPr>
            <a:lvl3pPr lvl="2"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3pPr>
            <a:lvl4pPr lvl="3"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4pPr>
            <a:lvl5pPr lvl="4"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5pPr>
            <a:lvl6pPr lvl="5"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6pPr>
            <a:lvl7pPr lvl="6"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7pPr>
            <a:lvl8pPr lvl="7"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8pPr>
            <a:lvl9pPr lvl="8" rtl="0">
              <a:spcBef>
                <a:spcPts val="0"/>
              </a:spcBef>
              <a:spcAft>
                <a:spcPts val="0"/>
              </a:spcAft>
              <a:buClr>
                <a:schemeClr val="dk1"/>
              </a:buClr>
              <a:buSzPts val="3500"/>
              <a:buFont typeface="Righteous"/>
              <a:buNone/>
              <a:defRPr sz="3500">
                <a:solidFill>
                  <a:schemeClr val="dk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omfortaa"/>
              <a:buChar char="●"/>
              <a:defRPr>
                <a:solidFill>
                  <a:schemeClr val="lt1"/>
                </a:solidFill>
                <a:latin typeface="Comfortaa"/>
                <a:ea typeface="Comfortaa"/>
                <a:cs typeface="Comfortaa"/>
                <a:sym typeface="Comfortaa"/>
              </a:defRPr>
            </a:lvl1pPr>
            <a:lvl2pPr marL="914400" lvl="1"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2pPr>
            <a:lvl3pPr marL="1371600" lvl="2"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3pPr>
            <a:lvl4pPr marL="1828800" lvl="3"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4pPr>
            <a:lvl5pPr marL="2286000" lvl="4"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5pPr>
            <a:lvl6pPr marL="2743200" lvl="5"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6pPr>
            <a:lvl7pPr marL="3200400" lvl="6"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7pPr>
            <a:lvl8pPr marL="3657600" lvl="7" indent="-317500">
              <a:lnSpc>
                <a:spcPct val="115000"/>
              </a:lnSpc>
              <a:spcBef>
                <a:spcPts val="1600"/>
              </a:spcBef>
              <a:spcAft>
                <a:spcPts val="0"/>
              </a:spcAft>
              <a:buClr>
                <a:schemeClr val="lt1"/>
              </a:buClr>
              <a:buSzPts val="1400"/>
              <a:buFont typeface="Comfortaa"/>
              <a:buChar char="○"/>
              <a:defRPr>
                <a:solidFill>
                  <a:schemeClr val="lt1"/>
                </a:solidFill>
                <a:latin typeface="Comfortaa"/>
                <a:ea typeface="Comfortaa"/>
                <a:cs typeface="Comfortaa"/>
                <a:sym typeface="Comfortaa"/>
              </a:defRPr>
            </a:lvl8pPr>
            <a:lvl9pPr marL="4114800" lvl="8" indent="-317500">
              <a:lnSpc>
                <a:spcPct val="115000"/>
              </a:lnSpc>
              <a:spcBef>
                <a:spcPts val="1600"/>
              </a:spcBef>
              <a:spcAft>
                <a:spcPts val="1600"/>
              </a:spcAft>
              <a:buClr>
                <a:schemeClr val="lt1"/>
              </a:buClr>
              <a:buSzPts val="1400"/>
              <a:buFont typeface="Comfortaa"/>
              <a:buChar char="■"/>
              <a:defRPr>
                <a:solidFill>
                  <a:schemeClr val="lt1"/>
                </a:solidFill>
                <a:latin typeface="Comfortaa"/>
                <a:ea typeface="Comfortaa"/>
                <a:cs typeface="Comfortaa"/>
                <a:sym typeface="Comforta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5" r:id="rId4"/>
    <p:sldLayoutId id="2147483667" r:id="rId5"/>
    <p:sldLayoutId id="2147483668" r:id="rId6"/>
    <p:sldLayoutId id="2147483669" r:id="rId7"/>
    <p:sldLayoutId id="2147483679" r:id="rId8"/>
    <p:sldLayoutId id="214748368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3" name="Google Shape;863;p41"/>
          <p:cNvSpPr txBox="1">
            <a:spLocks noGrp="1"/>
          </p:cNvSpPr>
          <p:nvPr>
            <p:ph type="ctrTitle"/>
          </p:nvPr>
        </p:nvSpPr>
        <p:spPr>
          <a:xfrm>
            <a:off x="1375707" y="1449740"/>
            <a:ext cx="6507300" cy="220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Eras Bold ITC" panose="020B0907030504020204" pitchFamily="34" charset="0"/>
              </a:rPr>
              <a:t>ASTROWORLD</a:t>
            </a:r>
            <a:endParaRPr dirty="0">
              <a:latin typeface="Eras Bold ITC" panose="020B0907030504020204" pitchFamily="34" charset="0"/>
            </a:endParaRPr>
          </a:p>
        </p:txBody>
      </p:sp>
      <p:sp>
        <p:nvSpPr>
          <p:cNvPr id="864" name="Google Shape;864;p41"/>
          <p:cNvSpPr/>
          <p:nvPr/>
        </p:nvSpPr>
        <p:spPr>
          <a:xfrm>
            <a:off x="4960492" y="1046042"/>
            <a:ext cx="352324" cy="35277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865" name="Google Shape;865;p41"/>
          <p:cNvSpPr/>
          <p:nvPr/>
        </p:nvSpPr>
        <p:spPr>
          <a:xfrm>
            <a:off x="2885155" y="3616881"/>
            <a:ext cx="352324" cy="352773"/>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grpSp>
        <p:nvGrpSpPr>
          <p:cNvPr id="866" name="Google Shape;866;p41"/>
          <p:cNvGrpSpPr/>
          <p:nvPr/>
        </p:nvGrpSpPr>
        <p:grpSpPr>
          <a:xfrm>
            <a:off x="6375200" y="2710147"/>
            <a:ext cx="3756013" cy="2816655"/>
            <a:chOff x="6375206" y="3233814"/>
            <a:chExt cx="3756013" cy="2816655"/>
          </a:xfrm>
        </p:grpSpPr>
        <p:sp>
          <p:nvSpPr>
            <p:cNvPr id="867" name="Google Shape;867;p41"/>
            <p:cNvSpPr/>
            <p:nvPr/>
          </p:nvSpPr>
          <p:spPr>
            <a:xfrm rot="899875" flipH="1">
              <a:off x="7427301" y="4162326"/>
              <a:ext cx="2541967" cy="1586250"/>
            </a:xfrm>
            <a:custGeom>
              <a:avLst/>
              <a:gdLst/>
              <a:ahLst/>
              <a:cxnLst/>
              <a:rect l="l" t="t" r="r" b="b"/>
              <a:pathLst>
                <a:path w="40625" h="25351" extrusionOk="0">
                  <a:moveTo>
                    <a:pt x="20434" y="5671"/>
                  </a:moveTo>
                  <a:cubicBezTo>
                    <a:pt x="20717" y="5671"/>
                    <a:pt x="21000" y="5727"/>
                    <a:pt x="21265" y="5834"/>
                  </a:cubicBezTo>
                  <a:cubicBezTo>
                    <a:pt x="21800" y="6049"/>
                    <a:pt x="22265" y="6418"/>
                    <a:pt x="22681" y="6834"/>
                  </a:cubicBezTo>
                  <a:cubicBezTo>
                    <a:pt x="23967" y="8156"/>
                    <a:pt x="24765" y="9978"/>
                    <a:pt x="24896" y="11835"/>
                  </a:cubicBezTo>
                  <a:cubicBezTo>
                    <a:pt x="25015" y="13669"/>
                    <a:pt x="24503" y="15502"/>
                    <a:pt x="23658" y="17121"/>
                  </a:cubicBezTo>
                  <a:cubicBezTo>
                    <a:pt x="22384" y="17110"/>
                    <a:pt x="21098" y="16990"/>
                    <a:pt x="19872" y="16633"/>
                  </a:cubicBezTo>
                  <a:cubicBezTo>
                    <a:pt x="18657" y="16276"/>
                    <a:pt x="17431" y="15633"/>
                    <a:pt x="16693" y="14585"/>
                  </a:cubicBezTo>
                  <a:cubicBezTo>
                    <a:pt x="15764" y="13252"/>
                    <a:pt x="15835" y="11514"/>
                    <a:pt x="16240" y="9966"/>
                  </a:cubicBezTo>
                  <a:cubicBezTo>
                    <a:pt x="16324" y="9656"/>
                    <a:pt x="16419" y="9335"/>
                    <a:pt x="16550" y="9037"/>
                  </a:cubicBezTo>
                  <a:cubicBezTo>
                    <a:pt x="16955" y="8120"/>
                    <a:pt x="17598" y="7275"/>
                    <a:pt x="18371" y="6608"/>
                  </a:cubicBezTo>
                  <a:cubicBezTo>
                    <a:pt x="18871" y="6191"/>
                    <a:pt x="19431" y="5834"/>
                    <a:pt x="20062" y="5703"/>
                  </a:cubicBezTo>
                  <a:cubicBezTo>
                    <a:pt x="20185" y="5682"/>
                    <a:pt x="20310" y="5671"/>
                    <a:pt x="20434" y="5671"/>
                  </a:cubicBezTo>
                  <a:close/>
                  <a:moveTo>
                    <a:pt x="3798" y="0"/>
                  </a:moveTo>
                  <a:lnTo>
                    <a:pt x="3739" y="24"/>
                  </a:lnTo>
                  <a:cubicBezTo>
                    <a:pt x="3108" y="441"/>
                    <a:pt x="2643" y="1024"/>
                    <a:pt x="2274" y="1655"/>
                  </a:cubicBezTo>
                  <a:cubicBezTo>
                    <a:pt x="1703" y="2643"/>
                    <a:pt x="1381" y="3715"/>
                    <a:pt x="1072" y="4787"/>
                  </a:cubicBezTo>
                  <a:cubicBezTo>
                    <a:pt x="857" y="5501"/>
                    <a:pt x="655" y="6227"/>
                    <a:pt x="500" y="6965"/>
                  </a:cubicBezTo>
                  <a:cubicBezTo>
                    <a:pt x="298" y="7858"/>
                    <a:pt x="143" y="8763"/>
                    <a:pt x="95" y="9680"/>
                  </a:cubicBezTo>
                  <a:cubicBezTo>
                    <a:pt x="0" y="11061"/>
                    <a:pt x="155" y="12454"/>
                    <a:pt x="488" y="13800"/>
                  </a:cubicBezTo>
                  <a:cubicBezTo>
                    <a:pt x="1084" y="16133"/>
                    <a:pt x="2167" y="18348"/>
                    <a:pt x="3631" y="20265"/>
                  </a:cubicBezTo>
                  <a:cubicBezTo>
                    <a:pt x="4846" y="21836"/>
                    <a:pt x="6358" y="23241"/>
                    <a:pt x="8144" y="24182"/>
                  </a:cubicBezTo>
                  <a:cubicBezTo>
                    <a:pt x="9575" y="24926"/>
                    <a:pt x="11171" y="25351"/>
                    <a:pt x="12783" y="25351"/>
                  </a:cubicBezTo>
                  <a:cubicBezTo>
                    <a:pt x="12848" y="25351"/>
                    <a:pt x="12913" y="25350"/>
                    <a:pt x="12978" y="25349"/>
                  </a:cubicBezTo>
                  <a:cubicBezTo>
                    <a:pt x="14680" y="25301"/>
                    <a:pt x="16359" y="24801"/>
                    <a:pt x="17883" y="24027"/>
                  </a:cubicBezTo>
                  <a:cubicBezTo>
                    <a:pt x="20348" y="22789"/>
                    <a:pt x="22491" y="20836"/>
                    <a:pt x="23979" y="18526"/>
                  </a:cubicBezTo>
                  <a:cubicBezTo>
                    <a:pt x="24694" y="18526"/>
                    <a:pt x="25408" y="18491"/>
                    <a:pt x="26134" y="18431"/>
                  </a:cubicBezTo>
                  <a:cubicBezTo>
                    <a:pt x="28670" y="18193"/>
                    <a:pt x="31206" y="17598"/>
                    <a:pt x="33600" y="16669"/>
                  </a:cubicBezTo>
                  <a:lnTo>
                    <a:pt x="33611" y="16669"/>
                  </a:lnTo>
                  <a:cubicBezTo>
                    <a:pt x="33921" y="16538"/>
                    <a:pt x="34219" y="16419"/>
                    <a:pt x="34516" y="16288"/>
                  </a:cubicBezTo>
                  <a:lnTo>
                    <a:pt x="34540" y="16276"/>
                  </a:lnTo>
                  <a:cubicBezTo>
                    <a:pt x="34826" y="16145"/>
                    <a:pt x="35124" y="16002"/>
                    <a:pt x="35409" y="15859"/>
                  </a:cubicBezTo>
                  <a:cubicBezTo>
                    <a:pt x="36016" y="15538"/>
                    <a:pt x="36612" y="15193"/>
                    <a:pt x="37159" y="14800"/>
                  </a:cubicBezTo>
                  <a:cubicBezTo>
                    <a:pt x="38076" y="14145"/>
                    <a:pt x="38945" y="13383"/>
                    <a:pt x="39600" y="12454"/>
                  </a:cubicBezTo>
                  <a:cubicBezTo>
                    <a:pt x="39600" y="12454"/>
                    <a:pt x="39612" y="12442"/>
                    <a:pt x="39612" y="12430"/>
                  </a:cubicBezTo>
                  <a:cubicBezTo>
                    <a:pt x="39624" y="12418"/>
                    <a:pt x="39636" y="12407"/>
                    <a:pt x="39636" y="12395"/>
                  </a:cubicBezTo>
                  <a:cubicBezTo>
                    <a:pt x="40255" y="11454"/>
                    <a:pt x="40624" y="10204"/>
                    <a:pt x="40279" y="9156"/>
                  </a:cubicBezTo>
                  <a:lnTo>
                    <a:pt x="40207" y="9061"/>
                  </a:lnTo>
                  <a:lnTo>
                    <a:pt x="40148" y="9037"/>
                  </a:lnTo>
                  <a:lnTo>
                    <a:pt x="40100" y="9037"/>
                  </a:lnTo>
                  <a:lnTo>
                    <a:pt x="40041" y="9061"/>
                  </a:lnTo>
                  <a:lnTo>
                    <a:pt x="40005" y="9097"/>
                  </a:lnTo>
                  <a:lnTo>
                    <a:pt x="39981" y="9216"/>
                  </a:lnTo>
                  <a:cubicBezTo>
                    <a:pt x="39993" y="9394"/>
                    <a:pt x="40005" y="9585"/>
                    <a:pt x="39993" y="9763"/>
                  </a:cubicBezTo>
                  <a:cubicBezTo>
                    <a:pt x="39922" y="10609"/>
                    <a:pt x="39469" y="11323"/>
                    <a:pt x="38910" y="11906"/>
                  </a:cubicBezTo>
                  <a:cubicBezTo>
                    <a:pt x="38302" y="12573"/>
                    <a:pt x="37564" y="13109"/>
                    <a:pt x="36790" y="13561"/>
                  </a:cubicBezTo>
                  <a:cubicBezTo>
                    <a:pt x="36612" y="13657"/>
                    <a:pt x="36386" y="13776"/>
                    <a:pt x="36386" y="13776"/>
                  </a:cubicBezTo>
                  <a:cubicBezTo>
                    <a:pt x="35766" y="14133"/>
                    <a:pt x="35124" y="14443"/>
                    <a:pt x="34469" y="14740"/>
                  </a:cubicBezTo>
                  <a:cubicBezTo>
                    <a:pt x="34219" y="14847"/>
                    <a:pt x="33921" y="14966"/>
                    <a:pt x="33921" y="14966"/>
                  </a:cubicBezTo>
                  <a:cubicBezTo>
                    <a:pt x="32849" y="15419"/>
                    <a:pt x="31718" y="15824"/>
                    <a:pt x="30563" y="16133"/>
                  </a:cubicBezTo>
                  <a:cubicBezTo>
                    <a:pt x="28635" y="16669"/>
                    <a:pt x="26730" y="17002"/>
                    <a:pt x="24789" y="17098"/>
                  </a:cubicBezTo>
                  <a:lnTo>
                    <a:pt x="24789" y="17074"/>
                  </a:lnTo>
                  <a:cubicBezTo>
                    <a:pt x="25563" y="15502"/>
                    <a:pt x="26003" y="13788"/>
                    <a:pt x="25968" y="12061"/>
                  </a:cubicBezTo>
                  <a:cubicBezTo>
                    <a:pt x="25932" y="10109"/>
                    <a:pt x="25229" y="8192"/>
                    <a:pt x="24027" y="6656"/>
                  </a:cubicBezTo>
                  <a:cubicBezTo>
                    <a:pt x="23146" y="5513"/>
                    <a:pt x="21919" y="4537"/>
                    <a:pt x="20574" y="4477"/>
                  </a:cubicBezTo>
                  <a:cubicBezTo>
                    <a:pt x="20529" y="4475"/>
                    <a:pt x="20484" y="4474"/>
                    <a:pt x="20439" y="4474"/>
                  </a:cubicBezTo>
                  <a:cubicBezTo>
                    <a:pt x="19690" y="4474"/>
                    <a:pt x="18977" y="4750"/>
                    <a:pt x="18348" y="5132"/>
                  </a:cubicBezTo>
                  <a:cubicBezTo>
                    <a:pt x="16955" y="5977"/>
                    <a:pt x="15704" y="7454"/>
                    <a:pt x="15181" y="9109"/>
                  </a:cubicBezTo>
                  <a:cubicBezTo>
                    <a:pt x="14800" y="10275"/>
                    <a:pt x="14573" y="11525"/>
                    <a:pt x="14692" y="12764"/>
                  </a:cubicBezTo>
                  <a:cubicBezTo>
                    <a:pt x="14788" y="13788"/>
                    <a:pt x="15157" y="14776"/>
                    <a:pt x="15776" y="15586"/>
                  </a:cubicBezTo>
                  <a:cubicBezTo>
                    <a:pt x="16407" y="16419"/>
                    <a:pt x="17300" y="17050"/>
                    <a:pt x="18264" y="17491"/>
                  </a:cubicBezTo>
                  <a:cubicBezTo>
                    <a:pt x="19669" y="18122"/>
                    <a:pt x="21205" y="18395"/>
                    <a:pt x="22741" y="18491"/>
                  </a:cubicBezTo>
                  <a:cubicBezTo>
                    <a:pt x="22777" y="18491"/>
                    <a:pt x="22801" y="18491"/>
                    <a:pt x="22824" y="18503"/>
                  </a:cubicBezTo>
                  <a:cubicBezTo>
                    <a:pt x="21824" y="19967"/>
                    <a:pt x="20574" y="21229"/>
                    <a:pt x="19145" y="22241"/>
                  </a:cubicBezTo>
                  <a:cubicBezTo>
                    <a:pt x="17288" y="23563"/>
                    <a:pt x="15133" y="24491"/>
                    <a:pt x="12895" y="24563"/>
                  </a:cubicBezTo>
                  <a:cubicBezTo>
                    <a:pt x="12814" y="24565"/>
                    <a:pt x="12734" y="24566"/>
                    <a:pt x="12654" y="24566"/>
                  </a:cubicBezTo>
                  <a:cubicBezTo>
                    <a:pt x="11854" y="24566"/>
                    <a:pt x="11056" y="24458"/>
                    <a:pt x="10287" y="24241"/>
                  </a:cubicBezTo>
                  <a:cubicBezTo>
                    <a:pt x="8394" y="23717"/>
                    <a:pt x="6739" y="22622"/>
                    <a:pt x="5370" y="21253"/>
                  </a:cubicBezTo>
                  <a:cubicBezTo>
                    <a:pt x="2881" y="18788"/>
                    <a:pt x="1107" y="15395"/>
                    <a:pt x="643" y="11835"/>
                  </a:cubicBezTo>
                  <a:cubicBezTo>
                    <a:pt x="441" y="10359"/>
                    <a:pt x="560" y="8870"/>
                    <a:pt x="834" y="7418"/>
                  </a:cubicBezTo>
                  <a:cubicBezTo>
                    <a:pt x="1119" y="5930"/>
                    <a:pt x="1488" y="4441"/>
                    <a:pt x="2024" y="3013"/>
                  </a:cubicBezTo>
                  <a:cubicBezTo>
                    <a:pt x="2405" y="2012"/>
                    <a:pt x="2953" y="977"/>
                    <a:pt x="3846" y="334"/>
                  </a:cubicBezTo>
                  <a:cubicBezTo>
                    <a:pt x="3882" y="298"/>
                    <a:pt x="3929" y="274"/>
                    <a:pt x="3953" y="238"/>
                  </a:cubicBezTo>
                  <a:cubicBezTo>
                    <a:pt x="4001" y="167"/>
                    <a:pt x="3953" y="72"/>
                    <a:pt x="3953" y="72"/>
                  </a:cubicBezTo>
                  <a:cubicBezTo>
                    <a:pt x="3917" y="24"/>
                    <a:pt x="3917" y="24"/>
                    <a:pt x="3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41"/>
            <p:cNvGrpSpPr/>
            <p:nvPr/>
          </p:nvGrpSpPr>
          <p:grpSpPr>
            <a:xfrm rot="789351">
              <a:off x="6629007" y="3395389"/>
              <a:ext cx="1699591" cy="2426212"/>
              <a:chOff x="1879300" y="238100"/>
              <a:chExt cx="1466925" cy="2094075"/>
            </a:xfrm>
          </p:grpSpPr>
          <p:sp>
            <p:nvSpPr>
              <p:cNvPr id="869" name="Google Shape;869;p41"/>
              <p:cNvSpPr/>
              <p:nvPr/>
            </p:nvSpPr>
            <p:spPr>
              <a:xfrm>
                <a:off x="2622700" y="1429625"/>
                <a:ext cx="251300" cy="613900"/>
              </a:xfrm>
              <a:custGeom>
                <a:avLst/>
                <a:gdLst/>
                <a:ahLst/>
                <a:cxnLst/>
                <a:rect l="l" t="t" r="r" b="b"/>
                <a:pathLst>
                  <a:path w="10052" h="24556" extrusionOk="0">
                    <a:moveTo>
                      <a:pt x="8446" y="0"/>
                    </a:moveTo>
                    <a:cubicBezTo>
                      <a:pt x="7582" y="0"/>
                      <a:pt x="6624" y="1644"/>
                      <a:pt x="5918" y="1769"/>
                    </a:cubicBezTo>
                    <a:cubicBezTo>
                      <a:pt x="4742" y="1979"/>
                      <a:pt x="2871" y="1893"/>
                      <a:pt x="1603" y="4567"/>
                    </a:cubicBezTo>
                    <a:cubicBezTo>
                      <a:pt x="337" y="7242"/>
                      <a:pt x="0" y="24556"/>
                      <a:pt x="0" y="24556"/>
                    </a:cubicBezTo>
                    <a:cubicBezTo>
                      <a:pt x="803" y="23581"/>
                      <a:pt x="1633" y="23264"/>
                      <a:pt x="2372" y="23264"/>
                    </a:cubicBezTo>
                    <a:cubicBezTo>
                      <a:pt x="3745" y="23264"/>
                      <a:pt x="4805" y="24359"/>
                      <a:pt x="4805" y="24359"/>
                    </a:cubicBezTo>
                    <a:cubicBezTo>
                      <a:pt x="6586" y="21157"/>
                      <a:pt x="10051" y="2365"/>
                      <a:pt x="9346" y="827"/>
                    </a:cubicBezTo>
                    <a:cubicBezTo>
                      <a:pt x="9070" y="223"/>
                      <a:pt x="8765" y="0"/>
                      <a:pt x="8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2301300" y="1347300"/>
                <a:ext cx="303700" cy="644100"/>
              </a:xfrm>
              <a:custGeom>
                <a:avLst/>
                <a:gdLst/>
                <a:ahLst/>
                <a:cxnLst/>
                <a:rect l="l" t="t" r="r" b="b"/>
                <a:pathLst>
                  <a:path w="12148" h="25764" extrusionOk="0">
                    <a:moveTo>
                      <a:pt x="7762" y="1"/>
                    </a:moveTo>
                    <a:cubicBezTo>
                      <a:pt x="7526" y="1"/>
                      <a:pt x="7240" y="116"/>
                      <a:pt x="6886" y="394"/>
                    </a:cubicBezTo>
                    <a:cubicBezTo>
                      <a:pt x="5554" y="1437"/>
                      <a:pt x="0" y="19721"/>
                      <a:pt x="111" y="23382"/>
                    </a:cubicBezTo>
                    <a:cubicBezTo>
                      <a:pt x="111" y="23382"/>
                      <a:pt x="642" y="23204"/>
                      <a:pt x="1331" y="23204"/>
                    </a:cubicBezTo>
                    <a:cubicBezTo>
                      <a:pt x="2391" y="23204"/>
                      <a:pt x="3827" y="23625"/>
                      <a:pt x="4288" y="25764"/>
                    </a:cubicBezTo>
                    <a:cubicBezTo>
                      <a:pt x="4288" y="25764"/>
                      <a:pt x="11941" y="10230"/>
                      <a:pt x="12045" y="7273"/>
                    </a:cubicBezTo>
                    <a:cubicBezTo>
                      <a:pt x="12148" y="4315"/>
                      <a:pt x="10447" y="3532"/>
                      <a:pt x="9498" y="2806"/>
                    </a:cubicBezTo>
                    <a:cubicBezTo>
                      <a:pt x="8862" y="2319"/>
                      <a:pt x="8818" y="1"/>
                      <a:pt x="7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2646375" y="1429625"/>
                <a:ext cx="217450" cy="237950"/>
              </a:xfrm>
              <a:custGeom>
                <a:avLst/>
                <a:gdLst/>
                <a:ahLst/>
                <a:cxnLst/>
                <a:rect l="l" t="t" r="r" b="b"/>
                <a:pathLst>
                  <a:path w="8698" h="9518" extrusionOk="0">
                    <a:moveTo>
                      <a:pt x="7499" y="0"/>
                    </a:moveTo>
                    <a:cubicBezTo>
                      <a:pt x="6634" y="0"/>
                      <a:pt x="5677" y="1644"/>
                      <a:pt x="4971" y="1769"/>
                    </a:cubicBezTo>
                    <a:cubicBezTo>
                      <a:pt x="2178" y="1875"/>
                      <a:pt x="248" y="3626"/>
                      <a:pt x="0" y="7692"/>
                    </a:cubicBezTo>
                    <a:lnTo>
                      <a:pt x="7504" y="9517"/>
                    </a:lnTo>
                    <a:cubicBezTo>
                      <a:pt x="8251" y="5194"/>
                      <a:pt x="8697" y="1476"/>
                      <a:pt x="8399" y="827"/>
                    </a:cubicBezTo>
                    <a:cubicBezTo>
                      <a:pt x="8123" y="223"/>
                      <a:pt x="7817" y="0"/>
                      <a:pt x="749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2393500" y="1347300"/>
                <a:ext cx="228850" cy="258775"/>
              </a:xfrm>
              <a:custGeom>
                <a:avLst/>
                <a:gdLst/>
                <a:ahLst/>
                <a:cxnLst/>
                <a:rect l="l" t="t" r="r" b="b"/>
                <a:pathLst>
                  <a:path w="9154" h="10351" extrusionOk="0">
                    <a:moveTo>
                      <a:pt x="4074" y="1"/>
                    </a:moveTo>
                    <a:cubicBezTo>
                      <a:pt x="3838" y="1"/>
                      <a:pt x="3552" y="116"/>
                      <a:pt x="3198" y="394"/>
                    </a:cubicBezTo>
                    <a:cubicBezTo>
                      <a:pt x="2636" y="833"/>
                      <a:pt x="1324" y="4341"/>
                      <a:pt x="1" y="8524"/>
                    </a:cubicBezTo>
                    <a:lnTo>
                      <a:pt x="7505" y="10351"/>
                    </a:lnTo>
                    <a:cubicBezTo>
                      <a:pt x="9153" y="6620"/>
                      <a:pt x="8242" y="4185"/>
                      <a:pt x="5810" y="2806"/>
                    </a:cubicBezTo>
                    <a:cubicBezTo>
                      <a:pt x="5174" y="2319"/>
                      <a:pt x="5130" y="1"/>
                      <a:pt x="407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2377975" y="1661025"/>
                <a:ext cx="119350" cy="128675"/>
              </a:xfrm>
              <a:custGeom>
                <a:avLst/>
                <a:gdLst/>
                <a:ahLst/>
                <a:cxnLst/>
                <a:rect l="l" t="t" r="r" b="b"/>
                <a:pathLst>
                  <a:path w="4774" h="5147" extrusionOk="0">
                    <a:moveTo>
                      <a:pt x="2837" y="1"/>
                    </a:moveTo>
                    <a:cubicBezTo>
                      <a:pt x="2085" y="1"/>
                      <a:pt x="1225" y="595"/>
                      <a:pt x="701" y="1949"/>
                    </a:cubicBezTo>
                    <a:cubicBezTo>
                      <a:pt x="0" y="3916"/>
                      <a:pt x="856" y="5147"/>
                      <a:pt x="1938" y="5147"/>
                    </a:cubicBezTo>
                    <a:cubicBezTo>
                      <a:pt x="2689" y="5147"/>
                      <a:pt x="3549" y="4553"/>
                      <a:pt x="4072" y="3199"/>
                    </a:cubicBezTo>
                    <a:cubicBezTo>
                      <a:pt x="4774" y="1231"/>
                      <a:pt x="3918" y="1"/>
                      <a:pt x="2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2669300" y="1727675"/>
                <a:ext cx="99425" cy="132275"/>
              </a:xfrm>
              <a:custGeom>
                <a:avLst/>
                <a:gdLst/>
                <a:ahLst/>
                <a:cxnLst/>
                <a:rect l="l" t="t" r="r" b="b"/>
                <a:pathLst>
                  <a:path w="3977" h="5291" extrusionOk="0">
                    <a:moveTo>
                      <a:pt x="2149" y="1"/>
                    </a:moveTo>
                    <a:cubicBezTo>
                      <a:pt x="1312" y="1"/>
                      <a:pt x="427" y="781"/>
                      <a:pt x="203" y="2428"/>
                    </a:cubicBezTo>
                    <a:cubicBezTo>
                      <a:pt x="0" y="4295"/>
                      <a:pt x="883" y="5291"/>
                      <a:pt x="1828" y="5291"/>
                    </a:cubicBezTo>
                    <a:cubicBezTo>
                      <a:pt x="2664" y="5291"/>
                      <a:pt x="3549" y="4511"/>
                      <a:pt x="3773" y="2864"/>
                    </a:cubicBezTo>
                    <a:cubicBezTo>
                      <a:pt x="3977" y="997"/>
                      <a:pt x="3094"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2288325" y="736675"/>
                <a:ext cx="860750" cy="875275"/>
              </a:xfrm>
              <a:custGeom>
                <a:avLst/>
                <a:gdLst/>
                <a:ahLst/>
                <a:cxnLst/>
                <a:rect l="l" t="t" r="r" b="b"/>
                <a:pathLst>
                  <a:path w="34430" h="35011" extrusionOk="0">
                    <a:moveTo>
                      <a:pt x="9238" y="0"/>
                    </a:moveTo>
                    <a:cubicBezTo>
                      <a:pt x="7777" y="0"/>
                      <a:pt x="6441" y="998"/>
                      <a:pt x="6081" y="2478"/>
                    </a:cubicBezTo>
                    <a:lnTo>
                      <a:pt x="423" y="25740"/>
                    </a:lnTo>
                    <a:cubicBezTo>
                      <a:pt x="0" y="27474"/>
                      <a:pt x="1074" y="29238"/>
                      <a:pt x="2808" y="29660"/>
                    </a:cubicBezTo>
                    <a:lnTo>
                      <a:pt x="24429" y="34919"/>
                    </a:lnTo>
                    <a:cubicBezTo>
                      <a:pt x="24684" y="34981"/>
                      <a:pt x="24939" y="35010"/>
                      <a:pt x="25191" y="35010"/>
                    </a:cubicBezTo>
                    <a:cubicBezTo>
                      <a:pt x="26652" y="35010"/>
                      <a:pt x="27987" y="34011"/>
                      <a:pt x="28348" y="32533"/>
                    </a:cubicBezTo>
                    <a:lnTo>
                      <a:pt x="34006" y="9271"/>
                    </a:lnTo>
                    <a:cubicBezTo>
                      <a:pt x="34430" y="7537"/>
                      <a:pt x="33355" y="5773"/>
                      <a:pt x="31622" y="5351"/>
                    </a:cubicBezTo>
                    <a:lnTo>
                      <a:pt x="10001" y="92"/>
                    </a:lnTo>
                    <a:cubicBezTo>
                      <a:pt x="9746" y="30"/>
                      <a:pt x="9490" y="0"/>
                      <a:pt x="923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2620325" y="1403350"/>
                <a:ext cx="215550" cy="169750"/>
              </a:xfrm>
              <a:custGeom>
                <a:avLst/>
                <a:gdLst/>
                <a:ahLst/>
                <a:cxnLst/>
                <a:rect l="l" t="t" r="r" b="b"/>
                <a:pathLst>
                  <a:path w="8622" h="6790" extrusionOk="0">
                    <a:moveTo>
                      <a:pt x="7236" y="1"/>
                    </a:moveTo>
                    <a:lnTo>
                      <a:pt x="1" y="2805"/>
                    </a:lnTo>
                    <a:cubicBezTo>
                      <a:pt x="1" y="2805"/>
                      <a:pt x="998" y="6004"/>
                      <a:pt x="1365" y="6720"/>
                    </a:cubicBezTo>
                    <a:cubicBezTo>
                      <a:pt x="1389" y="6767"/>
                      <a:pt x="1439" y="6790"/>
                      <a:pt x="1511" y="6790"/>
                    </a:cubicBezTo>
                    <a:cubicBezTo>
                      <a:pt x="2531" y="6790"/>
                      <a:pt x="8010" y="2360"/>
                      <a:pt x="8305" y="1612"/>
                    </a:cubicBezTo>
                    <a:cubicBezTo>
                      <a:pt x="8621" y="813"/>
                      <a:pt x="7236" y="1"/>
                      <a:pt x="7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2499625" y="1340775"/>
                <a:ext cx="172850" cy="222850"/>
              </a:xfrm>
              <a:custGeom>
                <a:avLst/>
                <a:gdLst/>
                <a:ahLst/>
                <a:cxnLst/>
                <a:rect l="l" t="t" r="r" b="b"/>
                <a:pathLst>
                  <a:path w="6914" h="8914" extrusionOk="0">
                    <a:moveTo>
                      <a:pt x="1775" y="0"/>
                    </a:moveTo>
                    <a:cubicBezTo>
                      <a:pt x="1775" y="0"/>
                      <a:pt x="172" y="85"/>
                      <a:pt x="84" y="941"/>
                    </a:cubicBezTo>
                    <a:cubicBezTo>
                      <a:pt x="0" y="1772"/>
                      <a:pt x="3006" y="8914"/>
                      <a:pt x="3783" y="8914"/>
                    </a:cubicBezTo>
                    <a:cubicBezTo>
                      <a:pt x="3807" y="8914"/>
                      <a:pt x="3829" y="8907"/>
                      <a:pt x="3849" y="8893"/>
                    </a:cubicBezTo>
                    <a:cubicBezTo>
                      <a:pt x="4501" y="8426"/>
                      <a:pt x="6914" y="5816"/>
                      <a:pt x="6914" y="5816"/>
                    </a:cubicBezTo>
                    <a:lnTo>
                      <a:pt x="1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2873225" y="1019425"/>
                <a:ext cx="446400" cy="251125"/>
              </a:xfrm>
              <a:custGeom>
                <a:avLst/>
                <a:gdLst/>
                <a:ahLst/>
                <a:cxnLst/>
                <a:rect l="l" t="t" r="r" b="b"/>
                <a:pathLst>
                  <a:path w="17856" h="10045" extrusionOk="0">
                    <a:moveTo>
                      <a:pt x="6465" y="0"/>
                    </a:moveTo>
                    <a:lnTo>
                      <a:pt x="1451" y="8539"/>
                    </a:lnTo>
                    <a:lnTo>
                      <a:pt x="1" y="10045"/>
                    </a:lnTo>
                    <a:cubicBezTo>
                      <a:pt x="1" y="10045"/>
                      <a:pt x="17855" y="6039"/>
                      <a:pt x="6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2958850" y="1079450"/>
                <a:ext cx="341575" cy="493800"/>
              </a:xfrm>
              <a:custGeom>
                <a:avLst/>
                <a:gdLst/>
                <a:ahLst/>
                <a:cxnLst/>
                <a:rect l="l" t="t" r="r" b="b"/>
                <a:pathLst>
                  <a:path w="13663" h="19752" extrusionOk="0">
                    <a:moveTo>
                      <a:pt x="6295" y="0"/>
                    </a:moveTo>
                    <a:cubicBezTo>
                      <a:pt x="6170" y="0"/>
                      <a:pt x="6054" y="36"/>
                      <a:pt x="5950" y="109"/>
                    </a:cubicBezTo>
                    <a:cubicBezTo>
                      <a:pt x="1" y="4315"/>
                      <a:pt x="5724" y="11891"/>
                      <a:pt x="6105" y="16636"/>
                    </a:cubicBezTo>
                    <a:cubicBezTo>
                      <a:pt x="6297" y="19028"/>
                      <a:pt x="7202" y="19752"/>
                      <a:pt x="8112" y="19752"/>
                    </a:cubicBezTo>
                    <a:cubicBezTo>
                      <a:pt x="9008" y="19752"/>
                      <a:pt x="9910" y="19050"/>
                      <a:pt x="10145" y="18548"/>
                    </a:cubicBezTo>
                    <a:cubicBezTo>
                      <a:pt x="13663" y="11010"/>
                      <a:pt x="8504" y="0"/>
                      <a:pt x="6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3169275" y="1164200"/>
                <a:ext cx="62950" cy="349625"/>
              </a:xfrm>
              <a:custGeom>
                <a:avLst/>
                <a:gdLst/>
                <a:ahLst/>
                <a:cxnLst/>
                <a:rect l="l" t="t" r="r" b="b"/>
                <a:pathLst>
                  <a:path w="2518" h="13985" extrusionOk="0">
                    <a:moveTo>
                      <a:pt x="1" y="1"/>
                    </a:moveTo>
                    <a:cubicBezTo>
                      <a:pt x="1" y="1"/>
                      <a:pt x="1397" y="11043"/>
                      <a:pt x="1207" y="13985"/>
                    </a:cubicBezTo>
                    <a:cubicBezTo>
                      <a:pt x="1207" y="13985"/>
                      <a:pt x="1702" y="13511"/>
                      <a:pt x="1910" y="12311"/>
                    </a:cubicBezTo>
                    <a:cubicBezTo>
                      <a:pt x="2517" y="8818"/>
                      <a:pt x="1620" y="126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2365625" y="894600"/>
                <a:ext cx="641025" cy="671400"/>
              </a:xfrm>
              <a:custGeom>
                <a:avLst/>
                <a:gdLst/>
                <a:ahLst/>
                <a:cxnLst/>
                <a:rect l="l" t="t" r="r" b="b"/>
                <a:pathLst>
                  <a:path w="25641" h="26856" extrusionOk="0">
                    <a:moveTo>
                      <a:pt x="10313" y="1"/>
                    </a:moveTo>
                    <a:cubicBezTo>
                      <a:pt x="9004" y="1"/>
                      <a:pt x="7621" y="322"/>
                      <a:pt x="6170" y="1250"/>
                    </a:cubicBezTo>
                    <a:lnTo>
                      <a:pt x="1" y="21417"/>
                    </a:lnTo>
                    <a:cubicBezTo>
                      <a:pt x="1" y="21417"/>
                      <a:pt x="1220" y="21731"/>
                      <a:pt x="1256" y="21767"/>
                    </a:cubicBezTo>
                    <a:lnTo>
                      <a:pt x="22170" y="26855"/>
                    </a:lnTo>
                    <a:cubicBezTo>
                      <a:pt x="22219" y="26841"/>
                      <a:pt x="22253" y="26831"/>
                      <a:pt x="22253" y="26831"/>
                    </a:cubicBezTo>
                    <a:lnTo>
                      <a:pt x="25641" y="5986"/>
                    </a:lnTo>
                    <a:cubicBezTo>
                      <a:pt x="23271" y="1891"/>
                      <a:pt x="18938" y="2023"/>
                      <a:pt x="16441" y="1416"/>
                    </a:cubicBezTo>
                    <a:cubicBezTo>
                      <a:pt x="14656" y="981"/>
                      <a:pt x="12599" y="1"/>
                      <a:pt x="10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2321975" y="1363500"/>
                <a:ext cx="635800" cy="279150"/>
              </a:xfrm>
              <a:custGeom>
                <a:avLst/>
                <a:gdLst/>
                <a:ahLst/>
                <a:cxnLst/>
                <a:rect l="l" t="t" r="r" b="b"/>
                <a:pathLst>
                  <a:path w="25432" h="11166" extrusionOk="0">
                    <a:moveTo>
                      <a:pt x="3253" y="1"/>
                    </a:moveTo>
                    <a:cubicBezTo>
                      <a:pt x="2162" y="1"/>
                      <a:pt x="1163" y="747"/>
                      <a:pt x="895" y="1852"/>
                    </a:cubicBezTo>
                    <a:cubicBezTo>
                      <a:pt x="322" y="3673"/>
                      <a:pt x="0" y="5716"/>
                      <a:pt x="2284" y="6397"/>
                    </a:cubicBezTo>
                    <a:lnTo>
                      <a:pt x="21610" y="11098"/>
                    </a:lnTo>
                    <a:cubicBezTo>
                      <a:pt x="21800" y="11144"/>
                      <a:pt x="21991" y="11166"/>
                      <a:pt x="22179" y="11166"/>
                    </a:cubicBezTo>
                    <a:cubicBezTo>
                      <a:pt x="23271" y="11166"/>
                      <a:pt x="24269" y="10421"/>
                      <a:pt x="24538" y="9315"/>
                    </a:cubicBezTo>
                    <a:cubicBezTo>
                      <a:pt x="25111" y="7494"/>
                      <a:pt x="25432" y="5449"/>
                      <a:pt x="23148" y="4771"/>
                    </a:cubicBezTo>
                    <a:lnTo>
                      <a:pt x="3824" y="70"/>
                    </a:lnTo>
                    <a:cubicBezTo>
                      <a:pt x="3633" y="23"/>
                      <a:pt x="3442" y="1"/>
                      <a:pt x="3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2558850" y="890525"/>
                <a:ext cx="470600" cy="166300"/>
              </a:xfrm>
              <a:custGeom>
                <a:avLst/>
                <a:gdLst/>
                <a:ahLst/>
                <a:cxnLst/>
                <a:rect l="l" t="t" r="r" b="b"/>
                <a:pathLst>
                  <a:path w="18824" h="6652" extrusionOk="0">
                    <a:moveTo>
                      <a:pt x="2419" y="1"/>
                    </a:moveTo>
                    <a:cubicBezTo>
                      <a:pt x="1637" y="1"/>
                      <a:pt x="830" y="118"/>
                      <a:pt x="0" y="410"/>
                    </a:cubicBezTo>
                    <a:cubicBezTo>
                      <a:pt x="318" y="706"/>
                      <a:pt x="611" y="1224"/>
                      <a:pt x="943" y="1504"/>
                    </a:cubicBezTo>
                    <a:cubicBezTo>
                      <a:pt x="2604" y="2856"/>
                      <a:pt x="4431" y="4038"/>
                      <a:pt x="6365" y="4964"/>
                    </a:cubicBezTo>
                    <a:cubicBezTo>
                      <a:pt x="8686" y="5804"/>
                      <a:pt x="11147" y="6195"/>
                      <a:pt x="13585" y="6519"/>
                    </a:cubicBezTo>
                    <a:cubicBezTo>
                      <a:pt x="14403" y="6609"/>
                      <a:pt x="15223" y="6651"/>
                      <a:pt x="16043" y="6651"/>
                    </a:cubicBezTo>
                    <a:cubicBezTo>
                      <a:pt x="16570" y="6651"/>
                      <a:pt x="17097" y="6634"/>
                      <a:pt x="17623" y="6600"/>
                    </a:cubicBezTo>
                    <a:cubicBezTo>
                      <a:pt x="18004" y="6551"/>
                      <a:pt x="18343" y="6333"/>
                      <a:pt x="18753" y="6232"/>
                    </a:cubicBezTo>
                    <a:cubicBezTo>
                      <a:pt x="18753" y="6232"/>
                      <a:pt x="18823" y="5949"/>
                      <a:pt x="18823" y="5949"/>
                    </a:cubicBezTo>
                    <a:cubicBezTo>
                      <a:pt x="16272" y="1964"/>
                      <a:pt x="11743" y="2314"/>
                      <a:pt x="9148" y="1684"/>
                    </a:cubicBezTo>
                    <a:cubicBezTo>
                      <a:pt x="7190" y="1208"/>
                      <a:pt x="4932" y="1"/>
                      <a:pt x="241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2465300" y="1092650"/>
                <a:ext cx="460750" cy="408750"/>
              </a:xfrm>
              <a:custGeom>
                <a:avLst/>
                <a:gdLst/>
                <a:ahLst/>
                <a:cxnLst/>
                <a:rect l="l" t="t" r="r" b="b"/>
                <a:pathLst>
                  <a:path w="18430" h="16350" extrusionOk="0">
                    <a:moveTo>
                      <a:pt x="4582" y="0"/>
                    </a:moveTo>
                    <a:cubicBezTo>
                      <a:pt x="3641" y="0"/>
                      <a:pt x="2781" y="645"/>
                      <a:pt x="2549" y="1598"/>
                    </a:cubicBezTo>
                    <a:lnTo>
                      <a:pt x="272" y="10956"/>
                    </a:lnTo>
                    <a:cubicBezTo>
                      <a:pt x="0" y="12074"/>
                      <a:pt x="692" y="13210"/>
                      <a:pt x="1810" y="13482"/>
                    </a:cubicBezTo>
                    <a:lnTo>
                      <a:pt x="13354" y="16290"/>
                    </a:lnTo>
                    <a:cubicBezTo>
                      <a:pt x="13519" y="16330"/>
                      <a:pt x="13684" y="16349"/>
                      <a:pt x="13847" y="16349"/>
                    </a:cubicBezTo>
                    <a:cubicBezTo>
                      <a:pt x="14787" y="16349"/>
                      <a:pt x="15648" y="15705"/>
                      <a:pt x="15880" y="14753"/>
                    </a:cubicBezTo>
                    <a:lnTo>
                      <a:pt x="18157" y="5394"/>
                    </a:lnTo>
                    <a:cubicBezTo>
                      <a:pt x="18429" y="4277"/>
                      <a:pt x="17737" y="3139"/>
                      <a:pt x="16619" y="2868"/>
                    </a:cubicBezTo>
                    <a:lnTo>
                      <a:pt x="5075" y="60"/>
                    </a:lnTo>
                    <a:cubicBezTo>
                      <a:pt x="4910" y="19"/>
                      <a:pt x="4745" y="0"/>
                      <a:pt x="4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2910300" y="993700"/>
                <a:ext cx="166500" cy="340875"/>
              </a:xfrm>
              <a:custGeom>
                <a:avLst/>
                <a:gdLst/>
                <a:ahLst/>
                <a:cxnLst/>
                <a:rect l="l" t="t" r="r" b="b"/>
                <a:pathLst>
                  <a:path w="6660" h="13635" extrusionOk="0">
                    <a:moveTo>
                      <a:pt x="3945" y="1"/>
                    </a:moveTo>
                    <a:cubicBezTo>
                      <a:pt x="1" y="8066"/>
                      <a:pt x="2656" y="13634"/>
                      <a:pt x="2656" y="13634"/>
                    </a:cubicBezTo>
                    <a:cubicBezTo>
                      <a:pt x="2727" y="9069"/>
                      <a:pt x="6660" y="1493"/>
                      <a:pt x="6660" y="1493"/>
                    </a:cubicBezTo>
                    <a:lnTo>
                      <a:pt x="394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2321350" y="417050"/>
                <a:ext cx="244200" cy="229750"/>
              </a:xfrm>
              <a:custGeom>
                <a:avLst/>
                <a:gdLst/>
                <a:ahLst/>
                <a:cxnLst/>
                <a:rect l="l" t="t" r="r" b="b"/>
                <a:pathLst>
                  <a:path w="9768" h="9190" extrusionOk="0">
                    <a:moveTo>
                      <a:pt x="4408" y="0"/>
                    </a:moveTo>
                    <a:cubicBezTo>
                      <a:pt x="3970" y="0"/>
                      <a:pt x="3525" y="83"/>
                      <a:pt x="3097" y="259"/>
                    </a:cubicBezTo>
                    <a:cubicBezTo>
                      <a:pt x="1" y="1727"/>
                      <a:pt x="890" y="4517"/>
                      <a:pt x="2110" y="7029"/>
                    </a:cubicBezTo>
                    <a:cubicBezTo>
                      <a:pt x="2636" y="8345"/>
                      <a:pt x="3966" y="9189"/>
                      <a:pt x="5353" y="9189"/>
                    </a:cubicBezTo>
                    <a:cubicBezTo>
                      <a:pt x="5789" y="9189"/>
                      <a:pt x="6230" y="9106"/>
                      <a:pt x="6653" y="8928"/>
                    </a:cubicBezTo>
                    <a:cubicBezTo>
                      <a:pt x="9767" y="7457"/>
                      <a:pt x="8838" y="4626"/>
                      <a:pt x="7638" y="2158"/>
                    </a:cubicBezTo>
                    <a:cubicBezTo>
                      <a:pt x="7088" y="816"/>
                      <a:pt x="5780" y="0"/>
                      <a:pt x="4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3140100" y="610425"/>
                <a:ext cx="206125" cy="232175"/>
              </a:xfrm>
              <a:custGeom>
                <a:avLst/>
                <a:gdLst/>
                <a:ahLst/>
                <a:cxnLst/>
                <a:rect l="l" t="t" r="r" b="b"/>
                <a:pathLst>
                  <a:path w="8245" h="9287" extrusionOk="0">
                    <a:moveTo>
                      <a:pt x="4317" y="1"/>
                    </a:moveTo>
                    <a:cubicBezTo>
                      <a:pt x="1691" y="1"/>
                      <a:pt x="899" y="2507"/>
                      <a:pt x="458" y="4989"/>
                    </a:cubicBezTo>
                    <a:cubicBezTo>
                      <a:pt x="0" y="6794"/>
                      <a:pt x="1146" y="8756"/>
                      <a:pt x="3018" y="9195"/>
                    </a:cubicBezTo>
                    <a:cubicBezTo>
                      <a:pt x="3346" y="9257"/>
                      <a:pt x="3651" y="9286"/>
                      <a:pt x="3934" y="9286"/>
                    </a:cubicBezTo>
                    <a:cubicBezTo>
                      <a:pt x="6575" y="9286"/>
                      <a:pt x="7360" y="6736"/>
                      <a:pt x="7792" y="4296"/>
                    </a:cubicBezTo>
                    <a:cubicBezTo>
                      <a:pt x="8245" y="2437"/>
                      <a:pt x="7092" y="544"/>
                      <a:pt x="5232" y="91"/>
                    </a:cubicBezTo>
                    <a:cubicBezTo>
                      <a:pt x="4904" y="30"/>
                      <a:pt x="4600" y="1"/>
                      <a:pt x="4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2376400" y="238100"/>
                <a:ext cx="946500" cy="740250"/>
              </a:xfrm>
              <a:custGeom>
                <a:avLst/>
                <a:gdLst/>
                <a:ahLst/>
                <a:cxnLst/>
                <a:rect l="l" t="t" r="r" b="b"/>
                <a:pathLst>
                  <a:path w="37860" h="29610" extrusionOk="0">
                    <a:moveTo>
                      <a:pt x="17476" y="1"/>
                    </a:moveTo>
                    <a:cubicBezTo>
                      <a:pt x="10891" y="1"/>
                      <a:pt x="4597" y="3286"/>
                      <a:pt x="2724" y="10863"/>
                    </a:cubicBezTo>
                    <a:cubicBezTo>
                      <a:pt x="1" y="22234"/>
                      <a:pt x="10519" y="29610"/>
                      <a:pt x="20385" y="29610"/>
                    </a:cubicBezTo>
                    <a:cubicBezTo>
                      <a:pt x="26970" y="29610"/>
                      <a:pt x="33264" y="26324"/>
                      <a:pt x="35135" y="18748"/>
                    </a:cubicBezTo>
                    <a:cubicBezTo>
                      <a:pt x="37860" y="7377"/>
                      <a:pt x="27342" y="1"/>
                      <a:pt x="17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2515900" y="348875"/>
                <a:ext cx="711625" cy="522500"/>
              </a:xfrm>
              <a:custGeom>
                <a:avLst/>
                <a:gdLst/>
                <a:ahLst/>
                <a:cxnLst/>
                <a:rect l="l" t="t" r="r" b="b"/>
                <a:pathLst>
                  <a:path w="28465" h="20900" extrusionOk="0">
                    <a:moveTo>
                      <a:pt x="7110" y="1"/>
                    </a:moveTo>
                    <a:cubicBezTo>
                      <a:pt x="6255" y="1"/>
                      <a:pt x="5662" y="61"/>
                      <a:pt x="5441" y="173"/>
                    </a:cubicBezTo>
                    <a:cubicBezTo>
                      <a:pt x="3776" y="303"/>
                      <a:pt x="2387" y="1485"/>
                      <a:pt x="1969" y="3103"/>
                    </a:cubicBezTo>
                    <a:cubicBezTo>
                      <a:pt x="1072" y="6575"/>
                      <a:pt x="556" y="10283"/>
                      <a:pt x="291" y="12614"/>
                    </a:cubicBezTo>
                    <a:cubicBezTo>
                      <a:pt x="0" y="19514"/>
                      <a:pt x="16729" y="20900"/>
                      <a:pt x="20603" y="20900"/>
                    </a:cubicBezTo>
                    <a:cubicBezTo>
                      <a:pt x="20917" y="20900"/>
                      <a:pt x="21146" y="20891"/>
                      <a:pt x="21275" y="20875"/>
                    </a:cubicBezTo>
                    <a:cubicBezTo>
                      <a:pt x="25914" y="20774"/>
                      <a:pt x="26616" y="12586"/>
                      <a:pt x="27597" y="9603"/>
                    </a:cubicBezTo>
                    <a:cubicBezTo>
                      <a:pt x="28464" y="2422"/>
                      <a:pt x="12523" y="1"/>
                      <a:pt x="7110" y="1"/>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2551150" y="373275"/>
                <a:ext cx="623525" cy="365750"/>
              </a:xfrm>
              <a:custGeom>
                <a:avLst/>
                <a:gdLst/>
                <a:ahLst/>
                <a:cxnLst/>
                <a:rect l="l" t="t" r="r" b="b"/>
                <a:pathLst>
                  <a:path w="24941" h="14630" extrusionOk="0">
                    <a:moveTo>
                      <a:pt x="7252" y="1"/>
                    </a:moveTo>
                    <a:cubicBezTo>
                      <a:pt x="6331" y="1"/>
                      <a:pt x="5509" y="40"/>
                      <a:pt x="4812" y="94"/>
                    </a:cubicBezTo>
                    <a:cubicBezTo>
                      <a:pt x="3302" y="211"/>
                      <a:pt x="2043" y="1282"/>
                      <a:pt x="1664" y="2749"/>
                    </a:cubicBezTo>
                    <a:cubicBezTo>
                      <a:pt x="850" y="5897"/>
                      <a:pt x="381" y="9258"/>
                      <a:pt x="142" y="11373"/>
                    </a:cubicBezTo>
                    <a:cubicBezTo>
                      <a:pt x="1" y="12637"/>
                      <a:pt x="551" y="13883"/>
                      <a:pt x="1583" y="14630"/>
                    </a:cubicBezTo>
                    <a:cubicBezTo>
                      <a:pt x="1535" y="14324"/>
                      <a:pt x="1529" y="14014"/>
                      <a:pt x="1563" y="13707"/>
                    </a:cubicBezTo>
                    <a:cubicBezTo>
                      <a:pt x="1802" y="11594"/>
                      <a:pt x="2271" y="8231"/>
                      <a:pt x="3085" y="5085"/>
                    </a:cubicBezTo>
                    <a:cubicBezTo>
                      <a:pt x="3574" y="3038"/>
                      <a:pt x="5974" y="2192"/>
                      <a:pt x="9097" y="2192"/>
                    </a:cubicBezTo>
                    <a:cubicBezTo>
                      <a:pt x="14168" y="2192"/>
                      <a:pt x="21145" y="4422"/>
                      <a:pt x="24940" y="7352"/>
                    </a:cubicBezTo>
                    <a:cubicBezTo>
                      <a:pt x="24797" y="6429"/>
                      <a:pt x="24299" y="5599"/>
                      <a:pt x="23550" y="5039"/>
                    </a:cubicBezTo>
                    <a:cubicBezTo>
                      <a:pt x="17946" y="854"/>
                      <a:pt x="11540" y="1"/>
                      <a:pt x="725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2535775" y="1129225"/>
                <a:ext cx="181825" cy="180750"/>
              </a:xfrm>
              <a:custGeom>
                <a:avLst/>
                <a:gdLst/>
                <a:ahLst/>
                <a:cxnLst/>
                <a:rect l="l" t="t" r="r" b="b"/>
                <a:pathLst>
                  <a:path w="7273" h="7230" extrusionOk="0">
                    <a:moveTo>
                      <a:pt x="1566" y="0"/>
                    </a:moveTo>
                    <a:cubicBezTo>
                      <a:pt x="1470" y="0"/>
                      <a:pt x="1383" y="66"/>
                      <a:pt x="1359" y="163"/>
                    </a:cubicBezTo>
                    <a:lnTo>
                      <a:pt x="28" y="5635"/>
                    </a:lnTo>
                    <a:cubicBezTo>
                      <a:pt x="0" y="5749"/>
                      <a:pt x="72" y="5865"/>
                      <a:pt x="186" y="5892"/>
                    </a:cubicBezTo>
                    <a:lnTo>
                      <a:pt x="5657" y="7224"/>
                    </a:lnTo>
                    <a:cubicBezTo>
                      <a:pt x="5674" y="7228"/>
                      <a:pt x="5691" y="7230"/>
                      <a:pt x="5707" y="7230"/>
                    </a:cubicBezTo>
                    <a:cubicBezTo>
                      <a:pt x="5804" y="7230"/>
                      <a:pt x="5890" y="7164"/>
                      <a:pt x="5915" y="7066"/>
                    </a:cubicBezTo>
                    <a:lnTo>
                      <a:pt x="7245" y="1595"/>
                    </a:lnTo>
                    <a:cubicBezTo>
                      <a:pt x="7273" y="1480"/>
                      <a:pt x="7203" y="1366"/>
                      <a:pt x="7089" y="1336"/>
                    </a:cubicBezTo>
                    <a:lnTo>
                      <a:pt x="1617" y="6"/>
                    </a:lnTo>
                    <a:cubicBezTo>
                      <a:pt x="1600" y="2"/>
                      <a:pt x="1583" y="0"/>
                      <a:pt x="156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a:off x="2527050" y="1293700"/>
                <a:ext cx="150750" cy="50475"/>
              </a:xfrm>
              <a:custGeom>
                <a:avLst/>
                <a:gdLst/>
                <a:ahLst/>
                <a:cxnLst/>
                <a:rect l="l" t="t" r="r" b="b"/>
                <a:pathLst>
                  <a:path w="6030" h="2019" extrusionOk="0">
                    <a:moveTo>
                      <a:pt x="143" y="0"/>
                    </a:moveTo>
                    <a:lnTo>
                      <a:pt x="1" y="588"/>
                    </a:lnTo>
                    <a:lnTo>
                      <a:pt x="5887" y="2019"/>
                    </a:lnTo>
                    <a:lnTo>
                      <a:pt x="6030" y="1433"/>
                    </a:lnTo>
                    <a:lnTo>
                      <a:pt x="14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a:off x="2520475" y="1320800"/>
                <a:ext cx="150750" cy="50475"/>
              </a:xfrm>
              <a:custGeom>
                <a:avLst/>
                <a:gdLst/>
                <a:ahLst/>
                <a:cxnLst/>
                <a:rect l="l" t="t" r="r" b="b"/>
                <a:pathLst>
                  <a:path w="6030" h="2019" extrusionOk="0">
                    <a:moveTo>
                      <a:pt x="142" y="0"/>
                    </a:moveTo>
                    <a:lnTo>
                      <a:pt x="0" y="588"/>
                    </a:lnTo>
                    <a:lnTo>
                      <a:pt x="5886" y="2019"/>
                    </a:lnTo>
                    <a:lnTo>
                      <a:pt x="6029" y="1433"/>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a:off x="2513875" y="1347900"/>
                <a:ext cx="150750" cy="50475"/>
              </a:xfrm>
              <a:custGeom>
                <a:avLst/>
                <a:gdLst/>
                <a:ahLst/>
                <a:cxnLst/>
                <a:rect l="l" t="t" r="r" b="b"/>
                <a:pathLst>
                  <a:path w="6030" h="2019" extrusionOk="0">
                    <a:moveTo>
                      <a:pt x="142" y="0"/>
                    </a:moveTo>
                    <a:lnTo>
                      <a:pt x="1" y="588"/>
                    </a:lnTo>
                    <a:lnTo>
                      <a:pt x="5886" y="2019"/>
                    </a:lnTo>
                    <a:lnTo>
                      <a:pt x="6030" y="1433"/>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a:off x="2507275" y="1375000"/>
                <a:ext cx="150750" cy="50475"/>
              </a:xfrm>
              <a:custGeom>
                <a:avLst/>
                <a:gdLst/>
                <a:ahLst/>
                <a:cxnLst/>
                <a:rect l="l" t="t" r="r" b="b"/>
                <a:pathLst>
                  <a:path w="6030" h="2019" extrusionOk="0">
                    <a:moveTo>
                      <a:pt x="144" y="0"/>
                    </a:moveTo>
                    <a:lnTo>
                      <a:pt x="1" y="588"/>
                    </a:lnTo>
                    <a:lnTo>
                      <a:pt x="5887" y="2019"/>
                    </a:lnTo>
                    <a:lnTo>
                      <a:pt x="6030" y="1433"/>
                    </a:lnTo>
                    <a:lnTo>
                      <a:pt x="14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a:off x="2700400" y="1169275"/>
                <a:ext cx="181850" cy="180750"/>
              </a:xfrm>
              <a:custGeom>
                <a:avLst/>
                <a:gdLst/>
                <a:ahLst/>
                <a:cxnLst/>
                <a:rect l="l" t="t" r="r" b="b"/>
                <a:pathLst>
                  <a:path w="7274" h="7230" extrusionOk="0">
                    <a:moveTo>
                      <a:pt x="1567" y="0"/>
                    </a:moveTo>
                    <a:cubicBezTo>
                      <a:pt x="1471" y="0"/>
                      <a:pt x="1384" y="65"/>
                      <a:pt x="1360" y="162"/>
                    </a:cubicBezTo>
                    <a:lnTo>
                      <a:pt x="29" y="5635"/>
                    </a:lnTo>
                    <a:cubicBezTo>
                      <a:pt x="1" y="5749"/>
                      <a:pt x="71" y="5864"/>
                      <a:pt x="185" y="5892"/>
                    </a:cubicBezTo>
                    <a:lnTo>
                      <a:pt x="5657" y="7223"/>
                    </a:lnTo>
                    <a:cubicBezTo>
                      <a:pt x="5674" y="7228"/>
                      <a:pt x="5691" y="7229"/>
                      <a:pt x="5708" y="7229"/>
                    </a:cubicBezTo>
                    <a:cubicBezTo>
                      <a:pt x="5803" y="7229"/>
                      <a:pt x="5891" y="7164"/>
                      <a:pt x="5914" y="7067"/>
                    </a:cubicBezTo>
                    <a:lnTo>
                      <a:pt x="7246" y="1595"/>
                    </a:lnTo>
                    <a:cubicBezTo>
                      <a:pt x="7274" y="1481"/>
                      <a:pt x="7204" y="1365"/>
                      <a:pt x="7088" y="1338"/>
                    </a:cubicBezTo>
                    <a:lnTo>
                      <a:pt x="1617" y="6"/>
                    </a:lnTo>
                    <a:cubicBezTo>
                      <a:pt x="1600" y="2"/>
                      <a:pt x="1584" y="0"/>
                      <a:pt x="156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a:off x="2691700" y="1333725"/>
                <a:ext cx="150725" cy="50525"/>
              </a:xfrm>
              <a:custGeom>
                <a:avLst/>
                <a:gdLst/>
                <a:ahLst/>
                <a:cxnLst/>
                <a:rect l="l" t="t" r="r" b="b"/>
                <a:pathLst>
                  <a:path w="6029" h="2021" extrusionOk="0">
                    <a:moveTo>
                      <a:pt x="142" y="1"/>
                    </a:moveTo>
                    <a:lnTo>
                      <a:pt x="1" y="588"/>
                    </a:lnTo>
                    <a:lnTo>
                      <a:pt x="5886" y="2021"/>
                    </a:lnTo>
                    <a:lnTo>
                      <a:pt x="6028" y="1433"/>
                    </a:lnTo>
                    <a:lnTo>
                      <a:pt x="14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a:off x="2685100" y="1360825"/>
                <a:ext cx="150725" cy="50525"/>
              </a:xfrm>
              <a:custGeom>
                <a:avLst/>
                <a:gdLst/>
                <a:ahLst/>
                <a:cxnLst/>
                <a:rect l="l" t="t" r="r" b="b"/>
                <a:pathLst>
                  <a:path w="6029" h="2021" extrusionOk="0">
                    <a:moveTo>
                      <a:pt x="143" y="1"/>
                    </a:moveTo>
                    <a:lnTo>
                      <a:pt x="1" y="589"/>
                    </a:lnTo>
                    <a:lnTo>
                      <a:pt x="5887" y="2021"/>
                    </a:lnTo>
                    <a:lnTo>
                      <a:pt x="6028" y="1433"/>
                    </a:lnTo>
                    <a:lnTo>
                      <a:pt x="143"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a:off x="2678525" y="1387925"/>
                <a:ext cx="150750" cy="50500"/>
              </a:xfrm>
              <a:custGeom>
                <a:avLst/>
                <a:gdLst/>
                <a:ahLst/>
                <a:cxnLst/>
                <a:rect l="l" t="t" r="r" b="b"/>
                <a:pathLst>
                  <a:path w="6030" h="2020" extrusionOk="0">
                    <a:moveTo>
                      <a:pt x="142" y="1"/>
                    </a:moveTo>
                    <a:lnTo>
                      <a:pt x="0" y="589"/>
                    </a:lnTo>
                    <a:lnTo>
                      <a:pt x="5886" y="2019"/>
                    </a:lnTo>
                    <a:lnTo>
                      <a:pt x="6029" y="1433"/>
                    </a:lnTo>
                    <a:lnTo>
                      <a:pt x="14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a:off x="2671925" y="1415050"/>
                <a:ext cx="150750" cy="50475"/>
              </a:xfrm>
              <a:custGeom>
                <a:avLst/>
                <a:gdLst/>
                <a:ahLst/>
                <a:cxnLst/>
                <a:rect l="l" t="t" r="r" b="b"/>
                <a:pathLst>
                  <a:path w="6030" h="2019" extrusionOk="0">
                    <a:moveTo>
                      <a:pt x="142" y="0"/>
                    </a:moveTo>
                    <a:lnTo>
                      <a:pt x="1" y="588"/>
                    </a:lnTo>
                    <a:lnTo>
                      <a:pt x="5886" y="2018"/>
                    </a:lnTo>
                    <a:lnTo>
                      <a:pt x="6030" y="1432"/>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a:off x="2323500" y="854050"/>
                <a:ext cx="258600" cy="278850"/>
              </a:xfrm>
              <a:custGeom>
                <a:avLst/>
                <a:gdLst/>
                <a:ahLst/>
                <a:cxnLst/>
                <a:rect l="l" t="t" r="r" b="b"/>
                <a:pathLst>
                  <a:path w="10344" h="11154" extrusionOk="0">
                    <a:moveTo>
                      <a:pt x="5117" y="0"/>
                    </a:moveTo>
                    <a:cubicBezTo>
                      <a:pt x="1" y="0"/>
                      <a:pt x="2784" y="7232"/>
                      <a:pt x="4472" y="8582"/>
                    </a:cubicBezTo>
                    <a:cubicBezTo>
                      <a:pt x="5513" y="9417"/>
                      <a:pt x="9525" y="11153"/>
                      <a:pt x="9525" y="11153"/>
                    </a:cubicBezTo>
                    <a:lnTo>
                      <a:pt x="10344" y="1455"/>
                    </a:lnTo>
                    <a:cubicBezTo>
                      <a:pt x="8054" y="423"/>
                      <a:pt x="6354" y="0"/>
                      <a:pt x="5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2049900" y="850050"/>
                <a:ext cx="446100" cy="294675"/>
              </a:xfrm>
              <a:custGeom>
                <a:avLst/>
                <a:gdLst/>
                <a:ahLst/>
                <a:cxnLst/>
                <a:rect l="l" t="t" r="r" b="b"/>
                <a:pathLst>
                  <a:path w="17844" h="11787" extrusionOk="0">
                    <a:moveTo>
                      <a:pt x="15525" y="1"/>
                    </a:moveTo>
                    <a:cubicBezTo>
                      <a:pt x="11697" y="1"/>
                      <a:pt x="3434" y="2894"/>
                      <a:pt x="380" y="8843"/>
                    </a:cubicBezTo>
                    <a:cubicBezTo>
                      <a:pt x="0" y="9583"/>
                      <a:pt x="188" y="11786"/>
                      <a:pt x="1953" y="11786"/>
                    </a:cubicBezTo>
                    <a:cubicBezTo>
                      <a:pt x="2559" y="11786"/>
                      <a:pt x="3349" y="11528"/>
                      <a:pt x="4366" y="10863"/>
                    </a:cubicBezTo>
                    <a:cubicBezTo>
                      <a:pt x="8350" y="8255"/>
                      <a:pt x="17843" y="8133"/>
                      <a:pt x="17521" y="855"/>
                    </a:cubicBezTo>
                    <a:cubicBezTo>
                      <a:pt x="17496" y="287"/>
                      <a:pt x="16730" y="1"/>
                      <a:pt x="15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a:off x="2090575" y="871850"/>
                <a:ext cx="294725" cy="191550"/>
              </a:xfrm>
              <a:custGeom>
                <a:avLst/>
                <a:gdLst/>
                <a:ahLst/>
                <a:cxnLst/>
                <a:rect l="l" t="t" r="r" b="b"/>
                <a:pathLst>
                  <a:path w="11789" h="7662" extrusionOk="0">
                    <a:moveTo>
                      <a:pt x="11388" y="1"/>
                    </a:moveTo>
                    <a:cubicBezTo>
                      <a:pt x="9037" y="1"/>
                      <a:pt x="3138" y="3616"/>
                      <a:pt x="891" y="6081"/>
                    </a:cubicBezTo>
                    <a:cubicBezTo>
                      <a:pt x="71" y="6981"/>
                      <a:pt x="1" y="7661"/>
                      <a:pt x="1" y="7661"/>
                    </a:cubicBezTo>
                    <a:cubicBezTo>
                      <a:pt x="2207" y="5708"/>
                      <a:pt x="11789" y="45"/>
                      <a:pt x="11789" y="45"/>
                    </a:cubicBezTo>
                    <a:cubicBezTo>
                      <a:pt x="11671" y="15"/>
                      <a:pt x="11537" y="1"/>
                      <a:pt x="11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a:off x="1879300" y="992600"/>
                <a:ext cx="274625" cy="316175"/>
              </a:xfrm>
              <a:custGeom>
                <a:avLst/>
                <a:gdLst/>
                <a:ahLst/>
                <a:cxnLst/>
                <a:rect l="l" t="t" r="r" b="b"/>
                <a:pathLst>
                  <a:path w="10985" h="12647" extrusionOk="0">
                    <a:moveTo>
                      <a:pt x="8714" y="1"/>
                    </a:moveTo>
                    <a:cubicBezTo>
                      <a:pt x="8714" y="1"/>
                      <a:pt x="2556" y="5219"/>
                      <a:pt x="1279" y="7055"/>
                    </a:cubicBezTo>
                    <a:cubicBezTo>
                      <a:pt x="1" y="8891"/>
                      <a:pt x="1585" y="12020"/>
                      <a:pt x="2423" y="12596"/>
                    </a:cubicBezTo>
                    <a:cubicBezTo>
                      <a:pt x="2473" y="12630"/>
                      <a:pt x="2531" y="12646"/>
                      <a:pt x="2596" y="12646"/>
                    </a:cubicBezTo>
                    <a:cubicBezTo>
                      <a:pt x="3584" y="12646"/>
                      <a:pt x="6210" y="8943"/>
                      <a:pt x="7057" y="8943"/>
                    </a:cubicBezTo>
                    <a:cubicBezTo>
                      <a:pt x="7091" y="8943"/>
                      <a:pt x="7122" y="8949"/>
                      <a:pt x="7150" y="8961"/>
                    </a:cubicBezTo>
                    <a:cubicBezTo>
                      <a:pt x="7921" y="9300"/>
                      <a:pt x="6933" y="11566"/>
                      <a:pt x="7877" y="11603"/>
                    </a:cubicBezTo>
                    <a:cubicBezTo>
                      <a:pt x="7884" y="11603"/>
                      <a:pt x="7890" y="11603"/>
                      <a:pt x="7897" y="11603"/>
                    </a:cubicBezTo>
                    <a:cubicBezTo>
                      <a:pt x="8824" y="11603"/>
                      <a:pt x="9015" y="8951"/>
                      <a:pt x="9028" y="8230"/>
                    </a:cubicBezTo>
                    <a:cubicBezTo>
                      <a:pt x="9041" y="7506"/>
                      <a:pt x="10985" y="5782"/>
                      <a:pt x="10985" y="5782"/>
                    </a:cubicBezTo>
                    <a:lnTo>
                      <a:pt x="87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a:off x="1917450" y="1156025"/>
                <a:ext cx="88875" cy="118100"/>
              </a:xfrm>
              <a:custGeom>
                <a:avLst/>
                <a:gdLst/>
                <a:ahLst/>
                <a:cxnLst/>
                <a:rect l="l" t="t" r="r" b="b"/>
                <a:pathLst>
                  <a:path w="3555" h="4724" extrusionOk="0">
                    <a:moveTo>
                      <a:pt x="1377" y="1"/>
                    </a:moveTo>
                    <a:cubicBezTo>
                      <a:pt x="1150" y="1"/>
                      <a:pt x="923" y="95"/>
                      <a:pt x="760" y="285"/>
                    </a:cubicBezTo>
                    <a:cubicBezTo>
                      <a:pt x="384" y="725"/>
                      <a:pt x="0" y="1254"/>
                      <a:pt x="55" y="1523"/>
                    </a:cubicBezTo>
                    <a:cubicBezTo>
                      <a:pt x="150" y="1989"/>
                      <a:pt x="423" y="4724"/>
                      <a:pt x="1203" y="4724"/>
                    </a:cubicBezTo>
                    <a:cubicBezTo>
                      <a:pt x="1279" y="4724"/>
                      <a:pt x="1359" y="4698"/>
                      <a:pt x="1444" y="4643"/>
                    </a:cubicBezTo>
                    <a:cubicBezTo>
                      <a:pt x="2048" y="4251"/>
                      <a:pt x="2792" y="3502"/>
                      <a:pt x="3264" y="2997"/>
                    </a:cubicBezTo>
                    <a:cubicBezTo>
                      <a:pt x="3537" y="2704"/>
                      <a:pt x="3555" y="2255"/>
                      <a:pt x="3306" y="1942"/>
                    </a:cubicBezTo>
                    <a:lnTo>
                      <a:pt x="2012" y="308"/>
                    </a:lnTo>
                    <a:cubicBezTo>
                      <a:pt x="1851" y="104"/>
                      <a:pt x="1614" y="1"/>
                      <a:pt x="1377" y="1"/>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a:off x="1986500" y="1070375"/>
                <a:ext cx="126375" cy="109625"/>
              </a:xfrm>
              <a:custGeom>
                <a:avLst/>
                <a:gdLst/>
                <a:ahLst/>
                <a:cxnLst/>
                <a:rect l="l" t="t" r="r" b="b"/>
                <a:pathLst>
                  <a:path w="5055" h="4385" extrusionOk="0">
                    <a:moveTo>
                      <a:pt x="2992" y="1"/>
                    </a:moveTo>
                    <a:cubicBezTo>
                      <a:pt x="2838" y="1"/>
                      <a:pt x="2677" y="49"/>
                      <a:pt x="2509" y="163"/>
                    </a:cubicBezTo>
                    <a:cubicBezTo>
                      <a:pt x="1962" y="523"/>
                      <a:pt x="1174" y="1052"/>
                      <a:pt x="502" y="1542"/>
                    </a:cubicBezTo>
                    <a:cubicBezTo>
                      <a:pt x="98" y="1836"/>
                      <a:pt x="0" y="2398"/>
                      <a:pt x="280" y="2811"/>
                    </a:cubicBezTo>
                    <a:cubicBezTo>
                      <a:pt x="676" y="3343"/>
                      <a:pt x="1116" y="4385"/>
                      <a:pt x="1826" y="4385"/>
                    </a:cubicBezTo>
                    <a:cubicBezTo>
                      <a:pt x="1995" y="4385"/>
                      <a:pt x="2179" y="4326"/>
                      <a:pt x="2382" y="4187"/>
                    </a:cubicBezTo>
                    <a:cubicBezTo>
                      <a:pt x="2953" y="3764"/>
                      <a:pt x="3744" y="3202"/>
                      <a:pt x="4418" y="2821"/>
                    </a:cubicBezTo>
                    <a:cubicBezTo>
                      <a:pt x="4937" y="2533"/>
                      <a:pt x="5054" y="1840"/>
                      <a:pt x="4662" y="1394"/>
                    </a:cubicBezTo>
                    <a:cubicBezTo>
                      <a:pt x="4225" y="967"/>
                      <a:pt x="3678" y="1"/>
                      <a:pt x="2992" y="1"/>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a:off x="3017200" y="1492525"/>
                <a:ext cx="236975" cy="314700"/>
              </a:xfrm>
              <a:custGeom>
                <a:avLst/>
                <a:gdLst/>
                <a:ahLst/>
                <a:cxnLst/>
                <a:rect l="l" t="t" r="r" b="b"/>
                <a:pathLst>
                  <a:path w="9479" h="12588" extrusionOk="0">
                    <a:moveTo>
                      <a:pt x="9479" y="0"/>
                    </a:moveTo>
                    <a:lnTo>
                      <a:pt x="3466" y="1564"/>
                    </a:lnTo>
                    <a:cubicBezTo>
                      <a:pt x="3466" y="1564"/>
                      <a:pt x="3216" y="4149"/>
                      <a:pt x="2638" y="4586"/>
                    </a:cubicBezTo>
                    <a:cubicBezTo>
                      <a:pt x="2058" y="5022"/>
                      <a:pt x="1" y="6759"/>
                      <a:pt x="587" y="7499"/>
                    </a:cubicBezTo>
                    <a:cubicBezTo>
                      <a:pt x="675" y="7611"/>
                      <a:pt x="778" y="7657"/>
                      <a:pt x="892" y="7657"/>
                    </a:cubicBezTo>
                    <a:cubicBezTo>
                      <a:pt x="1466" y="7657"/>
                      <a:pt x="2321" y="6477"/>
                      <a:pt x="2938" y="6477"/>
                    </a:cubicBezTo>
                    <a:cubicBezTo>
                      <a:pt x="3013" y="6477"/>
                      <a:pt x="3085" y="6495"/>
                      <a:pt x="3152" y="6534"/>
                    </a:cubicBezTo>
                    <a:cubicBezTo>
                      <a:pt x="3880" y="6959"/>
                      <a:pt x="2032" y="12156"/>
                      <a:pt x="2991" y="12496"/>
                    </a:cubicBezTo>
                    <a:cubicBezTo>
                      <a:pt x="3161" y="12556"/>
                      <a:pt x="3409" y="12588"/>
                      <a:pt x="3706" y="12588"/>
                    </a:cubicBezTo>
                    <a:cubicBezTo>
                      <a:pt x="5089" y="12588"/>
                      <a:pt x="7540" y="11901"/>
                      <a:pt x="8146" y="10162"/>
                    </a:cubicBezTo>
                    <a:cubicBezTo>
                      <a:pt x="8880" y="8049"/>
                      <a:pt x="9479" y="0"/>
                      <a:pt x="9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a:off x="3071725" y="1470575"/>
                <a:ext cx="224500" cy="104175"/>
              </a:xfrm>
              <a:custGeom>
                <a:avLst/>
                <a:gdLst/>
                <a:ahLst/>
                <a:cxnLst/>
                <a:rect l="l" t="t" r="r" b="b"/>
                <a:pathLst>
                  <a:path w="8980" h="4167" extrusionOk="0">
                    <a:moveTo>
                      <a:pt x="8979" y="1"/>
                    </a:moveTo>
                    <a:lnTo>
                      <a:pt x="1" y="1555"/>
                    </a:lnTo>
                    <a:lnTo>
                      <a:pt x="1358" y="4166"/>
                    </a:lnTo>
                    <a:lnTo>
                      <a:pt x="7086" y="3359"/>
                    </a:lnTo>
                    <a:lnTo>
                      <a:pt x="8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a:off x="3111625" y="1695650"/>
                <a:ext cx="102125" cy="87575"/>
              </a:xfrm>
              <a:custGeom>
                <a:avLst/>
                <a:gdLst/>
                <a:ahLst/>
                <a:cxnLst/>
                <a:rect l="l" t="t" r="r" b="b"/>
                <a:pathLst>
                  <a:path w="4085" h="3503" extrusionOk="0">
                    <a:moveTo>
                      <a:pt x="1093" y="0"/>
                    </a:moveTo>
                    <a:cubicBezTo>
                      <a:pt x="707" y="0"/>
                      <a:pt x="372" y="274"/>
                      <a:pt x="298" y="657"/>
                    </a:cubicBezTo>
                    <a:cubicBezTo>
                      <a:pt x="168" y="1336"/>
                      <a:pt x="0" y="2376"/>
                      <a:pt x="38" y="3097"/>
                    </a:cubicBezTo>
                    <a:cubicBezTo>
                      <a:pt x="53" y="3390"/>
                      <a:pt x="246" y="3502"/>
                      <a:pt x="534" y="3502"/>
                    </a:cubicBezTo>
                    <a:cubicBezTo>
                      <a:pt x="1376" y="3502"/>
                      <a:pt x="3025" y="2545"/>
                      <a:pt x="3378" y="2384"/>
                    </a:cubicBezTo>
                    <a:cubicBezTo>
                      <a:pt x="3627" y="2270"/>
                      <a:pt x="3830" y="1648"/>
                      <a:pt x="3965" y="1087"/>
                    </a:cubicBezTo>
                    <a:cubicBezTo>
                      <a:pt x="4084" y="590"/>
                      <a:pt x="3719" y="108"/>
                      <a:pt x="3210" y="87"/>
                    </a:cubicBezTo>
                    <a:lnTo>
                      <a:pt x="1126" y="1"/>
                    </a:lnTo>
                    <a:cubicBezTo>
                      <a:pt x="1115" y="0"/>
                      <a:pt x="1104" y="0"/>
                      <a:pt x="1093" y="0"/>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a:off x="3132625" y="1551650"/>
                <a:ext cx="85225" cy="113025"/>
              </a:xfrm>
              <a:custGeom>
                <a:avLst/>
                <a:gdLst/>
                <a:ahLst/>
                <a:cxnLst/>
                <a:rect l="l" t="t" r="r" b="b"/>
                <a:pathLst>
                  <a:path w="3409" h="4521" extrusionOk="0">
                    <a:moveTo>
                      <a:pt x="992" y="87"/>
                    </a:moveTo>
                    <a:cubicBezTo>
                      <a:pt x="440" y="87"/>
                      <a:pt x="0" y="570"/>
                      <a:pt x="68" y="1130"/>
                    </a:cubicBezTo>
                    <a:cubicBezTo>
                      <a:pt x="158" y="1898"/>
                      <a:pt x="169" y="2868"/>
                      <a:pt x="161" y="3580"/>
                    </a:cubicBezTo>
                    <a:cubicBezTo>
                      <a:pt x="183" y="4375"/>
                      <a:pt x="772" y="4521"/>
                      <a:pt x="1410" y="4521"/>
                    </a:cubicBezTo>
                    <a:cubicBezTo>
                      <a:pt x="1782" y="4521"/>
                      <a:pt x="2170" y="4471"/>
                      <a:pt x="2474" y="4471"/>
                    </a:cubicBezTo>
                    <a:cubicBezTo>
                      <a:pt x="2486" y="4471"/>
                      <a:pt x="2498" y="4472"/>
                      <a:pt x="2510" y="4472"/>
                    </a:cubicBezTo>
                    <a:cubicBezTo>
                      <a:pt x="3010" y="4454"/>
                      <a:pt x="3407" y="4044"/>
                      <a:pt x="3407" y="3544"/>
                    </a:cubicBezTo>
                    <a:cubicBezTo>
                      <a:pt x="3408" y="2712"/>
                      <a:pt x="3373" y="1765"/>
                      <a:pt x="3342" y="1110"/>
                    </a:cubicBezTo>
                    <a:cubicBezTo>
                      <a:pt x="3304" y="0"/>
                      <a:pt x="1818" y="218"/>
                      <a:pt x="1081" y="91"/>
                    </a:cubicBezTo>
                    <a:cubicBezTo>
                      <a:pt x="1051" y="89"/>
                      <a:pt x="1021" y="87"/>
                      <a:pt x="992" y="87"/>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a:off x="2125575" y="2087950"/>
                <a:ext cx="275775" cy="121100"/>
              </a:xfrm>
              <a:custGeom>
                <a:avLst/>
                <a:gdLst/>
                <a:ahLst/>
                <a:cxnLst/>
                <a:rect l="l" t="t" r="r" b="b"/>
                <a:pathLst>
                  <a:path w="11031" h="4844" extrusionOk="0">
                    <a:moveTo>
                      <a:pt x="10356" y="0"/>
                    </a:moveTo>
                    <a:lnTo>
                      <a:pt x="483" y="1590"/>
                    </a:lnTo>
                    <a:lnTo>
                      <a:pt x="1" y="3052"/>
                    </a:lnTo>
                    <a:cubicBezTo>
                      <a:pt x="926" y="4709"/>
                      <a:pt x="3375" y="4844"/>
                      <a:pt x="4964" y="4844"/>
                    </a:cubicBezTo>
                    <a:cubicBezTo>
                      <a:pt x="5211" y="4844"/>
                      <a:pt x="5436" y="4841"/>
                      <a:pt x="5633" y="4839"/>
                    </a:cubicBezTo>
                    <a:cubicBezTo>
                      <a:pt x="7093" y="4830"/>
                      <a:pt x="10192" y="2507"/>
                      <a:pt x="10192" y="2507"/>
                    </a:cubicBezTo>
                    <a:cubicBezTo>
                      <a:pt x="11030" y="1918"/>
                      <a:pt x="10760" y="601"/>
                      <a:pt x="10760" y="601"/>
                    </a:cubicBezTo>
                    <a:lnTo>
                      <a:pt x="10356" y="0"/>
                    </a:lnTo>
                    <a:close/>
                  </a:path>
                </a:pathLst>
              </a:custGeom>
              <a:solidFill>
                <a:srgbClr val="707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a:off x="2129575" y="1776425"/>
                <a:ext cx="371150" cy="407600"/>
              </a:xfrm>
              <a:custGeom>
                <a:avLst/>
                <a:gdLst/>
                <a:ahLst/>
                <a:cxnLst/>
                <a:rect l="l" t="t" r="r" b="b"/>
                <a:pathLst>
                  <a:path w="14846" h="16304" extrusionOk="0">
                    <a:moveTo>
                      <a:pt x="7655" y="1"/>
                    </a:moveTo>
                    <a:cubicBezTo>
                      <a:pt x="7655" y="1"/>
                      <a:pt x="6134" y="2639"/>
                      <a:pt x="7214" y="2848"/>
                    </a:cubicBezTo>
                    <a:cubicBezTo>
                      <a:pt x="5816" y="7192"/>
                      <a:pt x="5497" y="8810"/>
                      <a:pt x="1864" y="12416"/>
                    </a:cubicBezTo>
                    <a:cubicBezTo>
                      <a:pt x="1596" y="12645"/>
                      <a:pt x="485" y="13041"/>
                      <a:pt x="323" y="14051"/>
                    </a:cubicBezTo>
                    <a:cubicBezTo>
                      <a:pt x="1" y="15536"/>
                      <a:pt x="2101" y="16304"/>
                      <a:pt x="4091" y="16304"/>
                    </a:cubicBezTo>
                    <a:cubicBezTo>
                      <a:pt x="5242" y="16304"/>
                      <a:pt x="6356" y="16047"/>
                      <a:pt x="6943" y="15523"/>
                    </a:cubicBezTo>
                    <a:cubicBezTo>
                      <a:pt x="8635" y="14406"/>
                      <a:pt x="10445" y="14037"/>
                      <a:pt x="10688" y="12775"/>
                    </a:cubicBezTo>
                    <a:cubicBezTo>
                      <a:pt x="11144" y="10570"/>
                      <a:pt x="12029" y="5857"/>
                      <a:pt x="13836" y="4729"/>
                    </a:cubicBezTo>
                    <a:cubicBezTo>
                      <a:pt x="14446" y="4628"/>
                      <a:pt x="14845" y="2283"/>
                      <a:pt x="14845" y="2283"/>
                    </a:cubicBezTo>
                    <a:cubicBezTo>
                      <a:pt x="14845" y="2283"/>
                      <a:pt x="10371" y="2241"/>
                      <a:pt x="7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a:off x="2181350" y="1861525"/>
                <a:ext cx="200050" cy="264025"/>
              </a:xfrm>
              <a:custGeom>
                <a:avLst/>
                <a:gdLst/>
                <a:ahLst/>
                <a:cxnLst/>
                <a:rect l="l" t="t" r="r" b="b"/>
                <a:pathLst>
                  <a:path w="8002" h="10561" extrusionOk="0">
                    <a:moveTo>
                      <a:pt x="5962" y="1"/>
                    </a:moveTo>
                    <a:cubicBezTo>
                      <a:pt x="5955" y="1"/>
                      <a:pt x="5949" y="1"/>
                      <a:pt x="5944" y="2"/>
                    </a:cubicBezTo>
                    <a:cubicBezTo>
                      <a:pt x="5736" y="36"/>
                      <a:pt x="3540" y="5995"/>
                      <a:pt x="3540" y="5995"/>
                    </a:cubicBezTo>
                    <a:lnTo>
                      <a:pt x="439" y="9480"/>
                    </a:lnTo>
                    <a:cubicBezTo>
                      <a:pt x="0" y="9973"/>
                      <a:pt x="745" y="10560"/>
                      <a:pt x="1389" y="10560"/>
                    </a:cubicBezTo>
                    <a:cubicBezTo>
                      <a:pt x="1522" y="10560"/>
                      <a:pt x="1650" y="10535"/>
                      <a:pt x="1763" y="10480"/>
                    </a:cubicBezTo>
                    <a:cubicBezTo>
                      <a:pt x="2425" y="10154"/>
                      <a:pt x="5109" y="7494"/>
                      <a:pt x="5500" y="6902"/>
                    </a:cubicBezTo>
                    <a:cubicBezTo>
                      <a:pt x="5892" y="6310"/>
                      <a:pt x="8002" y="699"/>
                      <a:pt x="8002" y="699"/>
                    </a:cubicBezTo>
                    <a:cubicBezTo>
                      <a:pt x="8002" y="699"/>
                      <a:pt x="6241" y="1"/>
                      <a:pt x="5962" y="1"/>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a:off x="2200825" y="1894650"/>
                <a:ext cx="173575" cy="224200"/>
              </a:xfrm>
              <a:custGeom>
                <a:avLst/>
                <a:gdLst/>
                <a:ahLst/>
                <a:cxnLst/>
                <a:rect l="l" t="t" r="r" b="b"/>
                <a:pathLst>
                  <a:path w="6943" h="8968" fill="none" extrusionOk="0">
                    <a:moveTo>
                      <a:pt x="4128" y="0"/>
                    </a:moveTo>
                    <a:cubicBezTo>
                      <a:pt x="4128" y="0"/>
                      <a:pt x="5828" y="1325"/>
                      <a:pt x="6386" y="1360"/>
                    </a:cubicBezTo>
                    <a:cubicBezTo>
                      <a:pt x="6943" y="1395"/>
                      <a:pt x="3761" y="2011"/>
                      <a:pt x="3761" y="2011"/>
                    </a:cubicBezTo>
                    <a:cubicBezTo>
                      <a:pt x="3761" y="2011"/>
                      <a:pt x="5260" y="3507"/>
                      <a:pt x="5724" y="3730"/>
                    </a:cubicBezTo>
                    <a:lnTo>
                      <a:pt x="3087" y="3829"/>
                    </a:lnTo>
                    <a:lnTo>
                      <a:pt x="4882" y="5268"/>
                    </a:lnTo>
                    <a:lnTo>
                      <a:pt x="2392" y="4934"/>
                    </a:lnTo>
                    <a:lnTo>
                      <a:pt x="3676" y="6746"/>
                    </a:lnTo>
                    <a:lnTo>
                      <a:pt x="995" y="6655"/>
                    </a:lnTo>
                    <a:lnTo>
                      <a:pt x="2196" y="8181"/>
                    </a:lnTo>
                    <a:lnTo>
                      <a:pt x="0" y="7509"/>
                    </a:lnTo>
                    <a:lnTo>
                      <a:pt x="1272" y="8968"/>
                    </a:lnTo>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a:off x="2343900" y="1886825"/>
                <a:ext cx="64475" cy="120250"/>
              </a:xfrm>
              <a:custGeom>
                <a:avLst/>
                <a:gdLst/>
                <a:ahLst/>
                <a:cxnLst/>
                <a:rect l="l" t="t" r="r" b="b"/>
                <a:pathLst>
                  <a:path w="2579" h="4810" fill="none" extrusionOk="0">
                    <a:moveTo>
                      <a:pt x="35" y="1"/>
                    </a:moveTo>
                    <a:cubicBezTo>
                      <a:pt x="35" y="1"/>
                      <a:pt x="1" y="4785"/>
                      <a:pt x="1290" y="4796"/>
                    </a:cubicBezTo>
                    <a:cubicBezTo>
                      <a:pt x="2579" y="4809"/>
                      <a:pt x="35" y="1"/>
                      <a:pt x="35" y="1"/>
                    </a:cubicBezTo>
                    <a:close/>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a:off x="2229550" y="1887275"/>
                <a:ext cx="110925" cy="104725"/>
              </a:xfrm>
              <a:custGeom>
                <a:avLst/>
                <a:gdLst/>
                <a:ahLst/>
                <a:cxnLst/>
                <a:rect l="l" t="t" r="r" b="b"/>
                <a:pathLst>
                  <a:path w="4437" h="4189" fill="none" extrusionOk="0">
                    <a:moveTo>
                      <a:pt x="4436" y="1"/>
                    </a:moveTo>
                    <a:cubicBezTo>
                      <a:pt x="4436" y="1"/>
                      <a:pt x="1" y="1795"/>
                      <a:pt x="482" y="2993"/>
                    </a:cubicBezTo>
                    <a:cubicBezTo>
                      <a:pt x="964" y="4189"/>
                      <a:pt x="4436" y="1"/>
                      <a:pt x="4436" y="1"/>
                    </a:cubicBezTo>
                    <a:close/>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a:off x="2578325" y="2141250"/>
                <a:ext cx="242900" cy="190925"/>
              </a:xfrm>
              <a:custGeom>
                <a:avLst/>
                <a:gdLst/>
                <a:ahLst/>
                <a:cxnLst/>
                <a:rect l="l" t="t" r="r" b="b"/>
                <a:pathLst>
                  <a:path w="9716" h="7637" extrusionOk="0">
                    <a:moveTo>
                      <a:pt x="1414" y="0"/>
                    </a:moveTo>
                    <a:lnTo>
                      <a:pt x="797" y="378"/>
                    </a:lnTo>
                    <a:cubicBezTo>
                      <a:pt x="797" y="378"/>
                      <a:pt x="1" y="1460"/>
                      <a:pt x="515" y="2348"/>
                    </a:cubicBezTo>
                    <a:cubicBezTo>
                      <a:pt x="515" y="2348"/>
                      <a:pt x="2356" y="5754"/>
                      <a:pt x="3678" y="6375"/>
                    </a:cubicBezTo>
                    <a:cubicBezTo>
                      <a:pt x="4609" y="6810"/>
                      <a:pt x="6257" y="7636"/>
                      <a:pt x="7769" y="7636"/>
                    </a:cubicBezTo>
                    <a:cubicBezTo>
                      <a:pt x="8405" y="7636"/>
                      <a:pt x="9017" y="7491"/>
                      <a:pt x="9541" y="7109"/>
                    </a:cubicBezTo>
                    <a:lnTo>
                      <a:pt x="9715" y="5580"/>
                    </a:lnTo>
                    <a:lnTo>
                      <a:pt x="1414" y="0"/>
                    </a:lnTo>
                    <a:close/>
                  </a:path>
                </a:pathLst>
              </a:custGeom>
              <a:solidFill>
                <a:srgbClr val="707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a:off x="2591550" y="1861525"/>
                <a:ext cx="236575" cy="446875"/>
              </a:xfrm>
              <a:custGeom>
                <a:avLst/>
                <a:gdLst/>
                <a:ahLst/>
                <a:cxnLst/>
                <a:rect l="l" t="t" r="r" b="b"/>
                <a:pathLst>
                  <a:path w="9463" h="17875" extrusionOk="0">
                    <a:moveTo>
                      <a:pt x="927" y="0"/>
                    </a:moveTo>
                    <a:cubicBezTo>
                      <a:pt x="927" y="0"/>
                      <a:pt x="307" y="2297"/>
                      <a:pt x="820" y="2645"/>
                    </a:cubicBezTo>
                    <a:cubicBezTo>
                      <a:pt x="1988" y="4426"/>
                      <a:pt x="818" y="9077"/>
                      <a:pt x="308" y="11269"/>
                    </a:cubicBezTo>
                    <a:cubicBezTo>
                      <a:pt x="1" y="12518"/>
                      <a:pt x="1490" y="13611"/>
                      <a:pt x="2560" y="15334"/>
                    </a:cubicBezTo>
                    <a:cubicBezTo>
                      <a:pt x="3127" y="16639"/>
                      <a:pt x="5630" y="17875"/>
                      <a:pt x="7402" y="17875"/>
                    </a:cubicBezTo>
                    <a:cubicBezTo>
                      <a:pt x="8301" y="17875"/>
                      <a:pt x="9012" y="17557"/>
                      <a:pt x="9188" y="16769"/>
                    </a:cubicBezTo>
                    <a:cubicBezTo>
                      <a:pt x="9463" y="15783"/>
                      <a:pt x="8620" y="14959"/>
                      <a:pt x="8471" y="14639"/>
                    </a:cubicBezTo>
                    <a:cubicBezTo>
                      <a:pt x="6683" y="9843"/>
                      <a:pt x="7070" y="8240"/>
                      <a:pt x="7620" y="3710"/>
                    </a:cubicBezTo>
                    <a:lnTo>
                      <a:pt x="7620" y="3710"/>
                    </a:lnTo>
                    <a:cubicBezTo>
                      <a:pt x="7664" y="3721"/>
                      <a:pt x="7706" y="3726"/>
                      <a:pt x="7746" y="3726"/>
                    </a:cubicBezTo>
                    <a:cubicBezTo>
                      <a:pt x="8666" y="3726"/>
                      <a:pt x="8411" y="940"/>
                      <a:pt x="8411" y="940"/>
                    </a:cubicBezTo>
                    <a:lnTo>
                      <a:pt x="8411" y="940"/>
                    </a:lnTo>
                    <a:cubicBezTo>
                      <a:pt x="7743" y="1116"/>
                      <a:pt x="7049" y="1186"/>
                      <a:pt x="6365" y="1186"/>
                    </a:cubicBezTo>
                    <a:cubicBezTo>
                      <a:pt x="3563" y="1186"/>
                      <a:pt x="927" y="0"/>
                      <a:pt x="9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2693125" y="1952850"/>
                <a:ext cx="94100" cy="295925"/>
              </a:xfrm>
              <a:custGeom>
                <a:avLst/>
                <a:gdLst/>
                <a:ahLst/>
                <a:cxnLst/>
                <a:rect l="l" t="t" r="r" b="b"/>
                <a:pathLst>
                  <a:path w="3764" h="11837" extrusionOk="0">
                    <a:moveTo>
                      <a:pt x="435" y="0"/>
                    </a:moveTo>
                    <a:cubicBezTo>
                      <a:pt x="435" y="0"/>
                      <a:pt x="1" y="5977"/>
                      <a:pt x="110" y="6680"/>
                    </a:cubicBezTo>
                    <a:cubicBezTo>
                      <a:pt x="217" y="7382"/>
                      <a:pt x="1539" y="10920"/>
                      <a:pt x="2004" y="11493"/>
                    </a:cubicBezTo>
                    <a:cubicBezTo>
                      <a:pt x="2192" y="11725"/>
                      <a:pt x="2531" y="11836"/>
                      <a:pt x="2852" y="11836"/>
                    </a:cubicBezTo>
                    <a:cubicBezTo>
                      <a:pt x="3326" y="11836"/>
                      <a:pt x="3763" y="11594"/>
                      <a:pt x="3626" y="11140"/>
                    </a:cubicBezTo>
                    <a:lnTo>
                      <a:pt x="2268" y="6677"/>
                    </a:lnTo>
                    <a:cubicBezTo>
                      <a:pt x="2268" y="6677"/>
                      <a:pt x="2769" y="347"/>
                      <a:pt x="2594" y="228"/>
                    </a:cubicBezTo>
                    <a:cubicBezTo>
                      <a:pt x="2418" y="107"/>
                      <a:pt x="435" y="0"/>
                      <a:pt x="435"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a:off x="2689175" y="1999425"/>
                <a:ext cx="93625" cy="233500"/>
              </a:xfrm>
              <a:custGeom>
                <a:avLst/>
                <a:gdLst/>
                <a:ahLst/>
                <a:cxnLst/>
                <a:rect l="l" t="t" r="r" b="b"/>
                <a:pathLst>
                  <a:path w="3745" h="9340" fill="none" extrusionOk="0">
                    <a:moveTo>
                      <a:pt x="3141" y="1"/>
                    </a:moveTo>
                    <a:cubicBezTo>
                      <a:pt x="3141" y="1"/>
                      <a:pt x="1042" y="492"/>
                      <a:pt x="522" y="291"/>
                    </a:cubicBezTo>
                    <a:cubicBezTo>
                      <a:pt x="1" y="89"/>
                      <a:pt x="2633" y="1982"/>
                      <a:pt x="2633" y="1982"/>
                    </a:cubicBezTo>
                    <a:cubicBezTo>
                      <a:pt x="2633" y="1982"/>
                      <a:pt x="645" y="2711"/>
                      <a:pt x="129" y="2719"/>
                    </a:cubicBezTo>
                    <a:lnTo>
                      <a:pt x="2483" y="3914"/>
                    </a:lnTo>
                    <a:lnTo>
                      <a:pt x="250" y="4469"/>
                    </a:lnTo>
                    <a:lnTo>
                      <a:pt x="2652" y="5208"/>
                    </a:lnTo>
                    <a:lnTo>
                      <a:pt x="727" y="6316"/>
                    </a:lnTo>
                    <a:lnTo>
                      <a:pt x="3199" y="7356"/>
                    </a:lnTo>
                    <a:lnTo>
                      <a:pt x="1469" y="8239"/>
                    </a:lnTo>
                    <a:lnTo>
                      <a:pt x="3744" y="8548"/>
                    </a:lnTo>
                    <a:lnTo>
                      <a:pt x="1980" y="9339"/>
                    </a:lnTo>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a:off x="2625875" y="1975250"/>
                <a:ext cx="108100" cy="109000"/>
              </a:xfrm>
              <a:custGeom>
                <a:avLst/>
                <a:gdLst/>
                <a:ahLst/>
                <a:cxnLst/>
                <a:rect l="l" t="t" r="r" b="b"/>
                <a:pathLst>
                  <a:path w="4324" h="4360" fill="none" extrusionOk="0">
                    <a:moveTo>
                      <a:pt x="4323" y="1"/>
                    </a:moveTo>
                    <a:cubicBezTo>
                      <a:pt x="4323" y="1"/>
                      <a:pt x="2352" y="4360"/>
                      <a:pt x="1175" y="3831"/>
                    </a:cubicBezTo>
                    <a:cubicBezTo>
                      <a:pt x="0" y="3304"/>
                      <a:pt x="4323" y="1"/>
                      <a:pt x="4323" y="1"/>
                    </a:cubicBezTo>
                    <a:close/>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a:off x="2737675" y="1977500"/>
                <a:ext cx="81900" cy="131425"/>
              </a:xfrm>
              <a:custGeom>
                <a:avLst/>
                <a:gdLst/>
                <a:ahLst/>
                <a:cxnLst/>
                <a:rect l="l" t="t" r="r" b="b"/>
                <a:pathLst>
                  <a:path w="3276" h="5257" fill="none" extrusionOk="0">
                    <a:moveTo>
                      <a:pt x="1" y="0"/>
                    </a:moveTo>
                    <a:cubicBezTo>
                      <a:pt x="1" y="0"/>
                      <a:pt x="3276" y="3485"/>
                      <a:pt x="2340" y="4371"/>
                    </a:cubicBezTo>
                    <a:cubicBezTo>
                      <a:pt x="1402" y="5256"/>
                      <a:pt x="1" y="0"/>
                      <a:pt x="1" y="0"/>
                    </a:cubicBezTo>
                    <a:close/>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a:off x="2387925" y="812050"/>
                <a:ext cx="174800" cy="324425"/>
              </a:xfrm>
              <a:custGeom>
                <a:avLst/>
                <a:gdLst/>
                <a:ahLst/>
                <a:cxnLst/>
                <a:rect l="l" t="t" r="r" b="b"/>
                <a:pathLst>
                  <a:path w="6992" h="12977" extrusionOk="0">
                    <a:moveTo>
                      <a:pt x="3959" y="0"/>
                    </a:moveTo>
                    <a:cubicBezTo>
                      <a:pt x="3959" y="0"/>
                      <a:pt x="2706" y="9296"/>
                      <a:pt x="1" y="12977"/>
                    </a:cubicBezTo>
                    <a:cubicBezTo>
                      <a:pt x="1" y="12977"/>
                      <a:pt x="5258" y="11167"/>
                      <a:pt x="6992" y="2356"/>
                    </a:cubicBezTo>
                    <a:lnTo>
                      <a:pt x="39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4" name="Google Shape;924;p41"/>
          <p:cNvGrpSpPr/>
          <p:nvPr/>
        </p:nvGrpSpPr>
        <p:grpSpPr>
          <a:xfrm rot="10800000">
            <a:off x="-724975" y="-676413"/>
            <a:ext cx="3755638" cy="2816373"/>
            <a:chOff x="6375206" y="3233814"/>
            <a:chExt cx="3756013" cy="2816655"/>
          </a:xfrm>
        </p:grpSpPr>
        <p:sp>
          <p:nvSpPr>
            <p:cNvPr id="925" name="Google Shape;925;p41"/>
            <p:cNvSpPr/>
            <p:nvPr/>
          </p:nvSpPr>
          <p:spPr>
            <a:xfrm rot="899875" flipH="1">
              <a:off x="7427301" y="4162326"/>
              <a:ext cx="2541967" cy="1586250"/>
            </a:xfrm>
            <a:custGeom>
              <a:avLst/>
              <a:gdLst/>
              <a:ahLst/>
              <a:cxnLst/>
              <a:rect l="l" t="t" r="r" b="b"/>
              <a:pathLst>
                <a:path w="40625" h="25351" extrusionOk="0">
                  <a:moveTo>
                    <a:pt x="20434" y="5671"/>
                  </a:moveTo>
                  <a:cubicBezTo>
                    <a:pt x="20717" y="5671"/>
                    <a:pt x="21000" y="5727"/>
                    <a:pt x="21265" y="5834"/>
                  </a:cubicBezTo>
                  <a:cubicBezTo>
                    <a:pt x="21800" y="6049"/>
                    <a:pt x="22265" y="6418"/>
                    <a:pt x="22681" y="6834"/>
                  </a:cubicBezTo>
                  <a:cubicBezTo>
                    <a:pt x="23967" y="8156"/>
                    <a:pt x="24765" y="9978"/>
                    <a:pt x="24896" y="11835"/>
                  </a:cubicBezTo>
                  <a:cubicBezTo>
                    <a:pt x="25015" y="13669"/>
                    <a:pt x="24503" y="15502"/>
                    <a:pt x="23658" y="17121"/>
                  </a:cubicBezTo>
                  <a:cubicBezTo>
                    <a:pt x="22384" y="17110"/>
                    <a:pt x="21098" y="16990"/>
                    <a:pt x="19872" y="16633"/>
                  </a:cubicBezTo>
                  <a:cubicBezTo>
                    <a:pt x="18657" y="16276"/>
                    <a:pt x="17431" y="15633"/>
                    <a:pt x="16693" y="14585"/>
                  </a:cubicBezTo>
                  <a:cubicBezTo>
                    <a:pt x="15764" y="13252"/>
                    <a:pt x="15835" y="11514"/>
                    <a:pt x="16240" y="9966"/>
                  </a:cubicBezTo>
                  <a:cubicBezTo>
                    <a:pt x="16324" y="9656"/>
                    <a:pt x="16419" y="9335"/>
                    <a:pt x="16550" y="9037"/>
                  </a:cubicBezTo>
                  <a:cubicBezTo>
                    <a:pt x="16955" y="8120"/>
                    <a:pt x="17598" y="7275"/>
                    <a:pt x="18371" y="6608"/>
                  </a:cubicBezTo>
                  <a:cubicBezTo>
                    <a:pt x="18871" y="6191"/>
                    <a:pt x="19431" y="5834"/>
                    <a:pt x="20062" y="5703"/>
                  </a:cubicBezTo>
                  <a:cubicBezTo>
                    <a:pt x="20185" y="5682"/>
                    <a:pt x="20310" y="5671"/>
                    <a:pt x="20434" y="5671"/>
                  </a:cubicBezTo>
                  <a:close/>
                  <a:moveTo>
                    <a:pt x="3798" y="0"/>
                  </a:moveTo>
                  <a:lnTo>
                    <a:pt x="3739" y="24"/>
                  </a:lnTo>
                  <a:cubicBezTo>
                    <a:pt x="3108" y="441"/>
                    <a:pt x="2643" y="1024"/>
                    <a:pt x="2274" y="1655"/>
                  </a:cubicBezTo>
                  <a:cubicBezTo>
                    <a:pt x="1703" y="2643"/>
                    <a:pt x="1381" y="3715"/>
                    <a:pt x="1072" y="4787"/>
                  </a:cubicBezTo>
                  <a:cubicBezTo>
                    <a:pt x="857" y="5501"/>
                    <a:pt x="655" y="6227"/>
                    <a:pt x="500" y="6965"/>
                  </a:cubicBezTo>
                  <a:cubicBezTo>
                    <a:pt x="298" y="7858"/>
                    <a:pt x="143" y="8763"/>
                    <a:pt x="95" y="9680"/>
                  </a:cubicBezTo>
                  <a:cubicBezTo>
                    <a:pt x="0" y="11061"/>
                    <a:pt x="155" y="12454"/>
                    <a:pt x="488" y="13800"/>
                  </a:cubicBezTo>
                  <a:cubicBezTo>
                    <a:pt x="1084" y="16133"/>
                    <a:pt x="2167" y="18348"/>
                    <a:pt x="3631" y="20265"/>
                  </a:cubicBezTo>
                  <a:cubicBezTo>
                    <a:pt x="4846" y="21836"/>
                    <a:pt x="6358" y="23241"/>
                    <a:pt x="8144" y="24182"/>
                  </a:cubicBezTo>
                  <a:cubicBezTo>
                    <a:pt x="9575" y="24926"/>
                    <a:pt x="11171" y="25351"/>
                    <a:pt x="12783" y="25351"/>
                  </a:cubicBezTo>
                  <a:cubicBezTo>
                    <a:pt x="12848" y="25351"/>
                    <a:pt x="12913" y="25350"/>
                    <a:pt x="12978" y="25349"/>
                  </a:cubicBezTo>
                  <a:cubicBezTo>
                    <a:pt x="14680" y="25301"/>
                    <a:pt x="16359" y="24801"/>
                    <a:pt x="17883" y="24027"/>
                  </a:cubicBezTo>
                  <a:cubicBezTo>
                    <a:pt x="20348" y="22789"/>
                    <a:pt x="22491" y="20836"/>
                    <a:pt x="23979" y="18526"/>
                  </a:cubicBezTo>
                  <a:cubicBezTo>
                    <a:pt x="24694" y="18526"/>
                    <a:pt x="25408" y="18491"/>
                    <a:pt x="26134" y="18431"/>
                  </a:cubicBezTo>
                  <a:cubicBezTo>
                    <a:pt x="28670" y="18193"/>
                    <a:pt x="31206" y="17598"/>
                    <a:pt x="33600" y="16669"/>
                  </a:cubicBezTo>
                  <a:lnTo>
                    <a:pt x="33611" y="16669"/>
                  </a:lnTo>
                  <a:cubicBezTo>
                    <a:pt x="33921" y="16538"/>
                    <a:pt x="34219" y="16419"/>
                    <a:pt x="34516" y="16288"/>
                  </a:cubicBezTo>
                  <a:lnTo>
                    <a:pt x="34540" y="16276"/>
                  </a:lnTo>
                  <a:cubicBezTo>
                    <a:pt x="34826" y="16145"/>
                    <a:pt x="35124" y="16002"/>
                    <a:pt x="35409" y="15859"/>
                  </a:cubicBezTo>
                  <a:cubicBezTo>
                    <a:pt x="36016" y="15538"/>
                    <a:pt x="36612" y="15193"/>
                    <a:pt x="37159" y="14800"/>
                  </a:cubicBezTo>
                  <a:cubicBezTo>
                    <a:pt x="38076" y="14145"/>
                    <a:pt x="38945" y="13383"/>
                    <a:pt x="39600" y="12454"/>
                  </a:cubicBezTo>
                  <a:cubicBezTo>
                    <a:pt x="39600" y="12454"/>
                    <a:pt x="39612" y="12442"/>
                    <a:pt x="39612" y="12430"/>
                  </a:cubicBezTo>
                  <a:cubicBezTo>
                    <a:pt x="39624" y="12418"/>
                    <a:pt x="39636" y="12407"/>
                    <a:pt x="39636" y="12395"/>
                  </a:cubicBezTo>
                  <a:cubicBezTo>
                    <a:pt x="40255" y="11454"/>
                    <a:pt x="40624" y="10204"/>
                    <a:pt x="40279" y="9156"/>
                  </a:cubicBezTo>
                  <a:lnTo>
                    <a:pt x="40207" y="9061"/>
                  </a:lnTo>
                  <a:lnTo>
                    <a:pt x="40148" y="9037"/>
                  </a:lnTo>
                  <a:lnTo>
                    <a:pt x="40100" y="9037"/>
                  </a:lnTo>
                  <a:lnTo>
                    <a:pt x="40041" y="9061"/>
                  </a:lnTo>
                  <a:lnTo>
                    <a:pt x="40005" y="9097"/>
                  </a:lnTo>
                  <a:lnTo>
                    <a:pt x="39981" y="9216"/>
                  </a:lnTo>
                  <a:cubicBezTo>
                    <a:pt x="39993" y="9394"/>
                    <a:pt x="40005" y="9585"/>
                    <a:pt x="39993" y="9763"/>
                  </a:cubicBezTo>
                  <a:cubicBezTo>
                    <a:pt x="39922" y="10609"/>
                    <a:pt x="39469" y="11323"/>
                    <a:pt x="38910" y="11906"/>
                  </a:cubicBezTo>
                  <a:cubicBezTo>
                    <a:pt x="38302" y="12573"/>
                    <a:pt x="37564" y="13109"/>
                    <a:pt x="36790" y="13561"/>
                  </a:cubicBezTo>
                  <a:cubicBezTo>
                    <a:pt x="36612" y="13657"/>
                    <a:pt x="36386" y="13776"/>
                    <a:pt x="36386" y="13776"/>
                  </a:cubicBezTo>
                  <a:cubicBezTo>
                    <a:pt x="35766" y="14133"/>
                    <a:pt x="35124" y="14443"/>
                    <a:pt x="34469" y="14740"/>
                  </a:cubicBezTo>
                  <a:cubicBezTo>
                    <a:pt x="34219" y="14847"/>
                    <a:pt x="33921" y="14966"/>
                    <a:pt x="33921" y="14966"/>
                  </a:cubicBezTo>
                  <a:cubicBezTo>
                    <a:pt x="32849" y="15419"/>
                    <a:pt x="31718" y="15824"/>
                    <a:pt x="30563" y="16133"/>
                  </a:cubicBezTo>
                  <a:cubicBezTo>
                    <a:pt x="28635" y="16669"/>
                    <a:pt x="26730" y="17002"/>
                    <a:pt x="24789" y="17098"/>
                  </a:cubicBezTo>
                  <a:lnTo>
                    <a:pt x="24789" y="17074"/>
                  </a:lnTo>
                  <a:cubicBezTo>
                    <a:pt x="25563" y="15502"/>
                    <a:pt x="26003" y="13788"/>
                    <a:pt x="25968" y="12061"/>
                  </a:cubicBezTo>
                  <a:cubicBezTo>
                    <a:pt x="25932" y="10109"/>
                    <a:pt x="25229" y="8192"/>
                    <a:pt x="24027" y="6656"/>
                  </a:cubicBezTo>
                  <a:cubicBezTo>
                    <a:pt x="23146" y="5513"/>
                    <a:pt x="21919" y="4537"/>
                    <a:pt x="20574" y="4477"/>
                  </a:cubicBezTo>
                  <a:cubicBezTo>
                    <a:pt x="20529" y="4475"/>
                    <a:pt x="20484" y="4474"/>
                    <a:pt x="20439" y="4474"/>
                  </a:cubicBezTo>
                  <a:cubicBezTo>
                    <a:pt x="19690" y="4474"/>
                    <a:pt x="18977" y="4750"/>
                    <a:pt x="18348" y="5132"/>
                  </a:cubicBezTo>
                  <a:cubicBezTo>
                    <a:pt x="16955" y="5977"/>
                    <a:pt x="15704" y="7454"/>
                    <a:pt x="15181" y="9109"/>
                  </a:cubicBezTo>
                  <a:cubicBezTo>
                    <a:pt x="14800" y="10275"/>
                    <a:pt x="14573" y="11525"/>
                    <a:pt x="14692" y="12764"/>
                  </a:cubicBezTo>
                  <a:cubicBezTo>
                    <a:pt x="14788" y="13788"/>
                    <a:pt x="15157" y="14776"/>
                    <a:pt x="15776" y="15586"/>
                  </a:cubicBezTo>
                  <a:cubicBezTo>
                    <a:pt x="16407" y="16419"/>
                    <a:pt x="17300" y="17050"/>
                    <a:pt x="18264" y="17491"/>
                  </a:cubicBezTo>
                  <a:cubicBezTo>
                    <a:pt x="19669" y="18122"/>
                    <a:pt x="21205" y="18395"/>
                    <a:pt x="22741" y="18491"/>
                  </a:cubicBezTo>
                  <a:cubicBezTo>
                    <a:pt x="22777" y="18491"/>
                    <a:pt x="22801" y="18491"/>
                    <a:pt x="22824" y="18503"/>
                  </a:cubicBezTo>
                  <a:cubicBezTo>
                    <a:pt x="21824" y="19967"/>
                    <a:pt x="20574" y="21229"/>
                    <a:pt x="19145" y="22241"/>
                  </a:cubicBezTo>
                  <a:cubicBezTo>
                    <a:pt x="17288" y="23563"/>
                    <a:pt x="15133" y="24491"/>
                    <a:pt x="12895" y="24563"/>
                  </a:cubicBezTo>
                  <a:cubicBezTo>
                    <a:pt x="12814" y="24565"/>
                    <a:pt x="12734" y="24566"/>
                    <a:pt x="12654" y="24566"/>
                  </a:cubicBezTo>
                  <a:cubicBezTo>
                    <a:pt x="11854" y="24566"/>
                    <a:pt x="11056" y="24458"/>
                    <a:pt x="10287" y="24241"/>
                  </a:cubicBezTo>
                  <a:cubicBezTo>
                    <a:pt x="8394" y="23717"/>
                    <a:pt x="6739" y="22622"/>
                    <a:pt x="5370" y="21253"/>
                  </a:cubicBezTo>
                  <a:cubicBezTo>
                    <a:pt x="2881" y="18788"/>
                    <a:pt x="1107" y="15395"/>
                    <a:pt x="643" y="11835"/>
                  </a:cubicBezTo>
                  <a:cubicBezTo>
                    <a:pt x="441" y="10359"/>
                    <a:pt x="560" y="8870"/>
                    <a:pt x="834" y="7418"/>
                  </a:cubicBezTo>
                  <a:cubicBezTo>
                    <a:pt x="1119" y="5930"/>
                    <a:pt x="1488" y="4441"/>
                    <a:pt x="2024" y="3013"/>
                  </a:cubicBezTo>
                  <a:cubicBezTo>
                    <a:pt x="2405" y="2012"/>
                    <a:pt x="2953" y="977"/>
                    <a:pt x="3846" y="334"/>
                  </a:cubicBezTo>
                  <a:cubicBezTo>
                    <a:pt x="3882" y="298"/>
                    <a:pt x="3929" y="274"/>
                    <a:pt x="3953" y="238"/>
                  </a:cubicBezTo>
                  <a:cubicBezTo>
                    <a:pt x="4001" y="167"/>
                    <a:pt x="3953" y="72"/>
                    <a:pt x="3953" y="72"/>
                  </a:cubicBezTo>
                  <a:cubicBezTo>
                    <a:pt x="3917" y="24"/>
                    <a:pt x="3917" y="24"/>
                    <a:pt x="3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6" name="Google Shape;926;p41"/>
            <p:cNvGrpSpPr/>
            <p:nvPr/>
          </p:nvGrpSpPr>
          <p:grpSpPr>
            <a:xfrm rot="789351">
              <a:off x="6629007" y="3395389"/>
              <a:ext cx="1699591" cy="2426212"/>
              <a:chOff x="1879300" y="238100"/>
              <a:chExt cx="1466925" cy="2094075"/>
            </a:xfrm>
          </p:grpSpPr>
          <p:sp>
            <p:nvSpPr>
              <p:cNvPr id="927" name="Google Shape;927;p41"/>
              <p:cNvSpPr/>
              <p:nvPr/>
            </p:nvSpPr>
            <p:spPr>
              <a:xfrm>
                <a:off x="2622700" y="1429625"/>
                <a:ext cx="251300" cy="613900"/>
              </a:xfrm>
              <a:custGeom>
                <a:avLst/>
                <a:gdLst/>
                <a:ahLst/>
                <a:cxnLst/>
                <a:rect l="l" t="t" r="r" b="b"/>
                <a:pathLst>
                  <a:path w="10052" h="24556" extrusionOk="0">
                    <a:moveTo>
                      <a:pt x="8446" y="0"/>
                    </a:moveTo>
                    <a:cubicBezTo>
                      <a:pt x="7582" y="0"/>
                      <a:pt x="6624" y="1644"/>
                      <a:pt x="5918" y="1769"/>
                    </a:cubicBezTo>
                    <a:cubicBezTo>
                      <a:pt x="4742" y="1979"/>
                      <a:pt x="2871" y="1893"/>
                      <a:pt x="1603" y="4567"/>
                    </a:cubicBezTo>
                    <a:cubicBezTo>
                      <a:pt x="337" y="7242"/>
                      <a:pt x="0" y="24556"/>
                      <a:pt x="0" y="24556"/>
                    </a:cubicBezTo>
                    <a:cubicBezTo>
                      <a:pt x="803" y="23581"/>
                      <a:pt x="1633" y="23264"/>
                      <a:pt x="2372" y="23264"/>
                    </a:cubicBezTo>
                    <a:cubicBezTo>
                      <a:pt x="3745" y="23264"/>
                      <a:pt x="4805" y="24359"/>
                      <a:pt x="4805" y="24359"/>
                    </a:cubicBezTo>
                    <a:cubicBezTo>
                      <a:pt x="6586" y="21157"/>
                      <a:pt x="10051" y="2365"/>
                      <a:pt x="9346" y="827"/>
                    </a:cubicBezTo>
                    <a:cubicBezTo>
                      <a:pt x="9070" y="223"/>
                      <a:pt x="8765" y="0"/>
                      <a:pt x="8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a:off x="2301300" y="1347300"/>
                <a:ext cx="303700" cy="644100"/>
              </a:xfrm>
              <a:custGeom>
                <a:avLst/>
                <a:gdLst/>
                <a:ahLst/>
                <a:cxnLst/>
                <a:rect l="l" t="t" r="r" b="b"/>
                <a:pathLst>
                  <a:path w="12148" h="25764" extrusionOk="0">
                    <a:moveTo>
                      <a:pt x="7762" y="1"/>
                    </a:moveTo>
                    <a:cubicBezTo>
                      <a:pt x="7526" y="1"/>
                      <a:pt x="7240" y="116"/>
                      <a:pt x="6886" y="394"/>
                    </a:cubicBezTo>
                    <a:cubicBezTo>
                      <a:pt x="5554" y="1437"/>
                      <a:pt x="0" y="19721"/>
                      <a:pt x="111" y="23382"/>
                    </a:cubicBezTo>
                    <a:cubicBezTo>
                      <a:pt x="111" y="23382"/>
                      <a:pt x="642" y="23204"/>
                      <a:pt x="1331" y="23204"/>
                    </a:cubicBezTo>
                    <a:cubicBezTo>
                      <a:pt x="2391" y="23204"/>
                      <a:pt x="3827" y="23625"/>
                      <a:pt x="4288" y="25764"/>
                    </a:cubicBezTo>
                    <a:cubicBezTo>
                      <a:pt x="4288" y="25764"/>
                      <a:pt x="11941" y="10230"/>
                      <a:pt x="12045" y="7273"/>
                    </a:cubicBezTo>
                    <a:cubicBezTo>
                      <a:pt x="12148" y="4315"/>
                      <a:pt x="10447" y="3532"/>
                      <a:pt x="9498" y="2806"/>
                    </a:cubicBezTo>
                    <a:cubicBezTo>
                      <a:pt x="8862" y="2319"/>
                      <a:pt x="8818" y="1"/>
                      <a:pt x="7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a:off x="2646375" y="1429625"/>
                <a:ext cx="217450" cy="237950"/>
              </a:xfrm>
              <a:custGeom>
                <a:avLst/>
                <a:gdLst/>
                <a:ahLst/>
                <a:cxnLst/>
                <a:rect l="l" t="t" r="r" b="b"/>
                <a:pathLst>
                  <a:path w="8698" h="9518" extrusionOk="0">
                    <a:moveTo>
                      <a:pt x="7499" y="0"/>
                    </a:moveTo>
                    <a:cubicBezTo>
                      <a:pt x="6634" y="0"/>
                      <a:pt x="5677" y="1644"/>
                      <a:pt x="4971" y="1769"/>
                    </a:cubicBezTo>
                    <a:cubicBezTo>
                      <a:pt x="2178" y="1875"/>
                      <a:pt x="248" y="3626"/>
                      <a:pt x="0" y="7692"/>
                    </a:cubicBezTo>
                    <a:lnTo>
                      <a:pt x="7504" y="9517"/>
                    </a:lnTo>
                    <a:cubicBezTo>
                      <a:pt x="8251" y="5194"/>
                      <a:pt x="8697" y="1476"/>
                      <a:pt x="8399" y="827"/>
                    </a:cubicBezTo>
                    <a:cubicBezTo>
                      <a:pt x="8123" y="223"/>
                      <a:pt x="7817" y="0"/>
                      <a:pt x="749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a:off x="2393500" y="1347300"/>
                <a:ext cx="228850" cy="258775"/>
              </a:xfrm>
              <a:custGeom>
                <a:avLst/>
                <a:gdLst/>
                <a:ahLst/>
                <a:cxnLst/>
                <a:rect l="l" t="t" r="r" b="b"/>
                <a:pathLst>
                  <a:path w="9154" h="10351" extrusionOk="0">
                    <a:moveTo>
                      <a:pt x="4074" y="1"/>
                    </a:moveTo>
                    <a:cubicBezTo>
                      <a:pt x="3838" y="1"/>
                      <a:pt x="3552" y="116"/>
                      <a:pt x="3198" y="394"/>
                    </a:cubicBezTo>
                    <a:cubicBezTo>
                      <a:pt x="2636" y="833"/>
                      <a:pt x="1324" y="4341"/>
                      <a:pt x="1" y="8524"/>
                    </a:cubicBezTo>
                    <a:lnTo>
                      <a:pt x="7505" y="10351"/>
                    </a:lnTo>
                    <a:cubicBezTo>
                      <a:pt x="9153" y="6620"/>
                      <a:pt x="8242" y="4185"/>
                      <a:pt x="5810" y="2806"/>
                    </a:cubicBezTo>
                    <a:cubicBezTo>
                      <a:pt x="5174" y="2319"/>
                      <a:pt x="5130" y="1"/>
                      <a:pt x="407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a:off x="2377975" y="1661025"/>
                <a:ext cx="119350" cy="128675"/>
              </a:xfrm>
              <a:custGeom>
                <a:avLst/>
                <a:gdLst/>
                <a:ahLst/>
                <a:cxnLst/>
                <a:rect l="l" t="t" r="r" b="b"/>
                <a:pathLst>
                  <a:path w="4774" h="5147" extrusionOk="0">
                    <a:moveTo>
                      <a:pt x="2837" y="1"/>
                    </a:moveTo>
                    <a:cubicBezTo>
                      <a:pt x="2085" y="1"/>
                      <a:pt x="1225" y="595"/>
                      <a:pt x="701" y="1949"/>
                    </a:cubicBezTo>
                    <a:cubicBezTo>
                      <a:pt x="0" y="3916"/>
                      <a:pt x="856" y="5147"/>
                      <a:pt x="1938" y="5147"/>
                    </a:cubicBezTo>
                    <a:cubicBezTo>
                      <a:pt x="2689" y="5147"/>
                      <a:pt x="3549" y="4553"/>
                      <a:pt x="4072" y="3199"/>
                    </a:cubicBezTo>
                    <a:cubicBezTo>
                      <a:pt x="4774" y="1231"/>
                      <a:pt x="3918" y="1"/>
                      <a:pt x="2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a:off x="2669300" y="1727675"/>
                <a:ext cx="99425" cy="132275"/>
              </a:xfrm>
              <a:custGeom>
                <a:avLst/>
                <a:gdLst/>
                <a:ahLst/>
                <a:cxnLst/>
                <a:rect l="l" t="t" r="r" b="b"/>
                <a:pathLst>
                  <a:path w="3977" h="5291" extrusionOk="0">
                    <a:moveTo>
                      <a:pt x="2149" y="1"/>
                    </a:moveTo>
                    <a:cubicBezTo>
                      <a:pt x="1312" y="1"/>
                      <a:pt x="427" y="781"/>
                      <a:pt x="203" y="2428"/>
                    </a:cubicBezTo>
                    <a:cubicBezTo>
                      <a:pt x="0" y="4295"/>
                      <a:pt x="883" y="5291"/>
                      <a:pt x="1828" y="5291"/>
                    </a:cubicBezTo>
                    <a:cubicBezTo>
                      <a:pt x="2664" y="5291"/>
                      <a:pt x="3549" y="4511"/>
                      <a:pt x="3773" y="2864"/>
                    </a:cubicBezTo>
                    <a:cubicBezTo>
                      <a:pt x="3977" y="997"/>
                      <a:pt x="3094"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2288325" y="736675"/>
                <a:ext cx="860750" cy="875275"/>
              </a:xfrm>
              <a:custGeom>
                <a:avLst/>
                <a:gdLst/>
                <a:ahLst/>
                <a:cxnLst/>
                <a:rect l="l" t="t" r="r" b="b"/>
                <a:pathLst>
                  <a:path w="34430" h="35011" extrusionOk="0">
                    <a:moveTo>
                      <a:pt x="9238" y="0"/>
                    </a:moveTo>
                    <a:cubicBezTo>
                      <a:pt x="7777" y="0"/>
                      <a:pt x="6441" y="998"/>
                      <a:pt x="6081" y="2478"/>
                    </a:cubicBezTo>
                    <a:lnTo>
                      <a:pt x="423" y="25740"/>
                    </a:lnTo>
                    <a:cubicBezTo>
                      <a:pt x="0" y="27474"/>
                      <a:pt x="1074" y="29238"/>
                      <a:pt x="2808" y="29660"/>
                    </a:cubicBezTo>
                    <a:lnTo>
                      <a:pt x="24429" y="34919"/>
                    </a:lnTo>
                    <a:cubicBezTo>
                      <a:pt x="24684" y="34981"/>
                      <a:pt x="24939" y="35010"/>
                      <a:pt x="25191" y="35010"/>
                    </a:cubicBezTo>
                    <a:cubicBezTo>
                      <a:pt x="26652" y="35010"/>
                      <a:pt x="27987" y="34011"/>
                      <a:pt x="28348" y="32533"/>
                    </a:cubicBezTo>
                    <a:lnTo>
                      <a:pt x="34006" y="9271"/>
                    </a:lnTo>
                    <a:cubicBezTo>
                      <a:pt x="34430" y="7537"/>
                      <a:pt x="33355" y="5773"/>
                      <a:pt x="31622" y="5351"/>
                    </a:cubicBezTo>
                    <a:lnTo>
                      <a:pt x="10001" y="92"/>
                    </a:lnTo>
                    <a:cubicBezTo>
                      <a:pt x="9746" y="30"/>
                      <a:pt x="9490" y="0"/>
                      <a:pt x="923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2620325" y="1403350"/>
                <a:ext cx="215550" cy="169750"/>
              </a:xfrm>
              <a:custGeom>
                <a:avLst/>
                <a:gdLst/>
                <a:ahLst/>
                <a:cxnLst/>
                <a:rect l="l" t="t" r="r" b="b"/>
                <a:pathLst>
                  <a:path w="8622" h="6790" extrusionOk="0">
                    <a:moveTo>
                      <a:pt x="7236" y="1"/>
                    </a:moveTo>
                    <a:lnTo>
                      <a:pt x="1" y="2805"/>
                    </a:lnTo>
                    <a:cubicBezTo>
                      <a:pt x="1" y="2805"/>
                      <a:pt x="998" y="6004"/>
                      <a:pt x="1365" y="6720"/>
                    </a:cubicBezTo>
                    <a:cubicBezTo>
                      <a:pt x="1389" y="6767"/>
                      <a:pt x="1439" y="6790"/>
                      <a:pt x="1511" y="6790"/>
                    </a:cubicBezTo>
                    <a:cubicBezTo>
                      <a:pt x="2531" y="6790"/>
                      <a:pt x="8010" y="2360"/>
                      <a:pt x="8305" y="1612"/>
                    </a:cubicBezTo>
                    <a:cubicBezTo>
                      <a:pt x="8621" y="813"/>
                      <a:pt x="7236" y="1"/>
                      <a:pt x="7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2499625" y="1340775"/>
                <a:ext cx="172850" cy="222850"/>
              </a:xfrm>
              <a:custGeom>
                <a:avLst/>
                <a:gdLst/>
                <a:ahLst/>
                <a:cxnLst/>
                <a:rect l="l" t="t" r="r" b="b"/>
                <a:pathLst>
                  <a:path w="6914" h="8914" extrusionOk="0">
                    <a:moveTo>
                      <a:pt x="1775" y="0"/>
                    </a:moveTo>
                    <a:cubicBezTo>
                      <a:pt x="1775" y="0"/>
                      <a:pt x="172" y="85"/>
                      <a:pt x="84" y="941"/>
                    </a:cubicBezTo>
                    <a:cubicBezTo>
                      <a:pt x="0" y="1772"/>
                      <a:pt x="3006" y="8914"/>
                      <a:pt x="3783" y="8914"/>
                    </a:cubicBezTo>
                    <a:cubicBezTo>
                      <a:pt x="3807" y="8914"/>
                      <a:pt x="3829" y="8907"/>
                      <a:pt x="3849" y="8893"/>
                    </a:cubicBezTo>
                    <a:cubicBezTo>
                      <a:pt x="4501" y="8426"/>
                      <a:pt x="6914" y="5816"/>
                      <a:pt x="6914" y="5816"/>
                    </a:cubicBezTo>
                    <a:lnTo>
                      <a:pt x="1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2873225" y="1019425"/>
                <a:ext cx="446400" cy="251125"/>
              </a:xfrm>
              <a:custGeom>
                <a:avLst/>
                <a:gdLst/>
                <a:ahLst/>
                <a:cxnLst/>
                <a:rect l="l" t="t" r="r" b="b"/>
                <a:pathLst>
                  <a:path w="17856" h="10045" extrusionOk="0">
                    <a:moveTo>
                      <a:pt x="6465" y="0"/>
                    </a:moveTo>
                    <a:lnTo>
                      <a:pt x="1451" y="8539"/>
                    </a:lnTo>
                    <a:lnTo>
                      <a:pt x="1" y="10045"/>
                    </a:lnTo>
                    <a:cubicBezTo>
                      <a:pt x="1" y="10045"/>
                      <a:pt x="17855" y="6039"/>
                      <a:pt x="6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2958850" y="1079450"/>
                <a:ext cx="341575" cy="493800"/>
              </a:xfrm>
              <a:custGeom>
                <a:avLst/>
                <a:gdLst/>
                <a:ahLst/>
                <a:cxnLst/>
                <a:rect l="l" t="t" r="r" b="b"/>
                <a:pathLst>
                  <a:path w="13663" h="19752" extrusionOk="0">
                    <a:moveTo>
                      <a:pt x="6295" y="0"/>
                    </a:moveTo>
                    <a:cubicBezTo>
                      <a:pt x="6170" y="0"/>
                      <a:pt x="6054" y="36"/>
                      <a:pt x="5950" y="109"/>
                    </a:cubicBezTo>
                    <a:cubicBezTo>
                      <a:pt x="1" y="4315"/>
                      <a:pt x="5724" y="11891"/>
                      <a:pt x="6105" y="16636"/>
                    </a:cubicBezTo>
                    <a:cubicBezTo>
                      <a:pt x="6297" y="19028"/>
                      <a:pt x="7202" y="19752"/>
                      <a:pt x="8112" y="19752"/>
                    </a:cubicBezTo>
                    <a:cubicBezTo>
                      <a:pt x="9008" y="19752"/>
                      <a:pt x="9910" y="19050"/>
                      <a:pt x="10145" y="18548"/>
                    </a:cubicBezTo>
                    <a:cubicBezTo>
                      <a:pt x="13663" y="11010"/>
                      <a:pt x="8504" y="0"/>
                      <a:pt x="6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3169275" y="1164200"/>
                <a:ext cx="62950" cy="349625"/>
              </a:xfrm>
              <a:custGeom>
                <a:avLst/>
                <a:gdLst/>
                <a:ahLst/>
                <a:cxnLst/>
                <a:rect l="l" t="t" r="r" b="b"/>
                <a:pathLst>
                  <a:path w="2518" h="13985" extrusionOk="0">
                    <a:moveTo>
                      <a:pt x="1" y="1"/>
                    </a:moveTo>
                    <a:cubicBezTo>
                      <a:pt x="1" y="1"/>
                      <a:pt x="1397" y="11043"/>
                      <a:pt x="1207" y="13985"/>
                    </a:cubicBezTo>
                    <a:cubicBezTo>
                      <a:pt x="1207" y="13985"/>
                      <a:pt x="1702" y="13511"/>
                      <a:pt x="1910" y="12311"/>
                    </a:cubicBezTo>
                    <a:cubicBezTo>
                      <a:pt x="2517" y="8818"/>
                      <a:pt x="1620" y="126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2365625" y="894600"/>
                <a:ext cx="641025" cy="671400"/>
              </a:xfrm>
              <a:custGeom>
                <a:avLst/>
                <a:gdLst/>
                <a:ahLst/>
                <a:cxnLst/>
                <a:rect l="l" t="t" r="r" b="b"/>
                <a:pathLst>
                  <a:path w="25641" h="26856" extrusionOk="0">
                    <a:moveTo>
                      <a:pt x="10313" y="1"/>
                    </a:moveTo>
                    <a:cubicBezTo>
                      <a:pt x="9004" y="1"/>
                      <a:pt x="7621" y="322"/>
                      <a:pt x="6170" y="1250"/>
                    </a:cubicBezTo>
                    <a:lnTo>
                      <a:pt x="1" y="21417"/>
                    </a:lnTo>
                    <a:cubicBezTo>
                      <a:pt x="1" y="21417"/>
                      <a:pt x="1220" y="21731"/>
                      <a:pt x="1256" y="21767"/>
                    </a:cubicBezTo>
                    <a:lnTo>
                      <a:pt x="22170" y="26855"/>
                    </a:lnTo>
                    <a:cubicBezTo>
                      <a:pt x="22219" y="26841"/>
                      <a:pt x="22253" y="26831"/>
                      <a:pt x="22253" y="26831"/>
                    </a:cubicBezTo>
                    <a:lnTo>
                      <a:pt x="25641" y="5986"/>
                    </a:lnTo>
                    <a:cubicBezTo>
                      <a:pt x="23271" y="1891"/>
                      <a:pt x="18938" y="2023"/>
                      <a:pt x="16441" y="1416"/>
                    </a:cubicBezTo>
                    <a:cubicBezTo>
                      <a:pt x="14656" y="981"/>
                      <a:pt x="12599" y="1"/>
                      <a:pt x="10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2321975" y="1363500"/>
                <a:ext cx="635800" cy="279150"/>
              </a:xfrm>
              <a:custGeom>
                <a:avLst/>
                <a:gdLst/>
                <a:ahLst/>
                <a:cxnLst/>
                <a:rect l="l" t="t" r="r" b="b"/>
                <a:pathLst>
                  <a:path w="25432" h="11166" extrusionOk="0">
                    <a:moveTo>
                      <a:pt x="3253" y="1"/>
                    </a:moveTo>
                    <a:cubicBezTo>
                      <a:pt x="2162" y="1"/>
                      <a:pt x="1163" y="747"/>
                      <a:pt x="895" y="1852"/>
                    </a:cubicBezTo>
                    <a:cubicBezTo>
                      <a:pt x="322" y="3673"/>
                      <a:pt x="0" y="5716"/>
                      <a:pt x="2284" y="6397"/>
                    </a:cubicBezTo>
                    <a:lnTo>
                      <a:pt x="21610" y="11098"/>
                    </a:lnTo>
                    <a:cubicBezTo>
                      <a:pt x="21800" y="11144"/>
                      <a:pt x="21991" y="11166"/>
                      <a:pt x="22179" y="11166"/>
                    </a:cubicBezTo>
                    <a:cubicBezTo>
                      <a:pt x="23271" y="11166"/>
                      <a:pt x="24269" y="10421"/>
                      <a:pt x="24538" y="9315"/>
                    </a:cubicBezTo>
                    <a:cubicBezTo>
                      <a:pt x="25111" y="7494"/>
                      <a:pt x="25432" y="5449"/>
                      <a:pt x="23148" y="4771"/>
                    </a:cubicBezTo>
                    <a:lnTo>
                      <a:pt x="3824" y="70"/>
                    </a:lnTo>
                    <a:cubicBezTo>
                      <a:pt x="3633" y="23"/>
                      <a:pt x="3442" y="1"/>
                      <a:pt x="3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2558850" y="890525"/>
                <a:ext cx="470600" cy="166300"/>
              </a:xfrm>
              <a:custGeom>
                <a:avLst/>
                <a:gdLst/>
                <a:ahLst/>
                <a:cxnLst/>
                <a:rect l="l" t="t" r="r" b="b"/>
                <a:pathLst>
                  <a:path w="18824" h="6652" extrusionOk="0">
                    <a:moveTo>
                      <a:pt x="2419" y="1"/>
                    </a:moveTo>
                    <a:cubicBezTo>
                      <a:pt x="1637" y="1"/>
                      <a:pt x="830" y="118"/>
                      <a:pt x="0" y="410"/>
                    </a:cubicBezTo>
                    <a:cubicBezTo>
                      <a:pt x="318" y="706"/>
                      <a:pt x="611" y="1224"/>
                      <a:pt x="943" y="1504"/>
                    </a:cubicBezTo>
                    <a:cubicBezTo>
                      <a:pt x="2604" y="2856"/>
                      <a:pt x="4431" y="4038"/>
                      <a:pt x="6365" y="4964"/>
                    </a:cubicBezTo>
                    <a:cubicBezTo>
                      <a:pt x="8686" y="5804"/>
                      <a:pt x="11147" y="6195"/>
                      <a:pt x="13585" y="6519"/>
                    </a:cubicBezTo>
                    <a:cubicBezTo>
                      <a:pt x="14403" y="6609"/>
                      <a:pt x="15223" y="6651"/>
                      <a:pt x="16043" y="6651"/>
                    </a:cubicBezTo>
                    <a:cubicBezTo>
                      <a:pt x="16570" y="6651"/>
                      <a:pt x="17097" y="6634"/>
                      <a:pt x="17623" y="6600"/>
                    </a:cubicBezTo>
                    <a:cubicBezTo>
                      <a:pt x="18004" y="6551"/>
                      <a:pt x="18343" y="6333"/>
                      <a:pt x="18753" y="6232"/>
                    </a:cubicBezTo>
                    <a:cubicBezTo>
                      <a:pt x="18753" y="6232"/>
                      <a:pt x="18823" y="5949"/>
                      <a:pt x="18823" y="5949"/>
                    </a:cubicBezTo>
                    <a:cubicBezTo>
                      <a:pt x="16272" y="1964"/>
                      <a:pt x="11743" y="2314"/>
                      <a:pt x="9148" y="1684"/>
                    </a:cubicBezTo>
                    <a:cubicBezTo>
                      <a:pt x="7190" y="1208"/>
                      <a:pt x="4932" y="1"/>
                      <a:pt x="241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2465300" y="1092650"/>
                <a:ext cx="460750" cy="408750"/>
              </a:xfrm>
              <a:custGeom>
                <a:avLst/>
                <a:gdLst/>
                <a:ahLst/>
                <a:cxnLst/>
                <a:rect l="l" t="t" r="r" b="b"/>
                <a:pathLst>
                  <a:path w="18430" h="16350" extrusionOk="0">
                    <a:moveTo>
                      <a:pt x="4582" y="0"/>
                    </a:moveTo>
                    <a:cubicBezTo>
                      <a:pt x="3641" y="0"/>
                      <a:pt x="2781" y="645"/>
                      <a:pt x="2549" y="1598"/>
                    </a:cubicBezTo>
                    <a:lnTo>
                      <a:pt x="272" y="10956"/>
                    </a:lnTo>
                    <a:cubicBezTo>
                      <a:pt x="0" y="12074"/>
                      <a:pt x="692" y="13210"/>
                      <a:pt x="1810" y="13482"/>
                    </a:cubicBezTo>
                    <a:lnTo>
                      <a:pt x="13354" y="16290"/>
                    </a:lnTo>
                    <a:cubicBezTo>
                      <a:pt x="13519" y="16330"/>
                      <a:pt x="13684" y="16349"/>
                      <a:pt x="13847" y="16349"/>
                    </a:cubicBezTo>
                    <a:cubicBezTo>
                      <a:pt x="14787" y="16349"/>
                      <a:pt x="15648" y="15705"/>
                      <a:pt x="15880" y="14753"/>
                    </a:cubicBezTo>
                    <a:lnTo>
                      <a:pt x="18157" y="5394"/>
                    </a:lnTo>
                    <a:cubicBezTo>
                      <a:pt x="18429" y="4277"/>
                      <a:pt x="17737" y="3139"/>
                      <a:pt x="16619" y="2868"/>
                    </a:cubicBezTo>
                    <a:lnTo>
                      <a:pt x="5075" y="60"/>
                    </a:lnTo>
                    <a:cubicBezTo>
                      <a:pt x="4910" y="19"/>
                      <a:pt x="4745" y="0"/>
                      <a:pt x="4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2910300" y="993700"/>
                <a:ext cx="166500" cy="340875"/>
              </a:xfrm>
              <a:custGeom>
                <a:avLst/>
                <a:gdLst/>
                <a:ahLst/>
                <a:cxnLst/>
                <a:rect l="l" t="t" r="r" b="b"/>
                <a:pathLst>
                  <a:path w="6660" h="13635" extrusionOk="0">
                    <a:moveTo>
                      <a:pt x="3945" y="1"/>
                    </a:moveTo>
                    <a:cubicBezTo>
                      <a:pt x="1" y="8066"/>
                      <a:pt x="2656" y="13634"/>
                      <a:pt x="2656" y="13634"/>
                    </a:cubicBezTo>
                    <a:cubicBezTo>
                      <a:pt x="2727" y="9069"/>
                      <a:pt x="6660" y="1493"/>
                      <a:pt x="6660" y="1493"/>
                    </a:cubicBezTo>
                    <a:lnTo>
                      <a:pt x="394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2321350" y="417050"/>
                <a:ext cx="244200" cy="229750"/>
              </a:xfrm>
              <a:custGeom>
                <a:avLst/>
                <a:gdLst/>
                <a:ahLst/>
                <a:cxnLst/>
                <a:rect l="l" t="t" r="r" b="b"/>
                <a:pathLst>
                  <a:path w="9768" h="9190" extrusionOk="0">
                    <a:moveTo>
                      <a:pt x="4408" y="0"/>
                    </a:moveTo>
                    <a:cubicBezTo>
                      <a:pt x="3970" y="0"/>
                      <a:pt x="3525" y="83"/>
                      <a:pt x="3097" y="259"/>
                    </a:cubicBezTo>
                    <a:cubicBezTo>
                      <a:pt x="1" y="1727"/>
                      <a:pt x="890" y="4517"/>
                      <a:pt x="2110" y="7029"/>
                    </a:cubicBezTo>
                    <a:cubicBezTo>
                      <a:pt x="2636" y="8345"/>
                      <a:pt x="3966" y="9189"/>
                      <a:pt x="5353" y="9189"/>
                    </a:cubicBezTo>
                    <a:cubicBezTo>
                      <a:pt x="5789" y="9189"/>
                      <a:pt x="6230" y="9106"/>
                      <a:pt x="6653" y="8928"/>
                    </a:cubicBezTo>
                    <a:cubicBezTo>
                      <a:pt x="9767" y="7457"/>
                      <a:pt x="8838" y="4626"/>
                      <a:pt x="7638" y="2158"/>
                    </a:cubicBezTo>
                    <a:cubicBezTo>
                      <a:pt x="7088" y="816"/>
                      <a:pt x="5780" y="0"/>
                      <a:pt x="4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3140100" y="610425"/>
                <a:ext cx="206125" cy="232175"/>
              </a:xfrm>
              <a:custGeom>
                <a:avLst/>
                <a:gdLst/>
                <a:ahLst/>
                <a:cxnLst/>
                <a:rect l="l" t="t" r="r" b="b"/>
                <a:pathLst>
                  <a:path w="8245" h="9287" extrusionOk="0">
                    <a:moveTo>
                      <a:pt x="4317" y="1"/>
                    </a:moveTo>
                    <a:cubicBezTo>
                      <a:pt x="1691" y="1"/>
                      <a:pt x="899" y="2507"/>
                      <a:pt x="458" y="4989"/>
                    </a:cubicBezTo>
                    <a:cubicBezTo>
                      <a:pt x="0" y="6794"/>
                      <a:pt x="1146" y="8756"/>
                      <a:pt x="3018" y="9195"/>
                    </a:cubicBezTo>
                    <a:cubicBezTo>
                      <a:pt x="3346" y="9257"/>
                      <a:pt x="3651" y="9286"/>
                      <a:pt x="3934" y="9286"/>
                    </a:cubicBezTo>
                    <a:cubicBezTo>
                      <a:pt x="6575" y="9286"/>
                      <a:pt x="7360" y="6736"/>
                      <a:pt x="7792" y="4296"/>
                    </a:cubicBezTo>
                    <a:cubicBezTo>
                      <a:pt x="8245" y="2437"/>
                      <a:pt x="7092" y="544"/>
                      <a:pt x="5232" y="91"/>
                    </a:cubicBezTo>
                    <a:cubicBezTo>
                      <a:pt x="4904" y="30"/>
                      <a:pt x="4600" y="1"/>
                      <a:pt x="4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2376400" y="238100"/>
                <a:ext cx="946500" cy="740250"/>
              </a:xfrm>
              <a:custGeom>
                <a:avLst/>
                <a:gdLst/>
                <a:ahLst/>
                <a:cxnLst/>
                <a:rect l="l" t="t" r="r" b="b"/>
                <a:pathLst>
                  <a:path w="37860" h="29610" extrusionOk="0">
                    <a:moveTo>
                      <a:pt x="17476" y="1"/>
                    </a:moveTo>
                    <a:cubicBezTo>
                      <a:pt x="10891" y="1"/>
                      <a:pt x="4597" y="3286"/>
                      <a:pt x="2724" y="10863"/>
                    </a:cubicBezTo>
                    <a:cubicBezTo>
                      <a:pt x="1" y="22234"/>
                      <a:pt x="10519" y="29610"/>
                      <a:pt x="20385" y="29610"/>
                    </a:cubicBezTo>
                    <a:cubicBezTo>
                      <a:pt x="26970" y="29610"/>
                      <a:pt x="33264" y="26324"/>
                      <a:pt x="35135" y="18748"/>
                    </a:cubicBezTo>
                    <a:cubicBezTo>
                      <a:pt x="37860" y="7377"/>
                      <a:pt x="27342" y="1"/>
                      <a:pt x="17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2515900" y="348875"/>
                <a:ext cx="711625" cy="522500"/>
              </a:xfrm>
              <a:custGeom>
                <a:avLst/>
                <a:gdLst/>
                <a:ahLst/>
                <a:cxnLst/>
                <a:rect l="l" t="t" r="r" b="b"/>
                <a:pathLst>
                  <a:path w="28465" h="20900" extrusionOk="0">
                    <a:moveTo>
                      <a:pt x="7110" y="1"/>
                    </a:moveTo>
                    <a:cubicBezTo>
                      <a:pt x="6255" y="1"/>
                      <a:pt x="5662" y="61"/>
                      <a:pt x="5441" y="173"/>
                    </a:cubicBezTo>
                    <a:cubicBezTo>
                      <a:pt x="3776" y="303"/>
                      <a:pt x="2387" y="1485"/>
                      <a:pt x="1969" y="3103"/>
                    </a:cubicBezTo>
                    <a:cubicBezTo>
                      <a:pt x="1072" y="6575"/>
                      <a:pt x="556" y="10283"/>
                      <a:pt x="291" y="12614"/>
                    </a:cubicBezTo>
                    <a:cubicBezTo>
                      <a:pt x="0" y="19514"/>
                      <a:pt x="16729" y="20900"/>
                      <a:pt x="20603" y="20900"/>
                    </a:cubicBezTo>
                    <a:cubicBezTo>
                      <a:pt x="20917" y="20900"/>
                      <a:pt x="21146" y="20891"/>
                      <a:pt x="21275" y="20875"/>
                    </a:cubicBezTo>
                    <a:cubicBezTo>
                      <a:pt x="25914" y="20774"/>
                      <a:pt x="26616" y="12586"/>
                      <a:pt x="27597" y="9603"/>
                    </a:cubicBezTo>
                    <a:cubicBezTo>
                      <a:pt x="28464" y="2422"/>
                      <a:pt x="12523" y="1"/>
                      <a:pt x="7110" y="1"/>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2551150" y="373275"/>
                <a:ext cx="623525" cy="365750"/>
              </a:xfrm>
              <a:custGeom>
                <a:avLst/>
                <a:gdLst/>
                <a:ahLst/>
                <a:cxnLst/>
                <a:rect l="l" t="t" r="r" b="b"/>
                <a:pathLst>
                  <a:path w="24941" h="14630" extrusionOk="0">
                    <a:moveTo>
                      <a:pt x="7252" y="1"/>
                    </a:moveTo>
                    <a:cubicBezTo>
                      <a:pt x="6331" y="1"/>
                      <a:pt x="5509" y="40"/>
                      <a:pt x="4812" y="94"/>
                    </a:cubicBezTo>
                    <a:cubicBezTo>
                      <a:pt x="3302" y="211"/>
                      <a:pt x="2043" y="1282"/>
                      <a:pt x="1664" y="2749"/>
                    </a:cubicBezTo>
                    <a:cubicBezTo>
                      <a:pt x="850" y="5897"/>
                      <a:pt x="381" y="9258"/>
                      <a:pt x="142" y="11373"/>
                    </a:cubicBezTo>
                    <a:cubicBezTo>
                      <a:pt x="1" y="12637"/>
                      <a:pt x="551" y="13883"/>
                      <a:pt x="1583" y="14630"/>
                    </a:cubicBezTo>
                    <a:cubicBezTo>
                      <a:pt x="1535" y="14324"/>
                      <a:pt x="1529" y="14014"/>
                      <a:pt x="1563" y="13707"/>
                    </a:cubicBezTo>
                    <a:cubicBezTo>
                      <a:pt x="1802" y="11594"/>
                      <a:pt x="2271" y="8231"/>
                      <a:pt x="3085" y="5085"/>
                    </a:cubicBezTo>
                    <a:cubicBezTo>
                      <a:pt x="3574" y="3038"/>
                      <a:pt x="5974" y="2192"/>
                      <a:pt x="9097" y="2192"/>
                    </a:cubicBezTo>
                    <a:cubicBezTo>
                      <a:pt x="14168" y="2192"/>
                      <a:pt x="21145" y="4422"/>
                      <a:pt x="24940" y="7352"/>
                    </a:cubicBezTo>
                    <a:cubicBezTo>
                      <a:pt x="24797" y="6429"/>
                      <a:pt x="24299" y="5599"/>
                      <a:pt x="23550" y="5039"/>
                    </a:cubicBezTo>
                    <a:cubicBezTo>
                      <a:pt x="17946" y="854"/>
                      <a:pt x="11540" y="1"/>
                      <a:pt x="725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2535775" y="1129225"/>
                <a:ext cx="181825" cy="180750"/>
              </a:xfrm>
              <a:custGeom>
                <a:avLst/>
                <a:gdLst/>
                <a:ahLst/>
                <a:cxnLst/>
                <a:rect l="l" t="t" r="r" b="b"/>
                <a:pathLst>
                  <a:path w="7273" h="7230" extrusionOk="0">
                    <a:moveTo>
                      <a:pt x="1566" y="0"/>
                    </a:moveTo>
                    <a:cubicBezTo>
                      <a:pt x="1470" y="0"/>
                      <a:pt x="1383" y="66"/>
                      <a:pt x="1359" y="163"/>
                    </a:cubicBezTo>
                    <a:lnTo>
                      <a:pt x="28" y="5635"/>
                    </a:lnTo>
                    <a:cubicBezTo>
                      <a:pt x="0" y="5749"/>
                      <a:pt x="72" y="5865"/>
                      <a:pt x="186" y="5892"/>
                    </a:cubicBezTo>
                    <a:lnTo>
                      <a:pt x="5657" y="7224"/>
                    </a:lnTo>
                    <a:cubicBezTo>
                      <a:pt x="5674" y="7228"/>
                      <a:pt x="5691" y="7230"/>
                      <a:pt x="5707" y="7230"/>
                    </a:cubicBezTo>
                    <a:cubicBezTo>
                      <a:pt x="5804" y="7230"/>
                      <a:pt x="5890" y="7164"/>
                      <a:pt x="5915" y="7066"/>
                    </a:cubicBezTo>
                    <a:lnTo>
                      <a:pt x="7245" y="1595"/>
                    </a:lnTo>
                    <a:cubicBezTo>
                      <a:pt x="7273" y="1480"/>
                      <a:pt x="7203" y="1366"/>
                      <a:pt x="7089" y="1336"/>
                    </a:cubicBezTo>
                    <a:lnTo>
                      <a:pt x="1617" y="6"/>
                    </a:lnTo>
                    <a:cubicBezTo>
                      <a:pt x="1600" y="2"/>
                      <a:pt x="1583" y="0"/>
                      <a:pt x="156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a:off x="2527050" y="1293700"/>
                <a:ext cx="150750" cy="50475"/>
              </a:xfrm>
              <a:custGeom>
                <a:avLst/>
                <a:gdLst/>
                <a:ahLst/>
                <a:cxnLst/>
                <a:rect l="l" t="t" r="r" b="b"/>
                <a:pathLst>
                  <a:path w="6030" h="2019" extrusionOk="0">
                    <a:moveTo>
                      <a:pt x="143" y="0"/>
                    </a:moveTo>
                    <a:lnTo>
                      <a:pt x="1" y="588"/>
                    </a:lnTo>
                    <a:lnTo>
                      <a:pt x="5887" y="2019"/>
                    </a:lnTo>
                    <a:lnTo>
                      <a:pt x="6030" y="1433"/>
                    </a:lnTo>
                    <a:lnTo>
                      <a:pt x="14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2520475" y="1320800"/>
                <a:ext cx="150750" cy="50475"/>
              </a:xfrm>
              <a:custGeom>
                <a:avLst/>
                <a:gdLst/>
                <a:ahLst/>
                <a:cxnLst/>
                <a:rect l="l" t="t" r="r" b="b"/>
                <a:pathLst>
                  <a:path w="6030" h="2019" extrusionOk="0">
                    <a:moveTo>
                      <a:pt x="142" y="0"/>
                    </a:moveTo>
                    <a:lnTo>
                      <a:pt x="0" y="588"/>
                    </a:lnTo>
                    <a:lnTo>
                      <a:pt x="5886" y="2019"/>
                    </a:lnTo>
                    <a:lnTo>
                      <a:pt x="6029" y="1433"/>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2513875" y="1347900"/>
                <a:ext cx="150750" cy="50475"/>
              </a:xfrm>
              <a:custGeom>
                <a:avLst/>
                <a:gdLst/>
                <a:ahLst/>
                <a:cxnLst/>
                <a:rect l="l" t="t" r="r" b="b"/>
                <a:pathLst>
                  <a:path w="6030" h="2019" extrusionOk="0">
                    <a:moveTo>
                      <a:pt x="142" y="0"/>
                    </a:moveTo>
                    <a:lnTo>
                      <a:pt x="1" y="588"/>
                    </a:lnTo>
                    <a:lnTo>
                      <a:pt x="5886" y="2019"/>
                    </a:lnTo>
                    <a:lnTo>
                      <a:pt x="6030" y="1433"/>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2507275" y="1375000"/>
                <a:ext cx="150750" cy="50475"/>
              </a:xfrm>
              <a:custGeom>
                <a:avLst/>
                <a:gdLst/>
                <a:ahLst/>
                <a:cxnLst/>
                <a:rect l="l" t="t" r="r" b="b"/>
                <a:pathLst>
                  <a:path w="6030" h="2019" extrusionOk="0">
                    <a:moveTo>
                      <a:pt x="144" y="0"/>
                    </a:moveTo>
                    <a:lnTo>
                      <a:pt x="1" y="588"/>
                    </a:lnTo>
                    <a:lnTo>
                      <a:pt x="5887" y="2019"/>
                    </a:lnTo>
                    <a:lnTo>
                      <a:pt x="6030" y="1433"/>
                    </a:lnTo>
                    <a:lnTo>
                      <a:pt x="14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2700400" y="1169275"/>
                <a:ext cx="181850" cy="180750"/>
              </a:xfrm>
              <a:custGeom>
                <a:avLst/>
                <a:gdLst/>
                <a:ahLst/>
                <a:cxnLst/>
                <a:rect l="l" t="t" r="r" b="b"/>
                <a:pathLst>
                  <a:path w="7274" h="7230" extrusionOk="0">
                    <a:moveTo>
                      <a:pt x="1567" y="0"/>
                    </a:moveTo>
                    <a:cubicBezTo>
                      <a:pt x="1471" y="0"/>
                      <a:pt x="1384" y="65"/>
                      <a:pt x="1360" y="162"/>
                    </a:cubicBezTo>
                    <a:lnTo>
                      <a:pt x="29" y="5635"/>
                    </a:lnTo>
                    <a:cubicBezTo>
                      <a:pt x="1" y="5749"/>
                      <a:pt x="71" y="5864"/>
                      <a:pt x="185" y="5892"/>
                    </a:cubicBezTo>
                    <a:lnTo>
                      <a:pt x="5657" y="7223"/>
                    </a:lnTo>
                    <a:cubicBezTo>
                      <a:pt x="5674" y="7228"/>
                      <a:pt x="5691" y="7229"/>
                      <a:pt x="5708" y="7229"/>
                    </a:cubicBezTo>
                    <a:cubicBezTo>
                      <a:pt x="5803" y="7229"/>
                      <a:pt x="5891" y="7164"/>
                      <a:pt x="5914" y="7067"/>
                    </a:cubicBezTo>
                    <a:lnTo>
                      <a:pt x="7246" y="1595"/>
                    </a:lnTo>
                    <a:cubicBezTo>
                      <a:pt x="7274" y="1481"/>
                      <a:pt x="7204" y="1365"/>
                      <a:pt x="7088" y="1338"/>
                    </a:cubicBezTo>
                    <a:lnTo>
                      <a:pt x="1617" y="6"/>
                    </a:lnTo>
                    <a:cubicBezTo>
                      <a:pt x="1600" y="2"/>
                      <a:pt x="1584" y="0"/>
                      <a:pt x="156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2691700" y="1333725"/>
                <a:ext cx="150725" cy="50525"/>
              </a:xfrm>
              <a:custGeom>
                <a:avLst/>
                <a:gdLst/>
                <a:ahLst/>
                <a:cxnLst/>
                <a:rect l="l" t="t" r="r" b="b"/>
                <a:pathLst>
                  <a:path w="6029" h="2021" extrusionOk="0">
                    <a:moveTo>
                      <a:pt x="142" y="1"/>
                    </a:moveTo>
                    <a:lnTo>
                      <a:pt x="1" y="588"/>
                    </a:lnTo>
                    <a:lnTo>
                      <a:pt x="5886" y="2021"/>
                    </a:lnTo>
                    <a:lnTo>
                      <a:pt x="6028" y="1433"/>
                    </a:lnTo>
                    <a:lnTo>
                      <a:pt x="14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2685100" y="1360825"/>
                <a:ext cx="150725" cy="50525"/>
              </a:xfrm>
              <a:custGeom>
                <a:avLst/>
                <a:gdLst/>
                <a:ahLst/>
                <a:cxnLst/>
                <a:rect l="l" t="t" r="r" b="b"/>
                <a:pathLst>
                  <a:path w="6029" h="2021" extrusionOk="0">
                    <a:moveTo>
                      <a:pt x="143" y="1"/>
                    </a:moveTo>
                    <a:lnTo>
                      <a:pt x="1" y="589"/>
                    </a:lnTo>
                    <a:lnTo>
                      <a:pt x="5887" y="2021"/>
                    </a:lnTo>
                    <a:lnTo>
                      <a:pt x="6028" y="1433"/>
                    </a:lnTo>
                    <a:lnTo>
                      <a:pt x="143"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2678525" y="1387925"/>
                <a:ext cx="150750" cy="50500"/>
              </a:xfrm>
              <a:custGeom>
                <a:avLst/>
                <a:gdLst/>
                <a:ahLst/>
                <a:cxnLst/>
                <a:rect l="l" t="t" r="r" b="b"/>
                <a:pathLst>
                  <a:path w="6030" h="2020" extrusionOk="0">
                    <a:moveTo>
                      <a:pt x="142" y="1"/>
                    </a:moveTo>
                    <a:lnTo>
                      <a:pt x="0" y="589"/>
                    </a:lnTo>
                    <a:lnTo>
                      <a:pt x="5886" y="2019"/>
                    </a:lnTo>
                    <a:lnTo>
                      <a:pt x="6029" y="1433"/>
                    </a:lnTo>
                    <a:lnTo>
                      <a:pt x="14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2671925" y="1415050"/>
                <a:ext cx="150750" cy="50475"/>
              </a:xfrm>
              <a:custGeom>
                <a:avLst/>
                <a:gdLst/>
                <a:ahLst/>
                <a:cxnLst/>
                <a:rect l="l" t="t" r="r" b="b"/>
                <a:pathLst>
                  <a:path w="6030" h="2019" extrusionOk="0">
                    <a:moveTo>
                      <a:pt x="142" y="0"/>
                    </a:moveTo>
                    <a:lnTo>
                      <a:pt x="1" y="588"/>
                    </a:lnTo>
                    <a:lnTo>
                      <a:pt x="5886" y="2018"/>
                    </a:lnTo>
                    <a:lnTo>
                      <a:pt x="6030" y="1432"/>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2323500" y="854050"/>
                <a:ext cx="258600" cy="278850"/>
              </a:xfrm>
              <a:custGeom>
                <a:avLst/>
                <a:gdLst/>
                <a:ahLst/>
                <a:cxnLst/>
                <a:rect l="l" t="t" r="r" b="b"/>
                <a:pathLst>
                  <a:path w="10344" h="11154" extrusionOk="0">
                    <a:moveTo>
                      <a:pt x="5117" y="0"/>
                    </a:moveTo>
                    <a:cubicBezTo>
                      <a:pt x="1" y="0"/>
                      <a:pt x="2784" y="7232"/>
                      <a:pt x="4472" y="8582"/>
                    </a:cubicBezTo>
                    <a:cubicBezTo>
                      <a:pt x="5513" y="9417"/>
                      <a:pt x="9525" y="11153"/>
                      <a:pt x="9525" y="11153"/>
                    </a:cubicBezTo>
                    <a:lnTo>
                      <a:pt x="10344" y="1455"/>
                    </a:lnTo>
                    <a:cubicBezTo>
                      <a:pt x="8054" y="423"/>
                      <a:pt x="6354" y="0"/>
                      <a:pt x="5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2049900" y="850050"/>
                <a:ext cx="446100" cy="294675"/>
              </a:xfrm>
              <a:custGeom>
                <a:avLst/>
                <a:gdLst/>
                <a:ahLst/>
                <a:cxnLst/>
                <a:rect l="l" t="t" r="r" b="b"/>
                <a:pathLst>
                  <a:path w="17844" h="11787" extrusionOk="0">
                    <a:moveTo>
                      <a:pt x="15525" y="1"/>
                    </a:moveTo>
                    <a:cubicBezTo>
                      <a:pt x="11697" y="1"/>
                      <a:pt x="3434" y="2894"/>
                      <a:pt x="380" y="8843"/>
                    </a:cubicBezTo>
                    <a:cubicBezTo>
                      <a:pt x="0" y="9583"/>
                      <a:pt x="188" y="11786"/>
                      <a:pt x="1953" y="11786"/>
                    </a:cubicBezTo>
                    <a:cubicBezTo>
                      <a:pt x="2559" y="11786"/>
                      <a:pt x="3349" y="11528"/>
                      <a:pt x="4366" y="10863"/>
                    </a:cubicBezTo>
                    <a:cubicBezTo>
                      <a:pt x="8350" y="8255"/>
                      <a:pt x="17843" y="8133"/>
                      <a:pt x="17521" y="855"/>
                    </a:cubicBezTo>
                    <a:cubicBezTo>
                      <a:pt x="17496" y="287"/>
                      <a:pt x="16730" y="1"/>
                      <a:pt x="15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2090575" y="871850"/>
                <a:ext cx="294725" cy="191550"/>
              </a:xfrm>
              <a:custGeom>
                <a:avLst/>
                <a:gdLst/>
                <a:ahLst/>
                <a:cxnLst/>
                <a:rect l="l" t="t" r="r" b="b"/>
                <a:pathLst>
                  <a:path w="11789" h="7662" extrusionOk="0">
                    <a:moveTo>
                      <a:pt x="11388" y="1"/>
                    </a:moveTo>
                    <a:cubicBezTo>
                      <a:pt x="9037" y="1"/>
                      <a:pt x="3138" y="3616"/>
                      <a:pt x="891" y="6081"/>
                    </a:cubicBezTo>
                    <a:cubicBezTo>
                      <a:pt x="71" y="6981"/>
                      <a:pt x="1" y="7661"/>
                      <a:pt x="1" y="7661"/>
                    </a:cubicBezTo>
                    <a:cubicBezTo>
                      <a:pt x="2207" y="5708"/>
                      <a:pt x="11789" y="45"/>
                      <a:pt x="11789" y="45"/>
                    </a:cubicBezTo>
                    <a:cubicBezTo>
                      <a:pt x="11671" y="15"/>
                      <a:pt x="11537" y="1"/>
                      <a:pt x="11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1879300" y="992600"/>
                <a:ext cx="274625" cy="316175"/>
              </a:xfrm>
              <a:custGeom>
                <a:avLst/>
                <a:gdLst/>
                <a:ahLst/>
                <a:cxnLst/>
                <a:rect l="l" t="t" r="r" b="b"/>
                <a:pathLst>
                  <a:path w="10985" h="12647" extrusionOk="0">
                    <a:moveTo>
                      <a:pt x="8714" y="1"/>
                    </a:moveTo>
                    <a:cubicBezTo>
                      <a:pt x="8714" y="1"/>
                      <a:pt x="2556" y="5219"/>
                      <a:pt x="1279" y="7055"/>
                    </a:cubicBezTo>
                    <a:cubicBezTo>
                      <a:pt x="1" y="8891"/>
                      <a:pt x="1585" y="12020"/>
                      <a:pt x="2423" y="12596"/>
                    </a:cubicBezTo>
                    <a:cubicBezTo>
                      <a:pt x="2473" y="12630"/>
                      <a:pt x="2531" y="12646"/>
                      <a:pt x="2596" y="12646"/>
                    </a:cubicBezTo>
                    <a:cubicBezTo>
                      <a:pt x="3584" y="12646"/>
                      <a:pt x="6210" y="8943"/>
                      <a:pt x="7057" y="8943"/>
                    </a:cubicBezTo>
                    <a:cubicBezTo>
                      <a:pt x="7091" y="8943"/>
                      <a:pt x="7122" y="8949"/>
                      <a:pt x="7150" y="8961"/>
                    </a:cubicBezTo>
                    <a:cubicBezTo>
                      <a:pt x="7921" y="9300"/>
                      <a:pt x="6933" y="11566"/>
                      <a:pt x="7877" y="11603"/>
                    </a:cubicBezTo>
                    <a:cubicBezTo>
                      <a:pt x="7884" y="11603"/>
                      <a:pt x="7890" y="11603"/>
                      <a:pt x="7897" y="11603"/>
                    </a:cubicBezTo>
                    <a:cubicBezTo>
                      <a:pt x="8824" y="11603"/>
                      <a:pt x="9015" y="8951"/>
                      <a:pt x="9028" y="8230"/>
                    </a:cubicBezTo>
                    <a:cubicBezTo>
                      <a:pt x="9041" y="7506"/>
                      <a:pt x="10985" y="5782"/>
                      <a:pt x="10985" y="5782"/>
                    </a:cubicBezTo>
                    <a:lnTo>
                      <a:pt x="87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1917450" y="1156025"/>
                <a:ext cx="88875" cy="118100"/>
              </a:xfrm>
              <a:custGeom>
                <a:avLst/>
                <a:gdLst/>
                <a:ahLst/>
                <a:cxnLst/>
                <a:rect l="l" t="t" r="r" b="b"/>
                <a:pathLst>
                  <a:path w="3555" h="4724" extrusionOk="0">
                    <a:moveTo>
                      <a:pt x="1377" y="1"/>
                    </a:moveTo>
                    <a:cubicBezTo>
                      <a:pt x="1150" y="1"/>
                      <a:pt x="923" y="95"/>
                      <a:pt x="760" y="285"/>
                    </a:cubicBezTo>
                    <a:cubicBezTo>
                      <a:pt x="384" y="725"/>
                      <a:pt x="0" y="1254"/>
                      <a:pt x="55" y="1523"/>
                    </a:cubicBezTo>
                    <a:cubicBezTo>
                      <a:pt x="150" y="1989"/>
                      <a:pt x="423" y="4724"/>
                      <a:pt x="1203" y="4724"/>
                    </a:cubicBezTo>
                    <a:cubicBezTo>
                      <a:pt x="1279" y="4724"/>
                      <a:pt x="1359" y="4698"/>
                      <a:pt x="1444" y="4643"/>
                    </a:cubicBezTo>
                    <a:cubicBezTo>
                      <a:pt x="2048" y="4251"/>
                      <a:pt x="2792" y="3502"/>
                      <a:pt x="3264" y="2997"/>
                    </a:cubicBezTo>
                    <a:cubicBezTo>
                      <a:pt x="3537" y="2704"/>
                      <a:pt x="3555" y="2255"/>
                      <a:pt x="3306" y="1942"/>
                    </a:cubicBezTo>
                    <a:lnTo>
                      <a:pt x="2012" y="308"/>
                    </a:lnTo>
                    <a:cubicBezTo>
                      <a:pt x="1851" y="104"/>
                      <a:pt x="1614" y="1"/>
                      <a:pt x="1377" y="1"/>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1986500" y="1070375"/>
                <a:ext cx="126375" cy="109625"/>
              </a:xfrm>
              <a:custGeom>
                <a:avLst/>
                <a:gdLst/>
                <a:ahLst/>
                <a:cxnLst/>
                <a:rect l="l" t="t" r="r" b="b"/>
                <a:pathLst>
                  <a:path w="5055" h="4385" extrusionOk="0">
                    <a:moveTo>
                      <a:pt x="2992" y="1"/>
                    </a:moveTo>
                    <a:cubicBezTo>
                      <a:pt x="2838" y="1"/>
                      <a:pt x="2677" y="49"/>
                      <a:pt x="2509" y="163"/>
                    </a:cubicBezTo>
                    <a:cubicBezTo>
                      <a:pt x="1962" y="523"/>
                      <a:pt x="1174" y="1052"/>
                      <a:pt x="502" y="1542"/>
                    </a:cubicBezTo>
                    <a:cubicBezTo>
                      <a:pt x="98" y="1836"/>
                      <a:pt x="0" y="2398"/>
                      <a:pt x="280" y="2811"/>
                    </a:cubicBezTo>
                    <a:cubicBezTo>
                      <a:pt x="676" y="3343"/>
                      <a:pt x="1116" y="4385"/>
                      <a:pt x="1826" y="4385"/>
                    </a:cubicBezTo>
                    <a:cubicBezTo>
                      <a:pt x="1995" y="4385"/>
                      <a:pt x="2179" y="4326"/>
                      <a:pt x="2382" y="4187"/>
                    </a:cubicBezTo>
                    <a:cubicBezTo>
                      <a:pt x="2953" y="3764"/>
                      <a:pt x="3744" y="3202"/>
                      <a:pt x="4418" y="2821"/>
                    </a:cubicBezTo>
                    <a:cubicBezTo>
                      <a:pt x="4937" y="2533"/>
                      <a:pt x="5054" y="1840"/>
                      <a:pt x="4662" y="1394"/>
                    </a:cubicBezTo>
                    <a:cubicBezTo>
                      <a:pt x="4225" y="967"/>
                      <a:pt x="3678" y="1"/>
                      <a:pt x="2992" y="1"/>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3017200" y="1492525"/>
                <a:ext cx="236975" cy="314700"/>
              </a:xfrm>
              <a:custGeom>
                <a:avLst/>
                <a:gdLst/>
                <a:ahLst/>
                <a:cxnLst/>
                <a:rect l="l" t="t" r="r" b="b"/>
                <a:pathLst>
                  <a:path w="9479" h="12588" extrusionOk="0">
                    <a:moveTo>
                      <a:pt x="9479" y="0"/>
                    </a:moveTo>
                    <a:lnTo>
                      <a:pt x="3466" y="1564"/>
                    </a:lnTo>
                    <a:cubicBezTo>
                      <a:pt x="3466" y="1564"/>
                      <a:pt x="3216" y="4149"/>
                      <a:pt x="2638" y="4586"/>
                    </a:cubicBezTo>
                    <a:cubicBezTo>
                      <a:pt x="2058" y="5022"/>
                      <a:pt x="1" y="6759"/>
                      <a:pt x="587" y="7499"/>
                    </a:cubicBezTo>
                    <a:cubicBezTo>
                      <a:pt x="675" y="7611"/>
                      <a:pt x="778" y="7657"/>
                      <a:pt x="892" y="7657"/>
                    </a:cubicBezTo>
                    <a:cubicBezTo>
                      <a:pt x="1466" y="7657"/>
                      <a:pt x="2321" y="6477"/>
                      <a:pt x="2938" y="6477"/>
                    </a:cubicBezTo>
                    <a:cubicBezTo>
                      <a:pt x="3013" y="6477"/>
                      <a:pt x="3085" y="6495"/>
                      <a:pt x="3152" y="6534"/>
                    </a:cubicBezTo>
                    <a:cubicBezTo>
                      <a:pt x="3880" y="6959"/>
                      <a:pt x="2032" y="12156"/>
                      <a:pt x="2991" y="12496"/>
                    </a:cubicBezTo>
                    <a:cubicBezTo>
                      <a:pt x="3161" y="12556"/>
                      <a:pt x="3409" y="12588"/>
                      <a:pt x="3706" y="12588"/>
                    </a:cubicBezTo>
                    <a:cubicBezTo>
                      <a:pt x="5089" y="12588"/>
                      <a:pt x="7540" y="11901"/>
                      <a:pt x="8146" y="10162"/>
                    </a:cubicBezTo>
                    <a:cubicBezTo>
                      <a:pt x="8880" y="8049"/>
                      <a:pt x="9479" y="0"/>
                      <a:pt x="9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3071725" y="1470575"/>
                <a:ext cx="224500" cy="104175"/>
              </a:xfrm>
              <a:custGeom>
                <a:avLst/>
                <a:gdLst/>
                <a:ahLst/>
                <a:cxnLst/>
                <a:rect l="l" t="t" r="r" b="b"/>
                <a:pathLst>
                  <a:path w="8980" h="4167" extrusionOk="0">
                    <a:moveTo>
                      <a:pt x="8979" y="1"/>
                    </a:moveTo>
                    <a:lnTo>
                      <a:pt x="1" y="1555"/>
                    </a:lnTo>
                    <a:lnTo>
                      <a:pt x="1358" y="4166"/>
                    </a:lnTo>
                    <a:lnTo>
                      <a:pt x="7086" y="3359"/>
                    </a:lnTo>
                    <a:lnTo>
                      <a:pt x="8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3111625" y="1695650"/>
                <a:ext cx="102125" cy="87575"/>
              </a:xfrm>
              <a:custGeom>
                <a:avLst/>
                <a:gdLst/>
                <a:ahLst/>
                <a:cxnLst/>
                <a:rect l="l" t="t" r="r" b="b"/>
                <a:pathLst>
                  <a:path w="4085" h="3503" extrusionOk="0">
                    <a:moveTo>
                      <a:pt x="1093" y="0"/>
                    </a:moveTo>
                    <a:cubicBezTo>
                      <a:pt x="707" y="0"/>
                      <a:pt x="372" y="274"/>
                      <a:pt x="298" y="657"/>
                    </a:cubicBezTo>
                    <a:cubicBezTo>
                      <a:pt x="168" y="1336"/>
                      <a:pt x="0" y="2376"/>
                      <a:pt x="38" y="3097"/>
                    </a:cubicBezTo>
                    <a:cubicBezTo>
                      <a:pt x="53" y="3390"/>
                      <a:pt x="246" y="3502"/>
                      <a:pt x="534" y="3502"/>
                    </a:cubicBezTo>
                    <a:cubicBezTo>
                      <a:pt x="1376" y="3502"/>
                      <a:pt x="3025" y="2545"/>
                      <a:pt x="3378" y="2384"/>
                    </a:cubicBezTo>
                    <a:cubicBezTo>
                      <a:pt x="3627" y="2270"/>
                      <a:pt x="3830" y="1648"/>
                      <a:pt x="3965" y="1087"/>
                    </a:cubicBezTo>
                    <a:cubicBezTo>
                      <a:pt x="4084" y="590"/>
                      <a:pt x="3719" y="108"/>
                      <a:pt x="3210" y="87"/>
                    </a:cubicBezTo>
                    <a:lnTo>
                      <a:pt x="1126" y="1"/>
                    </a:lnTo>
                    <a:cubicBezTo>
                      <a:pt x="1115" y="0"/>
                      <a:pt x="1104" y="0"/>
                      <a:pt x="1093" y="0"/>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3132625" y="1551650"/>
                <a:ext cx="85225" cy="113025"/>
              </a:xfrm>
              <a:custGeom>
                <a:avLst/>
                <a:gdLst/>
                <a:ahLst/>
                <a:cxnLst/>
                <a:rect l="l" t="t" r="r" b="b"/>
                <a:pathLst>
                  <a:path w="3409" h="4521" extrusionOk="0">
                    <a:moveTo>
                      <a:pt x="992" y="87"/>
                    </a:moveTo>
                    <a:cubicBezTo>
                      <a:pt x="440" y="87"/>
                      <a:pt x="0" y="570"/>
                      <a:pt x="68" y="1130"/>
                    </a:cubicBezTo>
                    <a:cubicBezTo>
                      <a:pt x="158" y="1898"/>
                      <a:pt x="169" y="2868"/>
                      <a:pt x="161" y="3580"/>
                    </a:cubicBezTo>
                    <a:cubicBezTo>
                      <a:pt x="183" y="4375"/>
                      <a:pt x="772" y="4521"/>
                      <a:pt x="1410" y="4521"/>
                    </a:cubicBezTo>
                    <a:cubicBezTo>
                      <a:pt x="1782" y="4521"/>
                      <a:pt x="2170" y="4471"/>
                      <a:pt x="2474" y="4471"/>
                    </a:cubicBezTo>
                    <a:cubicBezTo>
                      <a:pt x="2486" y="4471"/>
                      <a:pt x="2498" y="4472"/>
                      <a:pt x="2510" y="4472"/>
                    </a:cubicBezTo>
                    <a:cubicBezTo>
                      <a:pt x="3010" y="4454"/>
                      <a:pt x="3407" y="4044"/>
                      <a:pt x="3407" y="3544"/>
                    </a:cubicBezTo>
                    <a:cubicBezTo>
                      <a:pt x="3408" y="2712"/>
                      <a:pt x="3373" y="1765"/>
                      <a:pt x="3342" y="1110"/>
                    </a:cubicBezTo>
                    <a:cubicBezTo>
                      <a:pt x="3304" y="0"/>
                      <a:pt x="1818" y="218"/>
                      <a:pt x="1081" y="91"/>
                    </a:cubicBezTo>
                    <a:cubicBezTo>
                      <a:pt x="1051" y="89"/>
                      <a:pt x="1021" y="87"/>
                      <a:pt x="992" y="87"/>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2125575" y="2087950"/>
                <a:ext cx="275775" cy="121100"/>
              </a:xfrm>
              <a:custGeom>
                <a:avLst/>
                <a:gdLst/>
                <a:ahLst/>
                <a:cxnLst/>
                <a:rect l="l" t="t" r="r" b="b"/>
                <a:pathLst>
                  <a:path w="11031" h="4844" extrusionOk="0">
                    <a:moveTo>
                      <a:pt x="10356" y="0"/>
                    </a:moveTo>
                    <a:lnTo>
                      <a:pt x="483" y="1590"/>
                    </a:lnTo>
                    <a:lnTo>
                      <a:pt x="1" y="3052"/>
                    </a:lnTo>
                    <a:cubicBezTo>
                      <a:pt x="926" y="4709"/>
                      <a:pt x="3375" y="4844"/>
                      <a:pt x="4964" y="4844"/>
                    </a:cubicBezTo>
                    <a:cubicBezTo>
                      <a:pt x="5211" y="4844"/>
                      <a:pt x="5436" y="4841"/>
                      <a:pt x="5633" y="4839"/>
                    </a:cubicBezTo>
                    <a:cubicBezTo>
                      <a:pt x="7093" y="4830"/>
                      <a:pt x="10192" y="2507"/>
                      <a:pt x="10192" y="2507"/>
                    </a:cubicBezTo>
                    <a:cubicBezTo>
                      <a:pt x="11030" y="1918"/>
                      <a:pt x="10760" y="601"/>
                      <a:pt x="10760" y="601"/>
                    </a:cubicBezTo>
                    <a:lnTo>
                      <a:pt x="10356" y="0"/>
                    </a:lnTo>
                    <a:close/>
                  </a:path>
                </a:pathLst>
              </a:custGeom>
              <a:solidFill>
                <a:srgbClr val="707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2129575" y="1776425"/>
                <a:ext cx="371150" cy="407600"/>
              </a:xfrm>
              <a:custGeom>
                <a:avLst/>
                <a:gdLst/>
                <a:ahLst/>
                <a:cxnLst/>
                <a:rect l="l" t="t" r="r" b="b"/>
                <a:pathLst>
                  <a:path w="14846" h="16304" extrusionOk="0">
                    <a:moveTo>
                      <a:pt x="7655" y="1"/>
                    </a:moveTo>
                    <a:cubicBezTo>
                      <a:pt x="7655" y="1"/>
                      <a:pt x="6134" y="2639"/>
                      <a:pt x="7214" y="2848"/>
                    </a:cubicBezTo>
                    <a:cubicBezTo>
                      <a:pt x="5816" y="7192"/>
                      <a:pt x="5497" y="8810"/>
                      <a:pt x="1864" y="12416"/>
                    </a:cubicBezTo>
                    <a:cubicBezTo>
                      <a:pt x="1596" y="12645"/>
                      <a:pt x="485" y="13041"/>
                      <a:pt x="323" y="14051"/>
                    </a:cubicBezTo>
                    <a:cubicBezTo>
                      <a:pt x="1" y="15536"/>
                      <a:pt x="2101" y="16304"/>
                      <a:pt x="4091" y="16304"/>
                    </a:cubicBezTo>
                    <a:cubicBezTo>
                      <a:pt x="5242" y="16304"/>
                      <a:pt x="6356" y="16047"/>
                      <a:pt x="6943" y="15523"/>
                    </a:cubicBezTo>
                    <a:cubicBezTo>
                      <a:pt x="8635" y="14406"/>
                      <a:pt x="10445" y="14037"/>
                      <a:pt x="10688" y="12775"/>
                    </a:cubicBezTo>
                    <a:cubicBezTo>
                      <a:pt x="11144" y="10570"/>
                      <a:pt x="12029" y="5857"/>
                      <a:pt x="13836" y="4729"/>
                    </a:cubicBezTo>
                    <a:cubicBezTo>
                      <a:pt x="14446" y="4628"/>
                      <a:pt x="14845" y="2283"/>
                      <a:pt x="14845" y="2283"/>
                    </a:cubicBezTo>
                    <a:cubicBezTo>
                      <a:pt x="14845" y="2283"/>
                      <a:pt x="10371" y="2241"/>
                      <a:pt x="7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2181350" y="1861525"/>
                <a:ext cx="200050" cy="264025"/>
              </a:xfrm>
              <a:custGeom>
                <a:avLst/>
                <a:gdLst/>
                <a:ahLst/>
                <a:cxnLst/>
                <a:rect l="l" t="t" r="r" b="b"/>
                <a:pathLst>
                  <a:path w="8002" h="10561" extrusionOk="0">
                    <a:moveTo>
                      <a:pt x="5962" y="1"/>
                    </a:moveTo>
                    <a:cubicBezTo>
                      <a:pt x="5955" y="1"/>
                      <a:pt x="5949" y="1"/>
                      <a:pt x="5944" y="2"/>
                    </a:cubicBezTo>
                    <a:cubicBezTo>
                      <a:pt x="5736" y="36"/>
                      <a:pt x="3540" y="5995"/>
                      <a:pt x="3540" y="5995"/>
                    </a:cubicBezTo>
                    <a:lnTo>
                      <a:pt x="439" y="9480"/>
                    </a:lnTo>
                    <a:cubicBezTo>
                      <a:pt x="0" y="9973"/>
                      <a:pt x="745" y="10560"/>
                      <a:pt x="1389" y="10560"/>
                    </a:cubicBezTo>
                    <a:cubicBezTo>
                      <a:pt x="1522" y="10560"/>
                      <a:pt x="1650" y="10535"/>
                      <a:pt x="1763" y="10480"/>
                    </a:cubicBezTo>
                    <a:cubicBezTo>
                      <a:pt x="2425" y="10154"/>
                      <a:pt x="5109" y="7494"/>
                      <a:pt x="5500" y="6902"/>
                    </a:cubicBezTo>
                    <a:cubicBezTo>
                      <a:pt x="5892" y="6310"/>
                      <a:pt x="8002" y="699"/>
                      <a:pt x="8002" y="699"/>
                    </a:cubicBezTo>
                    <a:cubicBezTo>
                      <a:pt x="8002" y="699"/>
                      <a:pt x="6241" y="1"/>
                      <a:pt x="5962" y="1"/>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2200825" y="1894650"/>
                <a:ext cx="173575" cy="224200"/>
              </a:xfrm>
              <a:custGeom>
                <a:avLst/>
                <a:gdLst/>
                <a:ahLst/>
                <a:cxnLst/>
                <a:rect l="l" t="t" r="r" b="b"/>
                <a:pathLst>
                  <a:path w="6943" h="8968" fill="none" extrusionOk="0">
                    <a:moveTo>
                      <a:pt x="4128" y="0"/>
                    </a:moveTo>
                    <a:cubicBezTo>
                      <a:pt x="4128" y="0"/>
                      <a:pt x="5828" y="1325"/>
                      <a:pt x="6386" y="1360"/>
                    </a:cubicBezTo>
                    <a:cubicBezTo>
                      <a:pt x="6943" y="1395"/>
                      <a:pt x="3761" y="2011"/>
                      <a:pt x="3761" y="2011"/>
                    </a:cubicBezTo>
                    <a:cubicBezTo>
                      <a:pt x="3761" y="2011"/>
                      <a:pt x="5260" y="3507"/>
                      <a:pt x="5724" y="3730"/>
                    </a:cubicBezTo>
                    <a:lnTo>
                      <a:pt x="3087" y="3829"/>
                    </a:lnTo>
                    <a:lnTo>
                      <a:pt x="4882" y="5268"/>
                    </a:lnTo>
                    <a:lnTo>
                      <a:pt x="2392" y="4934"/>
                    </a:lnTo>
                    <a:lnTo>
                      <a:pt x="3676" y="6746"/>
                    </a:lnTo>
                    <a:lnTo>
                      <a:pt x="995" y="6655"/>
                    </a:lnTo>
                    <a:lnTo>
                      <a:pt x="2196" y="8181"/>
                    </a:lnTo>
                    <a:lnTo>
                      <a:pt x="0" y="7509"/>
                    </a:lnTo>
                    <a:lnTo>
                      <a:pt x="1272" y="8968"/>
                    </a:lnTo>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2343900" y="1886825"/>
                <a:ext cx="64475" cy="120250"/>
              </a:xfrm>
              <a:custGeom>
                <a:avLst/>
                <a:gdLst/>
                <a:ahLst/>
                <a:cxnLst/>
                <a:rect l="l" t="t" r="r" b="b"/>
                <a:pathLst>
                  <a:path w="2579" h="4810" fill="none" extrusionOk="0">
                    <a:moveTo>
                      <a:pt x="35" y="1"/>
                    </a:moveTo>
                    <a:cubicBezTo>
                      <a:pt x="35" y="1"/>
                      <a:pt x="1" y="4785"/>
                      <a:pt x="1290" y="4796"/>
                    </a:cubicBezTo>
                    <a:cubicBezTo>
                      <a:pt x="2579" y="4809"/>
                      <a:pt x="35" y="1"/>
                      <a:pt x="35" y="1"/>
                    </a:cubicBezTo>
                    <a:close/>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2229550" y="1887275"/>
                <a:ext cx="110925" cy="104725"/>
              </a:xfrm>
              <a:custGeom>
                <a:avLst/>
                <a:gdLst/>
                <a:ahLst/>
                <a:cxnLst/>
                <a:rect l="l" t="t" r="r" b="b"/>
                <a:pathLst>
                  <a:path w="4437" h="4189" fill="none" extrusionOk="0">
                    <a:moveTo>
                      <a:pt x="4436" y="1"/>
                    </a:moveTo>
                    <a:cubicBezTo>
                      <a:pt x="4436" y="1"/>
                      <a:pt x="1" y="1795"/>
                      <a:pt x="482" y="2993"/>
                    </a:cubicBezTo>
                    <a:cubicBezTo>
                      <a:pt x="964" y="4189"/>
                      <a:pt x="4436" y="1"/>
                      <a:pt x="4436" y="1"/>
                    </a:cubicBezTo>
                    <a:close/>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2578325" y="2141250"/>
                <a:ext cx="242900" cy="190925"/>
              </a:xfrm>
              <a:custGeom>
                <a:avLst/>
                <a:gdLst/>
                <a:ahLst/>
                <a:cxnLst/>
                <a:rect l="l" t="t" r="r" b="b"/>
                <a:pathLst>
                  <a:path w="9716" h="7637" extrusionOk="0">
                    <a:moveTo>
                      <a:pt x="1414" y="0"/>
                    </a:moveTo>
                    <a:lnTo>
                      <a:pt x="797" y="378"/>
                    </a:lnTo>
                    <a:cubicBezTo>
                      <a:pt x="797" y="378"/>
                      <a:pt x="1" y="1460"/>
                      <a:pt x="515" y="2348"/>
                    </a:cubicBezTo>
                    <a:cubicBezTo>
                      <a:pt x="515" y="2348"/>
                      <a:pt x="2356" y="5754"/>
                      <a:pt x="3678" y="6375"/>
                    </a:cubicBezTo>
                    <a:cubicBezTo>
                      <a:pt x="4609" y="6810"/>
                      <a:pt x="6257" y="7636"/>
                      <a:pt x="7769" y="7636"/>
                    </a:cubicBezTo>
                    <a:cubicBezTo>
                      <a:pt x="8405" y="7636"/>
                      <a:pt x="9017" y="7491"/>
                      <a:pt x="9541" y="7109"/>
                    </a:cubicBezTo>
                    <a:lnTo>
                      <a:pt x="9715" y="5580"/>
                    </a:lnTo>
                    <a:lnTo>
                      <a:pt x="1414" y="0"/>
                    </a:lnTo>
                    <a:close/>
                  </a:path>
                </a:pathLst>
              </a:custGeom>
              <a:solidFill>
                <a:srgbClr val="707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2591550" y="1861525"/>
                <a:ext cx="236575" cy="446875"/>
              </a:xfrm>
              <a:custGeom>
                <a:avLst/>
                <a:gdLst/>
                <a:ahLst/>
                <a:cxnLst/>
                <a:rect l="l" t="t" r="r" b="b"/>
                <a:pathLst>
                  <a:path w="9463" h="17875" extrusionOk="0">
                    <a:moveTo>
                      <a:pt x="927" y="0"/>
                    </a:moveTo>
                    <a:cubicBezTo>
                      <a:pt x="927" y="0"/>
                      <a:pt x="307" y="2297"/>
                      <a:pt x="820" y="2645"/>
                    </a:cubicBezTo>
                    <a:cubicBezTo>
                      <a:pt x="1988" y="4426"/>
                      <a:pt x="818" y="9077"/>
                      <a:pt x="308" y="11269"/>
                    </a:cubicBezTo>
                    <a:cubicBezTo>
                      <a:pt x="1" y="12518"/>
                      <a:pt x="1490" y="13611"/>
                      <a:pt x="2560" y="15334"/>
                    </a:cubicBezTo>
                    <a:cubicBezTo>
                      <a:pt x="3127" y="16639"/>
                      <a:pt x="5630" y="17875"/>
                      <a:pt x="7402" y="17875"/>
                    </a:cubicBezTo>
                    <a:cubicBezTo>
                      <a:pt x="8301" y="17875"/>
                      <a:pt x="9012" y="17557"/>
                      <a:pt x="9188" y="16769"/>
                    </a:cubicBezTo>
                    <a:cubicBezTo>
                      <a:pt x="9463" y="15783"/>
                      <a:pt x="8620" y="14959"/>
                      <a:pt x="8471" y="14639"/>
                    </a:cubicBezTo>
                    <a:cubicBezTo>
                      <a:pt x="6683" y="9843"/>
                      <a:pt x="7070" y="8240"/>
                      <a:pt x="7620" y="3710"/>
                    </a:cubicBezTo>
                    <a:lnTo>
                      <a:pt x="7620" y="3710"/>
                    </a:lnTo>
                    <a:cubicBezTo>
                      <a:pt x="7664" y="3721"/>
                      <a:pt x="7706" y="3726"/>
                      <a:pt x="7746" y="3726"/>
                    </a:cubicBezTo>
                    <a:cubicBezTo>
                      <a:pt x="8666" y="3726"/>
                      <a:pt x="8411" y="940"/>
                      <a:pt x="8411" y="940"/>
                    </a:cubicBezTo>
                    <a:lnTo>
                      <a:pt x="8411" y="940"/>
                    </a:lnTo>
                    <a:cubicBezTo>
                      <a:pt x="7743" y="1116"/>
                      <a:pt x="7049" y="1186"/>
                      <a:pt x="6365" y="1186"/>
                    </a:cubicBezTo>
                    <a:cubicBezTo>
                      <a:pt x="3563" y="1186"/>
                      <a:pt x="927" y="0"/>
                      <a:pt x="9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2693125" y="1952850"/>
                <a:ext cx="94100" cy="295925"/>
              </a:xfrm>
              <a:custGeom>
                <a:avLst/>
                <a:gdLst/>
                <a:ahLst/>
                <a:cxnLst/>
                <a:rect l="l" t="t" r="r" b="b"/>
                <a:pathLst>
                  <a:path w="3764" h="11837" extrusionOk="0">
                    <a:moveTo>
                      <a:pt x="435" y="0"/>
                    </a:moveTo>
                    <a:cubicBezTo>
                      <a:pt x="435" y="0"/>
                      <a:pt x="1" y="5977"/>
                      <a:pt x="110" y="6680"/>
                    </a:cubicBezTo>
                    <a:cubicBezTo>
                      <a:pt x="217" y="7382"/>
                      <a:pt x="1539" y="10920"/>
                      <a:pt x="2004" y="11493"/>
                    </a:cubicBezTo>
                    <a:cubicBezTo>
                      <a:pt x="2192" y="11725"/>
                      <a:pt x="2531" y="11836"/>
                      <a:pt x="2852" y="11836"/>
                    </a:cubicBezTo>
                    <a:cubicBezTo>
                      <a:pt x="3326" y="11836"/>
                      <a:pt x="3763" y="11594"/>
                      <a:pt x="3626" y="11140"/>
                    </a:cubicBezTo>
                    <a:lnTo>
                      <a:pt x="2268" y="6677"/>
                    </a:lnTo>
                    <a:cubicBezTo>
                      <a:pt x="2268" y="6677"/>
                      <a:pt x="2769" y="347"/>
                      <a:pt x="2594" y="228"/>
                    </a:cubicBezTo>
                    <a:cubicBezTo>
                      <a:pt x="2418" y="107"/>
                      <a:pt x="435" y="0"/>
                      <a:pt x="435"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2689175" y="1999425"/>
                <a:ext cx="93625" cy="233500"/>
              </a:xfrm>
              <a:custGeom>
                <a:avLst/>
                <a:gdLst/>
                <a:ahLst/>
                <a:cxnLst/>
                <a:rect l="l" t="t" r="r" b="b"/>
                <a:pathLst>
                  <a:path w="3745" h="9340" fill="none" extrusionOk="0">
                    <a:moveTo>
                      <a:pt x="3141" y="1"/>
                    </a:moveTo>
                    <a:cubicBezTo>
                      <a:pt x="3141" y="1"/>
                      <a:pt x="1042" y="492"/>
                      <a:pt x="522" y="291"/>
                    </a:cubicBezTo>
                    <a:cubicBezTo>
                      <a:pt x="1" y="89"/>
                      <a:pt x="2633" y="1982"/>
                      <a:pt x="2633" y="1982"/>
                    </a:cubicBezTo>
                    <a:cubicBezTo>
                      <a:pt x="2633" y="1982"/>
                      <a:pt x="645" y="2711"/>
                      <a:pt x="129" y="2719"/>
                    </a:cubicBezTo>
                    <a:lnTo>
                      <a:pt x="2483" y="3914"/>
                    </a:lnTo>
                    <a:lnTo>
                      <a:pt x="250" y="4469"/>
                    </a:lnTo>
                    <a:lnTo>
                      <a:pt x="2652" y="5208"/>
                    </a:lnTo>
                    <a:lnTo>
                      <a:pt x="727" y="6316"/>
                    </a:lnTo>
                    <a:lnTo>
                      <a:pt x="3199" y="7356"/>
                    </a:lnTo>
                    <a:lnTo>
                      <a:pt x="1469" y="8239"/>
                    </a:lnTo>
                    <a:lnTo>
                      <a:pt x="3744" y="8548"/>
                    </a:lnTo>
                    <a:lnTo>
                      <a:pt x="1980" y="9339"/>
                    </a:lnTo>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2625875" y="1975250"/>
                <a:ext cx="108100" cy="109000"/>
              </a:xfrm>
              <a:custGeom>
                <a:avLst/>
                <a:gdLst/>
                <a:ahLst/>
                <a:cxnLst/>
                <a:rect l="l" t="t" r="r" b="b"/>
                <a:pathLst>
                  <a:path w="4324" h="4360" fill="none" extrusionOk="0">
                    <a:moveTo>
                      <a:pt x="4323" y="1"/>
                    </a:moveTo>
                    <a:cubicBezTo>
                      <a:pt x="4323" y="1"/>
                      <a:pt x="2352" y="4360"/>
                      <a:pt x="1175" y="3831"/>
                    </a:cubicBezTo>
                    <a:cubicBezTo>
                      <a:pt x="0" y="3304"/>
                      <a:pt x="4323" y="1"/>
                      <a:pt x="4323" y="1"/>
                    </a:cubicBezTo>
                    <a:close/>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2737675" y="1977500"/>
                <a:ext cx="81900" cy="131425"/>
              </a:xfrm>
              <a:custGeom>
                <a:avLst/>
                <a:gdLst/>
                <a:ahLst/>
                <a:cxnLst/>
                <a:rect l="l" t="t" r="r" b="b"/>
                <a:pathLst>
                  <a:path w="3276" h="5257" fill="none" extrusionOk="0">
                    <a:moveTo>
                      <a:pt x="1" y="0"/>
                    </a:moveTo>
                    <a:cubicBezTo>
                      <a:pt x="1" y="0"/>
                      <a:pt x="3276" y="3485"/>
                      <a:pt x="2340" y="4371"/>
                    </a:cubicBezTo>
                    <a:cubicBezTo>
                      <a:pt x="1402" y="5256"/>
                      <a:pt x="1" y="0"/>
                      <a:pt x="1" y="0"/>
                    </a:cubicBezTo>
                    <a:close/>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2387925" y="812050"/>
                <a:ext cx="174800" cy="324425"/>
              </a:xfrm>
              <a:custGeom>
                <a:avLst/>
                <a:gdLst/>
                <a:ahLst/>
                <a:cxnLst/>
                <a:rect l="l" t="t" r="r" b="b"/>
                <a:pathLst>
                  <a:path w="6992" h="12977" extrusionOk="0">
                    <a:moveTo>
                      <a:pt x="3959" y="0"/>
                    </a:moveTo>
                    <a:cubicBezTo>
                      <a:pt x="3959" y="0"/>
                      <a:pt x="2706" y="9296"/>
                      <a:pt x="1" y="12977"/>
                    </a:cubicBezTo>
                    <a:cubicBezTo>
                      <a:pt x="1" y="12977"/>
                      <a:pt x="5258" y="11167"/>
                      <a:pt x="6992" y="2356"/>
                    </a:cubicBezTo>
                    <a:lnTo>
                      <a:pt x="39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9248697E-1A93-E6D3-78ED-1A85B521020A}"/>
              </a:ext>
            </a:extLst>
          </p:cNvPr>
          <p:cNvPicPr>
            <a:picLocks noChangeAspect="1"/>
          </p:cNvPicPr>
          <p:nvPr/>
        </p:nvPicPr>
        <p:blipFill>
          <a:blip r:embed="rId3"/>
          <a:stretch>
            <a:fillRect/>
          </a:stretch>
        </p:blipFill>
        <p:spPr>
          <a:xfrm>
            <a:off x="6033957" y="3109507"/>
            <a:ext cx="353599" cy="3535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47"/>
          <p:cNvSpPr txBox="1">
            <a:spLocks noGrp="1"/>
          </p:cNvSpPr>
          <p:nvPr>
            <p:ph type="title"/>
          </p:nvPr>
        </p:nvSpPr>
        <p:spPr>
          <a:xfrm>
            <a:off x="2195299" y="1065025"/>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accent1"/>
                </a:solidFill>
                <a:latin typeface="Eras Bold ITC" panose="020B0907030504020204" pitchFamily="34" charset="0"/>
              </a:rPr>
              <a:t>OUR TEAM</a:t>
            </a:r>
            <a:endParaRPr sz="3600" b="1" dirty="0">
              <a:latin typeface="Eras Bold ITC" panose="020B0907030504020204" pitchFamily="34" charset="0"/>
            </a:endParaRPr>
          </a:p>
        </p:txBody>
      </p:sp>
      <p:grpSp>
        <p:nvGrpSpPr>
          <p:cNvPr id="1384" name="Google Shape;1384;p47"/>
          <p:cNvGrpSpPr/>
          <p:nvPr/>
        </p:nvGrpSpPr>
        <p:grpSpPr>
          <a:xfrm>
            <a:off x="2290049" y="405310"/>
            <a:ext cx="4563901" cy="624667"/>
            <a:chOff x="2290050" y="573398"/>
            <a:chExt cx="4563901" cy="624667"/>
          </a:xfrm>
        </p:grpSpPr>
        <p:grpSp>
          <p:nvGrpSpPr>
            <p:cNvPr id="1385" name="Google Shape;1385;p47"/>
            <p:cNvGrpSpPr/>
            <p:nvPr/>
          </p:nvGrpSpPr>
          <p:grpSpPr>
            <a:xfrm>
              <a:off x="2290050" y="573398"/>
              <a:ext cx="4563901" cy="624667"/>
              <a:chOff x="2290050" y="1106798"/>
              <a:chExt cx="4563901" cy="624667"/>
            </a:xfrm>
          </p:grpSpPr>
          <p:sp>
            <p:nvSpPr>
              <p:cNvPr id="1386" name="Google Shape;1386;p47"/>
              <p:cNvSpPr/>
              <p:nvPr/>
            </p:nvSpPr>
            <p:spPr>
              <a:xfrm>
                <a:off x="5925597" y="1170899"/>
                <a:ext cx="473175" cy="473058"/>
              </a:xfrm>
              <a:custGeom>
                <a:avLst/>
                <a:gdLst/>
                <a:ahLst/>
                <a:cxnLst/>
                <a:rect l="l" t="t" r="r" b="b"/>
                <a:pathLst>
                  <a:path w="4023" h="4022" extrusionOk="0">
                    <a:moveTo>
                      <a:pt x="2012" y="1"/>
                    </a:moveTo>
                    <a:cubicBezTo>
                      <a:pt x="1926" y="1"/>
                      <a:pt x="1839" y="6"/>
                      <a:pt x="1752" y="18"/>
                    </a:cubicBezTo>
                    <a:cubicBezTo>
                      <a:pt x="1583" y="40"/>
                      <a:pt x="1415" y="84"/>
                      <a:pt x="1251" y="150"/>
                    </a:cubicBezTo>
                    <a:cubicBezTo>
                      <a:pt x="1131" y="199"/>
                      <a:pt x="1020" y="257"/>
                      <a:pt x="915" y="327"/>
                    </a:cubicBezTo>
                    <a:cubicBezTo>
                      <a:pt x="898" y="337"/>
                      <a:pt x="881" y="348"/>
                      <a:pt x="865" y="360"/>
                    </a:cubicBezTo>
                    <a:cubicBezTo>
                      <a:pt x="758" y="433"/>
                      <a:pt x="659" y="517"/>
                      <a:pt x="570" y="609"/>
                    </a:cubicBezTo>
                    <a:cubicBezTo>
                      <a:pt x="490" y="692"/>
                      <a:pt x="417" y="780"/>
                      <a:pt x="353" y="875"/>
                    </a:cubicBezTo>
                    <a:cubicBezTo>
                      <a:pt x="313" y="933"/>
                      <a:pt x="275" y="993"/>
                      <a:pt x="243" y="1055"/>
                    </a:cubicBezTo>
                    <a:cubicBezTo>
                      <a:pt x="223" y="1091"/>
                      <a:pt x="204" y="1128"/>
                      <a:pt x="188" y="1166"/>
                    </a:cubicBezTo>
                    <a:cubicBezTo>
                      <a:pt x="178" y="1185"/>
                      <a:pt x="170" y="1203"/>
                      <a:pt x="162" y="1222"/>
                    </a:cubicBezTo>
                    <a:cubicBezTo>
                      <a:pt x="155" y="1240"/>
                      <a:pt x="147" y="1258"/>
                      <a:pt x="139" y="1277"/>
                    </a:cubicBezTo>
                    <a:cubicBezTo>
                      <a:pt x="118" y="1333"/>
                      <a:pt x="98" y="1390"/>
                      <a:pt x="81" y="1449"/>
                    </a:cubicBezTo>
                    <a:cubicBezTo>
                      <a:pt x="76" y="1465"/>
                      <a:pt x="71" y="1483"/>
                      <a:pt x="67" y="1501"/>
                    </a:cubicBezTo>
                    <a:cubicBezTo>
                      <a:pt x="61" y="1525"/>
                      <a:pt x="53" y="1551"/>
                      <a:pt x="48" y="1577"/>
                    </a:cubicBezTo>
                    <a:cubicBezTo>
                      <a:pt x="25" y="1680"/>
                      <a:pt x="9" y="1787"/>
                      <a:pt x="4" y="1893"/>
                    </a:cubicBezTo>
                    <a:cubicBezTo>
                      <a:pt x="2" y="1917"/>
                      <a:pt x="1" y="1940"/>
                      <a:pt x="1" y="1964"/>
                    </a:cubicBezTo>
                    <a:lnTo>
                      <a:pt x="1" y="2027"/>
                    </a:lnTo>
                    <a:cubicBezTo>
                      <a:pt x="1" y="2096"/>
                      <a:pt x="5" y="2167"/>
                      <a:pt x="13" y="2237"/>
                    </a:cubicBezTo>
                    <a:cubicBezTo>
                      <a:pt x="15" y="2254"/>
                      <a:pt x="17" y="2271"/>
                      <a:pt x="20" y="2288"/>
                    </a:cubicBezTo>
                    <a:cubicBezTo>
                      <a:pt x="24" y="2311"/>
                      <a:pt x="27" y="2335"/>
                      <a:pt x="31" y="2359"/>
                    </a:cubicBezTo>
                    <a:cubicBezTo>
                      <a:pt x="36" y="2391"/>
                      <a:pt x="43" y="2425"/>
                      <a:pt x="50" y="2458"/>
                    </a:cubicBezTo>
                    <a:cubicBezTo>
                      <a:pt x="52" y="2466"/>
                      <a:pt x="55" y="2474"/>
                      <a:pt x="57" y="2482"/>
                    </a:cubicBezTo>
                    <a:cubicBezTo>
                      <a:pt x="64" y="2510"/>
                      <a:pt x="71" y="2538"/>
                      <a:pt x="78" y="2566"/>
                    </a:cubicBezTo>
                    <a:cubicBezTo>
                      <a:pt x="92" y="2614"/>
                      <a:pt x="109" y="2663"/>
                      <a:pt x="127" y="2713"/>
                    </a:cubicBezTo>
                    <a:lnTo>
                      <a:pt x="141" y="2749"/>
                    </a:lnTo>
                    <a:cubicBezTo>
                      <a:pt x="144" y="2754"/>
                      <a:pt x="146" y="2761"/>
                      <a:pt x="148" y="2768"/>
                    </a:cubicBezTo>
                    <a:cubicBezTo>
                      <a:pt x="148" y="2768"/>
                      <a:pt x="150" y="2770"/>
                      <a:pt x="150" y="2771"/>
                    </a:cubicBezTo>
                    <a:lnTo>
                      <a:pt x="157" y="2787"/>
                    </a:lnTo>
                    <a:cubicBezTo>
                      <a:pt x="157" y="2788"/>
                      <a:pt x="158" y="2791"/>
                      <a:pt x="160" y="2792"/>
                    </a:cubicBezTo>
                    <a:cubicBezTo>
                      <a:pt x="160" y="2794"/>
                      <a:pt x="161" y="2796"/>
                      <a:pt x="162" y="2798"/>
                    </a:cubicBezTo>
                    <a:cubicBezTo>
                      <a:pt x="166" y="2808"/>
                      <a:pt x="169" y="2817"/>
                      <a:pt x="174" y="2827"/>
                    </a:cubicBezTo>
                    <a:cubicBezTo>
                      <a:pt x="178" y="2838"/>
                      <a:pt x="184" y="2848"/>
                      <a:pt x="188" y="2859"/>
                    </a:cubicBezTo>
                    <a:cubicBezTo>
                      <a:pt x="221" y="2930"/>
                      <a:pt x="257" y="2998"/>
                      <a:pt x="297" y="3063"/>
                    </a:cubicBezTo>
                    <a:cubicBezTo>
                      <a:pt x="303" y="3073"/>
                      <a:pt x="311" y="3083"/>
                      <a:pt x="318" y="3095"/>
                    </a:cubicBezTo>
                    <a:cubicBezTo>
                      <a:pt x="332" y="3118"/>
                      <a:pt x="348" y="3141"/>
                      <a:pt x="363" y="3164"/>
                    </a:cubicBezTo>
                    <a:cubicBezTo>
                      <a:pt x="375" y="3179"/>
                      <a:pt x="386" y="3195"/>
                      <a:pt x="397" y="3209"/>
                    </a:cubicBezTo>
                    <a:cubicBezTo>
                      <a:pt x="402" y="3216"/>
                      <a:pt x="407" y="3223"/>
                      <a:pt x="413" y="3229"/>
                    </a:cubicBezTo>
                    <a:cubicBezTo>
                      <a:pt x="445" y="3273"/>
                      <a:pt x="479" y="3315"/>
                      <a:pt x="515" y="3355"/>
                    </a:cubicBezTo>
                    <a:cubicBezTo>
                      <a:pt x="531" y="3371"/>
                      <a:pt x="546" y="3388"/>
                      <a:pt x="561" y="3404"/>
                    </a:cubicBezTo>
                    <a:cubicBezTo>
                      <a:pt x="572" y="3416"/>
                      <a:pt x="583" y="3427"/>
                      <a:pt x="595" y="3439"/>
                    </a:cubicBezTo>
                    <a:cubicBezTo>
                      <a:pt x="613" y="3456"/>
                      <a:pt x="631" y="3474"/>
                      <a:pt x="650" y="3490"/>
                    </a:cubicBezTo>
                    <a:cubicBezTo>
                      <a:pt x="706" y="3542"/>
                      <a:pt x="764" y="3590"/>
                      <a:pt x="827" y="3634"/>
                    </a:cubicBezTo>
                    <a:cubicBezTo>
                      <a:pt x="828" y="3635"/>
                      <a:pt x="829" y="3636"/>
                      <a:pt x="830" y="3637"/>
                    </a:cubicBezTo>
                    <a:cubicBezTo>
                      <a:pt x="839" y="3644"/>
                      <a:pt x="849" y="3650"/>
                      <a:pt x="858" y="3657"/>
                    </a:cubicBezTo>
                    <a:cubicBezTo>
                      <a:pt x="865" y="3663"/>
                      <a:pt x="873" y="3668"/>
                      <a:pt x="882" y="3673"/>
                    </a:cubicBezTo>
                    <a:cubicBezTo>
                      <a:pt x="996" y="3752"/>
                      <a:pt x="1119" y="3817"/>
                      <a:pt x="1247" y="3870"/>
                    </a:cubicBezTo>
                    <a:cubicBezTo>
                      <a:pt x="1259" y="3876"/>
                      <a:pt x="1271" y="3880"/>
                      <a:pt x="1284" y="3885"/>
                    </a:cubicBezTo>
                    <a:cubicBezTo>
                      <a:pt x="1339" y="3907"/>
                      <a:pt x="1395" y="3926"/>
                      <a:pt x="1454" y="3944"/>
                    </a:cubicBezTo>
                    <a:cubicBezTo>
                      <a:pt x="1468" y="3949"/>
                      <a:pt x="1483" y="3952"/>
                      <a:pt x="1498" y="3956"/>
                    </a:cubicBezTo>
                    <a:cubicBezTo>
                      <a:pt x="1551" y="3969"/>
                      <a:pt x="1603" y="3981"/>
                      <a:pt x="1657" y="3991"/>
                    </a:cubicBezTo>
                    <a:cubicBezTo>
                      <a:pt x="1685" y="3996"/>
                      <a:pt x="1714" y="4000"/>
                      <a:pt x="1742" y="4004"/>
                    </a:cubicBezTo>
                    <a:cubicBezTo>
                      <a:pt x="1762" y="4007"/>
                      <a:pt x="1783" y="4010"/>
                      <a:pt x="1804" y="4012"/>
                    </a:cubicBezTo>
                    <a:cubicBezTo>
                      <a:pt x="1869" y="4018"/>
                      <a:pt x="1935" y="4021"/>
                      <a:pt x="2001" y="4022"/>
                    </a:cubicBezTo>
                    <a:lnTo>
                      <a:pt x="2002" y="4022"/>
                    </a:lnTo>
                    <a:cubicBezTo>
                      <a:pt x="2060" y="4022"/>
                      <a:pt x="2118" y="4020"/>
                      <a:pt x="2176" y="4015"/>
                    </a:cubicBezTo>
                    <a:cubicBezTo>
                      <a:pt x="2308" y="4004"/>
                      <a:pt x="2441" y="3981"/>
                      <a:pt x="2571" y="3942"/>
                    </a:cubicBezTo>
                    <a:cubicBezTo>
                      <a:pt x="2637" y="3924"/>
                      <a:pt x="2704" y="3900"/>
                      <a:pt x="2769" y="3873"/>
                    </a:cubicBezTo>
                    <a:cubicBezTo>
                      <a:pt x="2793" y="3863"/>
                      <a:pt x="2817" y="3854"/>
                      <a:pt x="2841" y="3841"/>
                    </a:cubicBezTo>
                    <a:cubicBezTo>
                      <a:pt x="2948" y="3794"/>
                      <a:pt x="3048" y="3737"/>
                      <a:pt x="3143" y="3673"/>
                    </a:cubicBezTo>
                    <a:cubicBezTo>
                      <a:pt x="3159" y="3662"/>
                      <a:pt x="3175" y="3650"/>
                      <a:pt x="3191" y="3638"/>
                    </a:cubicBezTo>
                    <a:cubicBezTo>
                      <a:pt x="3230" y="3610"/>
                      <a:pt x="3269" y="3580"/>
                      <a:pt x="3306" y="3549"/>
                    </a:cubicBezTo>
                    <a:cubicBezTo>
                      <a:pt x="3330" y="3530"/>
                      <a:pt x="3352" y="3510"/>
                      <a:pt x="3374" y="3489"/>
                    </a:cubicBezTo>
                    <a:cubicBezTo>
                      <a:pt x="3409" y="3457"/>
                      <a:pt x="3441" y="3423"/>
                      <a:pt x="3473" y="3389"/>
                    </a:cubicBezTo>
                    <a:cubicBezTo>
                      <a:pt x="3511" y="3350"/>
                      <a:pt x="3546" y="3308"/>
                      <a:pt x="3580" y="3267"/>
                    </a:cubicBezTo>
                    <a:cubicBezTo>
                      <a:pt x="3606" y="3235"/>
                      <a:pt x="3631" y="3201"/>
                      <a:pt x="3654" y="3168"/>
                    </a:cubicBezTo>
                    <a:cubicBezTo>
                      <a:pt x="3659" y="3161"/>
                      <a:pt x="3663" y="3155"/>
                      <a:pt x="3668" y="3147"/>
                    </a:cubicBezTo>
                    <a:cubicBezTo>
                      <a:pt x="3718" y="3076"/>
                      <a:pt x="3764" y="2999"/>
                      <a:pt x="3803" y="2918"/>
                    </a:cubicBezTo>
                    <a:cubicBezTo>
                      <a:pt x="3806" y="2915"/>
                      <a:pt x="3807" y="2911"/>
                      <a:pt x="3808" y="2908"/>
                    </a:cubicBezTo>
                    <a:cubicBezTo>
                      <a:pt x="3810" y="2905"/>
                      <a:pt x="3812" y="2901"/>
                      <a:pt x="3813" y="2898"/>
                    </a:cubicBezTo>
                    <a:cubicBezTo>
                      <a:pt x="3821" y="2881"/>
                      <a:pt x="3829" y="2865"/>
                      <a:pt x="3837" y="2848"/>
                    </a:cubicBezTo>
                    <a:cubicBezTo>
                      <a:pt x="3872" y="2773"/>
                      <a:pt x="3904" y="2693"/>
                      <a:pt x="3927" y="2614"/>
                    </a:cubicBezTo>
                    <a:cubicBezTo>
                      <a:pt x="3928" y="2611"/>
                      <a:pt x="3929" y="2607"/>
                      <a:pt x="3931" y="2604"/>
                    </a:cubicBezTo>
                    <a:lnTo>
                      <a:pt x="3931" y="2603"/>
                    </a:lnTo>
                    <a:cubicBezTo>
                      <a:pt x="3931" y="2600"/>
                      <a:pt x="3934" y="2596"/>
                      <a:pt x="3935" y="2593"/>
                    </a:cubicBezTo>
                    <a:cubicBezTo>
                      <a:pt x="3965" y="2493"/>
                      <a:pt x="3987" y="2391"/>
                      <a:pt x="4002" y="2287"/>
                    </a:cubicBezTo>
                    <a:cubicBezTo>
                      <a:pt x="4015" y="2183"/>
                      <a:pt x="4022" y="2077"/>
                      <a:pt x="4019" y="1970"/>
                    </a:cubicBezTo>
                    <a:lnTo>
                      <a:pt x="4019" y="1958"/>
                    </a:lnTo>
                    <a:cubicBezTo>
                      <a:pt x="4019" y="1927"/>
                      <a:pt x="4018" y="1896"/>
                      <a:pt x="4015" y="1864"/>
                    </a:cubicBezTo>
                    <a:cubicBezTo>
                      <a:pt x="4013" y="1827"/>
                      <a:pt x="4009" y="1789"/>
                      <a:pt x="4004" y="1751"/>
                    </a:cubicBezTo>
                    <a:cubicBezTo>
                      <a:pt x="4002" y="1736"/>
                      <a:pt x="4000" y="1719"/>
                      <a:pt x="3997" y="1705"/>
                    </a:cubicBezTo>
                    <a:cubicBezTo>
                      <a:pt x="3992" y="1673"/>
                      <a:pt x="3986" y="1641"/>
                      <a:pt x="3980" y="1609"/>
                    </a:cubicBezTo>
                    <a:cubicBezTo>
                      <a:pt x="3978" y="1603"/>
                      <a:pt x="3978" y="1597"/>
                      <a:pt x="3976" y="1589"/>
                    </a:cubicBezTo>
                    <a:cubicBezTo>
                      <a:pt x="3974" y="1581"/>
                      <a:pt x="3972" y="1573"/>
                      <a:pt x="3970" y="1564"/>
                    </a:cubicBezTo>
                    <a:cubicBezTo>
                      <a:pt x="3967" y="1551"/>
                      <a:pt x="3965" y="1538"/>
                      <a:pt x="3961" y="1525"/>
                    </a:cubicBezTo>
                    <a:cubicBezTo>
                      <a:pt x="3961" y="1523"/>
                      <a:pt x="3960" y="1521"/>
                      <a:pt x="3959" y="1518"/>
                    </a:cubicBezTo>
                    <a:cubicBezTo>
                      <a:pt x="3952" y="1489"/>
                      <a:pt x="3944" y="1460"/>
                      <a:pt x="3934" y="1430"/>
                    </a:cubicBezTo>
                    <a:cubicBezTo>
                      <a:pt x="3929" y="1413"/>
                      <a:pt x="3923" y="1394"/>
                      <a:pt x="3917" y="1376"/>
                    </a:cubicBezTo>
                    <a:cubicBezTo>
                      <a:pt x="3917" y="1374"/>
                      <a:pt x="3917" y="1374"/>
                      <a:pt x="3916" y="1372"/>
                    </a:cubicBezTo>
                    <a:cubicBezTo>
                      <a:pt x="3904" y="1333"/>
                      <a:pt x="3889" y="1296"/>
                      <a:pt x="3874" y="1258"/>
                    </a:cubicBezTo>
                    <a:lnTo>
                      <a:pt x="3872" y="1254"/>
                    </a:lnTo>
                    <a:cubicBezTo>
                      <a:pt x="3867" y="1242"/>
                      <a:pt x="3862" y="1230"/>
                      <a:pt x="3857" y="1219"/>
                    </a:cubicBezTo>
                    <a:cubicBezTo>
                      <a:pt x="3844" y="1187"/>
                      <a:pt x="3829" y="1155"/>
                      <a:pt x="3814" y="1124"/>
                    </a:cubicBezTo>
                    <a:cubicBezTo>
                      <a:pt x="3811" y="1119"/>
                      <a:pt x="3809" y="1113"/>
                      <a:pt x="3806" y="1107"/>
                    </a:cubicBezTo>
                    <a:cubicBezTo>
                      <a:pt x="3800" y="1099"/>
                      <a:pt x="3796" y="1089"/>
                      <a:pt x="3791" y="1079"/>
                    </a:cubicBezTo>
                    <a:cubicBezTo>
                      <a:pt x="3785" y="1068"/>
                      <a:pt x="3779" y="1056"/>
                      <a:pt x="3771" y="1043"/>
                    </a:cubicBezTo>
                    <a:cubicBezTo>
                      <a:pt x="3766" y="1035"/>
                      <a:pt x="3761" y="1025"/>
                      <a:pt x="3756" y="1015"/>
                    </a:cubicBezTo>
                    <a:cubicBezTo>
                      <a:pt x="3738" y="983"/>
                      <a:pt x="3718" y="951"/>
                      <a:pt x="3698" y="921"/>
                    </a:cubicBezTo>
                    <a:cubicBezTo>
                      <a:pt x="3694" y="915"/>
                      <a:pt x="3691" y="910"/>
                      <a:pt x="3688" y="904"/>
                    </a:cubicBezTo>
                    <a:cubicBezTo>
                      <a:pt x="3676" y="886"/>
                      <a:pt x="3665" y="870"/>
                      <a:pt x="3653" y="852"/>
                    </a:cubicBezTo>
                    <a:cubicBezTo>
                      <a:pt x="3642" y="837"/>
                      <a:pt x="3631" y="822"/>
                      <a:pt x="3621" y="808"/>
                    </a:cubicBezTo>
                    <a:cubicBezTo>
                      <a:pt x="3600" y="780"/>
                      <a:pt x="3579" y="754"/>
                      <a:pt x="3559" y="729"/>
                    </a:cubicBezTo>
                    <a:cubicBezTo>
                      <a:pt x="3557" y="727"/>
                      <a:pt x="3555" y="723"/>
                      <a:pt x="3552" y="721"/>
                    </a:cubicBezTo>
                    <a:cubicBezTo>
                      <a:pt x="3534" y="699"/>
                      <a:pt x="3515" y="680"/>
                      <a:pt x="3497" y="659"/>
                    </a:cubicBezTo>
                    <a:cubicBezTo>
                      <a:pt x="3495" y="656"/>
                      <a:pt x="3493" y="654"/>
                      <a:pt x="3491" y="652"/>
                    </a:cubicBezTo>
                    <a:cubicBezTo>
                      <a:pt x="3475" y="634"/>
                      <a:pt x="3459" y="616"/>
                      <a:pt x="3442" y="600"/>
                    </a:cubicBezTo>
                    <a:lnTo>
                      <a:pt x="3439" y="597"/>
                    </a:lnTo>
                    <a:cubicBezTo>
                      <a:pt x="3409" y="566"/>
                      <a:pt x="3379" y="537"/>
                      <a:pt x="3346" y="509"/>
                    </a:cubicBezTo>
                    <a:cubicBezTo>
                      <a:pt x="3243" y="418"/>
                      <a:pt x="3130" y="337"/>
                      <a:pt x="3012" y="269"/>
                    </a:cubicBezTo>
                    <a:cubicBezTo>
                      <a:pt x="2921" y="217"/>
                      <a:pt x="2826" y="172"/>
                      <a:pt x="2728" y="134"/>
                    </a:cubicBezTo>
                    <a:cubicBezTo>
                      <a:pt x="2596" y="84"/>
                      <a:pt x="2460" y="47"/>
                      <a:pt x="2320" y="26"/>
                    </a:cubicBezTo>
                    <a:cubicBezTo>
                      <a:pt x="2293" y="21"/>
                      <a:pt x="2266" y="18"/>
                      <a:pt x="2238" y="14"/>
                    </a:cubicBezTo>
                    <a:cubicBezTo>
                      <a:pt x="2163" y="5"/>
                      <a:pt x="2088" y="1"/>
                      <a:pt x="2012" y="1"/>
                    </a:cubicBezTo>
                    <a:close/>
                  </a:path>
                </a:pathLst>
              </a:custGeom>
              <a:solidFill>
                <a:srgbClr val="C4C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p:nvPr/>
            </p:nvSpPr>
            <p:spPr>
              <a:xfrm>
                <a:off x="5944416" y="1248409"/>
                <a:ext cx="398959" cy="69277"/>
              </a:xfrm>
              <a:custGeom>
                <a:avLst/>
                <a:gdLst/>
                <a:ahLst/>
                <a:cxnLst/>
                <a:rect l="l" t="t" r="r" b="b"/>
                <a:pathLst>
                  <a:path w="3392" h="589" extrusionOk="0">
                    <a:moveTo>
                      <a:pt x="3336" y="0"/>
                    </a:moveTo>
                    <a:cubicBezTo>
                      <a:pt x="2959" y="140"/>
                      <a:pt x="2570" y="246"/>
                      <a:pt x="2176" y="326"/>
                    </a:cubicBezTo>
                    <a:cubicBezTo>
                      <a:pt x="1635" y="448"/>
                      <a:pt x="1081" y="522"/>
                      <a:pt x="523" y="525"/>
                    </a:cubicBezTo>
                    <a:cubicBezTo>
                      <a:pt x="501" y="524"/>
                      <a:pt x="439" y="523"/>
                      <a:pt x="357" y="522"/>
                    </a:cubicBezTo>
                    <a:cubicBezTo>
                      <a:pt x="276" y="518"/>
                      <a:pt x="176" y="513"/>
                      <a:pt x="79" y="509"/>
                    </a:cubicBezTo>
                    <a:cubicBezTo>
                      <a:pt x="62" y="509"/>
                      <a:pt x="43" y="508"/>
                      <a:pt x="27" y="507"/>
                    </a:cubicBezTo>
                    <a:cubicBezTo>
                      <a:pt x="17" y="526"/>
                      <a:pt x="9" y="544"/>
                      <a:pt x="1" y="564"/>
                    </a:cubicBezTo>
                    <a:cubicBezTo>
                      <a:pt x="26" y="566"/>
                      <a:pt x="50" y="568"/>
                      <a:pt x="75" y="570"/>
                    </a:cubicBezTo>
                    <a:cubicBezTo>
                      <a:pt x="173" y="576"/>
                      <a:pt x="273" y="583"/>
                      <a:pt x="355" y="585"/>
                    </a:cubicBezTo>
                    <a:cubicBezTo>
                      <a:pt x="437" y="586"/>
                      <a:pt x="500" y="586"/>
                      <a:pt x="523" y="586"/>
                    </a:cubicBezTo>
                    <a:cubicBezTo>
                      <a:pt x="585" y="587"/>
                      <a:pt x="646" y="588"/>
                      <a:pt x="707" y="588"/>
                    </a:cubicBezTo>
                    <a:cubicBezTo>
                      <a:pt x="1208" y="588"/>
                      <a:pt x="1708" y="533"/>
                      <a:pt x="2201" y="440"/>
                    </a:cubicBezTo>
                    <a:cubicBezTo>
                      <a:pt x="2607" y="343"/>
                      <a:pt x="3006" y="219"/>
                      <a:pt x="3392" y="62"/>
                    </a:cubicBezTo>
                    <a:cubicBezTo>
                      <a:pt x="3374" y="41"/>
                      <a:pt x="3355" y="21"/>
                      <a:pt x="3336" y="0"/>
                    </a:cubicBezTo>
                    <a:close/>
                  </a:path>
                </a:pathLst>
              </a:custGeom>
              <a:solidFill>
                <a:srgbClr val="DA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7"/>
              <p:cNvSpPr/>
              <p:nvPr/>
            </p:nvSpPr>
            <p:spPr>
              <a:xfrm>
                <a:off x="5933360" y="1341209"/>
                <a:ext cx="244762" cy="261699"/>
              </a:xfrm>
              <a:custGeom>
                <a:avLst/>
                <a:gdLst/>
                <a:ahLst/>
                <a:cxnLst/>
                <a:rect l="l" t="t" r="r" b="b"/>
                <a:pathLst>
                  <a:path w="2081" h="2225" extrusionOk="0">
                    <a:moveTo>
                      <a:pt x="15" y="1"/>
                    </a:moveTo>
                    <a:cubicBezTo>
                      <a:pt x="9" y="17"/>
                      <a:pt x="5" y="35"/>
                      <a:pt x="1" y="53"/>
                    </a:cubicBezTo>
                    <a:cubicBezTo>
                      <a:pt x="57" y="67"/>
                      <a:pt x="120" y="79"/>
                      <a:pt x="184" y="87"/>
                    </a:cubicBezTo>
                    <a:cubicBezTo>
                      <a:pt x="403" y="110"/>
                      <a:pt x="630" y="114"/>
                      <a:pt x="680" y="121"/>
                    </a:cubicBezTo>
                    <a:cubicBezTo>
                      <a:pt x="986" y="153"/>
                      <a:pt x="1283" y="248"/>
                      <a:pt x="1552" y="394"/>
                    </a:cubicBezTo>
                    <a:cubicBezTo>
                      <a:pt x="1619" y="432"/>
                      <a:pt x="1685" y="472"/>
                      <a:pt x="1747" y="514"/>
                    </a:cubicBezTo>
                    <a:cubicBezTo>
                      <a:pt x="1809" y="557"/>
                      <a:pt x="1876" y="603"/>
                      <a:pt x="1921" y="651"/>
                    </a:cubicBezTo>
                    <a:cubicBezTo>
                      <a:pt x="1969" y="702"/>
                      <a:pt x="1981" y="755"/>
                      <a:pt x="1953" y="806"/>
                    </a:cubicBezTo>
                    <a:cubicBezTo>
                      <a:pt x="1926" y="857"/>
                      <a:pt x="1869" y="898"/>
                      <a:pt x="1809" y="911"/>
                    </a:cubicBezTo>
                    <a:cubicBezTo>
                      <a:pt x="1771" y="921"/>
                      <a:pt x="1732" y="924"/>
                      <a:pt x="1690" y="924"/>
                    </a:cubicBezTo>
                    <a:cubicBezTo>
                      <a:pt x="1622" y="924"/>
                      <a:pt x="1550" y="916"/>
                      <a:pt x="1473" y="916"/>
                    </a:cubicBezTo>
                    <a:cubicBezTo>
                      <a:pt x="1432" y="916"/>
                      <a:pt x="1390" y="918"/>
                      <a:pt x="1347" y="926"/>
                    </a:cubicBezTo>
                    <a:cubicBezTo>
                      <a:pt x="1264" y="939"/>
                      <a:pt x="1172" y="985"/>
                      <a:pt x="1121" y="1063"/>
                    </a:cubicBezTo>
                    <a:cubicBezTo>
                      <a:pt x="1067" y="1141"/>
                      <a:pt x="1059" y="1234"/>
                      <a:pt x="1060" y="1314"/>
                    </a:cubicBezTo>
                    <a:cubicBezTo>
                      <a:pt x="1065" y="1476"/>
                      <a:pt x="1109" y="1628"/>
                      <a:pt x="1077" y="1771"/>
                    </a:cubicBezTo>
                    <a:cubicBezTo>
                      <a:pt x="1046" y="1913"/>
                      <a:pt x="953" y="2040"/>
                      <a:pt x="836" y="2133"/>
                    </a:cubicBezTo>
                    <a:cubicBezTo>
                      <a:pt x="825" y="2142"/>
                      <a:pt x="798" y="2163"/>
                      <a:pt x="761" y="2186"/>
                    </a:cubicBezTo>
                    <a:cubicBezTo>
                      <a:pt x="761" y="2187"/>
                      <a:pt x="763" y="2188"/>
                      <a:pt x="764" y="2189"/>
                    </a:cubicBezTo>
                    <a:cubicBezTo>
                      <a:pt x="772" y="2196"/>
                      <a:pt x="781" y="2202"/>
                      <a:pt x="792" y="2209"/>
                    </a:cubicBezTo>
                    <a:cubicBezTo>
                      <a:pt x="799" y="2215"/>
                      <a:pt x="807" y="2220"/>
                      <a:pt x="816" y="2225"/>
                    </a:cubicBezTo>
                    <a:cubicBezTo>
                      <a:pt x="844" y="2205"/>
                      <a:pt x="864" y="2190"/>
                      <a:pt x="874" y="2182"/>
                    </a:cubicBezTo>
                    <a:cubicBezTo>
                      <a:pt x="1002" y="2086"/>
                      <a:pt x="1109" y="1950"/>
                      <a:pt x="1151" y="1787"/>
                    </a:cubicBezTo>
                    <a:cubicBezTo>
                      <a:pt x="1190" y="1621"/>
                      <a:pt x="1147" y="1460"/>
                      <a:pt x="1149" y="1313"/>
                    </a:cubicBezTo>
                    <a:cubicBezTo>
                      <a:pt x="1150" y="1240"/>
                      <a:pt x="1160" y="1169"/>
                      <a:pt x="1199" y="1118"/>
                    </a:cubicBezTo>
                    <a:cubicBezTo>
                      <a:pt x="1236" y="1065"/>
                      <a:pt x="1296" y="1037"/>
                      <a:pt x="1365" y="1026"/>
                    </a:cubicBezTo>
                    <a:cubicBezTo>
                      <a:pt x="1389" y="1022"/>
                      <a:pt x="1415" y="1020"/>
                      <a:pt x="1441" y="1020"/>
                    </a:cubicBezTo>
                    <a:cubicBezTo>
                      <a:pt x="1522" y="1020"/>
                      <a:pt x="1608" y="1037"/>
                      <a:pt x="1702" y="1037"/>
                    </a:cubicBezTo>
                    <a:cubicBezTo>
                      <a:pt x="1745" y="1037"/>
                      <a:pt x="1790" y="1033"/>
                      <a:pt x="1836" y="1023"/>
                    </a:cubicBezTo>
                    <a:cubicBezTo>
                      <a:pt x="1925" y="1000"/>
                      <a:pt x="2007" y="943"/>
                      <a:pt x="2051" y="855"/>
                    </a:cubicBezTo>
                    <a:cubicBezTo>
                      <a:pt x="2072" y="810"/>
                      <a:pt x="2080" y="755"/>
                      <a:pt x="2069" y="704"/>
                    </a:cubicBezTo>
                    <a:cubicBezTo>
                      <a:pt x="2056" y="654"/>
                      <a:pt x="2027" y="613"/>
                      <a:pt x="1996" y="581"/>
                    </a:cubicBezTo>
                    <a:cubicBezTo>
                      <a:pt x="1932" y="519"/>
                      <a:pt x="1867" y="479"/>
                      <a:pt x="1801" y="436"/>
                    </a:cubicBezTo>
                    <a:cubicBezTo>
                      <a:pt x="1733" y="392"/>
                      <a:pt x="1664" y="352"/>
                      <a:pt x="1594" y="316"/>
                    </a:cubicBezTo>
                    <a:cubicBezTo>
                      <a:pt x="1311" y="172"/>
                      <a:pt x="1001" y="84"/>
                      <a:pt x="686" y="60"/>
                    </a:cubicBezTo>
                    <a:cubicBezTo>
                      <a:pt x="634" y="52"/>
                      <a:pt x="404" y="45"/>
                      <a:pt x="191" y="27"/>
                    </a:cubicBezTo>
                    <a:cubicBezTo>
                      <a:pt x="129" y="21"/>
                      <a:pt x="68" y="12"/>
                      <a:pt x="15" y="1"/>
                    </a:cubicBezTo>
                    <a:close/>
                  </a:path>
                </a:pathLst>
              </a:custGeom>
              <a:solidFill>
                <a:srgbClr val="DA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7"/>
              <p:cNvSpPr/>
              <p:nvPr/>
            </p:nvSpPr>
            <p:spPr>
              <a:xfrm>
                <a:off x="5925480" y="1400252"/>
                <a:ext cx="83861" cy="150433"/>
              </a:xfrm>
              <a:custGeom>
                <a:avLst/>
                <a:gdLst/>
                <a:ahLst/>
                <a:cxnLst/>
                <a:rect l="l" t="t" r="r" b="b"/>
                <a:pathLst>
                  <a:path w="713" h="1279" extrusionOk="0">
                    <a:moveTo>
                      <a:pt x="452" y="0"/>
                    </a:moveTo>
                    <a:cubicBezTo>
                      <a:pt x="386" y="0"/>
                      <a:pt x="326" y="18"/>
                      <a:pt x="268" y="29"/>
                    </a:cubicBezTo>
                    <a:cubicBezTo>
                      <a:pt x="253" y="32"/>
                      <a:pt x="210" y="38"/>
                      <a:pt x="157" y="38"/>
                    </a:cubicBezTo>
                    <a:cubicBezTo>
                      <a:pt x="117" y="38"/>
                      <a:pt x="70" y="34"/>
                      <a:pt x="25" y="21"/>
                    </a:cubicBezTo>
                    <a:cubicBezTo>
                      <a:pt x="16" y="19"/>
                      <a:pt x="8" y="17"/>
                      <a:pt x="1" y="14"/>
                    </a:cubicBezTo>
                    <a:lnTo>
                      <a:pt x="1" y="77"/>
                    </a:lnTo>
                    <a:cubicBezTo>
                      <a:pt x="3" y="77"/>
                      <a:pt x="6" y="78"/>
                      <a:pt x="8" y="79"/>
                    </a:cubicBezTo>
                    <a:cubicBezTo>
                      <a:pt x="59" y="96"/>
                      <a:pt x="112" y="102"/>
                      <a:pt x="159" y="102"/>
                    </a:cubicBezTo>
                    <a:cubicBezTo>
                      <a:pt x="165" y="102"/>
                      <a:pt x="171" y="102"/>
                      <a:pt x="177" y="102"/>
                    </a:cubicBezTo>
                    <a:cubicBezTo>
                      <a:pt x="228" y="100"/>
                      <a:pt x="265" y="92"/>
                      <a:pt x="279" y="90"/>
                    </a:cubicBezTo>
                    <a:cubicBezTo>
                      <a:pt x="332" y="82"/>
                      <a:pt x="386" y="72"/>
                      <a:pt x="434" y="72"/>
                    </a:cubicBezTo>
                    <a:cubicBezTo>
                      <a:pt x="459" y="72"/>
                      <a:pt x="483" y="75"/>
                      <a:pt x="505" y="81"/>
                    </a:cubicBezTo>
                    <a:cubicBezTo>
                      <a:pt x="573" y="99"/>
                      <a:pt x="629" y="155"/>
                      <a:pt x="617" y="208"/>
                    </a:cubicBezTo>
                    <a:cubicBezTo>
                      <a:pt x="612" y="265"/>
                      <a:pt x="548" y="318"/>
                      <a:pt x="492" y="385"/>
                    </a:cubicBezTo>
                    <a:cubicBezTo>
                      <a:pt x="465" y="419"/>
                      <a:pt x="435" y="467"/>
                      <a:pt x="435" y="528"/>
                    </a:cubicBezTo>
                    <a:cubicBezTo>
                      <a:pt x="437" y="558"/>
                      <a:pt x="445" y="589"/>
                      <a:pt x="458" y="612"/>
                    </a:cubicBezTo>
                    <a:cubicBezTo>
                      <a:pt x="471" y="636"/>
                      <a:pt x="484" y="653"/>
                      <a:pt x="494" y="669"/>
                    </a:cubicBezTo>
                    <a:cubicBezTo>
                      <a:pt x="580" y="762"/>
                      <a:pt x="496" y="933"/>
                      <a:pt x="441" y="1076"/>
                    </a:cubicBezTo>
                    <a:cubicBezTo>
                      <a:pt x="420" y="1125"/>
                      <a:pt x="395" y="1172"/>
                      <a:pt x="364" y="1213"/>
                    </a:cubicBezTo>
                    <a:cubicBezTo>
                      <a:pt x="375" y="1229"/>
                      <a:pt x="386" y="1245"/>
                      <a:pt x="397" y="1259"/>
                    </a:cubicBezTo>
                    <a:cubicBezTo>
                      <a:pt x="402" y="1266"/>
                      <a:pt x="408" y="1273"/>
                      <a:pt x="413" y="1279"/>
                    </a:cubicBezTo>
                    <a:cubicBezTo>
                      <a:pt x="458" y="1228"/>
                      <a:pt x="492" y="1171"/>
                      <a:pt x="521" y="1114"/>
                    </a:cubicBezTo>
                    <a:cubicBezTo>
                      <a:pt x="558" y="1037"/>
                      <a:pt x="591" y="965"/>
                      <a:pt x="619" y="881"/>
                    </a:cubicBezTo>
                    <a:cubicBezTo>
                      <a:pt x="632" y="838"/>
                      <a:pt x="642" y="793"/>
                      <a:pt x="639" y="743"/>
                    </a:cubicBezTo>
                    <a:cubicBezTo>
                      <a:pt x="638" y="695"/>
                      <a:pt x="615" y="637"/>
                      <a:pt x="588" y="601"/>
                    </a:cubicBezTo>
                    <a:cubicBezTo>
                      <a:pt x="560" y="566"/>
                      <a:pt x="545" y="546"/>
                      <a:pt x="544" y="524"/>
                    </a:cubicBezTo>
                    <a:cubicBezTo>
                      <a:pt x="542" y="504"/>
                      <a:pt x="553" y="476"/>
                      <a:pt x="575" y="447"/>
                    </a:cubicBezTo>
                    <a:cubicBezTo>
                      <a:pt x="597" y="416"/>
                      <a:pt x="623" y="386"/>
                      <a:pt x="649" y="351"/>
                    </a:cubicBezTo>
                    <a:cubicBezTo>
                      <a:pt x="675" y="316"/>
                      <a:pt x="702" y="272"/>
                      <a:pt x="706" y="217"/>
                    </a:cubicBezTo>
                    <a:cubicBezTo>
                      <a:pt x="712" y="162"/>
                      <a:pt x="685" y="107"/>
                      <a:pt x="649" y="73"/>
                    </a:cubicBezTo>
                    <a:cubicBezTo>
                      <a:pt x="613" y="39"/>
                      <a:pt x="569" y="18"/>
                      <a:pt x="524" y="8"/>
                    </a:cubicBezTo>
                    <a:cubicBezTo>
                      <a:pt x="500" y="3"/>
                      <a:pt x="476" y="0"/>
                      <a:pt x="452" y="0"/>
                    </a:cubicBezTo>
                    <a:close/>
                  </a:path>
                </a:pathLst>
              </a:custGeom>
              <a:solidFill>
                <a:srgbClr val="DA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7"/>
              <p:cNvSpPr/>
              <p:nvPr/>
            </p:nvSpPr>
            <p:spPr>
              <a:xfrm>
                <a:off x="6130369" y="1393548"/>
                <a:ext cx="122205" cy="249231"/>
              </a:xfrm>
              <a:custGeom>
                <a:avLst/>
                <a:gdLst/>
                <a:ahLst/>
                <a:cxnLst/>
                <a:rect l="l" t="t" r="r" b="b"/>
                <a:pathLst>
                  <a:path w="1039" h="2119" extrusionOk="0">
                    <a:moveTo>
                      <a:pt x="1018" y="0"/>
                    </a:moveTo>
                    <a:cubicBezTo>
                      <a:pt x="998" y="0"/>
                      <a:pt x="949" y="83"/>
                      <a:pt x="923" y="179"/>
                    </a:cubicBezTo>
                    <a:cubicBezTo>
                      <a:pt x="894" y="278"/>
                      <a:pt x="879" y="386"/>
                      <a:pt x="875" y="410"/>
                    </a:cubicBezTo>
                    <a:cubicBezTo>
                      <a:pt x="846" y="552"/>
                      <a:pt x="815" y="695"/>
                      <a:pt x="745" y="813"/>
                    </a:cubicBezTo>
                    <a:cubicBezTo>
                      <a:pt x="676" y="931"/>
                      <a:pt x="565" y="1022"/>
                      <a:pt x="455" y="1119"/>
                    </a:cubicBezTo>
                    <a:cubicBezTo>
                      <a:pt x="236" y="1329"/>
                      <a:pt x="84" y="1609"/>
                      <a:pt x="31" y="1903"/>
                    </a:cubicBezTo>
                    <a:cubicBezTo>
                      <a:pt x="25" y="1923"/>
                      <a:pt x="5" y="2015"/>
                      <a:pt x="1" y="2111"/>
                    </a:cubicBezTo>
                    <a:cubicBezTo>
                      <a:pt x="21" y="2114"/>
                      <a:pt x="42" y="2117"/>
                      <a:pt x="62" y="2119"/>
                    </a:cubicBezTo>
                    <a:cubicBezTo>
                      <a:pt x="70" y="2027"/>
                      <a:pt x="85" y="1937"/>
                      <a:pt x="90" y="1916"/>
                    </a:cubicBezTo>
                    <a:cubicBezTo>
                      <a:pt x="161" y="1637"/>
                      <a:pt x="317" y="1387"/>
                      <a:pt x="534" y="1204"/>
                    </a:cubicBezTo>
                    <a:cubicBezTo>
                      <a:pt x="636" y="1102"/>
                      <a:pt x="751" y="996"/>
                      <a:pt x="823" y="856"/>
                    </a:cubicBezTo>
                    <a:cubicBezTo>
                      <a:pt x="895" y="715"/>
                      <a:pt x="915" y="565"/>
                      <a:pt x="936" y="420"/>
                    </a:cubicBezTo>
                    <a:cubicBezTo>
                      <a:pt x="941" y="396"/>
                      <a:pt x="959" y="290"/>
                      <a:pt x="981" y="194"/>
                    </a:cubicBezTo>
                    <a:cubicBezTo>
                      <a:pt x="1002" y="96"/>
                      <a:pt x="1038" y="11"/>
                      <a:pt x="1021" y="1"/>
                    </a:cubicBezTo>
                    <a:cubicBezTo>
                      <a:pt x="1020" y="0"/>
                      <a:pt x="1019" y="0"/>
                      <a:pt x="1018" y="0"/>
                    </a:cubicBezTo>
                    <a:close/>
                  </a:path>
                </a:pathLst>
              </a:custGeom>
              <a:solidFill>
                <a:srgbClr val="DA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7"/>
              <p:cNvSpPr/>
              <p:nvPr/>
            </p:nvSpPr>
            <p:spPr>
              <a:xfrm>
                <a:off x="6275038" y="1290280"/>
                <a:ext cx="98211" cy="59750"/>
              </a:xfrm>
              <a:custGeom>
                <a:avLst/>
                <a:gdLst/>
                <a:ahLst/>
                <a:cxnLst/>
                <a:rect l="l" t="t" r="r" b="b"/>
                <a:pathLst>
                  <a:path w="835" h="508" extrusionOk="0">
                    <a:moveTo>
                      <a:pt x="784" y="0"/>
                    </a:moveTo>
                    <a:cubicBezTo>
                      <a:pt x="745" y="14"/>
                      <a:pt x="704" y="24"/>
                      <a:pt x="664" y="34"/>
                    </a:cubicBezTo>
                    <a:cubicBezTo>
                      <a:pt x="578" y="64"/>
                      <a:pt x="488" y="86"/>
                      <a:pt x="395" y="116"/>
                    </a:cubicBezTo>
                    <a:cubicBezTo>
                      <a:pt x="304" y="146"/>
                      <a:pt x="210" y="186"/>
                      <a:pt x="135" y="253"/>
                    </a:cubicBezTo>
                    <a:cubicBezTo>
                      <a:pt x="122" y="264"/>
                      <a:pt x="62" y="309"/>
                      <a:pt x="29" y="373"/>
                    </a:cubicBezTo>
                    <a:cubicBezTo>
                      <a:pt x="9" y="408"/>
                      <a:pt x="0" y="446"/>
                      <a:pt x="0" y="472"/>
                    </a:cubicBezTo>
                    <a:cubicBezTo>
                      <a:pt x="0" y="494"/>
                      <a:pt x="5" y="507"/>
                      <a:pt x="15" y="507"/>
                    </a:cubicBezTo>
                    <a:cubicBezTo>
                      <a:pt x="15" y="507"/>
                      <a:pt x="15" y="507"/>
                      <a:pt x="16" y="507"/>
                    </a:cubicBezTo>
                    <a:cubicBezTo>
                      <a:pt x="35" y="507"/>
                      <a:pt x="47" y="453"/>
                      <a:pt x="81" y="404"/>
                    </a:cubicBezTo>
                    <a:cubicBezTo>
                      <a:pt x="113" y="353"/>
                      <a:pt x="161" y="310"/>
                      <a:pt x="173" y="302"/>
                    </a:cubicBezTo>
                    <a:cubicBezTo>
                      <a:pt x="319" y="197"/>
                      <a:pt x="508" y="191"/>
                      <a:pt x="697" y="145"/>
                    </a:cubicBezTo>
                    <a:cubicBezTo>
                      <a:pt x="744" y="128"/>
                      <a:pt x="789" y="112"/>
                      <a:pt x="835" y="92"/>
                    </a:cubicBezTo>
                    <a:cubicBezTo>
                      <a:pt x="829" y="84"/>
                      <a:pt x="825" y="74"/>
                      <a:pt x="820" y="64"/>
                    </a:cubicBezTo>
                    <a:cubicBezTo>
                      <a:pt x="813" y="53"/>
                      <a:pt x="808" y="41"/>
                      <a:pt x="800" y="28"/>
                    </a:cubicBezTo>
                    <a:cubicBezTo>
                      <a:pt x="795" y="20"/>
                      <a:pt x="789" y="10"/>
                      <a:pt x="784" y="0"/>
                    </a:cubicBezTo>
                    <a:close/>
                  </a:path>
                </a:pathLst>
              </a:custGeom>
              <a:solidFill>
                <a:srgbClr val="DA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a:off x="6280213" y="1349324"/>
                <a:ext cx="112913" cy="253466"/>
              </a:xfrm>
              <a:custGeom>
                <a:avLst/>
                <a:gdLst/>
                <a:ahLst/>
                <a:cxnLst/>
                <a:rect l="l" t="t" r="r" b="b"/>
                <a:pathLst>
                  <a:path w="960" h="2155" extrusionOk="0">
                    <a:moveTo>
                      <a:pt x="868" y="1"/>
                    </a:moveTo>
                    <a:cubicBezTo>
                      <a:pt x="758" y="1"/>
                      <a:pt x="663" y="44"/>
                      <a:pt x="641" y="51"/>
                    </a:cubicBezTo>
                    <a:cubicBezTo>
                      <a:pt x="559" y="79"/>
                      <a:pt x="476" y="104"/>
                      <a:pt x="397" y="154"/>
                    </a:cubicBezTo>
                    <a:cubicBezTo>
                      <a:pt x="358" y="179"/>
                      <a:pt x="321" y="211"/>
                      <a:pt x="292" y="251"/>
                    </a:cubicBezTo>
                    <a:cubicBezTo>
                      <a:pt x="264" y="293"/>
                      <a:pt x="247" y="343"/>
                      <a:pt x="243" y="392"/>
                    </a:cubicBezTo>
                    <a:cubicBezTo>
                      <a:pt x="237" y="492"/>
                      <a:pt x="267" y="578"/>
                      <a:pt x="287" y="660"/>
                    </a:cubicBezTo>
                    <a:cubicBezTo>
                      <a:pt x="309" y="741"/>
                      <a:pt x="317" y="815"/>
                      <a:pt x="305" y="892"/>
                    </a:cubicBezTo>
                    <a:cubicBezTo>
                      <a:pt x="292" y="1050"/>
                      <a:pt x="218" y="1203"/>
                      <a:pt x="145" y="1359"/>
                    </a:cubicBezTo>
                    <a:cubicBezTo>
                      <a:pt x="75" y="1514"/>
                      <a:pt x="1" y="1684"/>
                      <a:pt x="15" y="1869"/>
                    </a:cubicBezTo>
                    <a:cubicBezTo>
                      <a:pt x="15" y="1897"/>
                      <a:pt x="31" y="2036"/>
                      <a:pt x="112" y="2138"/>
                    </a:cubicBezTo>
                    <a:lnTo>
                      <a:pt x="127" y="2155"/>
                    </a:lnTo>
                    <a:cubicBezTo>
                      <a:pt x="143" y="2145"/>
                      <a:pt x="160" y="2133"/>
                      <a:pt x="176" y="2121"/>
                    </a:cubicBezTo>
                    <a:cubicBezTo>
                      <a:pt x="170" y="2115"/>
                      <a:pt x="166" y="2107"/>
                      <a:pt x="161" y="2101"/>
                    </a:cubicBezTo>
                    <a:cubicBezTo>
                      <a:pt x="95" y="2011"/>
                      <a:pt x="77" y="1890"/>
                      <a:pt x="77" y="1864"/>
                    </a:cubicBezTo>
                    <a:cubicBezTo>
                      <a:pt x="72" y="1702"/>
                      <a:pt x="146" y="1546"/>
                      <a:pt x="225" y="1398"/>
                    </a:cubicBezTo>
                    <a:cubicBezTo>
                      <a:pt x="303" y="1247"/>
                      <a:pt x="393" y="1091"/>
                      <a:pt x="420" y="906"/>
                    </a:cubicBezTo>
                    <a:cubicBezTo>
                      <a:pt x="429" y="814"/>
                      <a:pt x="414" y="714"/>
                      <a:pt x="386" y="632"/>
                    </a:cubicBezTo>
                    <a:cubicBezTo>
                      <a:pt x="359" y="549"/>
                      <a:pt x="330" y="471"/>
                      <a:pt x="332" y="398"/>
                    </a:cubicBezTo>
                    <a:cubicBezTo>
                      <a:pt x="333" y="324"/>
                      <a:pt x="373" y="261"/>
                      <a:pt x="438" y="216"/>
                    </a:cubicBezTo>
                    <a:cubicBezTo>
                      <a:pt x="503" y="172"/>
                      <a:pt x="583" y="140"/>
                      <a:pt x="661" y="109"/>
                    </a:cubicBezTo>
                    <a:cubicBezTo>
                      <a:pt x="685" y="101"/>
                      <a:pt x="781" y="62"/>
                      <a:pt x="879" y="62"/>
                    </a:cubicBezTo>
                    <a:cubicBezTo>
                      <a:pt x="890" y="62"/>
                      <a:pt x="902" y="63"/>
                      <a:pt x="913" y="64"/>
                    </a:cubicBezTo>
                    <a:cubicBezTo>
                      <a:pt x="930" y="66"/>
                      <a:pt x="945" y="69"/>
                      <a:pt x="960" y="72"/>
                    </a:cubicBezTo>
                    <a:cubicBezTo>
                      <a:pt x="959" y="64"/>
                      <a:pt x="957" y="56"/>
                      <a:pt x="955" y="47"/>
                    </a:cubicBezTo>
                    <a:cubicBezTo>
                      <a:pt x="952" y="34"/>
                      <a:pt x="948" y="21"/>
                      <a:pt x="945" y="8"/>
                    </a:cubicBezTo>
                    <a:cubicBezTo>
                      <a:pt x="937" y="7"/>
                      <a:pt x="930" y="5"/>
                      <a:pt x="922" y="4"/>
                    </a:cubicBezTo>
                    <a:cubicBezTo>
                      <a:pt x="904" y="2"/>
                      <a:pt x="886" y="1"/>
                      <a:pt x="868" y="1"/>
                    </a:cubicBezTo>
                    <a:close/>
                  </a:path>
                </a:pathLst>
              </a:custGeom>
              <a:solidFill>
                <a:srgbClr val="DA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7"/>
              <p:cNvSpPr/>
              <p:nvPr/>
            </p:nvSpPr>
            <p:spPr>
              <a:xfrm>
                <a:off x="6027336" y="1172546"/>
                <a:ext cx="185836" cy="65983"/>
              </a:xfrm>
              <a:custGeom>
                <a:avLst/>
                <a:gdLst/>
                <a:ahLst/>
                <a:cxnLst/>
                <a:rect l="l" t="t" r="r" b="b"/>
                <a:pathLst>
                  <a:path w="1580" h="561" extrusionOk="0">
                    <a:moveTo>
                      <a:pt x="1372" y="1"/>
                    </a:moveTo>
                    <a:cubicBezTo>
                      <a:pt x="1407" y="58"/>
                      <a:pt x="1439" y="101"/>
                      <a:pt x="1445" y="114"/>
                    </a:cubicBezTo>
                    <a:cubicBezTo>
                      <a:pt x="1475" y="173"/>
                      <a:pt x="1499" y="237"/>
                      <a:pt x="1498" y="296"/>
                    </a:cubicBezTo>
                    <a:cubicBezTo>
                      <a:pt x="1497" y="355"/>
                      <a:pt x="1467" y="405"/>
                      <a:pt x="1417" y="431"/>
                    </a:cubicBezTo>
                    <a:cubicBezTo>
                      <a:pt x="1381" y="452"/>
                      <a:pt x="1337" y="461"/>
                      <a:pt x="1293" y="461"/>
                    </a:cubicBezTo>
                    <a:cubicBezTo>
                      <a:pt x="1277" y="461"/>
                      <a:pt x="1260" y="460"/>
                      <a:pt x="1244" y="457"/>
                    </a:cubicBezTo>
                    <a:cubicBezTo>
                      <a:pt x="1181" y="450"/>
                      <a:pt x="1117" y="428"/>
                      <a:pt x="1048" y="411"/>
                    </a:cubicBezTo>
                    <a:cubicBezTo>
                      <a:pt x="974" y="395"/>
                      <a:pt x="897" y="387"/>
                      <a:pt x="821" y="387"/>
                    </a:cubicBezTo>
                    <a:cubicBezTo>
                      <a:pt x="752" y="387"/>
                      <a:pt x="682" y="394"/>
                      <a:pt x="614" y="407"/>
                    </a:cubicBezTo>
                    <a:cubicBezTo>
                      <a:pt x="505" y="425"/>
                      <a:pt x="406" y="471"/>
                      <a:pt x="312" y="471"/>
                    </a:cubicBezTo>
                    <a:cubicBezTo>
                      <a:pt x="282" y="471"/>
                      <a:pt x="253" y="467"/>
                      <a:pt x="224" y="455"/>
                    </a:cubicBezTo>
                    <a:cubicBezTo>
                      <a:pt x="215" y="452"/>
                      <a:pt x="189" y="440"/>
                      <a:pt x="159" y="418"/>
                    </a:cubicBezTo>
                    <a:cubicBezTo>
                      <a:pt x="128" y="396"/>
                      <a:pt x="94" y="364"/>
                      <a:pt x="64" y="329"/>
                    </a:cubicBezTo>
                    <a:cubicBezTo>
                      <a:pt x="59" y="324"/>
                      <a:pt x="54" y="319"/>
                      <a:pt x="49" y="313"/>
                    </a:cubicBezTo>
                    <a:cubicBezTo>
                      <a:pt x="33" y="323"/>
                      <a:pt x="16" y="334"/>
                      <a:pt x="0" y="346"/>
                    </a:cubicBezTo>
                    <a:cubicBezTo>
                      <a:pt x="5" y="353"/>
                      <a:pt x="11" y="360"/>
                      <a:pt x="18" y="368"/>
                    </a:cubicBezTo>
                    <a:cubicBezTo>
                      <a:pt x="49" y="408"/>
                      <a:pt x="86" y="444"/>
                      <a:pt x="122" y="470"/>
                    </a:cubicBezTo>
                    <a:cubicBezTo>
                      <a:pt x="158" y="495"/>
                      <a:pt x="190" y="508"/>
                      <a:pt x="201" y="512"/>
                    </a:cubicBezTo>
                    <a:cubicBezTo>
                      <a:pt x="245" y="532"/>
                      <a:pt x="294" y="540"/>
                      <a:pt x="341" y="540"/>
                    </a:cubicBezTo>
                    <a:cubicBezTo>
                      <a:pt x="370" y="540"/>
                      <a:pt x="399" y="537"/>
                      <a:pt x="425" y="532"/>
                    </a:cubicBezTo>
                    <a:cubicBezTo>
                      <a:pt x="498" y="519"/>
                      <a:pt x="562" y="501"/>
                      <a:pt x="628" y="494"/>
                    </a:cubicBezTo>
                    <a:cubicBezTo>
                      <a:pt x="669" y="489"/>
                      <a:pt x="711" y="487"/>
                      <a:pt x="752" y="487"/>
                    </a:cubicBezTo>
                    <a:cubicBezTo>
                      <a:pt x="843" y="487"/>
                      <a:pt x="934" y="499"/>
                      <a:pt x="1022" y="523"/>
                    </a:cubicBezTo>
                    <a:cubicBezTo>
                      <a:pt x="1088" y="536"/>
                      <a:pt x="1157" y="554"/>
                      <a:pt x="1234" y="559"/>
                    </a:cubicBezTo>
                    <a:cubicBezTo>
                      <a:pt x="1244" y="560"/>
                      <a:pt x="1255" y="560"/>
                      <a:pt x="1265" y="560"/>
                    </a:cubicBezTo>
                    <a:cubicBezTo>
                      <a:pt x="1333" y="560"/>
                      <a:pt x="1402" y="545"/>
                      <a:pt x="1463" y="508"/>
                    </a:cubicBezTo>
                    <a:cubicBezTo>
                      <a:pt x="1535" y="464"/>
                      <a:pt x="1580" y="376"/>
                      <a:pt x="1574" y="295"/>
                    </a:cubicBezTo>
                    <a:cubicBezTo>
                      <a:pt x="1568" y="215"/>
                      <a:pt x="1536" y="145"/>
                      <a:pt x="1499" y="84"/>
                    </a:cubicBezTo>
                    <a:cubicBezTo>
                      <a:pt x="1494" y="73"/>
                      <a:pt x="1476" y="46"/>
                      <a:pt x="1455" y="12"/>
                    </a:cubicBezTo>
                    <a:cubicBezTo>
                      <a:pt x="1428" y="7"/>
                      <a:pt x="1400" y="4"/>
                      <a:pt x="1372" y="1"/>
                    </a:cubicBezTo>
                    <a:close/>
                  </a:path>
                </a:pathLst>
              </a:custGeom>
              <a:solidFill>
                <a:srgbClr val="DA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7"/>
              <p:cNvSpPr/>
              <p:nvPr/>
            </p:nvSpPr>
            <p:spPr>
              <a:xfrm>
                <a:off x="6090379" y="1196775"/>
                <a:ext cx="308393" cy="447182"/>
              </a:xfrm>
              <a:custGeom>
                <a:avLst/>
                <a:gdLst/>
                <a:ahLst/>
                <a:cxnLst/>
                <a:rect l="l" t="t" r="r" b="b"/>
                <a:pathLst>
                  <a:path w="2622" h="3802" extrusionOk="0">
                    <a:moveTo>
                      <a:pt x="1519" y="0"/>
                    </a:moveTo>
                    <a:lnTo>
                      <a:pt x="1519" y="0"/>
                    </a:lnTo>
                    <a:cubicBezTo>
                      <a:pt x="1928" y="891"/>
                      <a:pt x="2506" y="2888"/>
                      <a:pt x="1" y="3708"/>
                    </a:cubicBezTo>
                    <a:cubicBezTo>
                      <a:pt x="17" y="3713"/>
                      <a:pt x="35" y="3718"/>
                      <a:pt x="53" y="3724"/>
                    </a:cubicBezTo>
                    <a:cubicBezTo>
                      <a:pt x="67" y="3729"/>
                      <a:pt x="82" y="3732"/>
                      <a:pt x="97" y="3736"/>
                    </a:cubicBezTo>
                    <a:cubicBezTo>
                      <a:pt x="150" y="3749"/>
                      <a:pt x="202" y="3761"/>
                      <a:pt x="256" y="3771"/>
                    </a:cubicBezTo>
                    <a:cubicBezTo>
                      <a:pt x="368" y="3792"/>
                      <a:pt x="483" y="3801"/>
                      <a:pt x="600" y="3802"/>
                    </a:cubicBezTo>
                    <a:lnTo>
                      <a:pt x="601" y="3802"/>
                    </a:lnTo>
                    <a:cubicBezTo>
                      <a:pt x="659" y="3802"/>
                      <a:pt x="717" y="3800"/>
                      <a:pt x="775" y="3795"/>
                    </a:cubicBezTo>
                    <a:cubicBezTo>
                      <a:pt x="907" y="3784"/>
                      <a:pt x="1040" y="3761"/>
                      <a:pt x="1170" y="3722"/>
                    </a:cubicBezTo>
                    <a:cubicBezTo>
                      <a:pt x="1236" y="3704"/>
                      <a:pt x="1303" y="3680"/>
                      <a:pt x="1368" y="3653"/>
                    </a:cubicBezTo>
                    <a:cubicBezTo>
                      <a:pt x="1392" y="3643"/>
                      <a:pt x="1416" y="3633"/>
                      <a:pt x="1440" y="3621"/>
                    </a:cubicBezTo>
                    <a:cubicBezTo>
                      <a:pt x="1612" y="3545"/>
                      <a:pt x="1767" y="3445"/>
                      <a:pt x="1905" y="3329"/>
                    </a:cubicBezTo>
                    <a:cubicBezTo>
                      <a:pt x="1929" y="3310"/>
                      <a:pt x="1951" y="3290"/>
                      <a:pt x="1973" y="3269"/>
                    </a:cubicBezTo>
                    <a:cubicBezTo>
                      <a:pt x="2008" y="3237"/>
                      <a:pt x="2040" y="3203"/>
                      <a:pt x="2072" y="3169"/>
                    </a:cubicBezTo>
                    <a:cubicBezTo>
                      <a:pt x="2110" y="3130"/>
                      <a:pt x="2145" y="3088"/>
                      <a:pt x="2179" y="3047"/>
                    </a:cubicBezTo>
                    <a:cubicBezTo>
                      <a:pt x="2205" y="3015"/>
                      <a:pt x="2230" y="2981"/>
                      <a:pt x="2253" y="2947"/>
                    </a:cubicBezTo>
                    <a:cubicBezTo>
                      <a:pt x="2258" y="2941"/>
                      <a:pt x="2262" y="2935"/>
                      <a:pt x="2267" y="2927"/>
                    </a:cubicBezTo>
                    <a:cubicBezTo>
                      <a:pt x="2317" y="2856"/>
                      <a:pt x="2363" y="2779"/>
                      <a:pt x="2402" y="2698"/>
                    </a:cubicBezTo>
                    <a:cubicBezTo>
                      <a:pt x="2405" y="2695"/>
                      <a:pt x="2406" y="2691"/>
                      <a:pt x="2407" y="2688"/>
                    </a:cubicBezTo>
                    <a:cubicBezTo>
                      <a:pt x="2409" y="2685"/>
                      <a:pt x="2411" y="2681"/>
                      <a:pt x="2412" y="2678"/>
                    </a:cubicBezTo>
                    <a:cubicBezTo>
                      <a:pt x="2420" y="2661"/>
                      <a:pt x="2428" y="2645"/>
                      <a:pt x="2436" y="2628"/>
                    </a:cubicBezTo>
                    <a:cubicBezTo>
                      <a:pt x="2471" y="2553"/>
                      <a:pt x="2503" y="2473"/>
                      <a:pt x="2526" y="2394"/>
                    </a:cubicBezTo>
                    <a:cubicBezTo>
                      <a:pt x="2527" y="2391"/>
                      <a:pt x="2528" y="2387"/>
                      <a:pt x="2530" y="2384"/>
                    </a:cubicBezTo>
                    <a:lnTo>
                      <a:pt x="2530" y="2383"/>
                    </a:lnTo>
                    <a:cubicBezTo>
                      <a:pt x="2530" y="2380"/>
                      <a:pt x="2533" y="2376"/>
                      <a:pt x="2534" y="2373"/>
                    </a:cubicBezTo>
                    <a:cubicBezTo>
                      <a:pt x="2564" y="2273"/>
                      <a:pt x="2586" y="2171"/>
                      <a:pt x="2601" y="2067"/>
                    </a:cubicBezTo>
                    <a:cubicBezTo>
                      <a:pt x="2614" y="1963"/>
                      <a:pt x="2621" y="1857"/>
                      <a:pt x="2618" y="1750"/>
                    </a:cubicBezTo>
                    <a:lnTo>
                      <a:pt x="2618" y="1738"/>
                    </a:lnTo>
                    <a:cubicBezTo>
                      <a:pt x="2618" y="1720"/>
                      <a:pt x="2618" y="1704"/>
                      <a:pt x="2617" y="1686"/>
                    </a:cubicBezTo>
                    <a:cubicBezTo>
                      <a:pt x="2616" y="1673"/>
                      <a:pt x="2615" y="1658"/>
                      <a:pt x="2614" y="1645"/>
                    </a:cubicBezTo>
                    <a:cubicBezTo>
                      <a:pt x="2611" y="1607"/>
                      <a:pt x="2607" y="1569"/>
                      <a:pt x="2603" y="1531"/>
                    </a:cubicBezTo>
                    <a:cubicBezTo>
                      <a:pt x="2600" y="1516"/>
                      <a:pt x="2599" y="1501"/>
                      <a:pt x="2595" y="1485"/>
                    </a:cubicBezTo>
                    <a:cubicBezTo>
                      <a:pt x="2590" y="1454"/>
                      <a:pt x="2585" y="1422"/>
                      <a:pt x="2579" y="1390"/>
                    </a:cubicBezTo>
                    <a:cubicBezTo>
                      <a:pt x="2575" y="1374"/>
                      <a:pt x="2572" y="1359"/>
                      <a:pt x="2569" y="1344"/>
                    </a:cubicBezTo>
                    <a:cubicBezTo>
                      <a:pt x="2567" y="1334"/>
                      <a:pt x="2564" y="1325"/>
                      <a:pt x="2562" y="1315"/>
                    </a:cubicBezTo>
                    <a:cubicBezTo>
                      <a:pt x="2560" y="1310"/>
                      <a:pt x="2559" y="1304"/>
                      <a:pt x="2558" y="1298"/>
                    </a:cubicBezTo>
                    <a:cubicBezTo>
                      <a:pt x="2551" y="1270"/>
                      <a:pt x="2543" y="1240"/>
                      <a:pt x="2533" y="1210"/>
                    </a:cubicBezTo>
                    <a:cubicBezTo>
                      <a:pt x="2527" y="1193"/>
                      <a:pt x="2522" y="1174"/>
                      <a:pt x="2516" y="1156"/>
                    </a:cubicBezTo>
                    <a:cubicBezTo>
                      <a:pt x="2515" y="1155"/>
                      <a:pt x="2515" y="1154"/>
                      <a:pt x="2515" y="1152"/>
                    </a:cubicBezTo>
                    <a:cubicBezTo>
                      <a:pt x="2503" y="1113"/>
                      <a:pt x="2488" y="1076"/>
                      <a:pt x="2473" y="1039"/>
                    </a:cubicBezTo>
                    <a:lnTo>
                      <a:pt x="2471" y="1034"/>
                    </a:lnTo>
                    <a:cubicBezTo>
                      <a:pt x="2466" y="1022"/>
                      <a:pt x="2461" y="1010"/>
                      <a:pt x="2455" y="999"/>
                    </a:cubicBezTo>
                    <a:cubicBezTo>
                      <a:pt x="2443" y="967"/>
                      <a:pt x="2427" y="935"/>
                      <a:pt x="2413" y="904"/>
                    </a:cubicBezTo>
                    <a:cubicBezTo>
                      <a:pt x="2405" y="889"/>
                      <a:pt x="2397" y="875"/>
                      <a:pt x="2390" y="859"/>
                    </a:cubicBezTo>
                    <a:cubicBezTo>
                      <a:pt x="2384" y="848"/>
                      <a:pt x="2378" y="836"/>
                      <a:pt x="2370" y="824"/>
                    </a:cubicBezTo>
                    <a:cubicBezTo>
                      <a:pt x="2348" y="782"/>
                      <a:pt x="2323" y="741"/>
                      <a:pt x="2297" y="701"/>
                    </a:cubicBezTo>
                    <a:cubicBezTo>
                      <a:pt x="2293" y="696"/>
                      <a:pt x="2290" y="690"/>
                      <a:pt x="2287" y="685"/>
                    </a:cubicBezTo>
                    <a:cubicBezTo>
                      <a:pt x="2275" y="666"/>
                      <a:pt x="2264" y="650"/>
                      <a:pt x="2252" y="633"/>
                    </a:cubicBezTo>
                    <a:cubicBezTo>
                      <a:pt x="2240" y="617"/>
                      <a:pt x="2230" y="602"/>
                      <a:pt x="2220" y="588"/>
                    </a:cubicBezTo>
                    <a:cubicBezTo>
                      <a:pt x="2199" y="561"/>
                      <a:pt x="2178" y="534"/>
                      <a:pt x="2158" y="509"/>
                    </a:cubicBezTo>
                    <a:cubicBezTo>
                      <a:pt x="2136" y="484"/>
                      <a:pt x="2113" y="457"/>
                      <a:pt x="2090" y="432"/>
                    </a:cubicBezTo>
                    <a:cubicBezTo>
                      <a:pt x="2074" y="414"/>
                      <a:pt x="2058" y="397"/>
                      <a:pt x="2041" y="380"/>
                    </a:cubicBezTo>
                    <a:lnTo>
                      <a:pt x="2038" y="377"/>
                    </a:lnTo>
                    <a:cubicBezTo>
                      <a:pt x="2008" y="346"/>
                      <a:pt x="1978" y="317"/>
                      <a:pt x="1945" y="289"/>
                    </a:cubicBezTo>
                    <a:cubicBezTo>
                      <a:pt x="1842" y="198"/>
                      <a:pt x="1729" y="118"/>
                      <a:pt x="1611" y="50"/>
                    </a:cubicBezTo>
                    <a:cubicBezTo>
                      <a:pt x="1580" y="32"/>
                      <a:pt x="1550" y="16"/>
                      <a:pt x="1519" y="0"/>
                    </a:cubicBezTo>
                    <a:close/>
                  </a:path>
                </a:pathLst>
              </a:custGeom>
              <a:solidFill>
                <a:srgbClr val="FFFFFF">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7"/>
              <p:cNvSpPr/>
              <p:nvPr/>
            </p:nvSpPr>
            <p:spPr>
              <a:xfrm>
                <a:off x="5054642" y="1157373"/>
                <a:ext cx="485290" cy="484819"/>
              </a:xfrm>
              <a:custGeom>
                <a:avLst/>
                <a:gdLst/>
                <a:ahLst/>
                <a:cxnLst/>
                <a:rect l="l" t="t" r="r" b="b"/>
                <a:pathLst>
                  <a:path w="4126" h="4122" extrusionOk="0">
                    <a:moveTo>
                      <a:pt x="2063" y="1"/>
                    </a:moveTo>
                    <a:cubicBezTo>
                      <a:pt x="1876" y="1"/>
                      <a:pt x="1688" y="26"/>
                      <a:pt x="1504" y="78"/>
                    </a:cubicBezTo>
                    <a:cubicBezTo>
                      <a:pt x="1336" y="126"/>
                      <a:pt x="1173" y="196"/>
                      <a:pt x="1017" y="288"/>
                    </a:cubicBezTo>
                    <a:cubicBezTo>
                      <a:pt x="765" y="437"/>
                      <a:pt x="555" y="631"/>
                      <a:pt x="394" y="855"/>
                    </a:cubicBezTo>
                    <a:cubicBezTo>
                      <a:pt x="325" y="950"/>
                      <a:pt x="265" y="1051"/>
                      <a:pt x="214" y="1156"/>
                    </a:cubicBezTo>
                    <a:cubicBezTo>
                      <a:pt x="182" y="1221"/>
                      <a:pt x="154" y="1287"/>
                      <a:pt x="130" y="1355"/>
                    </a:cubicBezTo>
                    <a:cubicBezTo>
                      <a:pt x="100" y="1434"/>
                      <a:pt x="76" y="1513"/>
                      <a:pt x="58" y="1595"/>
                    </a:cubicBezTo>
                    <a:cubicBezTo>
                      <a:pt x="33" y="1700"/>
                      <a:pt x="17" y="1806"/>
                      <a:pt x="9" y="1913"/>
                    </a:cubicBezTo>
                    <a:cubicBezTo>
                      <a:pt x="1" y="2022"/>
                      <a:pt x="2" y="2132"/>
                      <a:pt x="12" y="2240"/>
                    </a:cubicBezTo>
                    <a:cubicBezTo>
                      <a:pt x="14" y="2270"/>
                      <a:pt x="17" y="2300"/>
                      <a:pt x="22" y="2329"/>
                    </a:cubicBezTo>
                    <a:cubicBezTo>
                      <a:pt x="33" y="2416"/>
                      <a:pt x="49" y="2502"/>
                      <a:pt x="73" y="2588"/>
                    </a:cubicBezTo>
                    <a:cubicBezTo>
                      <a:pt x="77" y="2605"/>
                      <a:pt x="81" y="2621"/>
                      <a:pt x="88" y="2639"/>
                    </a:cubicBezTo>
                    <a:cubicBezTo>
                      <a:pt x="95" y="2661"/>
                      <a:pt x="101" y="2684"/>
                      <a:pt x="109" y="2708"/>
                    </a:cubicBezTo>
                    <a:cubicBezTo>
                      <a:pt x="109" y="2709"/>
                      <a:pt x="109" y="2711"/>
                      <a:pt x="110" y="2711"/>
                    </a:cubicBezTo>
                    <a:cubicBezTo>
                      <a:pt x="120" y="2743"/>
                      <a:pt x="131" y="2774"/>
                      <a:pt x="143" y="2806"/>
                    </a:cubicBezTo>
                    <a:cubicBezTo>
                      <a:pt x="146" y="2814"/>
                      <a:pt x="151" y="2823"/>
                      <a:pt x="154" y="2831"/>
                    </a:cubicBezTo>
                    <a:cubicBezTo>
                      <a:pt x="165" y="2857"/>
                      <a:pt x="176" y="2885"/>
                      <a:pt x="188" y="2911"/>
                    </a:cubicBezTo>
                    <a:cubicBezTo>
                      <a:pt x="204" y="2949"/>
                      <a:pt x="224" y="2987"/>
                      <a:pt x="244" y="3025"/>
                    </a:cubicBezTo>
                    <a:cubicBezTo>
                      <a:pt x="249" y="3034"/>
                      <a:pt x="255" y="3044"/>
                      <a:pt x="259" y="3053"/>
                    </a:cubicBezTo>
                    <a:lnTo>
                      <a:pt x="280" y="3087"/>
                    </a:lnTo>
                    <a:cubicBezTo>
                      <a:pt x="283" y="3093"/>
                      <a:pt x="287" y="3099"/>
                      <a:pt x="290" y="3106"/>
                    </a:cubicBezTo>
                    <a:cubicBezTo>
                      <a:pt x="290" y="3106"/>
                      <a:pt x="291" y="3108"/>
                      <a:pt x="291" y="3109"/>
                    </a:cubicBezTo>
                    <a:lnTo>
                      <a:pt x="300" y="3124"/>
                    </a:lnTo>
                    <a:cubicBezTo>
                      <a:pt x="301" y="3125"/>
                      <a:pt x="302" y="3128"/>
                      <a:pt x="304" y="3129"/>
                    </a:cubicBezTo>
                    <a:cubicBezTo>
                      <a:pt x="305" y="3131"/>
                      <a:pt x="307" y="3133"/>
                      <a:pt x="308" y="3134"/>
                    </a:cubicBezTo>
                    <a:cubicBezTo>
                      <a:pt x="314" y="3144"/>
                      <a:pt x="318" y="3153"/>
                      <a:pt x="325" y="3162"/>
                    </a:cubicBezTo>
                    <a:cubicBezTo>
                      <a:pt x="330" y="3173"/>
                      <a:pt x="336" y="3182"/>
                      <a:pt x="344" y="3192"/>
                    </a:cubicBezTo>
                    <a:cubicBezTo>
                      <a:pt x="387" y="3259"/>
                      <a:pt x="434" y="3322"/>
                      <a:pt x="484" y="3382"/>
                    </a:cubicBezTo>
                    <a:cubicBezTo>
                      <a:pt x="492" y="3392"/>
                      <a:pt x="501" y="3401"/>
                      <a:pt x="510" y="3412"/>
                    </a:cubicBezTo>
                    <a:cubicBezTo>
                      <a:pt x="541" y="3448"/>
                      <a:pt x="573" y="3483"/>
                      <a:pt x="608" y="3516"/>
                    </a:cubicBezTo>
                    <a:cubicBezTo>
                      <a:pt x="652" y="3562"/>
                      <a:pt x="700" y="3605"/>
                      <a:pt x="749" y="3645"/>
                    </a:cubicBezTo>
                    <a:cubicBezTo>
                      <a:pt x="767" y="3661"/>
                      <a:pt x="785" y="3675"/>
                      <a:pt x="803" y="3690"/>
                    </a:cubicBezTo>
                    <a:cubicBezTo>
                      <a:pt x="816" y="3699"/>
                      <a:pt x="829" y="3709"/>
                      <a:pt x="842" y="3720"/>
                    </a:cubicBezTo>
                    <a:cubicBezTo>
                      <a:pt x="863" y="3734"/>
                      <a:pt x="885" y="3749"/>
                      <a:pt x="906" y="3763"/>
                    </a:cubicBezTo>
                    <a:cubicBezTo>
                      <a:pt x="972" y="3809"/>
                      <a:pt x="1040" y="3849"/>
                      <a:pt x="1111" y="3885"/>
                    </a:cubicBezTo>
                    <a:cubicBezTo>
                      <a:pt x="1121" y="3891"/>
                      <a:pt x="1131" y="3896"/>
                      <a:pt x="1142" y="3902"/>
                    </a:cubicBezTo>
                    <a:cubicBezTo>
                      <a:pt x="1278" y="3971"/>
                      <a:pt x="1421" y="4023"/>
                      <a:pt x="1568" y="4059"/>
                    </a:cubicBezTo>
                    <a:cubicBezTo>
                      <a:pt x="1582" y="4064"/>
                      <a:pt x="1594" y="4067"/>
                      <a:pt x="1608" y="4069"/>
                    </a:cubicBezTo>
                    <a:cubicBezTo>
                      <a:pt x="1650" y="4079"/>
                      <a:pt x="1691" y="4087"/>
                      <a:pt x="1733" y="4095"/>
                    </a:cubicBezTo>
                    <a:cubicBezTo>
                      <a:pt x="1752" y="4098"/>
                      <a:pt x="1771" y="4100"/>
                      <a:pt x="1788" y="4103"/>
                    </a:cubicBezTo>
                    <a:cubicBezTo>
                      <a:pt x="1804" y="4105"/>
                      <a:pt x="1820" y="4106"/>
                      <a:pt x="1836" y="4108"/>
                    </a:cubicBezTo>
                    <a:cubicBezTo>
                      <a:pt x="1891" y="4114"/>
                      <a:pt x="1946" y="4118"/>
                      <a:pt x="2002" y="4120"/>
                    </a:cubicBezTo>
                    <a:cubicBezTo>
                      <a:pt x="2024" y="4121"/>
                      <a:pt x="2045" y="4122"/>
                      <a:pt x="2067" y="4122"/>
                    </a:cubicBezTo>
                    <a:cubicBezTo>
                      <a:pt x="2163" y="4122"/>
                      <a:pt x="2259" y="4114"/>
                      <a:pt x="2355" y="4101"/>
                    </a:cubicBezTo>
                    <a:lnTo>
                      <a:pt x="2356" y="4100"/>
                    </a:lnTo>
                    <a:cubicBezTo>
                      <a:pt x="2415" y="4091"/>
                      <a:pt x="2474" y="4081"/>
                      <a:pt x="2533" y="4067"/>
                    </a:cubicBezTo>
                    <a:cubicBezTo>
                      <a:pt x="2665" y="4037"/>
                      <a:pt x="2795" y="3992"/>
                      <a:pt x="2922" y="3935"/>
                    </a:cubicBezTo>
                    <a:cubicBezTo>
                      <a:pt x="2985" y="3906"/>
                      <a:pt x="3050" y="3872"/>
                      <a:pt x="3112" y="3834"/>
                    </a:cubicBezTo>
                    <a:cubicBezTo>
                      <a:pt x="3134" y="3821"/>
                      <a:pt x="3158" y="3808"/>
                      <a:pt x="3181" y="3792"/>
                    </a:cubicBezTo>
                    <a:cubicBezTo>
                      <a:pt x="3343" y="3688"/>
                      <a:pt x="3486" y="3564"/>
                      <a:pt x="3607" y="3426"/>
                    </a:cubicBezTo>
                    <a:cubicBezTo>
                      <a:pt x="3629" y="3403"/>
                      <a:pt x="3649" y="3379"/>
                      <a:pt x="3667" y="3355"/>
                    </a:cubicBezTo>
                    <a:cubicBezTo>
                      <a:pt x="3698" y="3317"/>
                      <a:pt x="3727" y="3278"/>
                      <a:pt x="3754" y="3239"/>
                    </a:cubicBezTo>
                    <a:cubicBezTo>
                      <a:pt x="3786" y="3193"/>
                      <a:pt x="3816" y="3146"/>
                      <a:pt x="3844" y="3099"/>
                    </a:cubicBezTo>
                    <a:cubicBezTo>
                      <a:pt x="3865" y="3062"/>
                      <a:pt x="3885" y="3025"/>
                      <a:pt x="3904" y="2987"/>
                    </a:cubicBezTo>
                    <a:cubicBezTo>
                      <a:pt x="3908" y="2980"/>
                      <a:pt x="3911" y="2972"/>
                      <a:pt x="3915" y="2965"/>
                    </a:cubicBezTo>
                    <a:cubicBezTo>
                      <a:pt x="3955" y="2885"/>
                      <a:pt x="3990" y="2800"/>
                      <a:pt x="4018" y="2712"/>
                    </a:cubicBezTo>
                    <a:cubicBezTo>
                      <a:pt x="4019" y="2709"/>
                      <a:pt x="4020" y="2704"/>
                      <a:pt x="4021" y="2701"/>
                    </a:cubicBezTo>
                    <a:cubicBezTo>
                      <a:pt x="4022" y="2697"/>
                      <a:pt x="4023" y="2694"/>
                      <a:pt x="4024" y="2690"/>
                    </a:cubicBezTo>
                    <a:cubicBezTo>
                      <a:pt x="4031" y="2672"/>
                      <a:pt x="4037" y="2654"/>
                      <a:pt x="4041" y="2636"/>
                    </a:cubicBezTo>
                    <a:cubicBezTo>
                      <a:pt x="4066" y="2554"/>
                      <a:pt x="4085" y="2469"/>
                      <a:pt x="4098" y="2386"/>
                    </a:cubicBezTo>
                    <a:cubicBezTo>
                      <a:pt x="4099" y="2382"/>
                      <a:pt x="4100" y="2379"/>
                      <a:pt x="4101" y="2374"/>
                    </a:cubicBezTo>
                    <a:cubicBezTo>
                      <a:pt x="4101" y="2370"/>
                      <a:pt x="4102" y="2366"/>
                      <a:pt x="4102" y="2363"/>
                    </a:cubicBezTo>
                    <a:cubicBezTo>
                      <a:pt x="4118" y="2257"/>
                      <a:pt x="4126" y="2150"/>
                      <a:pt x="4125" y="2043"/>
                    </a:cubicBezTo>
                    <a:cubicBezTo>
                      <a:pt x="4124" y="1936"/>
                      <a:pt x="4114" y="1827"/>
                      <a:pt x="4096" y="1719"/>
                    </a:cubicBezTo>
                    <a:lnTo>
                      <a:pt x="4094" y="1706"/>
                    </a:lnTo>
                    <a:cubicBezTo>
                      <a:pt x="4092" y="1689"/>
                      <a:pt x="4087" y="1671"/>
                      <a:pt x="4084" y="1655"/>
                    </a:cubicBezTo>
                    <a:cubicBezTo>
                      <a:pt x="4081" y="1640"/>
                      <a:pt x="4078" y="1627"/>
                      <a:pt x="4074" y="1613"/>
                    </a:cubicBezTo>
                    <a:cubicBezTo>
                      <a:pt x="4067" y="1574"/>
                      <a:pt x="4056" y="1537"/>
                      <a:pt x="4046" y="1500"/>
                    </a:cubicBezTo>
                    <a:cubicBezTo>
                      <a:pt x="4041" y="1484"/>
                      <a:pt x="4037" y="1469"/>
                      <a:pt x="4032" y="1455"/>
                    </a:cubicBezTo>
                    <a:cubicBezTo>
                      <a:pt x="4022" y="1423"/>
                      <a:pt x="4012" y="1391"/>
                      <a:pt x="4001" y="1360"/>
                    </a:cubicBezTo>
                    <a:cubicBezTo>
                      <a:pt x="3996" y="1344"/>
                      <a:pt x="3989" y="1330"/>
                      <a:pt x="3984" y="1314"/>
                    </a:cubicBezTo>
                    <a:cubicBezTo>
                      <a:pt x="3980" y="1306"/>
                      <a:pt x="3976" y="1296"/>
                      <a:pt x="3973" y="1286"/>
                    </a:cubicBezTo>
                    <a:cubicBezTo>
                      <a:pt x="3971" y="1280"/>
                      <a:pt x="3969" y="1276"/>
                      <a:pt x="3967" y="1270"/>
                    </a:cubicBezTo>
                    <a:cubicBezTo>
                      <a:pt x="3954" y="1242"/>
                      <a:pt x="3942" y="1213"/>
                      <a:pt x="3927" y="1185"/>
                    </a:cubicBezTo>
                    <a:cubicBezTo>
                      <a:pt x="3920" y="1168"/>
                      <a:pt x="3911" y="1149"/>
                      <a:pt x="3903" y="1131"/>
                    </a:cubicBezTo>
                    <a:cubicBezTo>
                      <a:pt x="3902" y="1130"/>
                      <a:pt x="3902" y="1129"/>
                      <a:pt x="3901" y="1127"/>
                    </a:cubicBezTo>
                    <a:cubicBezTo>
                      <a:pt x="3882" y="1090"/>
                      <a:pt x="3862" y="1055"/>
                      <a:pt x="3841" y="1019"/>
                    </a:cubicBezTo>
                    <a:lnTo>
                      <a:pt x="3838" y="1015"/>
                    </a:lnTo>
                    <a:cubicBezTo>
                      <a:pt x="3831" y="1003"/>
                      <a:pt x="3825" y="992"/>
                      <a:pt x="3818" y="981"/>
                    </a:cubicBezTo>
                    <a:cubicBezTo>
                      <a:pt x="3799" y="951"/>
                      <a:pt x="3780" y="921"/>
                      <a:pt x="3760" y="892"/>
                    </a:cubicBezTo>
                    <a:cubicBezTo>
                      <a:pt x="3750" y="878"/>
                      <a:pt x="3740" y="864"/>
                      <a:pt x="3730" y="851"/>
                    </a:cubicBezTo>
                    <a:cubicBezTo>
                      <a:pt x="3722" y="839"/>
                      <a:pt x="3715" y="828"/>
                      <a:pt x="3705" y="816"/>
                    </a:cubicBezTo>
                    <a:cubicBezTo>
                      <a:pt x="3675" y="777"/>
                      <a:pt x="3645" y="740"/>
                      <a:pt x="3613" y="704"/>
                    </a:cubicBezTo>
                    <a:cubicBezTo>
                      <a:pt x="3607" y="699"/>
                      <a:pt x="3603" y="694"/>
                      <a:pt x="3599" y="687"/>
                    </a:cubicBezTo>
                    <a:cubicBezTo>
                      <a:pt x="3585" y="671"/>
                      <a:pt x="3571" y="656"/>
                      <a:pt x="3556" y="641"/>
                    </a:cubicBezTo>
                    <a:cubicBezTo>
                      <a:pt x="3542" y="626"/>
                      <a:pt x="3530" y="613"/>
                      <a:pt x="3516" y="600"/>
                    </a:cubicBezTo>
                    <a:cubicBezTo>
                      <a:pt x="3492" y="576"/>
                      <a:pt x="3467" y="552"/>
                      <a:pt x="3442" y="530"/>
                    </a:cubicBezTo>
                    <a:cubicBezTo>
                      <a:pt x="3416" y="507"/>
                      <a:pt x="3389" y="484"/>
                      <a:pt x="3362" y="461"/>
                    </a:cubicBezTo>
                    <a:cubicBezTo>
                      <a:pt x="3344" y="446"/>
                      <a:pt x="3323" y="430"/>
                      <a:pt x="3305" y="416"/>
                    </a:cubicBezTo>
                    <a:cubicBezTo>
                      <a:pt x="3304" y="416"/>
                      <a:pt x="3303" y="415"/>
                      <a:pt x="3302" y="414"/>
                    </a:cubicBezTo>
                    <a:cubicBezTo>
                      <a:pt x="3266" y="387"/>
                      <a:pt x="3232" y="362"/>
                      <a:pt x="3193" y="339"/>
                    </a:cubicBezTo>
                    <a:cubicBezTo>
                      <a:pt x="3076" y="261"/>
                      <a:pt x="2950" y="197"/>
                      <a:pt x="2819" y="145"/>
                    </a:cubicBezTo>
                    <a:cubicBezTo>
                      <a:pt x="2785" y="133"/>
                      <a:pt x="2752" y="121"/>
                      <a:pt x="2718" y="109"/>
                    </a:cubicBezTo>
                    <a:cubicBezTo>
                      <a:pt x="2650" y="86"/>
                      <a:pt x="2581" y="67"/>
                      <a:pt x="2511" y="50"/>
                    </a:cubicBezTo>
                    <a:cubicBezTo>
                      <a:pt x="2364" y="18"/>
                      <a:pt x="2214" y="1"/>
                      <a:pt x="20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7"/>
              <p:cNvSpPr/>
              <p:nvPr/>
            </p:nvSpPr>
            <p:spPr>
              <a:xfrm>
                <a:off x="5067580" y="1308629"/>
                <a:ext cx="467530" cy="204537"/>
              </a:xfrm>
              <a:custGeom>
                <a:avLst/>
                <a:gdLst/>
                <a:ahLst/>
                <a:cxnLst/>
                <a:rect l="l" t="t" r="r" b="b"/>
                <a:pathLst>
                  <a:path w="3975" h="1739" extrusionOk="0">
                    <a:moveTo>
                      <a:pt x="3863" y="0"/>
                    </a:moveTo>
                    <a:cubicBezTo>
                      <a:pt x="3657" y="120"/>
                      <a:pt x="3440" y="222"/>
                      <a:pt x="3214" y="317"/>
                    </a:cubicBezTo>
                    <a:cubicBezTo>
                      <a:pt x="2907" y="444"/>
                      <a:pt x="2584" y="563"/>
                      <a:pt x="2266" y="674"/>
                    </a:cubicBezTo>
                    <a:cubicBezTo>
                      <a:pt x="1666" y="976"/>
                      <a:pt x="1048" y="1244"/>
                      <a:pt x="395" y="1386"/>
                    </a:cubicBezTo>
                    <a:cubicBezTo>
                      <a:pt x="350" y="1393"/>
                      <a:pt x="184" y="1409"/>
                      <a:pt x="0" y="1426"/>
                    </a:cubicBezTo>
                    <a:cubicBezTo>
                      <a:pt x="10" y="1457"/>
                      <a:pt x="21" y="1489"/>
                      <a:pt x="33" y="1521"/>
                    </a:cubicBezTo>
                    <a:cubicBezTo>
                      <a:pt x="36" y="1529"/>
                      <a:pt x="41" y="1538"/>
                      <a:pt x="44" y="1545"/>
                    </a:cubicBezTo>
                    <a:cubicBezTo>
                      <a:pt x="55" y="1572"/>
                      <a:pt x="66" y="1599"/>
                      <a:pt x="78" y="1625"/>
                    </a:cubicBezTo>
                    <a:cubicBezTo>
                      <a:pt x="94" y="1664"/>
                      <a:pt x="114" y="1701"/>
                      <a:pt x="134" y="1739"/>
                    </a:cubicBezTo>
                    <a:cubicBezTo>
                      <a:pt x="283" y="1727"/>
                      <a:pt x="404" y="1704"/>
                      <a:pt x="440" y="1699"/>
                    </a:cubicBezTo>
                    <a:cubicBezTo>
                      <a:pt x="1159" y="1642"/>
                      <a:pt x="1855" y="1442"/>
                      <a:pt x="2521" y="1212"/>
                    </a:cubicBezTo>
                    <a:cubicBezTo>
                      <a:pt x="2834" y="1053"/>
                      <a:pt x="3139" y="892"/>
                      <a:pt x="3444" y="715"/>
                    </a:cubicBezTo>
                    <a:cubicBezTo>
                      <a:pt x="3624" y="608"/>
                      <a:pt x="3804" y="495"/>
                      <a:pt x="3974" y="369"/>
                    </a:cubicBezTo>
                    <a:cubicBezTo>
                      <a:pt x="3971" y="354"/>
                      <a:pt x="3968" y="341"/>
                      <a:pt x="3964" y="327"/>
                    </a:cubicBezTo>
                    <a:cubicBezTo>
                      <a:pt x="3957" y="289"/>
                      <a:pt x="3946" y="251"/>
                      <a:pt x="3936" y="214"/>
                    </a:cubicBezTo>
                    <a:cubicBezTo>
                      <a:pt x="3931" y="198"/>
                      <a:pt x="3927" y="183"/>
                      <a:pt x="3922" y="169"/>
                    </a:cubicBezTo>
                    <a:cubicBezTo>
                      <a:pt x="3912" y="137"/>
                      <a:pt x="3902" y="106"/>
                      <a:pt x="3891" y="74"/>
                    </a:cubicBezTo>
                    <a:cubicBezTo>
                      <a:pt x="3885" y="58"/>
                      <a:pt x="3879" y="44"/>
                      <a:pt x="3874" y="28"/>
                    </a:cubicBezTo>
                    <a:cubicBezTo>
                      <a:pt x="3870" y="20"/>
                      <a:pt x="3866" y="11"/>
                      <a:pt x="38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7"/>
              <p:cNvSpPr/>
              <p:nvPr/>
            </p:nvSpPr>
            <p:spPr>
              <a:xfrm>
                <a:off x="5054642" y="1206066"/>
                <a:ext cx="423423" cy="215005"/>
              </a:xfrm>
              <a:custGeom>
                <a:avLst/>
                <a:gdLst/>
                <a:ahLst/>
                <a:cxnLst/>
                <a:rect l="l" t="t" r="r" b="b"/>
                <a:pathLst>
                  <a:path w="3600" h="1828" extrusionOk="0">
                    <a:moveTo>
                      <a:pt x="3302" y="1"/>
                    </a:moveTo>
                    <a:cubicBezTo>
                      <a:pt x="2884" y="242"/>
                      <a:pt x="2458" y="464"/>
                      <a:pt x="2025" y="653"/>
                    </a:cubicBezTo>
                    <a:cubicBezTo>
                      <a:pt x="1449" y="999"/>
                      <a:pt x="837" y="1291"/>
                      <a:pt x="186" y="1470"/>
                    </a:cubicBezTo>
                    <a:cubicBezTo>
                      <a:pt x="161" y="1475"/>
                      <a:pt x="95" y="1487"/>
                      <a:pt x="9" y="1500"/>
                    </a:cubicBezTo>
                    <a:cubicBezTo>
                      <a:pt x="1" y="1608"/>
                      <a:pt x="2" y="1718"/>
                      <a:pt x="12" y="1827"/>
                    </a:cubicBezTo>
                    <a:cubicBezTo>
                      <a:pt x="128" y="1809"/>
                      <a:pt x="218" y="1787"/>
                      <a:pt x="248" y="1780"/>
                    </a:cubicBezTo>
                    <a:cubicBezTo>
                      <a:pt x="954" y="1684"/>
                      <a:pt x="1642" y="1463"/>
                      <a:pt x="2296" y="1178"/>
                    </a:cubicBezTo>
                    <a:cubicBezTo>
                      <a:pt x="2755" y="901"/>
                      <a:pt x="3185" y="596"/>
                      <a:pt x="3599" y="274"/>
                    </a:cubicBezTo>
                    <a:cubicBezTo>
                      <a:pt x="3585" y="258"/>
                      <a:pt x="3571" y="242"/>
                      <a:pt x="3556" y="227"/>
                    </a:cubicBezTo>
                    <a:cubicBezTo>
                      <a:pt x="3542" y="212"/>
                      <a:pt x="3530" y="200"/>
                      <a:pt x="3516" y="187"/>
                    </a:cubicBezTo>
                    <a:cubicBezTo>
                      <a:pt x="3492" y="162"/>
                      <a:pt x="3467" y="138"/>
                      <a:pt x="3442" y="116"/>
                    </a:cubicBezTo>
                    <a:cubicBezTo>
                      <a:pt x="3416" y="93"/>
                      <a:pt x="3389" y="70"/>
                      <a:pt x="3362" y="47"/>
                    </a:cubicBezTo>
                    <a:cubicBezTo>
                      <a:pt x="3344" y="33"/>
                      <a:pt x="3323" y="16"/>
                      <a:pt x="3305" y="3"/>
                    </a:cubicBezTo>
                    <a:cubicBezTo>
                      <a:pt x="3304" y="2"/>
                      <a:pt x="3303" y="1"/>
                      <a:pt x="3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7"/>
              <p:cNvSpPr/>
              <p:nvPr/>
            </p:nvSpPr>
            <p:spPr>
              <a:xfrm>
                <a:off x="5069932" y="1163371"/>
                <a:ext cx="316273" cy="153491"/>
              </a:xfrm>
              <a:custGeom>
                <a:avLst/>
                <a:gdLst/>
                <a:ahLst/>
                <a:cxnLst/>
                <a:rect l="l" t="t" r="r" b="b"/>
                <a:pathLst>
                  <a:path w="2689" h="1305" extrusionOk="0">
                    <a:moveTo>
                      <a:pt x="2381" y="0"/>
                    </a:moveTo>
                    <a:cubicBezTo>
                      <a:pt x="2176" y="126"/>
                      <a:pt x="1962" y="239"/>
                      <a:pt x="1746" y="349"/>
                    </a:cubicBezTo>
                    <a:cubicBezTo>
                      <a:pt x="1246" y="658"/>
                      <a:pt x="721" y="928"/>
                      <a:pt x="157" y="1091"/>
                    </a:cubicBezTo>
                    <a:cubicBezTo>
                      <a:pt x="145" y="1093"/>
                      <a:pt x="119" y="1099"/>
                      <a:pt x="85" y="1105"/>
                    </a:cubicBezTo>
                    <a:cubicBezTo>
                      <a:pt x="53" y="1170"/>
                      <a:pt x="24" y="1236"/>
                      <a:pt x="1" y="1304"/>
                    </a:cubicBezTo>
                    <a:cubicBezTo>
                      <a:pt x="7" y="1303"/>
                      <a:pt x="13" y="1302"/>
                      <a:pt x="21" y="1301"/>
                    </a:cubicBezTo>
                    <a:cubicBezTo>
                      <a:pt x="106" y="1281"/>
                      <a:pt x="173" y="1265"/>
                      <a:pt x="198" y="1259"/>
                    </a:cubicBezTo>
                    <a:cubicBezTo>
                      <a:pt x="796" y="1140"/>
                      <a:pt x="1365" y="907"/>
                      <a:pt x="1905" y="633"/>
                    </a:cubicBezTo>
                    <a:cubicBezTo>
                      <a:pt x="2162" y="474"/>
                      <a:pt x="2416" y="309"/>
                      <a:pt x="2658" y="120"/>
                    </a:cubicBezTo>
                    <a:cubicBezTo>
                      <a:pt x="2668" y="112"/>
                      <a:pt x="2678" y="104"/>
                      <a:pt x="2689" y="94"/>
                    </a:cubicBezTo>
                    <a:cubicBezTo>
                      <a:pt x="2588" y="55"/>
                      <a:pt x="2485" y="24"/>
                      <a:pt x="2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7"/>
              <p:cNvSpPr/>
              <p:nvPr/>
            </p:nvSpPr>
            <p:spPr>
              <a:xfrm>
                <a:off x="5153676" y="1436714"/>
                <a:ext cx="383198" cy="177602"/>
              </a:xfrm>
              <a:custGeom>
                <a:avLst/>
                <a:gdLst/>
                <a:ahLst/>
                <a:cxnLst/>
                <a:rect l="l" t="t" r="r" b="b"/>
                <a:pathLst>
                  <a:path w="3258" h="1510" extrusionOk="0">
                    <a:moveTo>
                      <a:pt x="3258" y="1"/>
                    </a:moveTo>
                    <a:lnTo>
                      <a:pt x="3258" y="1"/>
                    </a:lnTo>
                    <a:cubicBezTo>
                      <a:pt x="3254" y="5"/>
                      <a:pt x="3250" y="8"/>
                      <a:pt x="3245" y="12"/>
                    </a:cubicBezTo>
                    <a:cubicBezTo>
                      <a:pt x="3192" y="63"/>
                      <a:pt x="3150" y="103"/>
                      <a:pt x="3134" y="117"/>
                    </a:cubicBezTo>
                    <a:cubicBezTo>
                      <a:pt x="2742" y="444"/>
                      <a:pt x="2290" y="691"/>
                      <a:pt x="1823" y="876"/>
                    </a:cubicBezTo>
                    <a:cubicBezTo>
                      <a:pt x="1370" y="1095"/>
                      <a:pt x="883" y="1259"/>
                      <a:pt x="376" y="1325"/>
                    </a:cubicBezTo>
                    <a:cubicBezTo>
                      <a:pt x="356" y="1326"/>
                      <a:pt x="298" y="1330"/>
                      <a:pt x="224" y="1335"/>
                    </a:cubicBezTo>
                    <a:cubicBezTo>
                      <a:pt x="157" y="1341"/>
                      <a:pt x="79" y="1341"/>
                      <a:pt x="0" y="1345"/>
                    </a:cubicBezTo>
                    <a:cubicBezTo>
                      <a:pt x="21" y="1359"/>
                      <a:pt x="42" y="1375"/>
                      <a:pt x="63" y="1389"/>
                    </a:cubicBezTo>
                    <a:cubicBezTo>
                      <a:pt x="129" y="1434"/>
                      <a:pt x="197" y="1475"/>
                      <a:pt x="269" y="1510"/>
                    </a:cubicBezTo>
                    <a:cubicBezTo>
                      <a:pt x="328" y="1505"/>
                      <a:pt x="373" y="1501"/>
                      <a:pt x="392" y="1499"/>
                    </a:cubicBezTo>
                    <a:cubicBezTo>
                      <a:pt x="922" y="1481"/>
                      <a:pt x="1450" y="1360"/>
                      <a:pt x="1953" y="1173"/>
                    </a:cubicBezTo>
                    <a:cubicBezTo>
                      <a:pt x="2403" y="944"/>
                      <a:pt x="2823" y="661"/>
                      <a:pt x="3182" y="315"/>
                    </a:cubicBezTo>
                    <a:cubicBezTo>
                      <a:pt x="3214" y="217"/>
                      <a:pt x="3240" y="114"/>
                      <a:pt x="3256" y="11"/>
                    </a:cubicBezTo>
                    <a:cubicBezTo>
                      <a:pt x="3257" y="7"/>
                      <a:pt x="3257" y="4"/>
                      <a:pt x="32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7"/>
              <p:cNvSpPr/>
              <p:nvPr/>
            </p:nvSpPr>
            <p:spPr>
              <a:xfrm>
                <a:off x="5258473" y="1170193"/>
                <a:ext cx="284399" cy="471999"/>
              </a:xfrm>
              <a:custGeom>
                <a:avLst/>
                <a:gdLst/>
                <a:ahLst/>
                <a:cxnLst/>
                <a:rect l="l" t="t" r="r" b="b"/>
                <a:pathLst>
                  <a:path w="2418" h="4013" extrusionOk="0">
                    <a:moveTo>
                      <a:pt x="985" y="0"/>
                    </a:moveTo>
                    <a:lnTo>
                      <a:pt x="985" y="0"/>
                    </a:lnTo>
                    <a:cubicBezTo>
                      <a:pt x="1534" y="842"/>
                      <a:pt x="2417" y="2780"/>
                      <a:pt x="0" y="3986"/>
                    </a:cubicBezTo>
                    <a:cubicBezTo>
                      <a:pt x="19" y="3989"/>
                      <a:pt x="38" y="3991"/>
                      <a:pt x="55" y="3994"/>
                    </a:cubicBezTo>
                    <a:cubicBezTo>
                      <a:pt x="71" y="3996"/>
                      <a:pt x="87" y="3997"/>
                      <a:pt x="103" y="3999"/>
                    </a:cubicBezTo>
                    <a:cubicBezTo>
                      <a:pt x="158" y="4005"/>
                      <a:pt x="213" y="4009"/>
                      <a:pt x="269" y="4011"/>
                    </a:cubicBezTo>
                    <a:cubicBezTo>
                      <a:pt x="291" y="4012"/>
                      <a:pt x="312" y="4013"/>
                      <a:pt x="334" y="4013"/>
                    </a:cubicBezTo>
                    <a:cubicBezTo>
                      <a:pt x="430" y="4013"/>
                      <a:pt x="526" y="4005"/>
                      <a:pt x="622" y="3992"/>
                    </a:cubicBezTo>
                    <a:lnTo>
                      <a:pt x="623" y="3991"/>
                    </a:lnTo>
                    <a:cubicBezTo>
                      <a:pt x="682" y="3982"/>
                      <a:pt x="741" y="3972"/>
                      <a:pt x="800" y="3958"/>
                    </a:cubicBezTo>
                    <a:cubicBezTo>
                      <a:pt x="932" y="3928"/>
                      <a:pt x="1062" y="3883"/>
                      <a:pt x="1189" y="3826"/>
                    </a:cubicBezTo>
                    <a:cubicBezTo>
                      <a:pt x="1252" y="3797"/>
                      <a:pt x="1317" y="3763"/>
                      <a:pt x="1379" y="3725"/>
                    </a:cubicBezTo>
                    <a:cubicBezTo>
                      <a:pt x="1401" y="3712"/>
                      <a:pt x="1425" y="3699"/>
                      <a:pt x="1448" y="3683"/>
                    </a:cubicBezTo>
                    <a:cubicBezTo>
                      <a:pt x="1610" y="3579"/>
                      <a:pt x="1753" y="3455"/>
                      <a:pt x="1874" y="3317"/>
                    </a:cubicBezTo>
                    <a:cubicBezTo>
                      <a:pt x="1896" y="3294"/>
                      <a:pt x="1916" y="3270"/>
                      <a:pt x="1934" y="3246"/>
                    </a:cubicBezTo>
                    <a:cubicBezTo>
                      <a:pt x="1965" y="3208"/>
                      <a:pt x="1994" y="3169"/>
                      <a:pt x="2021" y="3130"/>
                    </a:cubicBezTo>
                    <a:cubicBezTo>
                      <a:pt x="2053" y="3084"/>
                      <a:pt x="2083" y="3037"/>
                      <a:pt x="2111" y="2990"/>
                    </a:cubicBezTo>
                    <a:cubicBezTo>
                      <a:pt x="2132" y="2953"/>
                      <a:pt x="2152" y="2916"/>
                      <a:pt x="2171" y="2878"/>
                    </a:cubicBezTo>
                    <a:cubicBezTo>
                      <a:pt x="2175" y="2871"/>
                      <a:pt x="2178" y="2863"/>
                      <a:pt x="2182" y="2856"/>
                    </a:cubicBezTo>
                    <a:cubicBezTo>
                      <a:pt x="2222" y="2776"/>
                      <a:pt x="2257" y="2691"/>
                      <a:pt x="2285" y="2603"/>
                    </a:cubicBezTo>
                    <a:cubicBezTo>
                      <a:pt x="2286" y="2600"/>
                      <a:pt x="2287" y="2595"/>
                      <a:pt x="2288" y="2592"/>
                    </a:cubicBezTo>
                    <a:cubicBezTo>
                      <a:pt x="2289" y="2588"/>
                      <a:pt x="2290" y="2585"/>
                      <a:pt x="2291" y="2581"/>
                    </a:cubicBezTo>
                    <a:cubicBezTo>
                      <a:pt x="2298" y="2563"/>
                      <a:pt x="2304" y="2545"/>
                      <a:pt x="2308" y="2527"/>
                    </a:cubicBezTo>
                    <a:cubicBezTo>
                      <a:pt x="2333" y="2445"/>
                      <a:pt x="2352" y="2360"/>
                      <a:pt x="2365" y="2277"/>
                    </a:cubicBezTo>
                    <a:cubicBezTo>
                      <a:pt x="2366" y="2273"/>
                      <a:pt x="2367" y="2270"/>
                      <a:pt x="2368" y="2265"/>
                    </a:cubicBezTo>
                    <a:cubicBezTo>
                      <a:pt x="2368" y="2261"/>
                      <a:pt x="2369" y="2257"/>
                      <a:pt x="2369" y="2254"/>
                    </a:cubicBezTo>
                    <a:cubicBezTo>
                      <a:pt x="2385" y="2148"/>
                      <a:pt x="2393" y="2041"/>
                      <a:pt x="2392" y="1934"/>
                    </a:cubicBezTo>
                    <a:cubicBezTo>
                      <a:pt x="2391" y="1827"/>
                      <a:pt x="2381" y="1718"/>
                      <a:pt x="2363" y="1610"/>
                    </a:cubicBezTo>
                    <a:lnTo>
                      <a:pt x="2361" y="1597"/>
                    </a:lnTo>
                    <a:cubicBezTo>
                      <a:pt x="2359" y="1580"/>
                      <a:pt x="2354" y="1562"/>
                      <a:pt x="2351" y="1546"/>
                    </a:cubicBezTo>
                    <a:cubicBezTo>
                      <a:pt x="2348" y="1531"/>
                      <a:pt x="2345" y="1517"/>
                      <a:pt x="2342" y="1504"/>
                    </a:cubicBezTo>
                    <a:cubicBezTo>
                      <a:pt x="2334" y="1465"/>
                      <a:pt x="2323" y="1428"/>
                      <a:pt x="2313" y="1390"/>
                    </a:cubicBezTo>
                    <a:cubicBezTo>
                      <a:pt x="2308" y="1375"/>
                      <a:pt x="2305" y="1359"/>
                      <a:pt x="2299" y="1344"/>
                    </a:cubicBezTo>
                    <a:cubicBezTo>
                      <a:pt x="2290" y="1314"/>
                      <a:pt x="2279" y="1282"/>
                      <a:pt x="2268" y="1251"/>
                    </a:cubicBezTo>
                    <a:cubicBezTo>
                      <a:pt x="2263" y="1235"/>
                      <a:pt x="2256" y="1221"/>
                      <a:pt x="2251" y="1205"/>
                    </a:cubicBezTo>
                    <a:cubicBezTo>
                      <a:pt x="2247" y="1196"/>
                      <a:pt x="2243" y="1187"/>
                      <a:pt x="2240" y="1177"/>
                    </a:cubicBezTo>
                    <a:cubicBezTo>
                      <a:pt x="2238" y="1171"/>
                      <a:pt x="2236" y="1167"/>
                      <a:pt x="2234" y="1161"/>
                    </a:cubicBezTo>
                    <a:cubicBezTo>
                      <a:pt x="2222" y="1133"/>
                      <a:pt x="2209" y="1104"/>
                      <a:pt x="2194" y="1076"/>
                    </a:cubicBezTo>
                    <a:cubicBezTo>
                      <a:pt x="2187" y="1059"/>
                      <a:pt x="2179" y="1040"/>
                      <a:pt x="2170" y="1022"/>
                    </a:cubicBezTo>
                    <a:cubicBezTo>
                      <a:pt x="2169" y="1021"/>
                      <a:pt x="2169" y="1020"/>
                      <a:pt x="2168" y="1018"/>
                    </a:cubicBezTo>
                    <a:cubicBezTo>
                      <a:pt x="2149" y="981"/>
                      <a:pt x="2129" y="946"/>
                      <a:pt x="2109" y="910"/>
                    </a:cubicBezTo>
                    <a:lnTo>
                      <a:pt x="2105" y="906"/>
                    </a:lnTo>
                    <a:cubicBezTo>
                      <a:pt x="2099" y="894"/>
                      <a:pt x="2092" y="883"/>
                      <a:pt x="2085" y="872"/>
                    </a:cubicBezTo>
                    <a:cubicBezTo>
                      <a:pt x="2066" y="842"/>
                      <a:pt x="2047" y="811"/>
                      <a:pt x="2027" y="783"/>
                    </a:cubicBezTo>
                    <a:cubicBezTo>
                      <a:pt x="2017" y="769"/>
                      <a:pt x="2008" y="755"/>
                      <a:pt x="1997" y="742"/>
                    </a:cubicBezTo>
                    <a:cubicBezTo>
                      <a:pt x="1989" y="730"/>
                      <a:pt x="1982" y="719"/>
                      <a:pt x="1972" y="707"/>
                    </a:cubicBezTo>
                    <a:cubicBezTo>
                      <a:pt x="1942" y="668"/>
                      <a:pt x="1912" y="631"/>
                      <a:pt x="1880" y="595"/>
                    </a:cubicBezTo>
                    <a:cubicBezTo>
                      <a:pt x="1875" y="590"/>
                      <a:pt x="1870" y="584"/>
                      <a:pt x="1866" y="578"/>
                    </a:cubicBezTo>
                    <a:cubicBezTo>
                      <a:pt x="1853" y="562"/>
                      <a:pt x="1838" y="547"/>
                      <a:pt x="1823" y="532"/>
                    </a:cubicBezTo>
                    <a:cubicBezTo>
                      <a:pt x="1810" y="517"/>
                      <a:pt x="1797" y="504"/>
                      <a:pt x="1783" y="491"/>
                    </a:cubicBezTo>
                    <a:cubicBezTo>
                      <a:pt x="1759" y="466"/>
                      <a:pt x="1734" y="443"/>
                      <a:pt x="1710" y="420"/>
                    </a:cubicBezTo>
                    <a:cubicBezTo>
                      <a:pt x="1683" y="398"/>
                      <a:pt x="1656" y="374"/>
                      <a:pt x="1629" y="352"/>
                    </a:cubicBezTo>
                    <a:cubicBezTo>
                      <a:pt x="1611" y="337"/>
                      <a:pt x="1590" y="321"/>
                      <a:pt x="1572" y="307"/>
                    </a:cubicBezTo>
                    <a:cubicBezTo>
                      <a:pt x="1571" y="306"/>
                      <a:pt x="1570" y="306"/>
                      <a:pt x="1569" y="305"/>
                    </a:cubicBezTo>
                    <a:cubicBezTo>
                      <a:pt x="1534" y="278"/>
                      <a:pt x="1499" y="253"/>
                      <a:pt x="1461" y="229"/>
                    </a:cubicBezTo>
                    <a:cubicBezTo>
                      <a:pt x="1343" y="152"/>
                      <a:pt x="1217" y="88"/>
                      <a:pt x="1086" y="36"/>
                    </a:cubicBezTo>
                    <a:cubicBezTo>
                      <a:pt x="1052" y="23"/>
                      <a:pt x="1019" y="12"/>
                      <a:pt x="985" y="0"/>
                    </a:cubicBezTo>
                    <a:close/>
                  </a:path>
                </a:pathLst>
              </a:custGeom>
              <a:solidFill>
                <a:srgbClr val="FFFFFF">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7"/>
              <p:cNvSpPr/>
              <p:nvPr/>
            </p:nvSpPr>
            <p:spPr>
              <a:xfrm>
                <a:off x="4709906" y="1113384"/>
                <a:ext cx="1225810" cy="584206"/>
              </a:xfrm>
              <a:custGeom>
                <a:avLst/>
                <a:gdLst/>
                <a:ahLst/>
                <a:cxnLst/>
                <a:rect l="l" t="t" r="r" b="b"/>
                <a:pathLst>
                  <a:path w="10422" h="4967" extrusionOk="0">
                    <a:moveTo>
                      <a:pt x="10038" y="0"/>
                    </a:moveTo>
                    <a:cubicBezTo>
                      <a:pt x="9504" y="0"/>
                      <a:pt x="8190" y="419"/>
                      <a:pt x="6564" y="1102"/>
                    </a:cubicBezTo>
                    <a:cubicBezTo>
                      <a:pt x="6584" y="1125"/>
                      <a:pt x="6603" y="1149"/>
                      <a:pt x="6623" y="1174"/>
                    </a:cubicBezTo>
                    <a:cubicBezTo>
                      <a:pt x="6627" y="1179"/>
                      <a:pt x="6631" y="1185"/>
                      <a:pt x="6636" y="1190"/>
                    </a:cubicBezTo>
                    <a:cubicBezTo>
                      <a:pt x="6646" y="1202"/>
                      <a:pt x="6653" y="1214"/>
                      <a:pt x="6661" y="1225"/>
                    </a:cubicBezTo>
                    <a:cubicBezTo>
                      <a:pt x="6663" y="1228"/>
                      <a:pt x="6665" y="1230"/>
                      <a:pt x="6667" y="1233"/>
                    </a:cubicBezTo>
                    <a:cubicBezTo>
                      <a:pt x="7737" y="805"/>
                      <a:pt x="8584" y="550"/>
                      <a:pt x="8958" y="550"/>
                    </a:cubicBezTo>
                    <a:cubicBezTo>
                      <a:pt x="9067" y="550"/>
                      <a:pt x="9136" y="572"/>
                      <a:pt x="9158" y="617"/>
                    </a:cubicBezTo>
                    <a:cubicBezTo>
                      <a:pt x="9256" y="824"/>
                      <a:pt x="8379" y="1454"/>
                      <a:pt x="7039" y="2183"/>
                    </a:cubicBezTo>
                    <a:cubicBezTo>
                      <a:pt x="6560" y="2444"/>
                      <a:pt x="6021" y="2717"/>
                      <a:pt x="5446" y="2989"/>
                    </a:cubicBezTo>
                    <a:cubicBezTo>
                      <a:pt x="4745" y="3320"/>
                      <a:pt x="4076" y="3609"/>
                      <a:pt x="3485" y="3837"/>
                    </a:cubicBezTo>
                    <a:cubicBezTo>
                      <a:pt x="2541" y="4203"/>
                      <a:pt x="1800" y="4417"/>
                      <a:pt x="1457" y="4417"/>
                    </a:cubicBezTo>
                    <a:cubicBezTo>
                      <a:pt x="1347" y="4417"/>
                      <a:pt x="1278" y="4395"/>
                      <a:pt x="1256" y="4349"/>
                    </a:cubicBezTo>
                    <a:cubicBezTo>
                      <a:pt x="1168" y="4163"/>
                      <a:pt x="1879" y="3628"/>
                      <a:pt x="3010" y="2986"/>
                    </a:cubicBezTo>
                    <a:cubicBezTo>
                      <a:pt x="3008" y="2979"/>
                      <a:pt x="3006" y="2970"/>
                      <a:pt x="3004" y="2962"/>
                    </a:cubicBezTo>
                    <a:cubicBezTo>
                      <a:pt x="2999" y="2945"/>
                      <a:pt x="2995" y="2927"/>
                      <a:pt x="2991" y="2910"/>
                    </a:cubicBezTo>
                    <a:cubicBezTo>
                      <a:pt x="2984" y="2879"/>
                      <a:pt x="2976" y="2848"/>
                      <a:pt x="2971" y="2818"/>
                    </a:cubicBezTo>
                    <a:cubicBezTo>
                      <a:pt x="1182" y="3781"/>
                      <a:pt x="1" y="4617"/>
                      <a:pt x="127" y="4883"/>
                    </a:cubicBezTo>
                    <a:cubicBezTo>
                      <a:pt x="153" y="4940"/>
                      <a:pt x="239" y="4967"/>
                      <a:pt x="375" y="4967"/>
                    </a:cubicBezTo>
                    <a:cubicBezTo>
                      <a:pt x="883" y="4967"/>
                      <a:pt x="2097" y="4588"/>
                      <a:pt x="3613" y="3963"/>
                    </a:cubicBezTo>
                    <a:cubicBezTo>
                      <a:pt x="4207" y="3718"/>
                      <a:pt x="4847" y="3435"/>
                      <a:pt x="5509" y="3122"/>
                    </a:cubicBezTo>
                    <a:cubicBezTo>
                      <a:pt x="6053" y="2866"/>
                      <a:pt x="6572" y="2607"/>
                      <a:pt x="7054" y="2355"/>
                    </a:cubicBezTo>
                    <a:cubicBezTo>
                      <a:pt x="9057" y="1308"/>
                      <a:pt x="10422" y="370"/>
                      <a:pt x="10286" y="85"/>
                    </a:cubicBezTo>
                    <a:cubicBezTo>
                      <a:pt x="10259" y="28"/>
                      <a:pt x="10174" y="0"/>
                      <a:pt x="100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7"/>
              <p:cNvSpPr/>
              <p:nvPr/>
            </p:nvSpPr>
            <p:spPr>
              <a:xfrm>
                <a:off x="4782358" y="1147611"/>
                <a:ext cx="1081611" cy="515870"/>
              </a:xfrm>
              <a:custGeom>
                <a:avLst/>
                <a:gdLst/>
                <a:ahLst/>
                <a:cxnLst/>
                <a:rect l="l" t="t" r="r" b="b"/>
                <a:pathLst>
                  <a:path w="9196" h="4386" extrusionOk="0">
                    <a:moveTo>
                      <a:pt x="8856" y="0"/>
                    </a:moveTo>
                    <a:cubicBezTo>
                      <a:pt x="8409" y="0"/>
                      <a:pt x="7341" y="332"/>
                      <a:pt x="6006" y="883"/>
                    </a:cubicBezTo>
                    <a:cubicBezTo>
                      <a:pt x="6011" y="888"/>
                      <a:pt x="6015" y="894"/>
                      <a:pt x="6020" y="900"/>
                    </a:cubicBezTo>
                    <a:cubicBezTo>
                      <a:pt x="6030" y="912"/>
                      <a:pt x="6037" y="923"/>
                      <a:pt x="6045" y="934"/>
                    </a:cubicBezTo>
                    <a:cubicBezTo>
                      <a:pt x="6047" y="937"/>
                      <a:pt x="6049" y="939"/>
                      <a:pt x="6051" y="942"/>
                    </a:cubicBezTo>
                    <a:cubicBezTo>
                      <a:pt x="7120" y="514"/>
                      <a:pt x="7967" y="260"/>
                      <a:pt x="8341" y="260"/>
                    </a:cubicBezTo>
                    <a:cubicBezTo>
                      <a:pt x="8451" y="260"/>
                      <a:pt x="8520" y="282"/>
                      <a:pt x="8542" y="327"/>
                    </a:cubicBezTo>
                    <a:cubicBezTo>
                      <a:pt x="8640" y="533"/>
                      <a:pt x="7763" y="1163"/>
                      <a:pt x="6423" y="1892"/>
                    </a:cubicBezTo>
                    <a:cubicBezTo>
                      <a:pt x="5944" y="2153"/>
                      <a:pt x="5405" y="2426"/>
                      <a:pt x="4830" y="2698"/>
                    </a:cubicBezTo>
                    <a:cubicBezTo>
                      <a:pt x="4129" y="3029"/>
                      <a:pt x="3460" y="3318"/>
                      <a:pt x="2869" y="3546"/>
                    </a:cubicBezTo>
                    <a:cubicBezTo>
                      <a:pt x="1925" y="3912"/>
                      <a:pt x="1184" y="4126"/>
                      <a:pt x="841" y="4126"/>
                    </a:cubicBezTo>
                    <a:cubicBezTo>
                      <a:pt x="731" y="4126"/>
                      <a:pt x="662" y="4104"/>
                      <a:pt x="640" y="4058"/>
                    </a:cubicBezTo>
                    <a:cubicBezTo>
                      <a:pt x="552" y="3872"/>
                      <a:pt x="1263" y="3337"/>
                      <a:pt x="2394" y="2696"/>
                    </a:cubicBezTo>
                    <a:cubicBezTo>
                      <a:pt x="2392" y="2688"/>
                      <a:pt x="2390" y="2679"/>
                      <a:pt x="2388" y="2671"/>
                    </a:cubicBezTo>
                    <a:cubicBezTo>
                      <a:pt x="2383" y="2654"/>
                      <a:pt x="2379" y="2636"/>
                      <a:pt x="2375" y="2619"/>
                    </a:cubicBezTo>
                    <a:cubicBezTo>
                      <a:pt x="931" y="3414"/>
                      <a:pt x="0" y="4089"/>
                      <a:pt x="104" y="4311"/>
                    </a:cubicBezTo>
                    <a:cubicBezTo>
                      <a:pt x="128" y="4361"/>
                      <a:pt x="204" y="4385"/>
                      <a:pt x="324" y="4385"/>
                    </a:cubicBezTo>
                    <a:cubicBezTo>
                      <a:pt x="773" y="4385"/>
                      <a:pt x="1845" y="4050"/>
                      <a:pt x="3184" y="3499"/>
                    </a:cubicBezTo>
                    <a:cubicBezTo>
                      <a:pt x="3708" y="3282"/>
                      <a:pt x="4272" y="3033"/>
                      <a:pt x="4857" y="2757"/>
                    </a:cubicBezTo>
                    <a:cubicBezTo>
                      <a:pt x="5338" y="2530"/>
                      <a:pt x="5796" y="2302"/>
                      <a:pt x="6222" y="2080"/>
                    </a:cubicBezTo>
                    <a:cubicBezTo>
                      <a:pt x="7990" y="1154"/>
                      <a:pt x="9195" y="325"/>
                      <a:pt x="9077" y="75"/>
                    </a:cubicBezTo>
                    <a:cubicBezTo>
                      <a:pt x="9053" y="24"/>
                      <a:pt x="8977" y="0"/>
                      <a:pt x="88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7"/>
              <p:cNvSpPr/>
              <p:nvPr/>
            </p:nvSpPr>
            <p:spPr>
              <a:xfrm>
                <a:off x="2290050" y="1330858"/>
                <a:ext cx="180896" cy="180896"/>
              </a:xfrm>
              <a:custGeom>
                <a:avLst/>
                <a:gdLst/>
                <a:ahLst/>
                <a:cxnLst/>
                <a:rect l="l" t="t" r="r" b="b"/>
                <a:pathLst>
                  <a:path w="1538" h="1538" extrusionOk="0">
                    <a:moveTo>
                      <a:pt x="770" y="0"/>
                    </a:moveTo>
                    <a:cubicBezTo>
                      <a:pt x="712" y="0"/>
                      <a:pt x="655" y="6"/>
                      <a:pt x="600" y="18"/>
                    </a:cubicBezTo>
                    <a:cubicBezTo>
                      <a:pt x="599" y="19"/>
                      <a:pt x="599" y="19"/>
                      <a:pt x="598" y="19"/>
                    </a:cubicBezTo>
                    <a:cubicBezTo>
                      <a:pt x="512" y="38"/>
                      <a:pt x="431" y="72"/>
                      <a:pt x="358" y="119"/>
                    </a:cubicBezTo>
                    <a:cubicBezTo>
                      <a:pt x="143" y="255"/>
                      <a:pt x="0" y="495"/>
                      <a:pt x="0" y="768"/>
                    </a:cubicBezTo>
                    <a:cubicBezTo>
                      <a:pt x="0" y="779"/>
                      <a:pt x="0" y="788"/>
                      <a:pt x="0" y="798"/>
                    </a:cubicBezTo>
                    <a:cubicBezTo>
                      <a:pt x="4" y="863"/>
                      <a:pt x="14" y="926"/>
                      <a:pt x="31" y="986"/>
                    </a:cubicBezTo>
                    <a:cubicBezTo>
                      <a:pt x="85" y="1167"/>
                      <a:pt x="202" y="1319"/>
                      <a:pt x="357" y="1418"/>
                    </a:cubicBezTo>
                    <a:cubicBezTo>
                      <a:pt x="375" y="1429"/>
                      <a:pt x="395" y="1440"/>
                      <a:pt x="413" y="1451"/>
                    </a:cubicBezTo>
                    <a:cubicBezTo>
                      <a:pt x="416" y="1451"/>
                      <a:pt x="417" y="1452"/>
                      <a:pt x="419" y="1453"/>
                    </a:cubicBezTo>
                    <a:cubicBezTo>
                      <a:pt x="419" y="1453"/>
                      <a:pt x="419" y="1453"/>
                      <a:pt x="420" y="1454"/>
                    </a:cubicBezTo>
                    <a:cubicBezTo>
                      <a:pt x="469" y="1479"/>
                      <a:pt x="521" y="1498"/>
                      <a:pt x="576" y="1513"/>
                    </a:cubicBezTo>
                    <a:cubicBezTo>
                      <a:pt x="638" y="1529"/>
                      <a:pt x="703" y="1538"/>
                      <a:pt x="769" y="1538"/>
                    </a:cubicBezTo>
                    <a:lnTo>
                      <a:pt x="770" y="1538"/>
                    </a:lnTo>
                    <a:cubicBezTo>
                      <a:pt x="876" y="1538"/>
                      <a:pt x="977" y="1516"/>
                      <a:pt x="1070" y="1477"/>
                    </a:cubicBezTo>
                    <a:cubicBezTo>
                      <a:pt x="1194" y="1424"/>
                      <a:pt x="1300" y="1339"/>
                      <a:pt x="1381" y="1234"/>
                    </a:cubicBezTo>
                    <a:cubicBezTo>
                      <a:pt x="1389" y="1224"/>
                      <a:pt x="1396" y="1214"/>
                      <a:pt x="1404" y="1204"/>
                    </a:cubicBezTo>
                    <a:cubicBezTo>
                      <a:pt x="1412" y="1191"/>
                      <a:pt x="1421" y="1176"/>
                      <a:pt x="1429" y="1163"/>
                    </a:cubicBezTo>
                    <a:cubicBezTo>
                      <a:pt x="1438" y="1149"/>
                      <a:pt x="1446" y="1135"/>
                      <a:pt x="1453" y="1120"/>
                    </a:cubicBezTo>
                    <a:cubicBezTo>
                      <a:pt x="1460" y="1106"/>
                      <a:pt x="1468" y="1092"/>
                      <a:pt x="1474" y="1076"/>
                    </a:cubicBezTo>
                    <a:cubicBezTo>
                      <a:pt x="1492" y="1034"/>
                      <a:pt x="1508" y="988"/>
                      <a:pt x="1518" y="942"/>
                    </a:cubicBezTo>
                    <a:cubicBezTo>
                      <a:pt x="1522" y="924"/>
                      <a:pt x="1526" y="905"/>
                      <a:pt x="1530" y="886"/>
                    </a:cubicBezTo>
                    <a:cubicBezTo>
                      <a:pt x="1535" y="848"/>
                      <a:pt x="1538" y="809"/>
                      <a:pt x="1538" y="768"/>
                    </a:cubicBezTo>
                    <a:cubicBezTo>
                      <a:pt x="1538" y="640"/>
                      <a:pt x="1507" y="521"/>
                      <a:pt x="1452" y="415"/>
                    </a:cubicBezTo>
                    <a:cubicBezTo>
                      <a:pt x="1415" y="343"/>
                      <a:pt x="1365" y="277"/>
                      <a:pt x="1308" y="220"/>
                    </a:cubicBezTo>
                    <a:cubicBezTo>
                      <a:pt x="1300" y="213"/>
                      <a:pt x="1293" y="207"/>
                      <a:pt x="1286" y="199"/>
                    </a:cubicBezTo>
                    <a:cubicBezTo>
                      <a:pt x="1279" y="192"/>
                      <a:pt x="1270" y="186"/>
                      <a:pt x="1263" y="180"/>
                    </a:cubicBezTo>
                    <a:cubicBezTo>
                      <a:pt x="1255" y="173"/>
                      <a:pt x="1248" y="166"/>
                      <a:pt x="1239" y="160"/>
                    </a:cubicBezTo>
                    <a:cubicBezTo>
                      <a:pt x="1231" y="154"/>
                      <a:pt x="1223" y="148"/>
                      <a:pt x="1215" y="143"/>
                    </a:cubicBezTo>
                    <a:cubicBezTo>
                      <a:pt x="1206" y="136"/>
                      <a:pt x="1198" y="130"/>
                      <a:pt x="1190" y="125"/>
                    </a:cubicBezTo>
                    <a:cubicBezTo>
                      <a:pt x="1164" y="109"/>
                      <a:pt x="1137" y="93"/>
                      <a:pt x="1110" y="80"/>
                    </a:cubicBezTo>
                    <a:cubicBezTo>
                      <a:pt x="1103" y="76"/>
                      <a:pt x="1097" y="72"/>
                      <a:pt x="1091" y="70"/>
                    </a:cubicBezTo>
                    <a:cubicBezTo>
                      <a:pt x="994" y="25"/>
                      <a:pt x="884" y="0"/>
                      <a:pt x="770" y="0"/>
                    </a:cubicBezTo>
                    <a:close/>
                  </a:path>
                </a:pathLst>
              </a:custGeom>
              <a:solidFill>
                <a:srgbClr val="EE73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7"/>
              <p:cNvSpPr/>
              <p:nvPr/>
            </p:nvSpPr>
            <p:spPr>
              <a:xfrm>
                <a:off x="2408138" y="1339092"/>
                <a:ext cx="52810" cy="65160"/>
              </a:xfrm>
              <a:custGeom>
                <a:avLst/>
                <a:gdLst/>
                <a:ahLst/>
                <a:cxnLst/>
                <a:rect l="l" t="t" r="r" b="b"/>
                <a:pathLst>
                  <a:path w="449" h="554" extrusionOk="0">
                    <a:moveTo>
                      <a:pt x="88" y="0"/>
                    </a:moveTo>
                    <a:lnTo>
                      <a:pt x="88" y="0"/>
                    </a:lnTo>
                    <a:cubicBezTo>
                      <a:pt x="94" y="59"/>
                      <a:pt x="109" y="109"/>
                      <a:pt x="109" y="109"/>
                    </a:cubicBezTo>
                    <a:cubicBezTo>
                      <a:pt x="109" y="109"/>
                      <a:pt x="112" y="107"/>
                      <a:pt x="115" y="107"/>
                    </a:cubicBezTo>
                    <a:cubicBezTo>
                      <a:pt x="123" y="107"/>
                      <a:pt x="134" y="114"/>
                      <a:pt x="134" y="158"/>
                    </a:cubicBezTo>
                    <a:cubicBezTo>
                      <a:pt x="134" y="222"/>
                      <a:pt x="85" y="323"/>
                      <a:pt x="85" y="323"/>
                    </a:cubicBezTo>
                    <a:cubicBezTo>
                      <a:pt x="85" y="323"/>
                      <a:pt x="0" y="345"/>
                      <a:pt x="0" y="406"/>
                    </a:cubicBezTo>
                    <a:cubicBezTo>
                      <a:pt x="0" y="468"/>
                      <a:pt x="11" y="495"/>
                      <a:pt x="39" y="523"/>
                    </a:cubicBezTo>
                    <a:cubicBezTo>
                      <a:pt x="55" y="538"/>
                      <a:pt x="80" y="554"/>
                      <a:pt x="108" y="554"/>
                    </a:cubicBezTo>
                    <a:cubicBezTo>
                      <a:pt x="129" y="554"/>
                      <a:pt x="152" y="546"/>
                      <a:pt x="176" y="523"/>
                    </a:cubicBezTo>
                    <a:cubicBezTo>
                      <a:pt x="230" y="468"/>
                      <a:pt x="264" y="452"/>
                      <a:pt x="294" y="423"/>
                    </a:cubicBezTo>
                    <a:cubicBezTo>
                      <a:pt x="323" y="393"/>
                      <a:pt x="266" y="386"/>
                      <a:pt x="335" y="368"/>
                    </a:cubicBezTo>
                    <a:cubicBezTo>
                      <a:pt x="403" y="349"/>
                      <a:pt x="368" y="345"/>
                      <a:pt x="444" y="345"/>
                    </a:cubicBezTo>
                    <a:lnTo>
                      <a:pt x="448" y="345"/>
                    </a:lnTo>
                    <a:cubicBezTo>
                      <a:pt x="370" y="193"/>
                      <a:pt x="243" y="72"/>
                      <a:pt x="88" y="0"/>
                    </a:cubicBez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7"/>
              <p:cNvSpPr/>
              <p:nvPr/>
            </p:nvSpPr>
            <p:spPr>
              <a:xfrm>
                <a:off x="2387202" y="1407192"/>
                <a:ext cx="84097" cy="97387"/>
              </a:xfrm>
              <a:custGeom>
                <a:avLst/>
                <a:gdLst/>
                <a:ahLst/>
                <a:cxnLst/>
                <a:rect l="l" t="t" r="r" b="b"/>
                <a:pathLst>
                  <a:path w="715" h="828" extrusionOk="0">
                    <a:moveTo>
                      <a:pt x="494" y="1"/>
                    </a:moveTo>
                    <a:cubicBezTo>
                      <a:pt x="428" y="1"/>
                      <a:pt x="481" y="32"/>
                      <a:pt x="393" y="119"/>
                    </a:cubicBezTo>
                    <a:cubicBezTo>
                      <a:pt x="304" y="208"/>
                      <a:pt x="393" y="157"/>
                      <a:pt x="360" y="189"/>
                    </a:cubicBezTo>
                    <a:cubicBezTo>
                      <a:pt x="328" y="221"/>
                      <a:pt x="373" y="305"/>
                      <a:pt x="331" y="348"/>
                    </a:cubicBezTo>
                    <a:cubicBezTo>
                      <a:pt x="289" y="390"/>
                      <a:pt x="260" y="419"/>
                      <a:pt x="130" y="419"/>
                    </a:cubicBezTo>
                    <a:cubicBezTo>
                      <a:pt x="0" y="419"/>
                      <a:pt x="62" y="487"/>
                      <a:pt x="62" y="487"/>
                    </a:cubicBezTo>
                    <a:lnTo>
                      <a:pt x="62" y="616"/>
                    </a:lnTo>
                    <a:cubicBezTo>
                      <a:pt x="62" y="646"/>
                      <a:pt x="77" y="683"/>
                      <a:pt x="92" y="708"/>
                    </a:cubicBezTo>
                    <a:cubicBezTo>
                      <a:pt x="98" y="715"/>
                      <a:pt x="103" y="722"/>
                      <a:pt x="107" y="726"/>
                    </a:cubicBezTo>
                    <a:lnTo>
                      <a:pt x="178" y="798"/>
                    </a:lnTo>
                    <a:cubicBezTo>
                      <a:pt x="195" y="813"/>
                      <a:pt x="212" y="819"/>
                      <a:pt x="244" y="828"/>
                    </a:cubicBezTo>
                    <a:cubicBezTo>
                      <a:pt x="368" y="775"/>
                      <a:pt x="474" y="690"/>
                      <a:pt x="555" y="585"/>
                    </a:cubicBezTo>
                    <a:cubicBezTo>
                      <a:pt x="563" y="575"/>
                      <a:pt x="570" y="565"/>
                      <a:pt x="578" y="555"/>
                    </a:cubicBezTo>
                    <a:cubicBezTo>
                      <a:pt x="586" y="542"/>
                      <a:pt x="595" y="527"/>
                      <a:pt x="603" y="514"/>
                    </a:cubicBezTo>
                    <a:cubicBezTo>
                      <a:pt x="612" y="500"/>
                      <a:pt x="620" y="486"/>
                      <a:pt x="627" y="471"/>
                    </a:cubicBezTo>
                    <a:cubicBezTo>
                      <a:pt x="634" y="457"/>
                      <a:pt x="642" y="443"/>
                      <a:pt x="648" y="427"/>
                    </a:cubicBezTo>
                    <a:cubicBezTo>
                      <a:pt x="666" y="385"/>
                      <a:pt x="682" y="339"/>
                      <a:pt x="692" y="293"/>
                    </a:cubicBezTo>
                    <a:cubicBezTo>
                      <a:pt x="696" y="275"/>
                      <a:pt x="700" y="256"/>
                      <a:pt x="704" y="237"/>
                    </a:cubicBezTo>
                    <a:cubicBezTo>
                      <a:pt x="679" y="227"/>
                      <a:pt x="715" y="194"/>
                      <a:pt x="675" y="153"/>
                    </a:cubicBezTo>
                    <a:cubicBezTo>
                      <a:pt x="626" y="105"/>
                      <a:pt x="645" y="123"/>
                      <a:pt x="613" y="91"/>
                    </a:cubicBezTo>
                    <a:cubicBezTo>
                      <a:pt x="581" y="58"/>
                      <a:pt x="561" y="1"/>
                      <a:pt x="494" y="1"/>
                    </a:cubicBez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7"/>
              <p:cNvSpPr/>
              <p:nvPr/>
            </p:nvSpPr>
            <p:spPr>
              <a:xfrm>
                <a:off x="2330040" y="1450005"/>
                <a:ext cx="50458" cy="61749"/>
              </a:xfrm>
              <a:custGeom>
                <a:avLst/>
                <a:gdLst/>
                <a:ahLst/>
                <a:cxnLst/>
                <a:rect l="l" t="t" r="r" b="b"/>
                <a:pathLst>
                  <a:path w="429" h="525" extrusionOk="0">
                    <a:moveTo>
                      <a:pt x="134" y="0"/>
                    </a:moveTo>
                    <a:cubicBezTo>
                      <a:pt x="99" y="0"/>
                      <a:pt x="68" y="3"/>
                      <a:pt x="68" y="3"/>
                    </a:cubicBezTo>
                    <a:lnTo>
                      <a:pt x="68" y="77"/>
                    </a:lnTo>
                    <a:cubicBezTo>
                      <a:pt x="68" y="77"/>
                      <a:pt x="56" y="71"/>
                      <a:pt x="44" y="71"/>
                    </a:cubicBezTo>
                    <a:cubicBezTo>
                      <a:pt x="32" y="71"/>
                      <a:pt x="20" y="78"/>
                      <a:pt x="20" y="103"/>
                    </a:cubicBezTo>
                    <a:cubicBezTo>
                      <a:pt x="20" y="141"/>
                      <a:pt x="31" y="187"/>
                      <a:pt x="28" y="215"/>
                    </a:cubicBezTo>
                    <a:cubicBezTo>
                      <a:pt x="28" y="226"/>
                      <a:pt x="25" y="234"/>
                      <a:pt x="20" y="240"/>
                    </a:cubicBezTo>
                    <a:cubicBezTo>
                      <a:pt x="0" y="258"/>
                      <a:pt x="20" y="321"/>
                      <a:pt x="20" y="321"/>
                    </a:cubicBezTo>
                    <a:lnTo>
                      <a:pt x="79" y="434"/>
                    </a:lnTo>
                    <a:lnTo>
                      <a:pt x="79" y="440"/>
                    </a:lnTo>
                    <a:cubicBezTo>
                      <a:pt x="79" y="440"/>
                      <a:pt x="79" y="440"/>
                      <a:pt x="80" y="441"/>
                    </a:cubicBezTo>
                    <a:cubicBezTo>
                      <a:pt x="129" y="466"/>
                      <a:pt x="181" y="485"/>
                      <a:pt x="236" y="500"/>
                    </a:cubicBezTo>
                    <a:cubicBezTo>
                      <a:pt x="298" y="516"/>
                      <a:pt x="363" y="525"/>
                      <a:pt x="429" y="525"/>
                    </a:cubicBezTo>
                    <a:cubicBezTo>
                      <a:pt x="383" y="479"/>
                      <a:pt x="286" y="472"/>
                      <a:pt x="286" y="472"/>
                    </a:cubicBezTo>
                    <a:cubicBezTo>
                      <a:pt x="286" y="472"/>
                      <a:pt x="280" y="475"/>
                      <a:pt x="272" y="475"/>
                    </a:cubicBezTo>
                    <a:cubicBezTo>
                      <a:pt x="262" y="475"/>
                      <a:pt x="250" y="469"/>
                      <a:pt x="248" y="442"/>
                    </a:cubicBezTo>
                    <a:cubicBezTo>
                      <a:pt x="247" y="439"/>
                      <a:pt x="247" y="436"/>
                      <a:pt x="247" y="434"/>
                    </a:cubicBezTo>
                    <a:lnTo>
                      <a:pt x="247" y="343"/>
                    </a:lnTo>
                    <a:cubicBezTo>
                      <a:pt x="247" y="343"/>
                      <a:pt x="227" y="354"/>
                      <a:pt x="206" y="354"/>
                    </a:cubicBezTo>
                    <a:cubicBezTo>
                      <a:pt x="195" y="354"/>
                      <a:pt x="184" y="351"/>
                      <a:pt x="176" y="343"/>
                    </a:cubicBezTo>
                    <a:cubicBezTo>
                      <a:pt x="157" y="324"/>
                      <a:pt x="142" y="291"/>
                      <a:pt x="134" y="274"/>
                    </a:cubicBezTo>
                    <a:cubicBezTo>
                      <a:pt x="132" y="265"/>
                      <a:pt x="130" y="261"/>
                      <a:pt x="130" y="261"/>
                    </a:cubicBezTo>
                    <a:cubicBezTo>
                      <a:pt x="130" y="261"/>
                      <a:pt x="108" y="216"/>
                      <a:pt x="130" y="193"/>
                    </a:cubicBezTo>
                    <a:cubicBezTo>
                      <a:pt x="153" y="170"/>
                      <a:pt x="156" y="167"/>
                      <a:pt x="188" y="135"/>
                    </a:cubicBezTo>
                    <a:cubicBezTo>
                      <a:pt x="221" y="103"/>
                      <a:pt x="241" y="77"/>
                      <a:pt x="241" y="32"/>
                    </a:cubicBezTo>
                    <a:cubicBezTo>
                      <a:pt x="241" y="6"/>
                      <a:pt x="183" y="0"/>
                      <a:pt x="134" y="0"/>
                    </a:cubicBez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7"/>
              <p:cNvSpPr/>
              <p:nvPr/>
            </p:nvSpPr>
            <p:spPr>
              <a:xfrm>
                <a:off x="2371088" y="1415778"/>
                <a:ext cx="32345" cy="25053"/>
              </a:xfrm>
              <a:custGeom>
                <a:avLst/>
                <a:gdLst/>
                <a:ahLst/>
                <a:cxnLst/>
                <a:rect l="l" t="t" r="r" b="b"/>
                <a:pathLst>
                  <a:path w="275" h="213" extrusionOk="0">
                    <a:moveTo>
                      <a:pt x="91" y="1"/>
                    </a:moveTo>
                    <a:lnTo>
                      <a:pt x="61" y="22"/>
                    </a:lnTo>
                    <a:lnTo>
                      <a:pt x="0" y="64"/>
                    </a:lnTo>
                    <a:lnTo>
                      <a:pt x="0" y="135"/>
                    </a:lnTo>
                    <a:cubicBezTo>
                      <a:pt x="0" y="173"/>
                      <a:pt x="33" y="213"/>
                      <a:pt x="33" y="213"/>
                    </a:cubicBezTo>
                    <a:lnTo>
                      <a:pt x="91" y="213"/>
                    </a:lnTo>
                    <a:cubicBezTo>
                      <a:pt x="91" y="213"/>
                      <a:pt x="61" y="175"/>
                      <a:pt x="128" y="175"/>
                    </a:cubicBezTo>
                    <a:cubicBezTo>
                      <a:pt x="194" y="175"/>
                      <a:pt x="232" y="107"/>
                      <a:pt x="232" y="107"/>
                    </a:cubicBezTo>
                    <a:lnTo>
                      <a:pt x="275" y="64"/>
                    </a:lnTo>
                    <a:lnTo>
                      <a:pt x="232" y="22"/>
                    </a:lnTo>
                    <a:lnTo>
                      <a:pt x="91" y="1"/>
                    </a:ln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7"/>
              <p:cNvSpPr/>
              <p:nvPr/>
            </p:nvSpPr>
            <p:spPr>
              <a:xfrm>
                <a:off x="2360150" y="1330741"/>
                <a:ext cx="22818" cy="41049"/>
              </a:xfrm>
              <a:custGeom>
                <a:avLst/>
                <a:gdLst/>
                <a:ahLst/>
                <a:cxnLst/>
                <a:rect l="l" t="t" r="r" b="b"/>
                <a:pathLst>
                  <a:path w="194" h="349" extrusionOk="0">
                    <a:moveTo>
                      <a:pt x="173" y="0"/>
                    </a:moveTo>
                    <a:cubicBezTo>
                      <a:pt x="115" y="0"/>
                      <a:pt x="59" y="7"/>
                      <a:pt x="4" y="19"/>
                    </a:cubicBezTo>
                    <a:cubicBezTo>
                      <a:pt x="3" y="19"/>
                      <a:pt x="2" y="20"/>
                      <a:pt x="1" y="20"/>
                    </a:cubicBezTo>
                    <a:cubicBezTo>
                      <a:pt x="1" y="39"/>
                      <a:pt x="0" y="60"/>
                      <a:pt x="0" y="71"/>
                    </a:cubicBezTo>
                    <a:lnTo>
                      <a:pt x="0" y="210"/>
                    </a:lnTo>
                    <a:lnTo>
                      <a:pt x="46" y="294"/>
                    </a:lnTo>
                    <a:lnTo>
                      <a:pt x="79" y="348"/>
                    </a:lnTo>
                    <a:lnTo>
                      <a:pt x="174" y="348"/>
                    </a:lnTo>
                    <a:cubicBezTo>
                      <a:pt x="174" y="348"/>
                      <a:pt x="174" y="265"/>
                      <a:pt x="183" y="255"/>
                    </a:cubicBezTo>
                    <a:cubicBezTo>
                      <a:pt x="193" y="246"/>
                      <a:pt x="174" y="178"/>
                      <a:pt x="173" y="178"/>
                    </a:cubicBezTo>
                    <a:lnTo>
                      <a:pt x="173" y="0"/>
                    </a:ln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7"/>
              <p:cNvSpPr/>
              <p:nvPr/>
            </p:nvSpPr>
            <p:spPr>
              <a:xfrm>
                <a:off x="2290050" y="1344737"/>
                <a:ext cx="49987" cy="102210"/>
              </a:xfrm>
              <a:custGeom>
                <a:avLst/>
                <a:gdLst/>
                <a:ahLst/>
                <a:cxnLst/>
                <a:rect l="l" t="t" r="r" b="b"/>
                <a:pathLst>
                  <a:path w="425" h="869" extrusionOk="0">
                    <a:moveTo>
                      <a:pt x="358" y="1"/>
                    </a:moveTo>
                    <a:cubicBezTo>
                      <a:pt x="144" y="137"/>
                      <a:pt x="0" y="377"/>
                      <a:pt x="0" y="650"/>
                    </a:cubicBezTo>
                    <a:cubicBezTo>
                      <a:pt x="0" y="660"/>
                      <a:pt x="0" y="670"/>
                      <a:pt x="2" y="679"/>
                    </a:cubicBezTo>
                    <a:cubicBezTo>
                      <a:pt x="4" y="745"/>
                      <a:pt x="14" y="808"/>
                      <a:pt x="32" y="868"/>
                    </a:cubicBezTo>
                    <a:lnTo>
                      <a:pt x="83" y="821"/>
                    </a:lnTo>
                    <a:lnTo>
                      <a:pt x="153" y="757"/>
                    </a:lnTo>
                    <a:lnTo>
                      <a:pt x="153" y="561"/>
                    </a:lnTo>
                    <a:lnTo>
                      <a:pt x="208" y="506"/>
                    </a:lnTo>
                    <a:lnTo>
                      <a:pt x="258" y="389"/>
                    </a:lnTo>
                    <a:lnTo>
                      <a:pt x="350" y="339"/>
                    </a:lnTo>
                    <a:lnTo>
                      <a:pt x="388" y="339"/>
                    </a:lnTo>
                    <a:lnTo>
                      <a:pt x="425" y="301"/>
                    </a:lnTo>
                    <a:lnTo>
                      <a:pt x="389" y="266"/>
                    </a:lnTo>
                    <a:cubicBezTo>
                      <a:pt x="389" y="266"/>
                      <a:pt x="409" y="221"/>
                      <a:pt x="389" y="201"/>
                    </a:cubicBezTo>
                    <a:cubicBezTo>
                      <a:pt x="369" y="182"/>
                      <a:pt x="389" y="117"/>
                      <a:pt x="389" y="117"/>
                    </a:cubicBezTo>
                    <a:cubicBezTo>
                      <a:pt x="389" y="117"/>
                      <a:pt x="369" y="52"/>
                      <a:pt x="358" y="1"/>
                    </a:cubicBez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7"/>
              <p:cNvSpPr/>
              <p:nvPr/>
            </p:nvSpPr>
            <p:spPr>
              <a:xfrm>
                <a:off x="2330981" y="1389432"/>
                <a:ext cx="20465" cy="18113"/>
              </a:xfrm>
              <a:custGeom>
                <a:avLst/>
                <a:gdLst/>
                <a:ahLst/>
                <a:cxnLst/>
                <a:rect l="l" t="t" r="r" b="b"/>
                <a:pathLst>
                  <a:path w="174" h="154" extrusionOk="0">
                    <a:moveTo>
                      <a:pt x="152" y="1"/>
                    </a:moveTo>
                    <a:lnTo>
                      <a:pt x="42" y="45"/>
                    </a:lnTo>
                    <a:cubicBezTo>
                      <a:pt x="42" y="45"/>
                      <a:pt x="0" y="97"/>
                      <a:pt x="13" y="127"/>
                    </a:cubicBezTo>
                    <a:cubicBezTo>
                      <a:pt x="23" y="151"/>
                      <a:pt x="63" y="154"/>
                      <a:pt x="79" y="154"/>
                    </a:cubicBezTo>
                    <a:cubicBezTo>
                      <a:pt x="83" y="154"/>
                      <a:pt x="86" y="154"/>
                      <a:pt x="86" y="154"/>
                    </a:cubicBezTo>
                    <a:lnTo>
                      <a:pt x="152" y="127"/>
                    </a:lnTo>
                    <a:lnTo>
                      <a:pt x="174" y="55"/>
                    </a:lnTo>
                    <a:lnTo>
                      <a:pt x="152" y="1"/>
                    </a:ln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7"/>
              <p:cNvSpPr/>
              <p:nvPr/>
            </p:nvSpPr>
            <p:spPr>
              <a:xfrm>
                <a:off x="2309222" y="1444241"/>
                <a:ext cx="13291" cy="14937"/>
              </a:xfrm>
              <a:custGeom>
                <a:avLst/>
                <a:gdLst/>
                <a:ahLst/>
                <a:cxnLst/>
                <a:rect l="l" t="t" r="r" b="b"/>
                <a:pathLst>
                  <a:path w="113" h="127" extrusionOk="0">
                    <a:moveTo>
                      <a:pt x="85" y="1"/>
                    </a:moveTo>
                    <a:lnTo>
                      <a:pt x="18" y="54"/>
                    </a:lnTo>
                    <a:cubicBezTo>
                      <a:pt x="18" y="54"/>
                      <a:pt x="1" y="99"/>
                      <a:pt x="15" y="117"/>
                    </a:cubicBezTo>
                    <a:cubicBezTo>
                      <a:pt x="21" y="124"/>
                      <a:pt x="30" y="126"/>
                      <a:pt x="39" y="126"/>
                    </a:cubicBezTo>
                    <a:cubicBezTo>
                      <a:pt x="55" y="126"/>
                      <a:pt x="72" y="119"/>
                      <a:pt x="72" y="119"/>
                    </a:cubicBezTo>
                    <a:lnTo>
                      <a:pt x="112" y="87"/>
                    </a:lnTo>
                    <a:lnTo>
                      <a:pt x="111" y="33"/>
                    </a:lnTo>
                    <a:lnTo>
                      <a:pt x="85" y="1"/>
                    </a:ln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7"/>
              <p:cNvSpPr/>
              <p:nvPr/>
            </p:nvSpPr>
            <p:spPr>
              <a:xfrm>
                <a:off x="2398964" y="1352735"/>
                <a:ext cx="8468" cy="9645"/>
              </a:xfrm>
              <a:custGeom>
                <a:avLst/>
                <a:gdLst/>
                <a:ahLst/>
                <a:cxnLst/>
                <a:rect l="l" t="t" r="r" b="b"/>
                <a:pathLst>
                  <a:path w="72" h="82" extrusionOk="0">
                    <a:moveTo>
                      <a:pt x="55" y="0"/>
                    </a:moveTo>
                    <a:lnTo>
                      <a:pt x="12" y="35"/>
                    </a:lnTo>
                    <a:cubicBezTo>
                      <a:pt x="12" y="35"/>
                      <a:pt x="1" y="64"/>
                      <a:pt x="10" y="75"/>
                    </a:cubicBezTo>
                    <a:cubicBezTo>
                      <a:pt x="14" y="80"/>
                      <a:pt x="20" y="81"/>
                      <a:pt x="26" y="81"/>
                    </a:cubicBezTo>
                    <a:cubicBezTo>
                      <a:pt x="37" y="81"/>
                      <a:pt x="47" y="77"/>
                      <a:pt x="47" y="77"/>
                    </a:cubicBezTo>
                    <a:lnTo>
                      <a:pt x="72" y="57"/>
                    </a:lnTo>
                    <a:lnTo>
                      <a:pt x="72" y="22"/>
                    </a:lnTo>
                    <a:lnTo>
                      <a:pt x="55" y="0"/>
                    </a:lnTo>
                    <a:close/>
                  </a:path>
                </a:pathLst>
              </a:custGeom>
              <a:solidFill>
                <a:srgbClr val="F59B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7"/>
              <p:cNvSpPr/>
              <p:nvPr/>
            </p:nvSpPr>
            <p:spPr>
              <a:xfrm>
                <a:off x="2338626" y="1340150"/>
                <a:ext cx="132320" cy="171604"/>
              </a:xfrm>
              <a:custGeom>
                <a:avLst/>
                <a:gdLst/>
                <a:ahLst/>
                <a:cxnLst/>
                <a:rect l="l" t="t" r="r" b="b"/>
                <a:pathLst>
                  <a:path w="1125" h="1459" extrusionOk="0">
                    <a:moveTo>
                      <a:pt x="697" y="1"/>
                    </a:moveTo>
                    <a:lnTo>
                      <a:pt x="697" y="1"/>
                    </a:lnTo>
                    <a:cubicBezTo>
                      <a:pt x="817" y="295"/>
                      <a:pt x="1066" y="1157"/>
                      <a:pt x="0" y="1372"/>
                    </a:cubicBezTo>
                    <a:cubicBezTo>
                      <a:pt x="3" y="1372"/>
                      <a:pt x="4" y="1373"/>
                      <a:pt x="6" y="1374"/>
                    </a:cubicBezTo>
                    <a:cubicBezTo>
                      <a:pt x="55" y="1399"/>
                      <a:pt x="108" y="1419"/>
                      <a:pt x="163" y="1434"/>
                    </a:cubicBezTo>
                    <a:cubicBezTo>
                      <a:pt x="225" y="1450"/>
                      <a:pt x="290" y="1459"/>
                      <a:pt x="356" y="1459"/>
                    </a:cubicBezTo>
                    <a:lnTo>
                      <a:pt x="357" y="1459"/>
                    </a:lnTo>
                    <a:cubicBezTo>
                      <a:pt x="463" y="1459"/>
                      <a:pt x="564" y="1437"/>
                      <a:pt x="657" y="1398"/>
                    </a:cubicBezTo>
                    <a:cubicBezTo>
                      <a:pt x="777" y="1346"/>
                      <a:pt x="882" y="1264"/>
                      <a:pt x="962" y="1163"/>
                    </a:cubicBezTo>
                    <a:cubicBezTo>
                      <a:pt x="1041" y="1062"/>
                      <a:pt x="1096" y="940"/>
                      <a:pt x="1117" y="807"/>
                    </a:cubicBezTo>
                    <a:cubicBezTo>
                      <a:pt x="1122" y="769"/>
                      <a:pt x="1125" y="730"/>
                      <a:pt x="1125" y="689"/>
                    </a:cubicBezTo>
                    <a:cubicBezTo>
                      <a:pt x="1125" y="561"/>
                      <a:pt x="1094" y="442"/>
                      <a:pt x="1039" y="336"/>
                    </a:cubicBezTo>
                    <a:cubicBezTo>
                      <a:pt x="964" y="192"/>
                      <a:pt x="844" y="73"/>
                      <a:pt x="697" y="1"/>
                    </a:cubicBezTo>
                    <a:close/>
                  </a:path>
                </a:pathLst>
              </a:custGeom>
              <a:solidFill>
                <a:srgbClr val="FFFFFF">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7"/>
              <p:cNvSpPr/>
              <p:nvPr/>
            </p:nvSpPr>
            <p:spPr>
              <a:xfrm>
                <a:off x="2610792" y="1257230"/>
                <a:ext cx="317802" cy="317802"/>
              </a:xfrm>
              <a:custGeom>
                <a:avLst/>
                <a:gdLst/>
                <a:ahLst/>
                <a:cxnLst/>
                <a:rect l="l" t="t" r="r" b="b"/>
                <a:pathLst>
                  <a:path w="2702" h="2702" extrusionOk="0">
                    <a:moveTo>
                      <a:pt x="1351" y="0"/>
                    </a:moveTo>
                    <a:cubicBezTo>
                      <a:pt x="1249" y="0"/>
                      <a:pt x="1149" y="12"/>
                      <a:pt x="1054" y="34"/>
                    </a:cubicBezTo>
                    <a:cubicBezTo>
                      <a:pt x="1052" y="34"/>
                      <a:pt x="1050" y="34"/>
                      <a:pt x="1049" y="35"/>
                    </a:cubicBezTo>
                    <a:cubicBezTo>
                      <a:pt x="897" y="69"/>
                      <a:pt x="756" y="129"/>
                      <a:pt x="628" y="210"/>
                    </a:cubicBezTo>
                    <a:cubicBezTo>
                      <a:pt x="251" y="450"/>
                      <a:pt x="0" y="871"/>
                      <a:pt x="0" y="1351"/>
                    </a:cubicBezTo>
                    <a:cubicBezTo>
                      <a:pt x="0" y="1484"/>
                      <a:pt x="19" y="1612"/>
                      <a:pt x="55" y="1734"/>
                    </a:cubicBezTo>
                    <a:cubicBezTo>
                      <a:pt x="148" y="2050"/>
                      <a:pt x="354" y="2317"/>
                      <a:pt x="626" y="2491"/>
                    </a:cubicBezTo>
                    <a:cubicBezTo>
                      <a:pt x="661" y="2513"/>
                      <a:pt x="697" y="2533"/>
                      <a:pt x="734" y="2552"/>
                    </a:cubicBezTo>
                    <a:cubicBezTo>
                      <a:pt x="821" y="2597"/>
                      <a:pt x="913" y="2633"/>
                      <a:pt x="1010" y="2658"/>
                    </a:cubicBezTo>
                    <a:cubicBezTo>
                      <a:pt x="1118" y="2686"/>
                      <a:pt x="1232" y="2701"/>
                      <a:pt x="1349" y="2701"/>
                    </a:cubicBezTo>
                    <a:lnTo>
                      <a:pt x="1350" y="2701"/>
                    </a:lnTo>
                    <a:cubicBezTo>
                      <a:pt x="1538" y="2701"/>
                      <a:pt x="1716" y="2663"/>
                      <a:pt x="1878" y="2594"/>
                    </a:cubicBezTo>
                    <a:lnTo>
                      <a:pt x="1879" y="2594"/>
                    </a:lnTo>
                    <a:cubicBezTo>
                      <a:pt x="2301" y="2414"/>
                      <a:pt x="2613" y="2025"/>
                      <a:pt x="2685" y="1557"/>
                    </a:cubicBezTo>
                    <a:cubicBezTo>
                      <a:pt x="2695" y="1490"/>
                      <a:pt x="2701" y="1421"/>
                      <a:pt x="2701" y="1351"/>
                    </a:cubicBezTo>
                    <a:cubicBezTo>
                      <a:pt x="2701" y="1127"/>
                      <a:pt x="2646" y="916"/>
                      <a:pt x="2549" y="730"/>
                    </a:cubicBezTo>
                    <a:cubicBezTo>
                      <a:pt x="2412" y="464"/>
                      <a:pt x="2188" y="250"/>
                      <a:pt x="1915" y="124"/>
                    </a:cubicBezTo>
                    <a:cubicBezTo>
                      <a:pt x="1743" y="45"/>
                      <a:pt x="1552" y="0"/>
                      <a:pt x="1351" y="0"/>
                    </a:cubicBezTo>
                    <a:close/>
                  </a:path>
                </a:pathLst>
              </a:custGeom>
              <a:solidFill>
                <a:srgbClr val="EB58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7"/>
              <p:cNvSpPr/>
              <p:nvPr/>
            </p:nvSpPr>
            <p:spPr>
              <a:xfrm>
                <a:off x="2611145" y="1375200"/>
                <a:ext cx="119382" cy="186659"/>
              </a:xfrm>
              <a:custGeom>
                <a:avLst/>
                <a:gdLst/>
                <a:ahLst/>
                <a:cxnLst/>
                <a:rect l="l" t="t" r="r" b="b"/>
                <a:pathLst>
                  <a:path w="1015" h="1587" extrusionOk="0">
                    <a:moveTo>
                      <a:pt x="45" y="0"/>
                    </a:moveTo>
                    <a:cubicBezTo>
                      <a:pt x="16" y="111"/>
                      <a:pt x="0" y="225"/>
                      <a:pt x="1" y="344"/>
                    </a:cubicBezTo>
                    <a:cubicBezTo>
                      <a:pt x="1" y="902"/>
                      <a:pt x="339" y="1380"/>
                      <a:pt x="822" y="1587"/>
                    </a:cubicBezTo>
                    <a:lnTo>
                      <a:pt x="949" y="1587"/>
                    </a:lnTo>
                    <a:lnTo>
                      <a:pt x="1014" y="1322"/>
                    </a:lnTo>
                    <a:lnTo>
                      <a:pt x="949" y="1147"/>
                    </a:lnTo>
                    <a:lnTo>
                      <a:pt x="664" y="862"/>
                    </a:lnTo>
                    <a:lnTo>
                      <a:pt x="600" y="578"/>
                    </a:lnTo>
                    <a:lnTo>
                      <a:pt x="444" y="485"/>
                    </a:lnTo>
                    <a:cubicBezTo>
                      <a:pt x="444" y="485"/>
                      <a:pt x="404" y="373"/>
                      <a:pt x="353" y="322"/>
                    </a:cubicBezTo>
                    <a:cubicBezTo>
                      <a:pt x="304" y="273"/>
                      <a:pt x="353" y="58"/>
                      <a:pt x="353" y="58"/>
                    </a:cubicBezTo>
                    <a:lnTo>
                      <a:pt x="276" y="0"/>
                    </a:ln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7"/>
              <p:cNvSpPr/>
              <p:nvPr/>
            </p:nvSpPr>
            <p:spPr>
              <a:xfrm>
                <a:off x="2663367" y="1323096"/>
                <a:ext cx="120676" cy="47988"/>
              </a:xfrm>
              <a:custGeom>
                <a:avLst/>
                <a:gdLst/>
                <a:ahLst/>
                <a:cxnLst/>
                <a:rect l="l" t="t" r="r" b="b"/>
                <a:pathLst>
                  <a:path w="1026" h="408" extrusionOk="0">
                    <a:moveTo>
                      <a:pt x="61" y="0"/>
                    </a:moveTo>
                    <a:cubicBezTo>
                      <a:pt x="30" y="0"/>
                      <a:pt x="0" y="12"/>
                      <a:pt x="0" y="55"/>
                    </a:cubicBezTo>
                    <a:cubicBezTo>
                      <a:pt x="0" y="146"/>
                      <a:pt x="82" y="254"/>
                      <a:pt x="82" y="254"/>
                    </a:cubicBezTo>
                    <a:lnTo>
                      <a:pt x="177" y="408"/>
                    </a:lnTo>
                    <a:lnTo>
                      <a:pt x="320" y="408"/>
                    </a:lnTo>
                    <a:cubicBezTo>
                      <a:pt x="420" y="408"/>
                      <a:pt x="430" y="330"/>
                      <a:pt x="519" y="330"/>
                    </a:cubicBezTo>
                    <a:cubicBezTo>
                      <a:pt x="606" y="330"/>
                      <a:pt x="729" y="349"/>
                      <a:pt x="729" y="349"/>
                    </a:cubicBezTo>
                    <a:cubicBezTo>
                      <a:pt x="729" y="349"/>
                      <a:pt x="757" y="362"/>
                      <a:pt x="792" y="362"/>
                    </a:cubicBezTo>
                    <a:cubicBezTo>
                      <a:pt x="817" y="362"/>
                      <a:pt x="847" y="355"/>
                      <a:pt x="871" y="330"/>
                    </a:cubicBezTo>
                    <a:cubicBezTo>
                      <a:pt x="929" y="274"/>
                      <a:pt x="1026" y="250"/>
                      <a:pt x="926" y="151"/>
                    </a:cubicBezTo>
                    <a:cubicBezTo>
                      <a:pt x="833" y="58"/>
                      <a:pt x="778" y="55"/>
                      <a:pt x="772" y="55"/>
                    </a:cubicBezTo>
                    <a:cubicBezTo>
                      <a:pt x="772" y="55"/>
                      <a:pt x="772" y="55"/>
                      <a:pt x="772" y="55"/>
                    </a:cubicBezTo>
                    <a:cubicBezTo>
                      <a:pt x="772" y="55"/>
                      <a:pt x="734" y="33"/>
                      <a:pt x="695" y="33"/>
                    </a:cubicBezTo>
                    <a:cubicBezTo>
                      <a:pt x="676" y="33"/>
                      <a:pt x="656" y="39"/>
                      <a:pt x="639" y="55"/>
                    </a:cubicBezTo>
                    <a:cubicBezTo>
                      <a:pt x="607" y="87"/>
                      <a:pt x="585" y="114"/>
                      <a:pt x="561" y="114"/>
                    </a:cubicBezTo>
                    <a:cubicBezTo>
                      <a:pt x="550" y="114"/>
                      <a:pt x="539" y="108"/>
                      <a:pt x="526" y="95"/>
                    </a:cubicBezTo>
                    <a:cubicBezTo>
                      <a:pt x="485" y="55"/>
                      <a:pt x="408" y="15"/>
                      <a:pt x="342" y="15"/>
                    </a:cubicBezTo>
                    <a:lnTo>
                      <a:pt x="132" y="15"/>
                    </a:lnTo>
                    <a:cubicBezTo>
                      <a:pt x="132" y="15"/>
                      <a:pt x="95" y="0"/>
                      <a:pt x="61" y="0"/>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7"/>
              <p:cNvSpPr/>
              <p:nvPr/>
            </p:nvSpPr>
            <p:spPr>
              <a:xfrm>
                <a:off x="2751227" y="1440713"/>
                <a:ext cx="60926" cy="47988"/>
              </a:xfrm>
              <a:custGeom>
                <a:avLst/>
                <a:gdLst/>
                <a:ahLst/>
                <a:cxnLst/>
                <a:rect l="l" t="t" r="r" b="b"/>
                <a:pathLst>
                  <a:path w="518" h="408" extrusionOk="0">
                    <a:moveTo>
                      <a:pt x="249" y="0"/>
                    </a:moveTo>
                    <a:cubicBezTo>
                      <a:pt x="188" y="0"/>
                      <a:pt x="142" y="94"/>
                      <a:pt x="81" y="155"/>
                    </a:cubicBezTo>
                    <a:cubicBezTo>
                      <a:pt x="1" y="235"/>
                      <a:pt x="103" y="309"/>
                      <a:pt x="160" y="366"/>
                    </a:cubicBezTo>
                    <a:lnTo>
                      <a:pt x="272" y="393"/>
                    </a:lnTo>
                    <a:cubicBezTo>
                      <a:pt x="272" y="393"/>
                      <a:pt x="302" y="408"/>
                      <a:pt x="342" y="408"/>
                    </a:cubicBezTo>
                    <a:cubicBezTo>
                      <a:pt x="372" y="408"/>
                      <a:pt x="409" y="399"/>
                      <a:pt x="442" y="366"/>
                    </a:cubicBezTo>
                    <a:cubicBezTo>
                      <a:pt x="517" y="291"/>
                      <a:pt x="488" y="208"/>
                      <a:pt x="488" y="208"/>
                    </a:cubicBezTo>
                    <a:lnTo>
                      <a:pt x="314" y="34"/>
                    </a:lnTo>
                    <a:cubicBezTo>
                      <a:pt x="290" y="10"/>
                      <a:pt x="269" y="0"/>
                      <a:pt x="249" y="0"/>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7"/>
              <p:cNvSpPr/>
              <p:nvPr/>
            </p:nvSpPr>
            <p:spPr>
              <a:xfrm>
                <a:off x="2752874" y="1432244"/>
                <a:ext cx="175250" cy="142317"/>
              </a:xfrm>
              <a:custGeom>
                <a:avLst/>
                <a:gdLst/>
                <a:ahLst/>
                <a:cxnLst/>
                <a:rect l="l" t="t" r="r" b="b"/>
                <a:pathLst>
                  <a:path w="1490" h="1210" extrusionOk="0">
                    <a:moveTo>
                      <a:pt x="1206" y="0"/>
                    </a:moveTo>
                    <a:cubicBezTo>
                      <a:pt x="1116" y="0"/>
                      <a:pt x="1097" y="162"/>
                      <a:pt x="1025" y="162"/>
                    </a:cubicBezTo>
                    <a:cubicBezTo>
                      <a:pt x="1025" y="162"/>
                      <a:pt x="1025" y="162"/>
                      <a:pt x="1024" y="162"/>
                    </a:cubicBezTo>
                    <a:cubicBezTo>
                      <a:pt x="952" y="162"/>
                      <a:pt x="895" y="365"/>
                      <a:pt x="895" y="365"/>
                    </a:cubicBezTo>
                    <a:lnTo>
                      <a:pt x="805" y="582"/>
                    </a:lnTo>
                    <a:cubicBezTo>
                      <a:pt x="805" y="582"/>
                      <a:pt x="663" y="676"/>
                      <a:pt x="610" y="728"/>
                    </a:cubicBezTo>
                    <a:cubicBezTo>
                      <a:pt x="558" y="781"/>
                      <a:pt x="477" y="787"/>
                      <a:pt x="428" y="837"/>
                    </a:cubicBezTo>
                    <a:cubicBezTo>
                      <a:pt x="378" y="886"/>
                      <a:pt x="233" y="908"/>
                      <a:pt x="146" y="908"/>
                    </a:cubicBezTo>
                    <a:cubicBezTo>
                      <a:pt x="60" y="908"/>
                      <a:pt x="37" y="1102"/>
                      <a:pt x="37" y="1102"/>
                    </a:cubicBezTo>
                    <a:cubicBezTo>
                      <a:pt x="37" y="1102"/>
                      <a:pt x="18" y="1143"/>
                      <a:pt x="0" y="1202"/>
                    </a:cubicBezTo>
                    <a:cubicBezTo>
                      <a:pt x="48" y="1207"/>
                      <a:pt x="97" y="1209"/>
                      <a:pt x="146" y="1209"/>
                    </a:cubicBezTo>
                    <a:cubicBezTo>
                      <a:pt x="845" y="1209"/>
                      <a:pt x="1419" y="680"/>
                      <a:pt x="1489" y="0"/>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7"/>
              <p:cNvSpPr/>
              <p:nvPr/>
            </p:nvSpPr>
            <p:spPr>
              <a:xfrm>
                <a:off x="2834500" y="1338151"/>
                <a:ext cx="86802" cy="70923"/>
              </a:xfrm>
              <a:custGeom>
                <a:avLst/>
                <a:gdLst/>
                <a:ahLst/>
                <a:cxnLst/>
                <a:rect l="l" t="t" r="r" b="b"/>
                <a:pathLst>
                  <a:path w="738" h="603" extrusionOk="0">
                    <a:moveTo>
                      <a:pt x="533" y="0"/>
                    </a:moveTo>
                    <a:cubicBezTo>
                      <a:pt x="405" y="0"/>
                      <a:pt x="393" y="76"/>
                      <a:pt x="393" y="76"/>
                    </a:cubicBezTo>
                    <a:cubicBezTo>
                      <a:pt x="393" y="76"/>
                      <a:pt x="303" y="166"/>
                      <a:pt x="228" y="241"/>
                    </a:cubicBezTo>
                    <a:cubicBezTo>
                      <a:pt x="154" y="315"/>
                      <a:pt x="130" y="462"/>
                      <a:pt x="33" y="560"/>
                    </a:cubicBezTo>
                    <a:cubicBezTo>
                      <a:pt x="0" y="592"/>
                      <a:pt x="11" y="603"/>
                      <a:pt x="40" y="603"/>
                    </a:cubicBezTo>
                    <a:cubicBezTo>
                      <a:pt x="98" y="603"/>
                      <a:pt x="228" y="560"/>
                      <a:pt x="228" y="560"/>
                    </a:cubicBezTo>
                    <a:cubicBezTo>
                      <a:pt x="228" y="560"/>
                      <a:pt x="292" y="476"/>
                      <a:pt x="421" y="476"/>
                    </a:cubicBezTo>
                    <a:cubicBezTo>
                      <a:pt x="550" y="476"/>
                      <a:pt x="628" y="257"/>
                      <a:pt x="628" y="257"/>
                    </a:cubicBezTo>
                    <a:cubicBezTo>
                      <a:pt x="628" y="257"/>
                      <a:pt x="673" y="247"/>
                      <a:pt x="737" y="243"/>
                    </a:cubicBezTo>
                    <a:cubicBezTo>
                      <a:pt x="709" y="158"/>
                      <a:pt x="674" y="77"/>
                      <a:pt x="631" y="0"/>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2699946" y="1256877"/>
                <a:ext cx="169957" cy="48694"/>
              </a:xfrm>
              <a:custGeom>
                <a:avLst/>
                <a:gdLst/>
                <a:ahLst/>
                <a:cxnLst/>
                <a:rect l="l" t="t" r="r" b="b"/>
                <a:pathLst>
                  <a:path w="1445" h="414" extrusionOk="0">
                    <a:moveTo>
                      <a:pt x="596" y="0"/>
                    </a:moveTo>
                    <a:cubicBezTo>
                      <a:pt x="382" y="0"/>
                      <a:pt x="180" y="50"/>
                      <a:pt x="0" y="139"/>
                    </a:cubicBezTo>
                    <a:lnTo>
                      <a:pt x="0" y="282"/>
                    </a:lnTo>
                    <a:cubicBezTo>
                      <a:pt x="0" y="301"/>
                      <a:pt x="13" y="308"/>
                      <a:pt x="30" y="308"/>
                    </a:cubicBezTo>
                    <a:cubicBezTo>
                      <a:pt x="65" y="308"/>
                      <a:pt x="117" y="282"/>
                      <a:pt x="117" y="282"/>
                    </a:cubicBezTo>
                    <a:cubicBezTo>
                      <a:pt x="117" y="282"/>
                      <a:pt x="194" y="251"/>
                      <a:pt x="258" y="251"/>
                    </a:cubicBezTo>
                    <a:cubicBezTo>
                      <a:pt x="323" y="251"/>
                      <a:pt x="427" y="151"/>
                      <a:pt x="427" y="151"/>
                    </a:cubicBezTo>
                    <a:lnTo>
                      <a:pt x="646" y="251"/>
                    </a:lnTo>
                    <a:lnTo>
                      <a:pt x="929" y="251"/>
                    </a:lnTo>
                    <a:cubicBezTo>
                      <a:pt x="1044" y="251"/>
                      <a:pt x="1138" y="265"/>
                      <a:pt x="1242" y="368"/>
                    </a:cubicBezTo>
                    <a:cubicBezTo>
                      <a:pt x="1277" y="402"/>
                      <a:pt x="1303" y="414"/>
                      <a:pt x="1322" y="414"/>
                    </a:cubicBezTo>
                    <a:cubicBezTo>
                      <a:pt x="1360" y="414"/>
                      <a:pt x="1372" y="368"/>
                      <a:pt x="1372" y="368"/>
                    </a:cubicBezTo>
                    <a:lnTo>
                      <a:pt x="1445" y="301"/>
                    </a:lnTo>
                    <a:cubicBezTo>
                      <a:pt x="1213" y="112"/>
                      <a:pt x="918" y="0"/>
                      <a:pt x="596" y="0"/>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2696888" y="1394136"/>
                <a:ext cx="33521" cy="38814"/>
              </a:xfrm>
              <a:custGeom>
                <a:avLst/>
                <a:gdLst/>
                <a:ahLst/>
                <a:cxnLst/>
                <a:rect l="l" t="t" r="r" b="b"/>
                <a:pathLst>
                  <a:path w="285" h="330" extrusionOk="0">
                    <a:moveTo>
                      <a:pt x="26" y="0"/>
                    </a:moveTo>
                    <a:lnTo>
                      <a:pt x="26" y="184"/>
                    </a:lnTo>
                    <a:cubicBezTo>
                      <a:pt x="26" y="184"/>
                      <a:pt x="0" y="249"/>
                      <a:pt x="78" y="249"/>
                    </a:cubicBezTo>
                    <a:cubicBezTo>
                      <a:pt x="129" y="249"/>
                      <a:pt x="204" y="329"/>
                      <a:pt x="248" y="329"/>
                    </a:cubicBezTo>
                    <a:cubicBezTo>
                      <a:pt x="270" y="329"/>
                      <a:pt x="284" y="309"/>
                      <a:pt x="284" y="249"/>
                    </a:cubicBezTo>
                    <a:cubicBezTo>
                      <a:pt x="284" y="68"/>
                      <a:pt x="153" y="0"/>
                      <a:pt x="153" y="0"/>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2809212" y="1321919"/>
                <a:ext cx="26934" cy="37638"/>
              </a:xfrm>
              <a:custGeom>
                <a:avLst/>
                <a:gdLst/>
                <a:ahLst/>
                <a:cxnLst/>
                <a:rect l="l" t="t" r="r" b="b"/>
                <a:pathLst>
                  <a:path w="229" h="320" extrusionOk="0">
                    <a:moveTo>
                      <a:pt x="34" y="0"/>
                    </a:moveTo>
                    <a:cubicBezTo>
                      <a:pt x="15" y="0"/>
                      <a:pt x="0" y="10"/>
                      <a:pt x="0" y="39"/>
                    </a:cubicBezTo>
                    <a:lnTo>
                      <a:pt x="0" y="214"/>
                    </a:lnTo>
                    <a:cubicBezTo>
                      <a:pt x="0" y="214"/>
                      <a:pt x="2" y="320"/>
                      <a:pt x="54" y="320"/>
                    </a:cubicBezTo>
                    <a:lnTo>
                      <a:pt x="171" y="320"/>
                    </a:lnTo>
                    <a:lnTo>
                      <a:pt x="228" y="214"/>
                    </a:lnTo>
                    <a:lnTo>
                      <a:pt x="131" y="39"/>
                    </a:lnTo>
                    <a:cubicBezTo>
                      <a:pt x="131" y="39"/>
                      <a:pt x="73" y="0"/>
                      <a:pt x="34" y="0"/>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7"/>
              <p:cNvSpPr/>
              <p:nvPr/>
            </p:nvSpPr>
            <p:spPr>
              <a:xfrm>
                <a:off x="2696182" y="1273696"/>
                <a:ext cx="232412" cy="301336"/>
              </a:xfrm>
              <a:custGeom>
                <a:avLst/>
                <a:gdLst/>
                <a:ahLst/>
                <a:cxnLst/>
                <a:rect l="l" t="t" r="r" b="b"/>
                <a:pathLst>
                  <a:path w="1976" h="2562" extrusionOk="0">
                    <a:moveTo>
                      <a:pt x="1223" y="1"/>
                    </a:moveTo>
                    <a:cubicBezTo>
                      <a:pt x="1433" y="518"/>
                      <a:pt x="1870" y="2031"/>
                      <a:pt x="0" y="2409"/>
                    </a:cubicBezTo>
                    <a:cubicBezTo>
                      <a:pt x="3" y="2410"/>
                      <a:pt x="5" y="2411"/>
                      <a:pt x="8" y="2413"/>
                    </a:cubicBezTo>
                    <a:cubicBezTo>
                      <a:pt x="95" y="2457"/>
                      <a:pt x="188" y="2493"/>
                      <a:pt x="284" y="2518"/>
                    </a:cubicBezTo>
                    <a:cubicBezTo>
                      <a:pt x="392" y="2546"/>
                      <a:pt x="506" y="2560"/>
                      <a:pt x="623" y="2561"/>
                    </a:cubicBezTo>
                    <a:lnTo>
                      <a:pt x="625" y="2561"/>
                    </a:lnTo>
                    <a:cubicBezTo>
                      <a:pt x="812" y="2561"/>
                      <a:pt x="990" y="2523"/>
                      <a:pt x="1153" y="2454"/>
                    </a:cubicBezTo>
                    <a:cubicBezTo>
                      <a:pt x="1364" y="2363"/>
                      <a:pt x="1548" y="2222"/>
                      <a:pt x="1687" y="2043"/>
                    </a:cubicBezTo>
                    <a:cubicBezTo>
                      <a:pt x="1828" y="1866"/>
                      <a:pt x="1924" y="1652"/>
                      <a:pt x="1959" y="1417"/>
                    </a:cubicBezTo>
                    <a:cubicBezTo>
                      <a:pt x="1969" y="1350"/>
                      <a:pt x="1975" y="1281"/>
                      <a:pt x="1975" y="1211"/>
                    </a:cubicBezTo>
                    <a:cubicBezTo>
                      <a:pt x="1975" y="987"/>
                      <a:pt x="1920" y="776"/>
                      <a:pt x="1823" y="590"/>
                    </a:cubicBezTo>
                    <a:cubicBezTo>
                      <a:pt x="1691" y="335"/>
                      <a:pt x="1481" y="128"/>
                      <a:pt x="1223" y="1"/>
                    </a:cubicBezTo>
                    <a:close/>
                  </a:path>
                </a:pathLst>
              </a:custGeom>
              <a:solidFill>
                <a:srgbClr val="FFFFFF">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7"/>
              <p:cNvSpPr/>
              <p:nvPr/>
            </p:nvSpPr>
            <p:spPr>
              <a:xfrm>
                <a:off x="3055503" y="1214535"/>
                <a:ext cx="389079" cy="389079"/>
              </a:xfrm>
              <a:custGeom>
                <a:avLst/>
                <a:gdLst/>
                <a:ahLst/>
                <a:cxnLst/>
                <a:rect l="l" t="t" r="r" b="b"/>
                <a:pathLst>
                  <a:path w="3308" h="3308" extrusionOk="0">
                    <a:moveTo>
                      <a:pt x="1653" y="0"/>
                    </a:moveTo>
                    <a:cubicBezTo>
                      <a:pt x="1182" y="0"/>
                      <a:pt x="757" y="197"/>
                      <a:pt x="456" y="513"/>
                    </a:cubicBezTo>
                    <a:cubicBezTo>
                      <a:pt x="320" y="656"/>
                      <a:pt x="210" y="822"/>
                      <a:pt x="131" y="1006"/>
                    </a:cubicBezTo>
                    <a:cubicBezTo>
                      <a:pt x="69" y="1152"/>
                      <a:pt x="27" y="1310"/>
                      <a:pt x="9" y="1475"/>
                    </a:cubicBezTo>
                    <a:cubicBezTo>
                      <a:pt x="4" y="1519"/>
                      <a:pt x="1" y="1563"/>
                      <a:pt x="0" y="1608"/>
                    </a:cubicBezTo>
                    <a:cubicBezTo>
                      <a:pt x="0" y="1617"/>
                      <a:pt x="0" y="1626"/>
                      <a:pt x="0" y="1634"/>
                    </a:cubicBezTo>
                    <a:cubicBezTo>
                      <a:pt x="0" y="1641"/>
                      <a:pt x="0" y="1648"/>
                      <a:pt x="0" y="1654"/>
                    </a:cubicBezTo>
                    <a:lnTo>
                      <a:pt x="0" y="1669"/>
                    </a:lnTo>
                    <a:cubicBezTo>
                      <a:pt x="0" y="1671"/>
                      <a:pt x="0" y="1672"/>
                      <a:pt x="0" y="1674"/>
                    </a:cubicBezTo>
                    <a:cubicBezTo>
                      <a:pt x="0" y="1694"/>
                      <a:pt x="1" y="1714"/>
                      <a:pt x="2" y="1734"/>
                    </a:cubicBezTo>
                    <a:cubicBezTo>
                      <a:pt x="5" y="1808"/>
                      <a:pt x="14" y="1881"/>
                      <a:pt x="27" y="1954"/>
                    </a:cubicBezTo>
                    <a:cubicBezTo>
                      <a:pt x="112" y="2415"/>
                      <a:pt x="387" y="2809"/>
                      <a:pt x="769" y="3052"/>
                    </a:cubicBezTo>
                    <a:cubicBezTo>
                      <a:pt x="979" y="3185"/>
                      <a:pt x="1221" y="3272"/>
                      <a:pt x="1481" y="3299"/>
                    </a:cubicBezTo>
                    <a:cubicBezTo>
                      <a:pt x="1538" y="3305"/>
                      <a:pt x="1595" y="3307"/>
                      <a:pt x="1653" y="3307"/>
                    </a:cubicBezTo>
                    <a:cubicBezTo>
                      <a:pt x="1675" y="3307"/>
                      <a:pt x="1697" y="3307"/>
                      <a:pt x="1719" y="3306"/>
                    </a:cubicBezTo>
                    <a:cubicBezTo>
                      <a:pt x="1873" y="3300"/>
                      <a:pt x="2023" y="3273"/>
                      <a:pt x="2163" y="3228"/>
                    </a:cubicBezTo>
                    <a:cubicBezTo>
                      <a:pt x="2268" y="3194"/>
                      <a:pt x="2367" y="3150"/>
                      <a:pt x="2461" y="3098"/>
                    </a:cubicBezTo>
                    <a:cubicBezTo>
                      <a:pt x="2645" y="2994"/>
                      <a:pt x="2808" y="2857"/>
                      <a:pt x="2939" y="2694"/>
                    </a:cubicBezTo>
                    <a:cubicBezTo>
                      <a:pt x="3148" y="2436"/>
                      <a:pt x="3280" y="2114"/>
                      <a:pt x="3303" y="1761"/>
                    </a:cubicBezTo>
                    <a:cubicBezTo>
                      <a:pt x="3305" y="1725"/>
                      <a:pt x="3307" y="1690"/>
                      <a:pt x="3307" y="1654"/>
                    </a:cubicBezTo>
                    <a:cubicBezTo>
                      <a:pt x="3307" y="1615"/>
                      <a:pt x="3306" y="1576"/>
                      <a:pt x="3302" y="1536"/>
                    </a:cubicBezTo>
                    <a:cubicBezTo>
                      <a:pt x="3298" y="1472"/>
                      <a:pt x="3290" y="1409"/>
                      <a:pt x="3278" y="1347"/>
                    </a:cubicBezTo>
                    <a:cubicBezTo>
                      <a:pt x="3266" y="1282"/>
                      <a:pt x="3250" y="1219"/>
                      <a:pt x="3231" y="1157"/>
                    </a:cubicBezTo>
                    <a:cubicBezTo>
                      <a:pt x="3206" y="1077"/>
                      <a:pt x="3174" y="1000"/>
                      <a:pt x="3137" y="924"/>
                    </a:cubicBezTo>
                    <a:cubicBezTo>
                      <a:pt x="2928" y="499"/>
                      <a:pt x="2542" y="178"/>
                      <a:pt x="2074" y="55"/>
                    </a:cubicBezTo>
                    <a:cubicBezTo>
                      <a:pt x="1940" y="19"/>
                      <a:pt x="1799" y="0"/>
                      <a:pt x="1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7"/>
              <p:cNvSpPr/>
              <p:nvPr/>
            </p:nvSpPr>
            <p:spPr>
              <a:xfrm>
                <a:off x="3055503" y="1372848"/>
                <a:ext cx="389079" cy="230766"/>
              </a:xfrm>
              <a:custGeom>
                <a:avLst/>
                <a:gdLst/>
                <a:ahLst/>
                <a:cxnLst/>
                <a:rect l="l" t="t" r="r" b="b"/>
                <a:pathLst>
                  <a:path w="3308" h="1962" extrusionOk="0">
                    <a:moveTo>
                      <a:pt x="3278" y="0"/>
                    </a:moveTo>
                    <a:cubicBezTo>
                      <a:pt x="3145" y="53"/>
                      <a:pt x="3025" y="103"/>
                      <a:pt x="3025" y="103"/>
                    </a:cubicBezTo>
                    <a:cubicBezTo>
                      <a:pt x="3025" y="103"/>
                      <a:pt x="2727" y="164"/>
                      <a:pt x="2582" y="307"/>
                    </a:cubicBezTo>
                    <a:cubicBezTo>
                      <a:pt x="2534" y="355"/>
                      <a:pt x="2461" y="371"/>
                      <a:pt x="2384" y="371"/>
                    </a:cubicBezTo>
                    <a:cubicBezTo>
                      <a:pt x="2349" y="371"/>
                      <a:pt x="2314" y="368"/>
                      <a:pt x="2280" y="363"/>
                    </a:cubicBezTo>
                    <a:cubicBezTo>
                      <a:pt x="2244" y="358"/>
                      <a:pt x="2209" y="355"/>
                      <a:pt x="2173" y="355"/>
                    </a:cubicBezTo>
                    <a:cubicBezTo>
                      <a:pt x="2048" y="355"/>
                      <a:pt x="1923" y="387"/>
                      <a:pt x="1812" y="449"/>
                    </a:cubicBezTo>
                    <a:lnTo>
                      <a:pt x="1734" y="492"/>
                    </a:lnTo>
                    <a:cubicBezTo>
                      <a:pt x="1734" y="492"/>
                      <a:pt x="1437" y="586"/>
                      <a:pt x="1307" y="586"/>
                    </a:cubicBezTo>
                    <a:cubicBezTo>
                      <a:pt x="1178" y="586"/>
                      <a:pt x="1122" y="583"/>
                      <a:pt x="755" y="363"/>
                    </a:cubicBezTo>
                    <a:cubicBezTo>
                      <a:pt x="613" y="278"/>
                      <a:pt x="504" y="258"/>
                      <a:pt x="404" y="258"/>
                    </a:cubicBezTo>
                    <a:cubicBezTo>
                      <a:pt x="313" y="258"/>
                      <a:pt x="229" y="275"/>
                      <a:pt x="135" y="275"/>
                    </a:cubicBezTo>
                    <a:cubicBezTo>
                      <a:pt x="93" y="275"/>
                      <a:pt x="48" y="272"/>
                      <a:pt x="0" y="262"/>
                    </a:cubicBezTo>
                    <a:cubicBezTo>
                      <a:pt x="0" y="271"/>
                      <a:pt x="0" y="280"/>
                      <a:pt x="0" y="288"/>
                    </a:cubicBezTo>
                    <a:cubicBezTo>
                      <a:pt x="0" y="295"/>
                      <a:pt x="0" y="302"/>
                      <a:pt x="0" y="308"/>
                    </a:cubicBezTo>
                    <a:lnTo>
                      <a:pt x="0" y="323"/>
                    </a:lnTo>
                    <a:cubicBezTo>
                      <a:pt x="0" y="325"/>
                      <a:pt x="0" y="326"/>
                      <a:pt x="0" y="328"/>
                    </a:cubicBezTo>
                    <a:cubicBezTo>
                      <a:pt x="0" y="348"/>
                      <a:pt x="1" y="368"/>
                      <a:pt x="2" y="388"/>
                    </a:cubicBezTo>
                    <a:cubicBezTo>
                      <a:pt x="5" y="462"/>
                      <a:pt x="14" y="535"/>
                      <a:pt x="27" y="608"/>
                    </a:cubicBezTo>
                    <a:cubicBezTo>
                      <a:pt x="112" y="1069"/>
                      <a:pt x="387" y="1463"/>
                      <a:pt x="769" y="1706"/>
                    </a:cubicBezTo>
                    <a:cubicBezTo>
                      <a:pt x="979" y="1839"/>
                      <a:pt x="1221" y="1926"/>
                      <a:pt x="1481" y="1953"/>
                    </a:cubicBezTo>
                    <a:cubicBezTo>
                      <a:pt x="1538" y="1959"/>
                      <a:pt x="1595" y="1961"/>
                      <a:pt x="1653" y="1961"/>
                    </a:cubicBezTo>
                    <a:cubicBezTo>
                      <a:pt x="1675" y="1961"/>
                      <a:pt x="1697" y="1961"/>
                      <a:pt x="1719" y="1960"/>
                    </a:cubicBezTo>
                    <a:cubicBezTo>
                      <a:pt x="1873" y="1954"/>
                      <a:pt x="2023" y="1927"/>
                      <a:pt x="2163" y="1882"/>
                    </a:cubicBezTo>
                    <a:cubicBezTo>
                      <a:pt x="2268" y="1848"/>
                      <a:pt x="2367" y="1804"/>
                      <a:pt x="2461" y="1752"/>
                    </a:cubicBezTo>
                    <a:cubicBezTo>
                      <a:pt x="2645" y="1648"/>
                      <a:pt x="2808" y="1511"/>
                      <a:pt x="2939" y="1348"/>
                    </a:cubicBezTo>
                    <a:cubicBezTo>
                      <a:pt x="3148" y="1090"/>
                      <a:pt x="3280" y="768"/>
                      <a:pt x="3303" y="415"/>
                    </a:cubicBezTo>
                    <a:cubicBezTo>
                      <a:pt x="3305" y="379"/>
                      <a:pt x="3307" y="344"/>
                      <a:pt x="3307" y="308"/>
                    </a:cubicBezTo>
                    <a:cubicBezTo>
                      <a:pt x="3307" y="269"/>
                      <a:pt x="3306" y="230"/>
                      <a:pt x="3303" y="190"/>
                    </a:cubicBezTo>
                    <a:cubicBezTo>
                      <a:pt x="3298" y="126"/>
                      <a:pt x="3290" y="62"/>
                      <a:pt x="32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7"/>
              <p:cNvSpPr/>
              <p:nvPr/>
            </p:nvSpPr>
            <p:spPr>
              <a:xfrm>
                <a:off x="3058678" y="1421659"/>
                <a:ext cx="385433" cy="182072"/>
              </a:xfrm>
              <a:custGeom>
                <a:avLst/>
                <a:gdLst/>
                <a:ahLst/>
                <a:cxnLst/>
                <a:rect l="l" t="t" r="r" b="b"/>
                <a:pathLst>
                  <a:path w="3277" h="1548" extrusionOk="0">
                    <a:moveTo>
                      <a:pt x="3276" y="0"/>
                    </a:moveTo>
                    <a:lnTo>
                      <a:pt x="2981" y="100"/>
                    </a:lnTo>
                    <a:lnTo>
                      <a:pt x="2840" y="147"/>
                    </a:lnTo>
                    <a:lnTo>
                      <a:pt x="2745" y="401"/>
                    </a:lnTo>
                    <a:lnTo>
                      <a:pt x="2481" y="617"/>
                    </a:lnTo>
                    <a:lnTo>
                      <a:pt x="2167" y="871"/>
                    </a:lnTo>
                    <a:cubicBezTo>
                      <a:pt x="2167" y="871"/>
                      <a:pt x="2106" y="895"/>
                      <a:pt x="2021" y="903"/>
                    </a:cubicBezTo>
                    <a:cubicBezTo>
                      <a:pt x="2001" y="905"/>
                      <a:pt x="1980" y="906"/>
                      <a:pt x="1958" y="906"/>
                    </a:cubicBezTo>
                    <a:cubicBezTo>
                      <a:pt x="1859" y="906"/>
                      <a:pt x="1741" y="882"/>
                      <a:pt x="1650" y="790"/>
                    </a:cubicBezTo>
                    <a:cubicBezTo>
                      <a:pt x="1650" y="790"/>
                      <a:pt x="1483" y="749"/>
                      <a:pt x="1263" y="687"/>
                    </a:cubicBezTo>
                    <a:cubicBezTo>
                      <a:pt x="1197" y="670"/>
                      <a:pt x="1126" y="649"/>
                      <a:pt x="1053" y="628"/>
                    </a:cubicBezTo>
                    <a:cubicBezTo>
                      <a:pt x="698" y="525"/>
                      <a:pt x="300" y="395"/>
                      <a:pt x="215" y="310"/>
                    </a:cubicBezTo>
                    <a:cubicBezTo>
                      <a:pt x="159" y="253"/>
                      <a:pt x="80" y="216"/>
                      <a:pt x="0" y="193"/>
                    </a:cubicBezTo>
                    <a:lnTo>
                      <a:pt x="0" y="193"/>
                    </a:lnTo>
                    <a:cubicBezTo>
                      <a:pt x="85" y="654"/>
                      <a:pt x="360" y="1048"/>
                      <a:pt x="742" y="1291"/>
                    </a:cubicBezTo>
                    <a:cubicBezTo>
                      <a:pt x="952" y="1424"/>
                      <a:pt x="1195" y="1511"/>
                      <a:pt x="1454" y="1538"/>
                    </a:cubicBezTo>
                    <a:cubicBezTo>
                      <a:pt x="1511" y="1544"/>
                      <a:pt x="1568" y="1547"/>
                      <a:pt x="1626" y="1547"/>
                    </a:cubicBezTo>
                    <a:cubicBezTo>
                      <a:pt x="1648" y="1547"/>
                      <a:pt x="1671" y="1546"/>
                      <a:pt x="1692" y="1545"/>
                    </a:cubicBezTo>
                    <a:cubicBezTo>
                      <a:pt x="1846" y="1539"/>
                      <a:pt x="1996" y="1512"/>
                      <a:pt x="2136" y="1467"/>
                    </a:cubicBezTo>
                    <a:cubicBezTo>
                      <a:pt x="2241" y="1433"/>
                      <a:pt x="2340" y="1389"/>
                      <a:pt x="2434" y="1337"/>
                    </a:cubicBezTo>
                    <a:cubicBezTo>
                      <a:pt x="2618" y="1233"/>
                      <a:pt x="2781" y="1096"/>
                      <a:pt x="2913" y="933"/>
                    </a:cubicBezTo>
                    <a:cubicBezTo>
                      <a:pt x="3121" y="675"/>
                      <a:pt x="3254" y="353"/>
                      <a:pt x="3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a:off x="3249924" y="1214535"/>
                <a:ext cx="185600" cy="290633"/>
              </a:xfrm>
              <a:custGeom>
                <a:avLst/>
                <a:gdLst/>
                <a:ahLst/>
                <a:cxnLst/>
                <a:rect l="l" t="t" r="r" b="b"/>
                <a:pathLst>
                  <a:path w="1578" h="2471" extrusionOk="0">
                    <a:moveTo>
                      <a:pt x="0" y="0"/>
                    </a:moveTo>
                    <a:lnTo>
                      <a:pt x="159" y="667"/>
                    </a:lnTo>
                    <a:cubicBezTo>
                      <a:pt x="329" y="835"/>
                      <a:pt x="438" y="909"/>
                      <a:pt x="553" y="1023"/>
                    </a:cubicBezTo>
                    <a:cubicBezTo>
                      <a:pt x="667" y="1138"/>
                      <a:pt x="667" y="1308"/>
                      <a:pt x="667" y="1403"/>
                    </a:cubicBezTo>
                    <a:cubicBezTo>
                      <a:pt x="667" y="1498"/>
                      <a:pt x="737" y="1569"/>
                      <a:pt x="737" y="1569"/>
                    </a:cubicBezTo>
                    <a:lnTo>
                      <a:pt x="929" y="1654"/>
                    </a:lnTo>
                    <a:cubicBezTo>
                      <a:pt x="929" y="1654"/>
                      <a:pt x="1003" y="1734"/>
                      <a:pt x="929" y="1807"/>
                    </a:cubicBezTo>
                    <a:lnTo>
                      <a:pt x="896" y="1840"/>
                    </a:lnTo>
                    <a:lnTo>
                      <a:pt x="896" y="1841"/>
                    </a:lnTo>
                    <a:lnTo>
                      <a:pt x="856" y="1881"/>
                    </a:lnTo>
                    <a:cubicBezTo>
                      <a:pt x="772" y="1964"/>
                      <a:pt x="553" y="1964"/>
                      <a:pt x="553" y="1964"/>
                    </a:cubicBezTo>
                    <a:lnTo>
                      <a:pt x="351" y="1964"/>
                    </a:lnTo>
                    <a:lnTo>
                      <a:pt x="351" y="2401"/>
                    </a:lnTo>
                    <a:cubicBezTo>
                      <a:pt x="351" y="2401"/>
                      <a:pt x="350" y="2415"/>
                      <a:pt x="352" y="2431"/>
                    </a:cubicBezTo>
                    <a:cubicBezTo>
                      <a:pt x="356" y="2449"/>
                      <a:pt x="364" y="2470"/>
                      <a:pt x="387" y="2470"/>
                    </a:cubicBezTo>
                    <a:cubicBezTo>
                      <a:pt x="407" y="2470"/>
                      <a:pt x="440" y="2453"/>
                      <a:pt x="493" y="2401"/>
                    </a:cubicBezTo>
                    <a:lnTo>
                      <a:pt x="738" y="2156"/>
                    </a:lnTo>
                    <a:cubicBezTo>
                      <a:pt x="738" y="2156"/>
                      <a:pt x="759" y="2157"/>
                      <a:pt x="792" y="2158"/>
                    </a:cubicBezTo>
                    <a:cubicBezTo>
                      <a:pt x="856" y="2160"/>
                      <a:pt x="966" y="2163"/>
                      <a:pt x="1044" y="2163"/>
                    </a:cubicBezTo>
                    <a:cubicBezTo>
                      <a:pt x="1163" y="2163"/>
                      <a:pt x="1270" y="1938"/>
                      <a:pt x="1270" y="1938"/>
                    </a:cubicBezTo>
                    <a:lnTo>
                      <a:pt x="1270" y="1332"/>
                    </a:lnTo>
                    <a:lnTo>
                      <a:pt x="1578" y="1157"/>
                    </a:lnTo>
                    <a:cubicBezTo>
                      <a:pt x="1553" y="1077"/>
                      <a:pt x="1522" y="1000"/>
                      <a:pt x="1485" y="924"/>
                    </a:cubicBezTo>
                    <a:cubicBezTo>
                      <a:pt x="1275" y="499"/>
                      <a:pt x="889" y="178"/>
                      <a:pt x="421" y="55"/>
                    </a:cubicBezTo>
                    <a:cubicBezTo>
                      <a:pt x="287" y="19"/>
                      <a:pt x="14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a:off x="3135600" y="1457767"/>
                <a:ext cx="140788" cy="145846"/>
              </a:xfrm>
              <a:custGeom>
                <a:avLst/>
                <a:gdLst/>
                <a:ahLst/>
                <a:cxnLst/>
                <a:rect l="l" t="t" r="r" b="b"/>
                <a:pathLst>
                  <a:path w="1197" h="1240" extrusionOk="0">
                    <a:moveTo>
                      <a:pt x="600" y="0"/>
                    </a:moveTo>
                    <a:cubicBezTo>
                      <a:pt x="600" y="0"/>
                      <a:pt x="501" y="43"/>
                      <a:pt x="401" y="100"/>
                    </a:cubicBezTo>
                    <a:cubicBezTo>
                      <a:pt x="337" y="136"/>
                      <a:pt x="272" y="179"/>
                      <a:pt x="232" y="219"/>
                    </a:cubicBezTo>
                    <a:cubicBezTo>
                      <a:pt x="210" y="241"/>
                      <a:pt x="193" y="248"/>
                      <a:pt x="179" y="248"/>
                    </a:cubicBezTo>
                    <a:cubicBezTo>
                      <a:pt x="151" y="248"/>
                      <a:pt x="139" y="218"/>
                      <a:pt x="133" y="218"/>
                    </a:cubicBezTo>
                    <a:cubicBezTo>
                      <a:pt x="128" y="218"/>
                      <a:pt x="128" y="240"/>
                      <a:pt x="128" y="322"/>
                    </a:cubicBezTo>
                    <a:lnTo>
                      <a:pt x="128" y="660"/>
                    </a:lnTo>
                    <a:cubicBezTo>
                      <a:pt x="128" y="660"/>
                      <a:pt x="1" y="895"/>
                      <a:pt x="88" y="984"/>
                    </a:cubicBezTo>
                    <a:cubicBezTo>
                      <a:pt x="298" y="1117"/>
                      <a:pt x="541" y="1204"/>
                      <a:pt x="800" y="1231"/>
                    </a:cubicBezTo>
                    <a:cubicBezTo>
                      <a:pt x="857" y="1237"/>
                      <a:pt x="914" y="1239"/>
                      <a:pt x="972" y="1239"/>
                    </a:cubicBezTo>
                    <a:cubicBezTo>
                      <a:pt x="994" y="1239"/>
                      <a:pt x="1017" y="1239"/>
                      <a:pt x="1038" y="1238"/>
                    </a:cubicBezTo>
                    <a:cubicBezTo>
                      <a:pt x="1062" y="1117"/>
                      <a:pt x="1132" y="1022"/>
                      <a:pt x="1132" y="1022"/>
                    </a:cubicBezTo>
                    <a:lnTo>
                      <a:pt x="1196" y="844"/>
                    </a:lnTo>
                    <a:lnTo>
                      <a:pt x="970" y="403"/>
                    </a:lnTo>
                    <a:cubicBezTo>
                      <a:pt x="970" y="403"/>
                      <a:pt x="949" y="438"/>
                      <a:pt x="912" y="438"/>
                    </a:cubicBezTo>
                    <a:cubicBezTo>
                      <a:pt x="893" y="438"/>
                      <a:pt x="871" y="429"/>
                      <a:pt x="844" y="403"/>
                    </a:cubicBezTo>
                    <a:cubicBezTo>
                      <a:pt x="766" y="323"/>
                      <a:pt x="600" y="159"/>
                      <a:pt x="600" y="159"/>
                    </a:cubicBezTo>
                    <a:lnTo>
                      <a:pt x="6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a:off x="3055503" y="1274873"/>
                <a:ext cx="55045" cy="140788"/>
              </a:xfrm>
              <a:custGeom>
                <a:avLst/>
                <a:gdLst/>
                <a:ahLst/>
                <a:cxnLst/>
                <a:rect l="l" t="t" r="r" b="b"/>
                <a:pathLst>
                  <a:path w="468" h="1197" extrusionOk="0">
                    <a:moveTo>
                      <a:pt x="457" y="0"/>
                    </a:moveTo>
                    <a:cubicBezTo>
                      <a:pt x="320" y="143"/>
                      <a:pt x="210" y="309"/>
                      <a:pt x="131" y="493"/>
                    </a:cubicBezTo>
                    <a:cubicBezTo>
                      <a:pt x="69" y="639"/>
                      <a:pt x="27" y="797"/>
                      <a:pt x="9" y="962"/>
                    </a:cubicBezTo>
                    <a:cubicBezTo>
                      <a:pt x="4" y="1014"/>
                      <a:pt x="0" y="1068"/>
                      <a:pt x="0" y="1121"/>
                    </a:cubicBezTo>
                    <a:cubicBezTo>
                      <a:pt x="0" y="1128"/>
                      <a:pt x="0" y="1135"/>
                      <a:pt x="0" y="1141"/>
                    </a:cubicBezTo>
                    <a:lnTo>
                      <a:pt x="0" y="1156"/>
                    </a:lnTo>
                    <a:cubicBezTo>
                      <a:pt x="0" y="1158"/>
                      <a:pt x="0" y="1159"/>
                      <a:pt x="0" y="1161"/>
                    </a:cubicBezTo>
                    <a:cubicBezTo>
                      <a:pt x="3" y="1186"/>
                      <a:pt x="14" y="1196"/>
                      <a:pt x="31" y="1196"/>
                    </a:cubicBezTo>
                    <a:cubicBezTo>
                      <a:pt x="102" y="1196"/>
                      <a:pt x="273" y="1009"/>
                      <a:pt x="273" y="1009"/>
                    </a:cubicBezTo>
                    <a:lnTo>
                      <a:pt x="273" y="819"/>
                    </a:lnTo>
                    <a:cubicBezTo>
                      <a:pt x="273" y="819"/>
                      <a:pt x="468" y="653"/>
                      <a:pt x="468" y="426"/>
                    </a:cubicBezTo>
                    <a:cubicBezTo>
                      <a:pt x="468" y="199"/>
                      <a:pt x="457" y="201"/>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a:off x="3160064" y="1234765"/>
                <a:ext cx="284517" cy="368966"/>
              </a:xfrm>
              <a:custGeom>
                <a:avLst/>
                <a:gdLst/>
                <a:ahLst/>
                <a:cxnLst/>
                <a:rect l="l" t="t" r="r" b="b"/>
                <a:pathLst>
                  <a:path w="2419" h="3137" extrusionOk="0">
                    <a:moveTo>
                      <a:pt x="1497" y="0"/>
                    </a:moveTo>
                    <a:cubicBezTo>
                      <a:pt x="1754" y="633"/>
                      <a:pt x="2289" y="2487"/>
                      <a:pt x="0" y="2948"/>
                    </a:cubicBezTo>
                    <a:cubicBezTo>
                      <a:pt x="3" y="2950"/>
                      <a:pt x="6" y="2951"/>
                      <a:pt x="9" y="2953"/>
                    </a:cubicBezTo>
                    <a:cubicBezTo>
                      <a:pt x="117" y="3008"/>
                      <a:pt x="229" y="3052"/>
                      <a:pt x="348" y="3082"/>
                    </a:cubicBezTo>
                    <a:cubicBezTo>
                      <a:pt x="480" y="3118"/>
                      <a:pt x="620" y="3135"/>
                      <a:pt x="762" y="3136"/>
                    </a:cubicBezTo>
                    <a:lnTo>
                      <a:pt x="764" y="3136"/>
                    </a:lnTo>
                    <a:cubicBezTo>
                      <a:pt x="993" y="3136"/>
                      <a:pt x="1212" y="3089"/>
                      <a:pt x="1412" y="3004"/>
                    </a:cubicBezTo>
                    <a:cubicBezTo>
                      <a:pt x="1670" y="2893"/>
                      <a:pt x="1895" y="2719"/>
                      <a:pt x="2066" y="2501"/>
                    </a:cubicBezTo>
                    <a:cubicBezTo>
                      <a:pt x="2238" y="2283"/>
                      <a:pt x="2354" y="2022"/>
                      <a:pt x="2399" y="1735"/>
                    </a:cubicBezTo>
                    <a:cubicBezTo>
                      <a:pt x="2411" y="1652"/>
                      <a:pt x="2418" y="1568"/>
                      <a:pt x="2418" y="1482"/>
                    </a:cubicBezTo>
                    <a:cubicBezTo>
                      <a:pt x="2418" y="1207"/>
                      <a:pt x="2351" y="949"/>
                      <a:pt x="2233" y="722"/>
                    </a:cubicBezTo>
                    <a:cubicBezTo>
                      <a:pt x="2071" y="410"/>
                      <a:pt x="1812" y="156"/>
                      <a:pt x="1497"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a:off x="3544085" y="1267580"/>
                <a:ext cx="303218" cy="303218"/>
              </a:xfrm>
              <a:custGeom>
                <a:avLst/>
                <a:gdLst/>
                <a:ahLst/>
                <a:cxnLst/>
                <a:rect l="l" t="t" r="r" b="b"/>
                <a:pathLst>
                  <a:path w="2578" h="2578" extrusionOk="0">
                    <a:moveTo>
                      <a:pt x="1289" y="0"/>
                    </a:moveTo>
                    <a:cubicBezTo>
                      <a:pt x="1192" y="0"/>
                      <a:pt x="1098" y="11"/>
                      <a:pt x="1007" y="31"/>
                    </a:cubicBezTo>
                    <a:lnTo>
                      <a:pt x="1002" y="31"/>
                    </a:lnTo>
                    <a:cubicBezTo>
                      <a:pt x="944" y="46"/>
                      <a:pt x="887" y="62"/>
                      <a:pt x="831" y="84"/>
                    </a:cubicBezTo>
                    <a:cubicBezTo>
                      <a:pt x="830" y="84"/>
                      <a:pt x="829" y="86"/>
                      <a:pt x="827" y="86"/>
                    </a:cubicBezTo>
                    <a:cubicBezTo>
                      <a:pt x="747" y="116"/>
                      <a:pt x="671" y="154"/>
                      <a:pt x="601" y="200"/>
                    </a:cubicBezTo>
                    <a:cubicBezTo>
                      <a:pt x="591" y="205"/>
                      <a:pt x="583" y="211"/>
                      <a:pt x="575" y="216"/>
                    </a:cubicBezTo>
                    <a:cubicBezTo>
                      <a:pt x="574" y="216"/>
                      <a:pt x="573" y="217"/>
                      <a:pt x="573" y="218"/>
                    </a:cubicBezTo>
                    <a:cubicBezTo>
                      <a:pt x="442" y="305"/>
                      <a:pt x="328" y="415"/>
                      <a:pt x="237" y="544"/>
                    </a:cubicBezTo>
                    <a:cubicBezTo>
                      <a:pt x="237" y="545"/>
                      <a:pt x="237" y="546"/>
                      <a:pt x="236" y="546"/>
                    </a:cubicBezTo>
                    <a:cubicBezTo>
                      <a:pt x="174" y="635"/>
                      <a:pt x="123" y="731"/>
                      <a:pt x="83" y="835"/>
                    </a:cubicBezTo>
                    <a:cubicBezTo>
                      <a:pt x="73" y="861"/>
                      <a:pt x="64" y="888"/>
                      <a:pt x="56" y="916"/>
                    </a:cubicBezTo>
                    <a:cubicBezTo>
                      <a:pt x="32" y="995"/>
                      <a:pt x="15" y="1075"/>
                      <a:pt x="7" y="1159"/>
                    </a:cubicBezTo>
                    <a:cubicBezTo>
                      <a:pt x="3" y="1201"/>
                      <a:pt x="1" y="1244"/>
                      <a:pt x="1" y="1288"/>
                    </a:cubicBezTo>
                    <a:cubicBezTo>
                      <a:pt x="1" y="1324"/>
                      <a:pt x="3" y="1359"/>
                      <a:pt x="6" y="1393"/>
                    </a:cubicBezTo>
                    <a:cubicBezTo>
                      <a:pt x="6" y="1405"/>
                      <a:pt x="8" y="1417"/>
                      <a:pt x="9" y="1429"/>
                    </a:cubicBezTo>
                    <a:cubicBezTo>
                      <a:pt x="11" y="1446"/>
                      <a:pt x="13" y="1463"/>
                      <a:pt x="15" y="1480"/>
                    </a:cubicBezTo>
                    <a:cubicBezTo>
                      <a:pt x="21" y="1510"/>
                      <a:pt x="26" y="1538"/>
                      <a:pt x="31" y="1565"/>
                    </a:cubicBezTo>
                    <a:cubicBezTo>
                      <a:pt x="37" y="1594"/>
                      <a:pt x="45" y="1624"/>
                      <a:pt x="54" y="1653"/>
                    </a:cubicBezTo>
                    <a:cubicBezTo>
                      <a:pt x="109" y="1844"/>
                      <a:pt x="209" y="2017"/>
                      <a:pt x="342" y="2159"/>
                    </a:cubicBezTo>
                    <a:cubicBezTo>
                      <a:pt x="417" y="2242"/>
                      <a:pt x="503" y="2314"/>
                      <a:pt x="599" y="2376"/>
                    </a:cubicBezTo>
                    <a:cubicBezTo>
                      <a:pt x="632" y="2398"/>
                      <a:pt x="666" y="2417"/>
                      <a:pt x="702" y="2435"/>
                    </a:cubicBezTo>
                    <a:cubicBezTo>
                      <a:pt x="785" y="2477"/>
                      <a:pt x="872" y="2512"/>
                      <a:pt x="965" y="2536"/>
                    </a:cubicBezTo>
                    <a:cubicBezTo>
                      <a:pt x="1068" y="2563"/>
                      <a:pt x="1177" y="2576"/>
                      <a:pt x="1287" y="2577"/>
                    </a:cubicBezTo>
                    <a:lnTo>
                      <a:pt x="1289" y="2577"/>
                    </a:lnTo>
                    <a:cubicBezTo>
                      <a:pt x="1363" y="2577"/>
                      <a:pt x="1434" y="2571"/>
                      <a:pt x="1503" y="2559"/>
                    </a:cubicBezTo>
                    <a:cubicBezTo>
                      <a:pt x="1605" y="2542"/>
                      <a:pt x="1701" y="2513"/>
                      <a:pt x="1793" y="2474"/>
                    </a:cubicBezTo>
                    <a:cubicBezTo>
                      <a:pt x="1907" y="2427"/>
                      <a:pt x="2012" y="2362"/>
                      <a:pt x="2106" y="2283"/>
                    </a:cubicBezTo>
                    <a:cubicBezTo>
                      <a:pt x="2132" y="2262"/>
                      <a:pt x="2159" y="2240"/>
                      <a:pt x="2184" y="2216"/>
                    </a:cubicBezTo>
                    <a:cubicBezTo>
                      <a:pt x="2217" y="2184"/>
                      <a:pt x="2249" y="2150"/>
                      <a:pt x="2278" y="2115"/>
                    </a:cubicBezTo>
                    <a:cubicBezTo>
                      <a:pt x="2334" y="2048"/>
                      <a:pt x="2383" y="1976"/>
                      <a:pt x="2424" y="1899"/>
                    </a:cubicBezTo>
                    <a:cubicBezTo>
                      <a:pt x="2433" y="1880"/>
                      <a:pt x="2443" y="1863"/>
                      <a:pt x="2452" y="1844"/>
                    </a:cubicBezTo>
                    <a:cubicBezTo>
                      <a:pt x="2457" y="1833"/>
                      <a:pt x="2462" y="1822"/>
                      <a:pt x="2467" y="1809"/>
                    </a:cubicBezTo>
                    <a:cubicBezTo>
                      <a:pt x="2473" y="1798"/>
                      <a:pt x="2477" y="1787"/>
                      <a:pt x="2482" y="1776"/>
                    </a:cubicBezTo>
                    <a:cubicBezTo>
                      <a:pt x="2497" y="1740"/>
                      <a:pt x="2510" y="1704"/>
                      <a:pt x="2521" y="1666"/>
                    </a:cubicBezTo>
                    <a:cubicBezTo>
                      <a:pt x="2525" y="1651"/>
                      <a:pt x="2529" y="1638"/>
                      <a:pt x="2534" y="1623"/>
                    </a:cubicBezTo>
                    <a:cubicBezTo>
                      <a:pt x="2540" y="1601"/>
                      <a:pt x="2545" y="1578"/>
                      <a:pt x="2550" y="1556"/>
                    </a:cubicBezTo>
                    <a:cubicBezTo>
                      <a:pt x="2555" y="1533"/>
                      <a:pt x="2559" y="1510"/>
                      <a:pt x="2562" y="1486"/>
                    </a:cubicBezTo>
                    <a:lnTo>
                      <a:pt x="2562" y="1485"/>
                    </a:lnTo>
                    <a:cubicBezTo>
                      <a:pt x="2564" y="1480"/>
                      <a:pt x="2565" y="1475"/>
                      <a:pt x="2565" y="1469"/>
                    </a:cubicBezTo>
                    <a:lnTo>
                      <a:pt x="2565" y="1468"/>
                    </a:lnTo>
                    <a:cubicBezTo>
                      <a:pt x="2574" y="1411"/>
                      <a:pt x="2578" y="1351"/>
                      <a:pt x="2578" y="1289"/>
                    </a:cubicBezTo>
                    <a:lnTo>
                      <a:pt x="2578" y="1269"/>
                    </a:lnTo>
                    <a:cubicBezTo>
                      <a:pt x="2577" y="1249"/>
                      <a:pt x="2577" y="1227"/>
                      <a:pt x="2575" y="1206"/>
                    </a:cubicBezTo>
                    <a:cubicBezTo>
                      <a:pt x="2572" y="1146"/>
                      <a:pt x="2564" y="1087"/>
                      <a:pt x="2551" y="1029"/>
                    </a:cubicBezTo>
                    <a:cubicBezTo>
                      <a:pt x="2551" y="1026"/>
                      <a:pt x="2550" y="1021"/>
                      <a:pt x="2549" y="1017"/>
                    </a:cubicBezTo>
                    <a:cubicBezTo>
                      <a:pt x="2529" y="923"/>
                      <a:pt x="2499" y="835"/>
                      <a:pt x="2459" y="750"/>
                    </a:cubicBezTo>
                    <a:cubicBezTo>
                      <a:pt x="2455" y="740"/>
                      <a:pt x="2451" y="729"/>
                      <a:pt x="2447" y="721"/>
                    </a:cubicBezTo>
                    <a:cubicBezTo>
                      <a:pt x="2443" y="712"/>
                      <a:pt x="2439" y="704"/>
                      <a:pt x="2434" y="696"/>
                    </a:cubicBezTo>
                    <a:cubicBezTo>
                      <a:pt x="2372" y="576"/>
                      <a:pt x="2292" y="468"/>
                      <a:pt x="2198" y="374"/>
                    </a:cubicBezTo>
                    <a:cubicBezTo>
                      <a:pt x="2131" y="308"/>
                      <a:pt x="2057" y="249"/>
                      <a:pt x="1977" y="198"/>
                    </a:cubicBezTo>
                    <a:cubicBezTo>
                      <a:pt x="1930" y="170"/>
                      <a:pt x="1880" y="142"/>
                      <a:pt x="1828" y="118"/>
                    </a:cubicBezTo>
                    <a:cubicBezTo>
                      <a:pt x="1814" y="111"/>
                      <a:pt x="1799" y="105"/>
                      <a:pt x="1784" y="98"/>
                    </a:cubicBezTo>
                    <a:lnTo>
                      <a:pt x="1783" y="98"/>
                    </a:lnTo>
                    <a:cubicBezTo>
                      <a:pt x="1774" y="94"/>
                      <a:pt x="1763" y="90"/>
                      <a:pt x="1752" y="87"/>
                    </a:cubicBezTo>
                    <a:cubicBezTo>
                      <a:pt x="1608" y="30"/>
                      <a:pt x="1453" y="0"/>
                      <a:pt x="1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a:off x="3544085" y="1375435"/>
                <a:ext cx="303218" cy="195363"/>
              </a:xfrm>
              <a:custGeom>
                <a:avLst/>
                <a:gdLst/>
                <a:ahLst/>
                <a:cxnLst/>
                <a:rect l="l" t="t" r="r" b="b"/>
                <a:pathLst>
                  <a:path w="2578" h="1661" extrusionOk="0">
                    <a:moveTo>
                      <a:pt x="56" y="0"/>
                    </a:moveTo>
                    <a:cubicBezTo>
                      <a:pt x="32" y="78"/>
                      <a:pt x="15" y="158"/>
                      <a:pt x="7" y="243"/>
                    </a:cubicBezTo>
                    <a:cubicBezTo>
                      <a:pt x="3" y="284"/>
                      <a:pt x="1" y="328"/>
                      <a:pt x="1" y="372"/>
                    </a:cubicBezTo>
                    <a:cubicBezTo>
                      <a:pt x="1" y="467"/>
                      <a:pt x="11" y="560"/>
                      <a:pt x="32" y="648"/>
                    </a:cubicBezTo>
                    <a:cubicBezTo>
                      <a:pt x="37" y="677"/>
                      <a:pt x="45" y="707"/>
                      <a:pt x="54" y="736"/>
                    </a:cubicBezTo>
                    <a:cubicBezTo>
                      <a:pt x="109" y="927"/>
                      <a:pt x="209" y="1100"/>
                      <a:pt x="342" y="1242"/>
                    </a:cubicBezTo>
                    <a:cubicBezTo>
                      <a:pt x="417" y="1325"/>
                      <a:pt x="503" y="1398"/>
                      <a:pt x="599" y="1459"/>
                    </a:cubicBezTo>
                    <a:cubicBezTo>
                      <a:pt x="632" y="1481"/>
                      <a:pt x="666" y="1500"/>
                      <a:pt x="702" y="1518"/>
                    </a:cubicBezTo>
                    <a:cubicBezTo>
                      <a:pt x="785" y="1561"/>
                      <a:pt x="872" y="1595"/>
                      <a:pt x="965" y="1619"/>
                    </a:cubicBezTo>
                    <a:cubicBezTo>
                      <a:pt x="1068" y="1646"/>
                      <a:pt x="1177" y="1659"/>
                      <a:pt x="1288" y="1660"/>
                    </a:cubicBezTo>
                    <a:lnTo>
                      <a:pt x="1289" y="1660"/>
                    </a:lnTo>
                    <a:cubicBezTo>
                      <a:pt x="1363" y="1660"/>
                      <a:pt x="1434" y="1654"/>
                      <a:pt x="1504" y="1642"/>
                    </a:cubicBezTo>
                    <a:cubicBezTo>
                      <a:pt x="1605" y="1625"/>
                      <a:pt x="1701" y="1596"/>
                      <a:pt x="1794" y="1557"/>
                    </a:cubicBezTo>
                    <a:cubicBezTo>
                      <a:pt x="1907" y="1510"/>
                      <a:pt x="2012" y="1445"/>
                      <a:pt x="2106" y="1367"/>
                    </a:cubicBezTo>
                    <a:cubicBezTo>
                      <a:pt x="2169" y="1317"/>
                      <a:pt x="2227" y="1260"/>
                      <a:pt x="2278" y="1198"/>
                    </a:cubicBezTo>
                    <a:cubicBezTo>
                      <a:pt x="2334" y="1131"/>
                      <a:pt x="2383" y="1059"/>
                      <a:pt x="2424" y="982"/>
                    </a:cubicBezTo>
                    <a:cubicBezTo>
                      <a:pt x="2463" y="910"/>
                      <a:pt x="2495" y="834"/>
                      <a:pt x="2519" y="755"/>
                    </a:cubicBezTo>
                    <a:cubicBezTo>
                      <a:pt x="2531" y="717"/>
                      <a:pt x="2541" y="678"/>
                      <a:pt x="2550" y="639"/>
                    </a:cubicBezTo>
                    <a:cubicBezTo>
                      <a:pt x="2555" y="616"/>
                      <a:pt x="2559" y="593"/>
                      <a:pt x="2562" y="569"/>
                    </a:cubicBezTo>
                    <a:lnTo>
                      <a:pt x="2562" y="568"/>
                    </a:lnTo>
                    <a:cubicBezTo>
                      <a:pt x="2564" y="563"/>
                      <a:pt x="2565" y="558"/>
                      <a:pt x="2565" y="552"/>
                    </a:cubicBezTo>
                    <a:lnTo>
                      <a:pt x="2565" y="551"/>
                    </a:lnTo>
                    <a:cubicBezTo>
                      <a:pt x="2574" y="494"/>
                      <a:pt x="2578" y="434"/>
                      <a:pt x="2578" y="372"/>
                    </a:cubicBezTo>
                    <a:lnTo>
                      <a:pt x="2578" y="352"/>
                    </a:lnTo>
                    <a:cubicBezTo>
                      <a:pt x="2422" y="392"/>
                      <a:pt x="2301" y="407"/>
                      <a:pt x="2203" y="407"/>
                    </a:cubicBezTo>
                    <a:cubicBezTo>
                      <a:pt x="1901" y="407"/>
                      <a:pt x="1817" y="267"/>
                      <a:pt x="1624" y="267"/>
                    </a:cubicBezTo>
                    <a:cubicBezTo>
                      <a:pt x="1525" y="267"/>
                      <a:pt x="1396" y="304"/>
                      <a:pt x="1194" y="417"/>
                    </a:cubicBezTo>
                    <a:cubicBezTo>
                      <a:pt x="1089" y="476"/>
                      <a:pt x="982" y="503"/>
                      <a:pt x="878" y="503"/>
                    </a:cubicBezTo>
                    <a:cubicBezTo>
                      <a:pt x="574" y="503"/>
                      <a:pt x="284" y="282"/>
                      <a:pt x="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a:off x="3544673" y="1431421"/>
                <a:ext cx="256289" cy="139377"/>
              </a:xfrm>
              <a:custGeom>
                <a:avLst/>
                <a:gdLst/>
                <a:ahLst/>
                <a:cxnLst/>
                <a:rect l="l" t="t" r="r" b="b"/>
                <a:pathLst>
                  <a:path w="2179" h="1185" extrusionOk="0">
                    <a:moveTo>
                      <a:pt x="0" y="0"/>
                    </a:moveTo>
                    <a:lnTo>
                      <a:pt x="0" y="0"/>
                    </a:lnTo>
                    <a:cubicBezTo>
                      <a:pt x="5" y="59"/>
                      <a:pt x="13" y="117"/>
                      <a:pt x="26" y="172"/>
                    </a:cubicBezTo>
                    <a:cubicBezTo>
                      <a:pt x="32" y="202"/>
                      <a:pt x="40" y="231"/>
                      <a:pt x="49" y="260"/>
                    </a:cubicBezTo>
                    <a:cubicBezTo>
                      <a:pt x="104" y="451"/>
                      <a:pt x="204" y="624"/>
                      <a:pt x="336" y="766"/>
                    </a:cubicBezTo>
                    <a:cubicBezTo>
                      <a:pt x="412" y="850"/>
                      <a:pt x="498" y="922"/>
                      <a:pt x="594" y="983"/>
                    </a:cubicBezTo>
                    <a:cubicBezTo>
                      <a:pt x="626" y="1005"/>
                      <a:pt x="661" y="1024"/>
                      <a:pt x="697" y="1042"/>
                    </a:cubicBezTo>
                    <a:cubicBezTo>
                      <a:pt x="780" y="1085"/>
                      <a:pt x="867" y="1119"/>
                      <a:pt x="960" y="1143"/>
                    </a:cubicBezTo>
                    <a:cubicBezTo>
                      <a:pt x="1062" y="1170"/>
                      <a:pt x="1172" y="1183"/>
                      <a:pt x="1282" y="1184"/>
                    </a:cubicBezTo>
                    <a:lnTo>
                      <a:pt x="1284" y="1184"/>
                    </a:lnTo>
                    <a:cubicBezTo>
                      <a:pt x="1358" y="1184"/>
                      <a:pt x="1429" y="1178"/>
                      <a:pt x="1498" y="1166"/>
                    </a:cubicBezTo>
                    <a:cubicBezTo>
                      <a:pt x="1599" y="1149"/>
                      <a:pt x="1696" y="1120"/>
                      <a:pt x="1788" y="1082"/>
                    </a:cubicBezTo>
                    <a:cubicBezTo>
                      <a:pt x="1902" y="1034"/>
                      <a:pt x="2007" y="970"/>
                      <a:pt x="2101" y="891"/>
                    </a:cubicBezTo>
                    <a:cubicBezTo>
                      <a:pt x="2127" y="869"/>
                      <a:pt x="2154" y="847"/>
                      <a:pt x="2179" y="823"/>
                    </a:cubicBezTo>
                    <a:lnTo>
                      <a:pt x="2179" y="823"/>
                    </a:lnTo>
                    <a:cubicBezTo>
                      <a:pt x="2135" y="828"/>
                      <a:pt x="2096" y="831"/>
                      <a:pt x="2060" y="831"/>
                    </a:cubicBezTo>
                    <a:cubicBezTo>
                      <a:pt x="1591" y="831"/>
                      <a:pt x="1684" y="409"/>
                      <a:pt x="1220" y="409"/>
                    </a:cubicBezTo>
                    <a:cubicBezTo>
                      <a:pt x="1123" y="409"/>
                      <a:pt x="1002" y="427"/>
                      <a:pt x="847" y="472"/>
                    </a:cubicBezTo>
                    <a:cubicBezTo>
                      <a:pt x="735" y="504"/>
                      <a:pt x="639" y="519"/>
                      <a:pt x="555" y="519"/>
                    </a:cubicBezTo>
                    <a:cubicBezTo>
                      <a:pt x="261" y="519"/>
                      <a:pt x="123" y="32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a:off x="3679815" y="1444359"/>
                <a:ext cx="164312" cy="55633"/>
              </a:xfrm>
              <a:custGeom>
                <a:avLst/>
                <a:gdLst/>
                <a:ahLst/>
                <a:cxnLst/>
                <a:rect l="l" t="t" r="r" b="b"/>
                <a:pathLst>
                  <a:path w="1397" h="473" extrusionOk="0">
                    <a:moveTo>
                      <a:pt x="866" y="0"/>
                    </a:moveTo>
                    <a:cubicBezTo>
                      <a:pt x="776" y="0"/>
                      <a:pt x="684" y="7"/>
                      <a:pt x="592" y="25"/>
                    </a:cubicBezTo>
                    <a:cubicBezTo>
                      <a:pt x="553" y="28"/>
                      <a:pt x="359" y="49"/>
                      <a:pt x="203" y="151"/>
                    </a:cubicBezTo>
                    <a:cubicBezTo>
                      <a:pt x="124" y="201"/>
                      <a:pt x="61" y="268"/>
                      <a:pt x="31" y="330"/>
                    </a:cubicBezTo>
                    <a:cubicBezTo>
                      <a:pt x="0" y="391"/>
                      <a:pt x="3" y="441"/>
                      <a:pt x="35" y="462"/>
                    </a:cubicBezTo>
                    <a:cubicBezTo>
                      <a:pt x="47" y="470"/>
                      <a:pt x="60" y="473"/>
                      <a:pt x="73" y="473"/>
                    </a:cubicBezTo>
                    <a:cubicBezTo>
                      <a:pt x="99" y="473"/>
                      <a:pt x="127" y="461"/>
                      <a:pt x="157" y="446"/>
                    </a:cubicBezTo>
                    <a:cubicBezTo>
                      <a:pt x="205" y="423"/>
                      <a:pt x="260" y="390"/>
                      <a:pt x="321" y="363"/>
                    </a:cubicBezTo>
                    <a:cubicBezTo>
                      <a:pt x="442" y="306"/>
                      <a:pt x="589" y="274"/>
                      <a:pt x="623" y="271"/>
                    </a:cubicBezTo>
                    <a:cubicBezTo>
                      <a:pt x="633" y="271"/>
                      <a:pt x="643" y="271"/>
                      <a:pt x="653" y="271"/>
                    </a:cubicBezTo>
                    <a:cubicBezTo>
                      <a:pt x="846" y="271"/>
                      <a:pt x="1043" y="326"/>
                      <a:pt x="1247" y="390"/>
                    </a:cubicBezTo>
                    <a:cubicBezTo>
                      <a:pt x="1255" y="392"/>
                      <a:pt x="1262" y="394"/>
                      <a:pt x="1270" y="397"/>
                    </a:cubicBezTo>
                    <a:cubicBezTo>
                      <a:pt x="1327" y="290"/>
                      <a:pt x="1370" y="175"/>
                      <a:pt x="1396" y="53"/>
                    </a:cubicBezTo>
                    <a:cubicBezTo>
                      <a:pt x="1372" y="50"/>
                      <a:pt x="1349" y="47"/>
                      <a:pt x="1325" y="43"/>
                    </a:cubicBezTo>
                    <a:cubicBezTo>
                      <a:pt x="1179" y="22"/>
                      <a:pt x="1025" y="0"/>
                      <a:pt x="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7"/>
              <p:cNvSpPr/>
              <p:nvPr/>
            </p:nvSpPr>
            <p:spPr>
              <a:xfrm>
                <a:off x="3544085" y="1400252"/>
                <a:ext cx="95858" cy="54575"/>
              </a:xfrm>
              <a:custGeom>
                <a:avLst/>
                <a:gdLst/>
                <a:ahLst/>
                <a:cxnLst/>
                <a:rect l="l" t="t" r="r" b="b"/>
                <a:pathLst>
                  <a:path w="815" h="464" extrusionOk="0">
                    <a:moveTo>
                      <a:pt x="135" y="1"/>
                    </a:moveTo>
                    <a:cubicBezTo>
                      <a:pt x="93" y="12"/>
                      <a:pt x="50" y="22"/>
                      <a:pt x="7" y="32"/>
                    </a:cubicBezTo>
                    <a:cubicBezTo>
                      <a:pt x="3" y="74"/>
                      <a:pt x="1" y="117"/>
                      <a:pt x="1" y="161"/>
                    </a:cubicBezTo>
                    <a:cubicBezTo>
                      <a:pt x="1" y="256"/>
                      <a:pt x="11" y="349"/>
                      <a:pt x="31" y="437"/>
                    </a:cubicBezTo>
                    <a:cubicBezTo>
                      <a:pt x="66" y="448"/>
                      <a:pt x="101" y="456"/>
                      <a:pt x="136" y="463"/>
                    </a:cubicBezTo>
                    <a:cubicBezTo>
                      <a:pt x="294" y="427"/>
                      <a:pt x="445" y="378"/>
                      <a:pt x="587" y="317"/>
                    </a:cubicBezTo>
                    <a:cubicBezTo>
                      <a:pt x="611" y="315"/>
                      <a:pt x="814" y="304"/>
                      <a:pt x="773" y="149"/>
                    </a:cubicBezTo>
                    <a:cubicBezTo>
                      <a:pt x="753" y="73"/>
                      <a:pt x="701" y="54"/>
                      <a:pt x="651" y="54"/>
                    </a:cubicBezTo>
                    <a:cubicBezTo>
                      <a:pt x="603" y="54"/>
                      <a:pt x="557" y="72"/>
                      <a:pt x="545" y="73"/>
                    </a:cubicBezTo>
                    <a:cubicBezTo>
                      <a:pt x="404" y="61"/>
                      <a:pt x="267" y="36"/>
                      <a:pt x="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7"/>
              <p:cNvSpPr/>
              <p:nvPr/>
            </p:nvSpPr>
            <p:spPr>
              <a:xfrm>
                <a:off x="3699222" y="1352147"/>
                <a:ext cx="144787" cy="39284"/>
              </a:xfrm>
              <a:custGeom>
                <a:avLst/>
                <a:gdLst/>
                <a:ahLst/>
                <a:cxnLst/>
                <a:rect l="l" t="t" r="r" b="b"/>
                <a:pathLst>
                  <a:path w="1231" h="334" extrusionOk="0">
                    <a:moveTo>
                      <a:pt x="1063" y="1"/>
                    </a:moveTo>
                    <a:cubicBezTo>
                      <a:pt x="900" y="36"/>
                      <a:pt x="732" y="54"/>
                      <a:pt x="564" y="54"/>
                    </a:cubicBezTo>
                    <a:cubicBezTo>
                      <a:pt x="509" y="54"/>
                      <a:pt x="455" y="52"/>
                      <a:pt x="400" y="48"/>
                    </a:cubicBezTo>
                    <a:cubicBezTo>
                      <a:pt x="376" y="44"/>
                      <a:pt x="252" y="2"/>
                      <a:pt x="157" y="2"/>
                    </a:cubicBezTo>
                    <a:cubicBezTo>
                      <a:pt x="107" y="2"/>
                      <a:pt x="64" y="14"/>
                      <a:pt x="48" y="49"/>
                    </a:cubicBezTo>
                    <a:cubicBezTo>
                      <a:pt x="0" y="154"/>
                      <a:pt x="313" y="214"/>
                      <a:pt x="352" y="220"/>
                    </a:cubicBezTo>
                    <a:cubicBezTo>
                      <a:pt x="581" y="290"/>
                      <a:pt x="824" y="328"/>
                      <a:pt x="1076" y="333"/>
                    </a:cubicBezTo>
                    <a:cubicBezTo>
                      <a:pt x="1128" y="323"/>
                      <a:pt x="1179" y="312"/>
                      <a:pt x="1230" y="298"/>
                    </a:cubicBezTo>
                    <a:cubicBezTo>
                      <a:pt x="1210" y="204"/>
                      <a:pt x="1179" y="116"/>
                      <a:pt x="1140" y="31"/>
                    </a:cubicBezTo>
                    <a:cubicBezTo>
                      <a:pt x="1136" y="21"/>
                      <a:pt x="1132" y="11"/>
                      <a:pt x="1127" y="2"/>
                    </a:cubicBezTo>
                    <a:cubicBezTo>
                      <a:pt x="1105" y="2"/>
                      <a:pt x="1083" y="2"/>
                      <a:pt x="10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7"/>
              <p:cNvSpPr/>
              <p:nvPr/>
            </p:nvSpPr>
            <p:spPr>
              <a:xfrm>
                <a:off x="3584192" y="1517870"/>
                <a:ext cx="136789" cy="52928"/>
              </a:xfrm>
              <a:custGeom>
                <a:avLst/>
                <a:gdLst/>
                <a:ahLst/>
                <a:cxnLst/>
                <a:rect l="l" t="t" r="r" b="b"/>
                <a:pathLst>
                  <a:path w="1163" h="450" extrusionOk="0">
                    <a:moveTo>
                      <a:pt x="376" y="1"/>
                    </a:moveTo>
                    <a:cubicBezTo>
                      <a:pt x="266" y="1"/>
                      <a:pt x="158" y="11"/>
                      <a:pt x="53" y="33"/>
                    </a:cubicBezTo>
                    <a:cubicBezTo>
                      <a:pt x="46" y="33"/>
                      <a:pt x="25" y="31"/>
                      <a:pt x="1" y="31"/>
                    </a:cubicBezTo>
                    <a:cubicBezTo>
                      <a:pt x="76" y="115"/>
                      <a:pt x="162" y="187"/>
                      <a:pt x="258" y="248"/>
                    </a:cubicBezTo>
                    <a:cubicBezTo>
                      <a:pt x="291" y="270"/>
                      <a:pt x="325" y="289"/>
                      <a:pt x="361" y="307"/>
                    </a:cubicBezTo>
                    <a:cubicBezTo>
                      <a:pt x="444" y="350"/>
                      <a:pt x="531" y="384"/>
                      <a:pt x="624" y="408"/>
                    </a:cubicBezTo>
                    <a:cubicBezTo>
                      <a:pt x="727" y="435"/>
                      <a:pt x="836" y="448"/>
                      <a:pt x="946" y="449"/>
                    </a:cubicBezTo>
                    <a:lnTo>
                      <a:pt x="948" y="449"/>
                    </a:lnTo>
                    <a:cubicBezTo>
                      <a:pt x="1022" y="449"/>
                      <a:pt x="1093" y="443"/>
                      <a:pt x="1162" y="431"/>
                    </a:cubicBezTo>
                    <a:cubicBezTo>
                      <a:pt x="1140" y="412"/>
                      <a:pt x="1121" y="400"/>
                      <a:pt x="1115" y="396"/>
                    </a:cubicBezTo>
                    <a:cubicBezTo>
                      <a:pt x="988" y="247"/>
                      <a:pt x="829" y="122"/>
                      <a:pt x="649" y="21"/>
                    </a:cubicBezTo>
                    <a:cubicBezTo>
                      <a:pt x="558" y="8"/>
                      <a:pt x="466" y="1"/>
                      <a:pt x="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7"/>
              <p:cNvSpPr/>
              <p:nvPr/>
            </p:nvSpPr>
            <p:spPr>
              <a:xfrm>
                <a:off x="3571960" y="1267580"/>
                <a:ext cx="178191" cy="64219"/>
              </a:xfrm>
              <a:custGeom>
                <a:avLst/>
                <a:gdLst/>
                <a:ahLst/>
                <a:cxnLst/>
                <a:rect l="l" t="t" r="r" b="b"/>
                <a:pathLst>
                  <a:path w="1515" h="546" extrusionOk="0">
                    <a:moveTo>
                      <a:pt x="1052" y="0"/>
                    </a:moveTo>
                    <a:cubicBezTo>
                      <a:pt x="955" y="0"/>
                      <a:pt x="860" y="11"/>
                      <a:pt x="770" y="31"/>
                    </a:cubicBezTo>
                    <a:cubicBezTo>
                      <a:pt x="767" y="31"/>
                      <a:pt x="766" y="32"/>
                      <a:pt x="765" y="32"/>
                    </a:cubicBezTo>
                    <a:cubicBezTo>
                      <a:pt x="707" y="46"/>
                      <a:pt x="650" y="63"/>
                      <a:pt x="594" y="85"/>
                    </a:cubicBezTo>
                    <a:cubicBezTo>
                      <a:pt x="593" y="85"/>
                      <a:pt x="592" y="86"/>
                      <a:pt x="590" y="87"/>
                    </a:cubicBezTo>
                    <a:cubicBezTo>
                      <a:pt x="510" y="116"/>
                      <a:pt x="434" y="154"/>
                      <a:pt x="364" y="200"/>
                    </a:cubicBezTo>
                    <a:cubicBezTo>
                      <a:pt x="354" y="205"/>
                      <a:pt x="346" y="211"/>
                      <a:pt x="338" y="217"/>
                    </a:cubicBezTo>
                    <a:cubicBezTo>
                      <a:pt x="337" y="217"/>
                      <a:pt x="336" y="217"/>
                      <a:pt x="336" y="218"/>
                    </a:cubicBezTo>
                    <a:cubicBezTo>
                      <a:pt x="205" y="306"/>
                      <a:pt x="91" y="416"/>
                      <a:pt x="0" y="545"/>
                    </a:cubicBezTo>
                    <a:cubicBezTo>
                      <a:pt x="46" y="541"/>
                      <a:pt x="81" y="535"/>
                      <a:pt x="93" y="534"/>
                    </a:cubicBezTo>
                    <a:cubicBezTo>
                      <a:pt x="280" y="527"/>
                      <a:pt x="456" y="484"/>
                      <a:pt x="624" y="437"/>
                    </a:cubicBezTo>
                    <a:cubicBezTo>
                      <a:pt x="792" y="391"/>
                      <a:pt x="956" y="330"/>
                      <a:pt x="1104" y="289"/>
                    </a:cubicBezTo>
                    <a:cubicBezTo>
                      <a:pt x="1232" y="217"/>
                      <a:pt x="1371" y="152"/>
                      <a:pt x="1515" y="87"/>
                    </a:cubicBezTo>
                    <a:cubicBezTo>
                      <a:pt x="1371" y="30"/>
                      <a:pt x="1216" y="0"/>
                      <a:pt x="1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7"/>
              <p:cNvSpPr/>
              <p:nvPr/>
            </p:nvSpPr>
            <p:spPr>
              <a:xfrm>
                <a:off x="3651351" y="1391078"/>
                <a:ext cx="70806" cy="45518"/>
              </a:xfrm>
              <a:custGeom>
                <a:avLst/>
                <a:gdLst/>
                <a:ahLst/>
                <a:cxnLst/>
                <a:rect l="l" t="t" r="r" b="b"/>
                <a:pathLst>
                  <a:path w="602" h="387" extrusionOk="0">
                    <a:moveTo>
                      <a:pt x="197" y="1"/>
                    </a:moveTo>
                    <a:cubicBezTo>
                      <a:pt x="181" y="1"/>
                      <a:pt x="162" y="12"/>
                      <a:pt x="135" y="40"/>
                    </a:cubicBezTo>
                    <a:cubicBezTo>
                      <a:pt x="40" y="135"/>
                      <a:pt x="1" y="89"/>
                      <a:pt x="1" y="146"/>
                    </a:cubicBezTo>
                    <a:cubicBezTo>
                      <a:pt x="1" y="202"/>
                      <a:pt x="85" y="319"/>
                      <a:pt x="85" y="319"/>
                    </a:cubicBezTo>
                    <a:lnTo>
                      <a:pt x="324" y="364"/>
                    </a:lnTo>
                    <a:cubicBezTo>
                      <a:pt x="324" y="364"/>
                      <a:pt x="393" y="386"/>
                      <a:pt x="456" y="386"/>
                    </a:cubicBezTo>
                    <a:cubicBezTo>
                      <a:pt x="534" y="386"/>
                      <a:pt x="601" y="351"/>
                      <a:pt x="513" y="194"/>
                    </a:cubicBezTo>
                    <a:cubicBezTo>
                      <a:pt x="507" y="184"/>
                      <a:pt x="501" y="181"/>
                      <a:pt x="495" y="181"/>
                    </a:cubicBezTo>
                    <a:cubicBezTo>
                      <a:pt x="479" y="181"/>
                      <a:pt x="460" y="202"/>
                      <a:pt x="429" y="202"/>
                    </a:cubicBezTo>
                    <a:cubicBezTo>
                      <a:pt x="406" y="202"/>
                      <a:pt x="377" y="191"/>
                      <a:pt x="339" y="152"/>
                    </a:cubicBezTo>
                    <a:cubicBezTo>
                      <a:pt x="258" y="72"/>
                      <a:pt x="237"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7"/>
              <p:cNvSpPr/>
              <p:nvPr/>
            </p:nvSpPr>
            <p:spPr>
              <a:xfrm>
                <a:off x="3596777" y="1452004"/>
                <a:ext cx="60808" cy="39519"/>
              </a:xfrm>
              <a:custGeom>
                <a:avLst/>
                <a:gdLst/>
                <a:ahLst/>
                <a:cxnLst/>
                <a:rect l="l" t="t" r="r" b="b"/>
                <a:pathLst>
                  <a:path w="517" h="336" extrusionOk="0">
                    <a:moveTo>
                      <a:pt x="297" y="0"/>
                    </a:moveTo>
                    <a:cubicBezTo>
                      <a:pt x="235" y="0"/>
                      <a:pt x="175" y="28"/>
                      <a:pt x="128" y="75"/>
                    </a:cubicBezTo>
                    <a:cubicBezTo>
                      <a:pt x="38" y="165"/>
                      <a:pt x="1" y="170"/>
                      <a:pt x="1" y="206"/>
                    </a:cubicBezTo>
                    <a:cubicBezTo>
                      <a:pt x="1" y="233"/>
                      <a:pt x="167" y="335"/>
                      <a:pt x="297" y="335"/>
                    </a:cubicBezTo>
                    <a:cubicBezTo>
                      <a:pt x="338" y="335"/>
                      <a:pt x="376" y="324"/>
                      <a:pt x="404" y="297"/>
                    </a:cubicBezTo>
                    <a:cubicBezTo>
                      <a:pt x="516" y="185"/>
                      <a:pt x="507" y="117"/>
                      <a:pt x="465" y="75"/>
                    </a:cubicBezTo>
                    <a:cubicBezTo>
                      <a:pt x="413" y="23"/>
                      <a:pt x="354" y="0"/>
                      <a:pt x="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7"/>
              <p:cNvSpPr/>
              <p:nvPr/>
            </p:nvSpPr>
            <p:spPr>
              <a:xfrm>
                <a:off x="3583369" y="1341797"/>
                <a:ext cx="45165" cy="33874"/>
              </a:xfrm>
              <a:custGeom>
                <a:avLst/>
                <a:gdLst/>
                <a:ahLst/>
                <a:cxnLst/>
                <a:rect l="l" t="t" r="r" b="b"/>
                <a:pathLst>
                  <a:path w="384" h="288" extrusionOk="0">
                    <a:moveTo>
                      <a:pt x="327" y="0"/>
                    </a:moveTo>
                    <a:lnTo>
                      <a:pt x="194" y="57"/>
                    </a:lnTo>
                    <a:lnTo>
                      <a:pt x="80" y="151"/>
                    </a:lnTo>
                    <a:cubicBezTo>
                      <a:pt x="80" y="151"/>
                      <a:pt x="0" y="232"/>
                      <a:pt x="38" y="271"/>
                    </a:cubicBezTo>
                    <a:cubicBezTo>
                      <a:pt x="50" y="283"/>
                      <a:pt x="63" y="287"/>
                      <a:pt x="78" y="287"/>
                    </a:cubicBezTo>
                    <a:cubicBezTo>
                      <a:pt x="108" y="287"/>
                      <a:pt x="146" y="271"/>
                      <a:pt x="207" y="271"/>
                    </a:cubicBezTo>
                    <a:cubicBezTo>
                      <a:pt x="299" y="271"/>
                      <a:pt x="362" y="230"/>
                      <a:pt x="362" y="151"/>
                    </a:cubicBezTo>
                    <a:cubicBezTo>
                      <a:pt x="362" y="71"/>
                      <a:pt x="340" y="43"/>
                      <a:pt x="362" y="22"/>
                    </a:cubicBezTo>
                    <a:cubicBezTo>
                      <a:pt x="383" y="0"/>
                      <a:pt x="327" y="0"/>
                      <a:pt x="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7"/>
              <p:cNvSpPr/>
              <p:nvPr/>
            </p:nvSpPr>
            <p:spPr>
              <a:xfrm>
                <a:off x="3737094" y="1290986"/>
                <a:ext cx="65513" cy="41989"/>
              </a:xfrm>
              <a:custGeom>
                <a:avLst/>
                <a:gdLst/>
                <a:ahLst/>
                <a:cxnLst/>
                <a:rect l="l" t="t" r="r" b="b"/>
                <a:pathLst>
                  <a:path w="557" h="357" extrusionOk="0">
                    <a:moveTo>
                      <a:pt x="336" y="1"/>
                    </a:moveTo>
                    <a:cubicBezTo>
                      <a:pt x="275" y="32"/>
                      <a:pt x="183" y="122"/>
                      <a:pt x="183" y="122"/>
                    </a:cubicBezTo>
                    <a:cubicBezTo>
                      <a:pt x="49" y="157"/>
                      <a:pt x="0" y="196"/>
                      <a:pt x="27" y="224"/>
                    </a:cubicBezTo>
                    <a:cubicBezTo>
                      <a:pt x="55" y="250"/>
                      <a:pt x="49" y="320"/>
                      <a:pt x="183" y="320"/>
                    </a:cubicBezTo>
                    <a:cubicBezTo>
                      <a:pt x="272" y="320"/>
                      <a:pt x="313" y="290"/>
                      <a:pt x="350" y="290"/>
                    </a:cubicBezTo>
                    <a:cubicBezTo>
                      <a:pt x="368" y="290"/>
                      <a:pt x="386" y="297"/>
                      <a:pt x="408" y="320"/>
                    </a:cubicBezTo>
                    <a:cubicBezTo>
                      <a:pt x="436" y="347"/>
                      <a:pt x="466" y="357"/>
                      <a:pt x="492" y="357"/>
                    </a:cubicBezTo>
                    <a:cubicBezTo>
                      <a:pt x="529" y="357"/>
                      <a:pt x="557" y="337"/>
                      <a:pt x="557" y="320"/>
                    </a:cubicBezTo>
                    <a:cubicBezTo>
                      <a:pt x="557" y="292"/>
                      <a:pt x="495" y="238"/>
                      <a:pt x="557" y="176"/>
                    </a:cubicBezTo>
                    <a:cubicBezTo>
                      <a:pt x="490" y="109"/>
                      <a:pt x="416" y="5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7"/>
              <p:cNvSpPr/>
              <p:nvPr/>
            </p:nvSpPr>
            <p:spPr>
              <a:xfrm>
                <a:off x="3762617" y="1409544"/>
                <a:ext cx="84685" cy="30816"/>
              </a:xfrm>
              <a:custGeom>
                <a:avLst/>
                <a:gdLst/>
                <a:ahLst/>
                <a:cxnLst/>
                <a:rect l="l" t="t" r="r" b="b"/>
                <a:pathLst>
                  <a:path w="720" h="262" extrusionOk="0">
                    <a:moveTo>
                      <a:pt x="717" y="0"/>
                    </a:moveTo>
                    <a:cubicBezTo>
                      <a:pt x="403" y="0"/>
                      <a:pt x="417" y="36"/>
                      <a:pt x="311" y="36"/>
                    </a:cubicBezTo>
                    <a:cubicBezTo>
                      <a:pt x="241" y="36"/>
                      <a:pt x="172" y="22"/>
                      <a:pt x="124" y="22"/>
                    </a:cubicBezTo>
                    <a:cubicBezTo>
                      <a:pt x="101" y="22"/>
                      <a:pt x="82" y="26"/>
                      <a:pt x="72" y="36"/>
                    </a:cubicBezTo>
                    <a:cubicBezTo>
                      <a:pt x="39" y="68"/>
                      <a:pt x="0" y="108"/>
                      <a:pt x="0" y="108"/>
                    </a:cubicBezTo>
                    <a:cubicBezTo>
                      <a:pt x="0" y="108"/>
                      <a:pt x="8" y="229"/>
                      <a:pt x="156" y="229"/>
                    </a:cubicBezTo>
                    <a:cubicBezTo>
                      <a:pt x="304" y="229"/>
                      <a:pt x="488" y="163"/>
                      <a:pt x="523" y="163"/>
                    </a:cubicBezTo>
                    <a:cubicBezTo>
                      <a:pt x="558" y="163"/>
                      <a:pt x="537" y="180"/>
                      <a:pt x="643" y="229"/>
                    </a:cubicBezTo>
                    <a:cubicBezTo>
                      <a:pt x="667" y="241"/>
                      <a:pt x="688" y="252"/>
                      <a:pt x="707" y="261"/>
                    </a:cubicBezTo>
                    <a:cubicBezTo>
                      <a:pt x="716" y="204"/>
                      <a:pt x="720" y="144"/>
                      <a:pt x="720" y="82"/>
                    </a:cubicBezTo>
                    <a:cubicBezTo>
                      <a:pt x="720" y="54"/>
                      <a:pt x="719" y="27"/>
                      <a:pt x="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7"/>
              <p:cNvSpPr/>
              <p:nvPr/>
            </p:nvSpPr>
            <p:spPr>
              <a:xfrm>
                <a:off x="3774849" y="1504932"/>
                <a:ext cx="37167" cy="31404"/>
              </a:xfrm>
              <a:custGeom>
                <a:avLst/>
                <a:gdLst/>
                <a:ahLst/>
                <a:cxnLst/>
                <a:rect l="l" t="t" r="r" b="b"/>
                <a:pathLst>
                  <a:path w="316" h="267" extrusionOk="0">
                    <a:moveTo>
                      <a:pt x="174" y="1"/>
                    </a:moveTo>
                    <a:cubicBezTo>
                      <a:pt x="159" y="1"/>
                      <a:pt x="146" y="7"/>
                      <a:pt x="137" y="16"/>
                    </a:cubicBezTo>
                    <a:cubicBezTo>
                      <a:pt x="112" y="41"/>
                      <a:pt x="87" y="101"/>
                      <a:pt x="87" y="143"/>
                    </a:cubicBezTo>
                    <a:cubicBezTo>
                      <a:pt x="87" y="186"/>
                      <a:pt x="1" y="265"/>
                      <a:pt x="144" y="266"/>
                    </a:cubicBezTo>
                    <a:cubicBezTo>
                      <a:pt x="207" y="216"/>
                      <a:pt x="265" y="159"/>
                      <a:pt x="316" y="97"/>
                    </a:cubicBezTo>
                    <a:cubicBezTo>
                      <a:pt x="306" y="87"/>
                      <a:pt x="296" y="77"/>
                      <a:pt x="285" y="66"/>
                    </a:cubicBezTo>
                    <a:cubicBezTo>
                      <a:pt x="236" y="18"/>
                      <a:pt x="201"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7"/>
              <p:cNvSpPr/>
              <p:nvPr/>
            </p:nvSpPr>
            <p:spPr>
              <a:xfrm>
                <a:off x="3702515" y="1491406"/>
                <a:ext cx="65042" cy="58338"/>
              </a:xfrm>
              <a:custGeom>
                <a:avLst/>
                <a:gdLst/>
                <a:ahLst/>
                <a:cxnLst/>
                <a:rect l="l" t="t" r="r" b="b"/>
                <a:pathLst>
                  <a:path w="553" h="496" extrusionOk="0">
                    <a:moveTo>
                      <a:pt x="511" y="0"/>
                    </a:moveTo>
                    <a:cubicBezTo>
                      <a:pt x="470" y="0"/>
                      <a:pt x="242" y="62"/>
                      <a:pt x="188" y="116"/>
                    </a:cubicBezTo>
                    <a:lnTo>
                      <a:pt x="55" y="248"/>
                    </a:lnTo>
                    <a:cubicBezTo>
                      <a:pt x="55" y="248"/>
                      <a:pt x="0" y="329"/>
                      <a:pt x="120" y="381"/>
                    </a:cubicBezTo>
                    <a:cubicBezTo>
                      <a:pt x="207" y="418"/>
                      <a:pt x="237" y="496"/>
                      <a:pt x="287" y="496"/>
                    </a:cubicBezTo>
                    <a:cubicBezTo>
                      <a:pt x="306" y="496"/>
                      <a:pt x="328" y="485"/>
                      <a:pt x="357" y="455"/>
                    </a:cubicBezTo>
                    <a:cubicBezTo>
                      <a:pt x="463" y="350"/>
                      <a:pt x="511" y="366"/>
                      <a:pt x="511" y="248"/>
                    </a:cubicBezTo>
                    <a:cubicBezTo>
                      <a:pt x="511" y="131"/>
                      <a:pt x="553" y="0"/>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7"/>
              <p:cNvSpPr/>
              <p:nvPr/>
            </p:nvSpPr>
            <p:spPr>
              <a:xfrm>
                <a:off x="3662643" y="1337563"/>
                <a:ext cx="23524" cy="21171"/>
              </a:xfrm>
              <a:custGeom>
                <a:avLst/>
                <a:gdLst/>
                <a:ahLst/>
                <a:cxnLst/>
                <a:rect l="l" t="t" r="r" b="b"/>
                <a:pathLst>
                  <a:path w="200" h="180" extrusionOk="0">
                    <a:moveTo>
                      <a:pt x="185" y="1"/>
                    </a:moveTo>
                    <a:cubicBezTo>
                      <a:pt x="170" y="1"/>
                      <a:pt x="88" y="24"/>
                      <a:pt x="69" y="42"/>
                    </a:cubicBezTo>
                    <a:lnTo>
                      <a:pt x="21" y="91"/>
                    </a:lnTo>
                    <a:cubicBezTo>
                      <a:pt x="21" y="91"/>
                      <a:pt x="1" y="120"/>
                      <a:pt x="44" y="138"/>
                    </a:cubicBezTo>
                    <a:cubicBezTo>
                      <a:pt x="75" y="152"/>
                      <a:pt x="86" y="180"/>
                      <a:pt x="104" y="180"/>
                    </a:cubicBezTo>
                    <a:cubicBezTo>
                      <a:pt x="111" y="180"/>
                      <a:pt x="119" y="176"/>
                      <a:pt x="130" y="165"/>
                    </a:cubicBezTo>
                    <a:cubicBezTo>
                      <a:pt x="168" y="127"/>
                      <a:pt x="185" y="133"/>
                      <a:pt x="185" y="91"/>
                    </a:cubicBezTo>
                    <a:cubicBezTo>
                      <a:pt x="185" y="48"/>
                      <a:pt x="200"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7"/>
              <p:cNvSpPr/>
              <p:nvPr/>
            </p:nvSpPr>
            <p:spPr>
              <a:xfrm>
                <a:off x="3626056" y="1283748"/>
                <a:ext cx="221709" cy="287575"/>
              </a:xfrm>
              <a:custGeom>
                <a:avLst/>
                <a:gdLst/>
                <a:ahLst/>
                <a:cxnLst/>
                <a:rect l="l" t="t" r="r" b="b"/>
                <a:pathLst>
                  <a:path w="1885" h="2445" extrusionOk="0">
                    <a:moveTo>
                      <a:pt x="1167" y="0"/>
                    </a:moveTo>
                    <a:lnTo>
                      <a:pt x="1167" y="0"/>
                    </a:lnTo>
                    <a:cubicBezTo>
                      <a:pt x="1368" y="494"/>
                      <a:pt x="1785" y="1938"/>
                      <a:pt x="1" y="2298"/>
                    </a:cubicBezTo>
                    <a:cubicBezTo>
                      <a:pt x="4" y="2300"/>
                      <a:pt x="6" y="2301"/>
                      <a:pt x="8" y="2302"/>
                    </a:cubicBezTo>
                    <a:cubicBezTo>
                      <a:pt x="92" y="2345"/>
                      <a:pt x="179" y="2379"/>
                      <a:pt x="272" y="2403"/>
                    </a:cubicBezTo>
                    <a:cubicBezTo>
                      <a:pt x="375" y="2430"/>
                      <a:pt x="484" y="2443"/>
                      <a:pt x="594" y="2444"/>
                    </a:cubicBezTo>
                    <a:lnTo>
                      <a:pt x="596" y="2444"/>
                    </a:lnTo>
                    <a:cubicBezTo>
                      <a:pt x="775" y="2444"/>
                      <a:pt x="945" y="2407"/>
                      <a:pt x="1101" y="2342"/>
                    </a:cubicBezTo>
                    <a:cubicBezTo>
                      <a:pt x="1303" y="2255"/>
                      <a:pt x="1477" y="2120"/>
                      <a:pt x="1610" y="1950"/>
                    </a:cubicBezTo>
                    <a:cubicBezTo>
                      <a:pt x="1745" y="1780"/>
                      <a:pt x="1835" y="1576"/>
                      <a:pt x="1869" y="1353"/>
                    </a:cubicBezTo>
                    <a:cubicBezTo>
                      <a:pt x="1880" y="1288"/>
                      <a:pt x="1885" y="1223"/>
                      <a:pt x="1885" y="1156"/>
                    </a:cubicBezTo>
                    <a:cubicBezTo>
                      <a:pt x="1885" y="942"/>
                      <a:pt x="1833" y="741"/>
                      <a:pt x="1740" y="563"/>
                    </a:cubicBezTo>
                    <a:cubicBezTo>
                      <a:pt x="1614" y="321"/>
                      <a:pt x="1413" y="122"/>
                      <a:pt x="1167" y="0"/>
                    </a:cubicBezTo>
                    <a:close/>
                  </a:path>
                </a:pathLst>
              </a:custGeom>
              <a:solidFill>
                <a:srgbClr val="FFFFFF">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7"/>
              <p:cNvSpPr/>
              <p:nvPr/>
            </p:nvSpPr>
            <p:spPr>
              <a:xfrm>
                <a:off x="4006438" y="1106798"/>
                <a:ext cx="625255" cy="624667"/>
              </a:xfrm>
              <a:custGeom>
                <a:avLst/>
                <a:gdLst/>
                <a:ahLst/>
                <a:cxnLst/>
                <a:rect l="l" t="t" r="r" b="b"/>
                <a:pathLst>
                  <a:path w="5316" h="5311" extrusionOk="0">
                    <a:moveTo>
                      <a:pt x="2656" y="1"/>
                    </a:moveTo>
                    <a:cubicBezTo>
                      <a:pt x="2543" y="1"/>
                      <a:pt x="2429" y="8"/>
                      <a:pt x="2315" y="23"/>
                    </a:cubicBezTo>
                    <a:cubicBezTo>
                      <a:pt x="2092" y="52"/>
                      <a:pt x="1872" y="110"/>
                      <a:pt x="1656" y="197"/>
                    </a:cubicBezTo>
                    <a:cubicBezTo>
                      <a:pt x="1305" y="340"/>
                      <a:pt x="1002" y="550"/>
                      <a:pt x="755" y="804"/>
                    </a:cubicBezTo>
                    <a:cubicBezTo>
                      <a:pt x="507" y="1059"/>
                      <a:pt x="314" y="1358"/>
                      <a:pt x="187" y="1685"/>
                    </a:cubicBezTo>
                    <a:cubicBezTo>
                      <a:pt x="71" y="1978"/>
                      <a:pt x="7" y="2293"/>
                      <a:pt x="3" y="2613"/>
                    </a:cubicBezTo>
                    <a:cubicBezTo>
                      <a:pt x="1" y="2726"/>
                      <a:pt x="7" y="2839"/>
                      <a:pt x="20" y="2953"/>
                    </a:cubicBezTo>
                    <a:cubicBezTo>
                      <a:pt x="21" y="2975"/>
                      <a:pt x="24" y="2998"/>
                      <a:pt x="28" y="3021"/>
                    </a:cubicBezTo>
                    <a:cubicBezTo>
                      <a:pt x="39" y="3096"/>
                      <a:pt x="52" y="3171"/>
                      <a:pt x="69" y="3245"/>
                    </a:cubicBezTo>
                    <a:cubicBezTo>
                      <a:pt x="80" y="3292"/>
                      <a:pt x="92" y="3339"/>
                      <a:pt x="106" y="3387"/>
                    </a:cubicBezTo>
                    <a:cubicBezTo>
                      <a:pt x="123" y="3452"/>
                      <a:pt x="146" y="3517"/>
                      <a:pt x="170" y="3581"/>
                    </a:cubicBezTo>
                    <a:lnTo>
                      <a:pt x="189" y="3628"/>
                    </a:lnTo>
                    <a:cubicBezTo>
                      <a:pt x="193" y="3637"/>
                      <a:pt x="195" y="3645"/>
                      <a:pt x="199" y="3654"/>
                    </a:cubicBezTo>
                    <a:cubicBezTo>
                      <a:pt x="199" y="3655"/>
                      <a:pt x="200" y="3656"/>
                      <a:pt x="200" y="3657"/>
                    </a:cubicBezTo>
                    <a:lnTo>
                      <a:pt x="209" y="3679"/>
                    </a:lnTo>
                    <a:cubicBezTo>
                      <a:pt x="209" y="3682"/>
                      <a:pt x="210" y="3684"/>
                      <a:pt x="212" y="3686"/>
                    </a:cubicBezTo>
                    <a:cubicBezTo>
                      <a:pt x="219" y="3701"/>
                      <a:pt x="225" y="3716"/>
                      <a:pt x="232" y="3732"/>
                    </a:cubicBezTo>
                    <a:cubicBezTo>
                      <a:pt x="238" y="3746"/>
                      <a:pt x="244" y="3761"/>
                      <a:pt x="250" y="3775"/>
                    </a:cubicBezTo>
                    <a:cubicBezTo>
                      <a:pt x="294" y="3868"/>
                      <a:pt x="342" y="3958"/>
                      <a:pt x="395" y="4042"/>
                    </a:cubicBezTo>
                    <a:cubicBezTo>
                      <a:pt x="403" y="4057"/>
                      <a:pt x="411" y="4070"/>
                      <a:pt x="422" y="4085"/>
                    </a:cubicBezTo>
                    <a:cubicBezTo>
                      <a:pt x="455" y="4137"/>
                      <a:pt x="489" y="4188"/>
                      <a:pt x="527" y="4238"/>
                    </a:cubicBezTo>
                    <a:cubicBezTo>
                      <a:pt x="576" y="4304"/>
                      <a:pt x="627" y="4368"/>
                      <a:pt x="683" y="4429"/>
                    </a:cubicBezTo>
                    <a:cubicBezTo>
                      <a:pt x="703" y="4451"/>
                      <a:pt x="722" y="4473"/>
                      <a:pt x="744" y="4495"/>
                    </a:cubicBezTo>
                    <a:cubicBezTo>
                      <a:pt x="780" y="4534"/>
                      <a:pt x="820" y="4572"/>
                      <a:pt x="860" y="4609"/>
                    </a:cubicBezTo>
                    <a:cubicBezTo>
                      <a:pt x="947" y="4688"/>
                      <a:pt x="1038" y="4762"/>
                      <a:pt x="1135" y="4828"/>
                    </a:cubicBezTo>
                    <a:cubicBezTo>
                      <a:pt x="1295" y="4942"/>
                      <a:pt x="1468" y="5037"/>
                      <a:pt x="1648" y="5110"/>
                    </a:cubicBezTo>
                    <a:cubicBezTo>
                      <a:pt x="1665" y="5117"/>
                      <a:pt x="1681" y="5123"/>
                      <a:pt x="1698" y="5130"/>
                    </a:cubicBezTo>
                    <a:cubicBezTo>
                      <a:pt x="1770" y="5159"/>
                      <a:pt x="1846" y="5183"/>
                      <a:pt x="1922" y="5207"/>
                    </a:cubicBezTo>
                    <a:cubicBezTo>
                      <a:pt x="1941" y="5212"/>
                      <a:pt x="1961" y="5217"/>
                      <a:pt x="1982" y="5223"/>
                    </a:cubicBezTo>
                    <a:cubicBezTo>
                      <a:pt x="2050" y="5241"/>
                      <a:pt x="2120" y="5257"/>
                      <a:pt x="2189" y="5269"/>
                    </a:cubicBezTo>
                    <a:cubicBezTo>
                      <a:pt x="2339" y="5296"/>
                      <a:pt x="2492" y="5309"/>
                      <a:pt x="2646" y="5310"/>
                    </a:cubicBezTo>
                    <a:cubicBezTo>
                      <a:pt x="2723" y="5310"/>
                      <a:pt x="2800" y="5307"/>
                      <a:pt x="2877" y="5301"/>
                    </a:cubicBezTo>
                    <a:cubicBezTo>
                      <a:pt x="3050" y="5288"/>
                      <a:pt x="3225" y="5256"/>
                      <a:pt x="3397" y="5205"/>
                    </a:cubicBezTo>
                    <a:cubicBezTo>
                      <a:pt x="3484" y="5180"/>
                      <a:pt x="3573" y="5149"/>
                      <a:pt x="3659" y="5113"/>
                    </a:cubicBezTo>
                    <a:cubicBezTo>
                      <a:pt x="3691" y="5101"/>
                      <a:pt x="3724" y="5087"/>
                      <a:pt x="3756" y="5072"/>
                    </a:cubicBezTo>
                    <a:cubicBezTo>
                      <a:pt x="3981" y="4970"/>
                      <a:pt x="4187" y="4838"/>
                      <a:pt x="4368" y="4686"/>
                    </a:cubicBezTo>
                    <a:cubicBezTo>
                      <a:pt x="4399" y="4660"/>
                      <a:pt x="4429" y="4633"/>
                      <a:pt x="4458" y="4606"/>
                    </a:cubicBezTo>
                    <a:cubicBezTo>
                      <a:pt x="4504" y="4564"/>
                      <a:pt x="4549" y="4519"/>
                      <a:pt x="4590" y="4474"/>
                    </a:cubicBezTo>
                    <a:cubicBezTo>
                      <a:pt x="4640" y="4422"/>
                      <a:pt x="4686" y="4368"/>
                      <a:pt x="4731" y="4313"/>
                    </a:cubicBezTo>
                    <a:cubicBezTo>
                      <a:pt x="4764" y="4270"/>
                      <a:pt x="4797" y="4226"/>
                      <a:pt x="4827" y="4182"/>
                    </a:cubicBezTo>
                    <a:cubicBezTo>
                      <a:pt x="4835" y="4174"/>
                      <a:pt x="4841" y="4164"/>
                      <a:pt x="4846" y="4156"/>
                    </a:cubicBezTo>
                    <a:cubicBezTo>
                      <a:pt x="4913" y="4060"/>
                      <a:pt x="4973" y="3959"/>
                      <a:pt x="5026" y="3853"/>
                    </a:cubicBezTo>
                    <a:cubicBezTo>
                      <a:pt x="5029" y="3848"/>
                      <a:pt x="5030" y="3843"/>
                      <a:pt x="5032" y="3839"/>
                    </a:cubicBezTo>
                    <a:cubicBezTo>
                      <a:pt x="5095" y="3715"/>
                      <a:pt x="5148" y="3584"/>
                      <a:pt x="5189" y="3451"/>
                    </a:cubicBezTo>
                    <a:cubicBezTo>
                      <a:pt x="5193" y="3442"/>
                      <a:pt x="5196" y="3431"/>
                      <a:pt x="5199" y="3423"/>
                    </a:cubicBezTo>
                    <a:cubicBezTo>
                      <a:pt x="5238" y="3291"/>
                      <a:pt x="5268" y="3157"/>
                      <a:pt x="5288" y="3020"/>
                    </a:cubicBezTo>
                    <a:cubicBezTo>
                      <a:pt x="5307" y="2877"/>
                      <a:pt x="5316" y="2730"/>
                      <a:pt x="5311" y="2585"/>
                    </a:cubicBezTo>
                    <a:cubicBezTo>
                      <a:pt x="5311" y="2544"/>
                      <a:pt x="5309" y="2502"/>
                      <a:pt x="5304" y="2462"/>
                    </a:cubicBezTo>
                    <a:cubicBezTo>
                      <a:pt x="5300" y="2411"/>
                      <a:pt x="5296" y="2362"/>
                      <a:pt x="5289" y="2311"/>
                    </a:cubicBezTo>
                    <a:cubicBezTo>
                      <a:pt x="5286" y="2291"/>
                      <a:pt x="5284" y="2271"/>
                      <a:pt x="5280" y="2251"/>
                    </a:cubicBezTo>
                    <a:cubicBezTo>
                      <a:pt x="5270" y="2188"/>
                      <a:pt x="5259" y="2125"/>
                      <a:pt x="5245" y="2063"/>
                    </a:cubicBezTo>
                    <a:cubicBezTo>
                      <a:pt x="5239" y="2045"/>
                      <a:pt x="5236" y="2024"/>
                      <a:pt x="5231" y="2004"/>
                    </a:cubicBezTo>
                    <a:cubicBezTo>
                      <a:pt x="5221" y="1966"/>
                      <a:pt x="5209" y="1927"/>
                      <a:pt x="5197" y="1889"/>
                    </a:cubicBezTo>
                    <a:cubicBezTo>
                      <a:pt x="5191" y="1864"/>
                      <a:pt x="5183" y="1840"/>
                      <a:pt x="5175" y="1816"/>
                    </a:cubicBezTo>
                    <a:cubicBezTo>
                      <a:pt x="5174" y="1814"/>
                      <a:pt x="5174" y="1812"/>
                      <a:pt x="5173" y="1810"/>
                    </a:cubicBezTo>
                    <a:cubicBezTo>
                      <a:pt x="5157" y="1760"/>
                      <a:pt x="5138" y="1710"/>
                      <a:pt x="5118" y="1662"/>
                    </a:cubicBezTo>
                    <a:lnTo>
                      <a:pt x="5115" y="1654"/>
                    </a:lnTo>
                    <a:cubicBezTo>
                      <a:pt x="5109" y="1639"/>
                      <a:pt x="5103" y="1623"/>
                      <a:pt x="5096" y="1608"/>
                    </a:cubicBezTo>
                    <a:cubicBezTo>
                      <a:pt x="5078" y="1565"/>
                      <a:pt x="5059" y="1524"/>
                      <a:pt x="5039" y="1483"/>
                    </a:cubicBezTo>
                    <a:cubicBezTo>
                      <a:pt x="5028" y="1463"/>
                      <a:pt x="5018" y="1445"/>
                      <a:pt x="5009" y="1425"/>
                    </a:cubicBezTo>
                    <a:cubicBezTo>
                      <a:pt x="5000" y="1410"/>
                      <a:pt x="4993" y="1393"/>
                      <a:pt x="4982" y="1378"/>
                    </a:cubicBezTo>
                    <a:cubicBezTo>
                      <a:pt x="4952" y="1323"/>
                      <a:pt x="4920" y="1268"/>
                      <a:pt x="4887" y="1217"/>
                    </a:cubicBezTo>
                    <a:cubicBezTo>
                      <a:pt x="4868" y="1186"/>
                      <a:pt x="4847" y="1155"/>
                      <a:pt x="4825" y="1125"/>
                    </a:cubicBezTo>
                    <a:cubicBezTo>
                      <a:pt x="4812" y="1105"/>
                      <a:pt x="4797" y="1084"/>
                      <a:pt x="4783" y="1065"/>
                    </a:cubicBezTo>
                    <a:cubicBezTo>
                      <a:pt x="4757" y="1031"/>
                      <a:pt x="4730" y="996"/>
                      <a:pt x="4701" y="963"/>
                    </a:cubicBezTo>
                    <a:cubicBezTo>
                      <a:pt x="4673" y="927"/>
                      <a:pt x="4643" y="892"/>
                      <a:pt x="4612" y="860"/>
                    </a:cubicBezTo>
                    <a:cubicBezTo>
                      <a:pt x="4592" y="837"/>
                      <a:pt x="4569" y="814"/>
                      <a:pt x="4547" y="791"/>
                    </a:cubicBezTo>
                    <a:cubicBezTo>
                      <a:pt x="4506" y="750"/>
                      <a:pt x="4465" y="710"/>
                      <a:pt x="4422" y="672"/>
                    </a:cubicBezTo>
                    <a:cubicBezTo>
                      <a:pt x="3937" y="241"/>
                      <a:pt x="3307" y="1"/>
                      <a:pt x="26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7"/>
              <p:cNvSpPr/>
              <p:nvPr/>
            </p:nvSpPr>
            <p:spPr>
              <a:xfrm>
                <a:off x="4453729" y="1269992"/>
                <a:ext cx="153608" cy="83979"/>
              </a:xfrm>
              <a:custGeom>
                <a:avLst/>
                <a:gdLst/>
                <a:ahLst/>
                <a:cxnLst/>
                <a:rect l="l" t="t" r="r" b="b"/>
                <a:pathLst>
                  <a:path w="1306" h="714" extrusionOk="0">
                    <a:moveTo>
                      <a:pt x="1196" y="0"/>
                    </a:moveTo>
                    <a:cubicBezTo>
                      <a:pt x="1126" y="48"/>
                      <a:pt x="1057" y="94"/>
                      <a:pt x="984" y="138"/>
                    </a:cubicBezTo>
                    <a:cubicBezTo>
                      <a:pt x="932" y="170"/>
                      <a:pt x="690" y="294"/>
                      <a:pt x="457" y="401"/>
                    </a:cubicBezTo>
                    <a:cubicBezTo>
                      <a:pt x="225" y="511"/>
                      <a:pt x="0" y="600"/>
                      <a:pt x="19" y="675"/>
                    </a:cubicBezTo>
                    <a:cubicBezTo>
                      <a:pt x="26" y="701"/>
                      <a:pt x="63" y="713"/>
                      <a:pt x="120" y="713"/>
                    </a:cubicBezTo>
                    <a:cubicBezTo>
                      <a:pt x="221" y="713"/>
                      <a:pt x="383" y="676"/>
                      <a:pt x="546" y="615"/>
                    </a:cubicBezTo>
                    <a:cubicBezTo>
                      <a:pt x="801" y="524"/>
                      <a:pt x="1047" y="379"/>
                      <a:pt x="1101" y="345"/>
                    </a:cubicBezTo>
                    <a:cubicBezTo>
                      <a:pt x="1170" y="310"/>
                      <a:pt x="1238" y="274"/>
                      <a:pt x="1305" y="236"/>
                    </a:cubicBezTo>
                    <a:lnTo>
                      <a:pt x="1303" y="229"/>
                    </a:lnTo>
                    <a:cubicBezTo>
                      <a:pt x="1280" y="171"/>
                      <a:pt x="1254" y="114"/>
                      <a:pt x="1226" y="58"/>
                    </a:cubicBezTo>
                    <a:cubicBezTo>
                      <a:pt x="1216" y="39"/>
                      <a:pt x="1205" y="20"/>
                      <a:pt x="1196" y="0"/>
                    </a:cubicBezTo>
                    <a:close/>
                  </a:path>
                </a:pathLst>
              </a:custGeom>
              <a:solidFill>
                <a:srgbClr val="BE8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7"/>
              <p:cNvSpPr/>
              <p:nvPr/>
            </p:nvSpPr>
            <p:spPr>
              <a:xfrm>
                <a:off x="4052308" y="1342150"/>
                <a:ext cx="575855" cy="255700"/>
              </a:xfrm>
              <a:custGeom>
                <a:avLst/>
                <a:gdLst/>
                <a:ahLst/>
                <a:cxnLst/>
                <a:rect l="l" t="t" r="r" b="b"/>
                <a:pathLst>
                  <a:path w="4896" h="2174" extrusionOk="0">
                    <a:moveTo>
                      <a:pt x="4851" y="0"/>
                    </a:moveTo>
                    <a:cubicBezTo>
                      <a:pt x="4161" y="307"/>
                      <a:pt x="3461" y="587"/>
                      <a:pt x="2753" y="847"/>
                    </a:cubicBezTo>
                    <a:cubicBezTo>
                      <a:pt x="2067" y="1170"/>
                      <a:pt x="1371" y="1474"/>
                      <a:pt x="664" y="1751"/>
                    </a:cubicBezTo>
                    <a:cubicBezTo>
                      <a:pt x="604" y="1772"/>
                      <a:pt x="336" y="1855"/>
                      <a:pt x="90" y="1945"/>
                    </a:cubicBezTo>
                    <a:cubicBezTo>
                      <a:pt x="60" y="1957"/>
                      <a:pt x="30" y="1968"/>
                      <a:pt x="1" y="1979"/>
                    </a:cubicBezTo>
                    <a:cubicBezTo>
                      <a:pt x="9" y="1994"/>
                      <a:pt x="18" y="2007"/>
                      <a:pt x="28" y="2022"/>
                    </a:cubicBezTo>
                    <a:cubicBezTo>
                      <a:pt x="61" y="2074"/>
                      <a:pt x="96" y="2125"/>
                      <a:pt x="133" y="2174"/>
                    </a:cubicBezTo>
                    <a:cubicBezTo>
                      <a:pt x="142" y="2172"/>
                      <a:pt x="152" y="2169"/>
                      <a:pt x="161" y="2166"/>
                    </a:cubicBezTo>
                    <a:cubicBezTo>
                      <a:pt x="417" y="2095"/>
                      <a:pt x="680" y="1996"/>
                      <a:pt x="740" y="1976"/>
                    </a:cubicBezTo>
                    <a:cubicBezTo>
                      <a:pt x="1475" y="1762"/>
                      <a:pt x="2203" y="1519"/>
                      <a:pt x="2925" y="1257"/>
                    </a:cubicBezTo>
                    <a:cubicBezTo>
                      <a:pt x="3592" y="940"/>
                      <a:pt x="4252" y="605"/>
                      <a:pt x="4896" y="247"/>
                    </a:cubicBezTo>
                    <a:cubicBezTo>
                      <a:pt x="4885" y="164"/>
                      <a:pt x="4871" y="82"/>
                      <a:pt x="4851" y="0"/>
                    </a:cubicBezTo>
                    <a:close/>
                  </a:path>
                </a:pathLst>
              </a:custGeom>
              <a:solidFill>
                <a:srgbClr val="BE8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7"/>
              <p:cNvSpPr/>
              <p:nvPr/>
            </p:nvSpPr>
            <p:spPr>
              <a:xfrm>
                <a:off x="4309890" y="1454592"/>
                <a:ext cx="318038" cy="132790"/>
              </a:xfrm>
              <a:custGeom>
                <a:avLst/>
                <a:gdLst/>
                <a:ahLst/>
                <a:cxnLst/>
                <a:rect l="l" t="t" r="r" b="b"/>
                <a:pathLst>
                  <a:path w="2704" h="1129" extrusionOk="0">
                    <a:moveTo>
                      <a:pt x="2704" y="0"/>
                    </a:moveTo>
                    <a:cubicBezTo>
                      <a:pt x="2149" y="184"/>
                      <a:pt x="1581" y="352"/>
                      <a:pt x="1026" y="567"/>
                    </a:cubicBezTo>
                    <a:cubicBezTo>
                      <a:pt x="967" y="586"/>
                      <a:pt x="698" y="669"/>
                      <a:pt x="454" y="783"/>
                    </a:cubicBezTo>
                    <a:cubicBezTo>
                      <a:pt x="211" y="894"/>
                      <a:pt x="1" y="1038"/>
                      <a:pt x="36" y="1104"/>
                    </a:cubicBezTo>
                    <a:cubicBezTo>
                      <a:pt x="45" y="1121"/>
                      <a:pt x="66" y="1129"/>
                      <a:pt x="97" y="1129"/>
                    </a:cubicBezTo>
                    <a:cubicBezTo>
                      <a:pt x="189" y="1129"/>
                      <a:pt x="362" y="1064"/>
                      <a:pt x="544" y="998"/>
                    </a:cubicBezTo>
                    <a:cubicBezTo>
                      <a:pt x="785" y="907"/>
                      <a:pt x="1044" y="811"/>
                      <a:pt x="1102" y="792"/>
                    </a:cubicBezTo>
                    <a:cubicBezTo>
                      <a:pt x="1595" y="651"/>
                      <a:pt x="2099" y="545"/>
                      <a:pt x="2606" y="431"/>
                    </a:cubicBezTo>
                    <a:cubicBezTo>
                      <a:pt x="2609" y="422"/>
                      <a:pt x="2612" y="412"/>
                      <a:pt x="2615" y="403"/>
                    </a:cubicBezTo>
                    <a:cubicBezTo>
                      <a:pt x="2654" y="272"/>
                      <a:pt x="2684" y="137"/>
                      <a:pt x="2704" y="0"/>
                    </a:cubicBezTo>
                    <a:close/>
                  </a:path>
                </a:pathLst>
              </a:custGeom>
              <a:solidFill>
                <a:srgbClr val="BE8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4206034" y="1558330"/>
                <a:ext cx="392254" cy="162783"/>
              </a:xfrm>
              <a:custGeom>
                <a:avLst/>
                <a:gdLst/>
                <a:ahLst/>
                <a:cxnLst/>
                <a:rect l="l" t="t" r="r" b="b"/>
                <a:pathLst>
                  <a:path w="3335" h="1384" extrusionOk="0">
                    <a:moveTo>
                      <a:pt x="3335" y="0"/>
                    </a:moveTo>
                    <a:cubicBezTo>
                      <a:pt x="2900" y="46"/>
                      <a:pt x="2462" y="129"/>
                      <a:pt x="2028" y="241"/>
                    </a:cubicBezTo>
                    <a:cubicBezTo>
                      <a:pt x="1394" y="482"/>
                      <a:pt x="784" y="781"/>
                      <a:pt x="234" y="1151"/>
                    </a:cubicBezTo>
                    <a:cubicBezTo>
                      <a:pt x="209" y="1165"/>
                      <a:pt x="145" y="1202"/>
                      <a:pt x="62" y="1251"/>
                    </a:cubicBezTo>
                    <a:cubicBezTo>
                      <a:pt x="42" y="1263"/>
                      <a:pt x="22" y="1276"/>
                      <a:pt x="1" y="1291"/>
                    </a:cubicBezTo>
                    <a:cubicBezTo>
                      <a:pt x="73" y="1320"/>
                      <a:pt x="148" y="1345"/>
                      <a:pt x="224" y="1368"/>
                    </a:cubicBezTo>
                    <a:cubicBezTo>
                      <a:pt x="244" y="1374"/>
                      <a:pt x="264" y="1378"/>
                      <a:pt x="285" y="1384"/>
                    </a:cubicBezTo>
                    <a:cubicBezTo>
                      <a:pt x="321" y="1362"/>
                      <a:pt x="347" y="1344"/>
                      <a:pt x="361" y="1336"/>
                    </a:cubicBezTo>
                    <a:cubicBezTo>
                      <a:pt x="926" y="1034"/>
                      <a:pt x="1531" y="809"/>
                      <a:pt x="2139" y="644"/>
                    </a:cubicBezTo>
                    <a:cubicBezTo>
                      <a:pt x="2463" y="527"/>
                      <a:pt x="2795" y="423"/>
                      <a:pt x="3130" y="343"/>
                    </a:cubicBezTo>
                    <a:cubicBezTo>
                      <a:pt x="3138" y="335"/>
                      <a:pt x="3144" y="326"/>
                      <a:pt x="3149" y="317"/>
                    </a:cubicBezTo>
                    <a:cubicBezTo>
                      <a:pt x="3216" y="221"/>
                      <a:pt x="3276" y="120"/>
                      <a:pt x="3329" y="14"/>
                    </a:cubicBezTo>
                    <a:cubicBezTo>
                      <a:pt x="3332" y="9"/>
                      <a:pt x="3333" y="5"/>
                      <a:pt x="3335" y="0"/>
                    </a:cubicBezTo>
                    <a:close/>
                  </a:path>
                </a:pathLst>
              </a:custGeom>
              <a:solidFill>
                <a:srgbClr val="BE8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4014083" y="1356028"/>
                <a:ext cx="398723" cy="164547"/>
              </a:xfrm>
              <a:custGeom>
                <a:avLst/>
                <a:gdLst/>
                <a:ahLst/>
                <a:cxnLst/>
                <a:rect l="l" t="t" r="r" b="b"/>
                <a:pathLst>
                  <a:path w="3390" h="1399" extrusionOk="0">
                    <a:moveTo>
                      <a:pt x="3284" y="0"/>
                    </a:moveTo>
                    <a:cubicBezTo>
                      <a:pt x="3205" y="0"/>
                      <a:pt x="3075" y="46"/>
                      <a:pt x="2939" y="96"/>
                    </a:cubicBezTo>
                    <a:cubicBezTo>
                      <a:pt x="2746" y="171"/>
                      <a:pt x="2545" y="261"/>
                      <a:pt x="2498" y="280"/>
                    </a:cubicBezTo>
                    <a:cubicBezTo>
                      <a:pt x="1929" y="470"/>
                      <a:pt x="1351" y="636"/>
                      <a:pt x="770" y="786"/>
                    </a:cubicBezTo>
                    <a:cubicBezTo>
                      <a:pt x="515" y="882"/>
                      <a:pt x="259" y="976"/>
                      <a:pt x="1" y="1063"/>
                    </a:cubicBezTo>
                    <a:cubicBezTo>
                      <a:pt x="11" y="1110"/>
                      <a:pt x="23" y="1157"/>
                      <a:pt x="37" y="1204"/>
                    </a:cubicBezTo>
                    <a:cubicBezTo>
                      <a:pt x="55" y="1269"/>
                      <a:pt x="77" y="1335"/>
                      <a:pt x="101" y="1399"/>
                    </a:cubicBezTo>
                    <a:cubicBezTo>
                      <a:pt x="370" y="1340"/>
                      <a:pt x="638" y="1276"/>
                      <a:pt x="905" y="1208"/>
                    </a:cubicBezTo>
                    <a:cubicBezTo>
                      <a:pt x="1474" y="991"/>
                      <a:pt x="2036" y="757"/>
                      <a:pt x="2587" y="500"/>
                    </a:cubicBezTo>
                    <a:cubicBezTo>
                      <a:pt x="2633" y="481"/>
                      <a:pt x="2844" y="406"/>
                      <a:pt x="3033" y="309"/>
                    </a:cubicBezTo>
                    <a:cubicBezTo>
                      <a:pt x="3224" y="216"/>
                      <a:pt x="3389" y="95"/>
                      <a:pt x="3354" y="30"/>
                    </a:cubicBezTo>
                    <a:cubicBezTo>
                      <a:pt x="3343" y="9"/>
                      <a:pt x="3318" y="0"/>
                      <a:pt x="3284" y="0"/>
                    </a:cubicBezTo>
                    <a:close/>
                  </a:path>
                </a:pathLst>
              </a:custGeom>
              <a:solidFill>
                <a:srgbClr val="BE8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4029726" y="1319685"/>
                <a:ext cx="588205" cy="226178"/>
              </a:xfrm>
              <a:custGeom>
                <a:avLst/>
                <a:gdLst/>
                <a:ahLst/>
                <a:cxnLst/>
                <a:rect l="l" t="t" r="r" b="b"/>
                <a:pathLst>
                  <a:path w="5001" h="1923" extrusionOk="0">
                    <a:moveTo>
                      <a:pt x="4975" y="0"/>
                    </a:moveTo>
                    <a:cubicBezTo>
                      <a:pt x="4876" y="33"/>
                      <a:pt x="4801" y="60"/>
                      <a:pt x="4773" y="71"/>
                    </a:cubicBezTo>
                    <a:cubicBezTo>
                      <a:pt x="4045" y="325"/>
                      <a:pt x="3346" y="662"/>
                      <a:pt x="2637" y="962"/>
                    </a:cubicBezTo>
                    <a:cubicBezTo>
                      <a:pt x="1939" y="1290"/>
                      <a:pt x="1220" y="1555"/>
                      <a:pt x="481" y="1741"/>
                    </a:cubicBezTo>
                    <a:cubicBezTo>
                      <a:pt x="428" y="1754"/>
                      <a:pt x="222" y="1801"/>
                      <a:pt x="1" y="1845"/>
                    </a:cubicBezTo>
                    <a:cubicBezTo>
                      <a:pt x="1" y="1846"/>
                      <a:pt x="2" y="1847"/>
                      <a:pt x="2" y="1847"/>
                    </a:cubicBezTo>
                    <a:lnTo>
                      <a:pt x="11" y="1869"/>
                    </a:lnTo>
                    <a:cubicBezTo>
                      <a:pt x="11" y="1872"/>
                      <a:pt x="12" y="1875"/>
                      <a:pt x="14" y="1877"/>
                    </a:cubicBezTo>
                    <a:cubicBezTo>
                      <a:pt x="21" y="1892"/>
                      <a:pt x="27" y="1907"/>
                      <a:pt x="34" y="1923"/>
                    </a:cubicBezTo>
                    <a:cubicBezTo>
                      <a:pt x="249" y="1880"/>
                      <a:pt x="445" y="1833"/>
                      <a:pt x="495" y="1820"/>
                    </a:cubicBezTo>
                    <a:cubicBezTo>
                      <a:pt x="1243" y="1658"/>
                      <a:pt x="1977" y="1412"/>
                      <a:pt x="2687" y="1105"/>
                    </a:cubicBezTo>
                    <a:cubicBezTo>
                      <a:pt x="3391" y="781"/>
                      <a:pt x="4079" y="425"/>
                      <a:pt x="4797" y="149"/>
                    </a:cubicBezTo>
                    <a:cubicBezTo>
                      <a:pt x="4825" y="138"/>
                      <a:pt x="4900" y="112"/>
                      <a:pt x="5000" y="79"/>
                    </a:cubicBezTo>
                    <a:cubicBezTo>
                      <a:pt x="4993" y="55"/>
                      <a:pt x="4986" y="30"/>
                      <a:pt x="4977" y="6"/>
                    </a:cubicBezTo>
                    <a:cubicBezTo>
                      <a:pt x="4976" y="4"/>
                      <a:pt x="4976" y="2"/>
                      <a:pt x="4975" y="0"/>
                    </a:cubicBezTo>
                    <a:close/>
                  </a:path>
                </a:pathLst>
              </a:custGeom>
              <a:solidFill>
                <a:srgbClr val="F9C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4086770" y="1543745"/>
                <a:ext cx="208183" cy="91742"/>
              </a:xfrm>
              <a:custGeom>
                <a:avLst/>
                <a:gdLst/>
                <a:ahLst/>
                <a:cxnLst/>
                <a:rect l="l" t="t" r="r" b="b"/>
                <a:pathLst>
                  <a:path w="1770" h="780" extrusionOk="0">
                    <a:moveTo>
                      <a:pt x="1729" y="0"/>
                    </a:moveTo>
                    <a:cubicBezTo>
                      <a:pt x="1653" y="0"/>
                      <a:pt x="1426" y="106"/>
                      <a:pt x="1394" y="120"/>
                    </a:cubicBezTo>
                    <a:lnTo>
                      <a:pt x="674" y="389"/>
                    </a:lnTo>
                    <a:lnTo>
                      <a:pt x="0" y="715"/>
                    </a:lnTo>
                    <a:cubicBezTo>
                      <a:pt x="20" y="736"/>
                      <a:pt x="39" y="759"/>
                      <a:pt x="61" y="780"/>
                    </a:cubicBezTo>
                    <a:lnTo>
                      <a:pt x="723" y="532"/>
                    </a:lnTo>
                    <a:lnTo>
                      <a:pt x="1420" y="196"/>
                    </a:lnTo>
                    <a:cubicBezTo>
                      <a:pt x="1458" y="180"/>
                      <a:pt x="1770" y="59"/>
                      <a:pt x="1753" y="10"/>
                    </a:cubicBezTo>
                    <a:cubicBezTo>
                      <a:pt x="1751" y="3"/>
                      <a:pt x="1742" y="0"/>
                      <a:pt x="1729" y="0"/>
                    </a:cubicBezTo>
                    <a:close/>
                  </a:path>
                </a:pathLst>
              </a:custGeom>
              <a:solidFill>
                <a:srgbClr val="F9C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4355290" y="1396253"/>
                <a:ext cx="275813" cy="129850"/>
              </a:xfrm>
              <a:custGeom>
                <a:avLst/>
                <a:gdLst/>
                <a:ahLst/>
                <a:cxnLst/>
                <a:rect l="l" t="t" r="r" b="b"/>
                <a:pathLst>
                  <a:path w="2345" h="1104" extrusionOk="0">
                    <a:moveTo>
                      <a:pt x="2339" y="1"/>
                    </a:moveTo>
                    <a:lnTo>
                      <a:pt x="1723" y="255"/>
                    </a:lnTo>
                    <a:lnTo>
                      <a:pt x="574" y="806"/>
                    </a:lnTo>
                    <a:cubicBezTo>
                      <a:pt x="510" y="834"/>
                      <a:pt x="1" y="1049"/>
                      <a:pt x="18" y="1097"/>
                    </a:cubicBezTo>
                    <a:cubicBezTo>
                      <a:pt x="20" y="1102"/>
                      <a:pt x="26" y="1104"/>
                      <a:pt x="35" y="1104"/>
                    </a:cubicBezTo>
                    <a:cubicBezTo>
                      <a:pt x="125" y="1104"/>
                      <a:pt x="543" y="907"/>
                      <a:pt x="601" y="881"/>
                    </a:cubicBezTo>
                    <a:lnTo>
                      <a:pt x="1773" y="397"/>
                    </a:lnTo>
                    <a:lnTo>
                      <a:pt x="2345" y="124"/>
                    </a:lnTo>
                    <a:cubicBezTo>
                      <a:pt x="2345" y="83"/>
                      <a:pt x="2343" y="41"/>
                      <a:pt x="2339" y="1"/>
                    </a:cubicBezTo>
                    <a:close/>
                  </a:path>
                </a:pathLst>
              </a:custGeom>
              <a:solidFill>
                <a:srgbClr val="F9C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4221560" y="1536218"/>
                <a:ext cx="316626" cy="146904"/>
              </a:xfrm>
              <a:custGeom>
                <a:avLst/>
                <a:gdLst/>
                <a:ahLst/>
                <a:cxnLst/>
                <a:rect l="l" t="t" r="r" b="b"/>
                <a:pathLst>
                  <a:path w="2692" h="1249" extrusionOk="0">
                    <a:moveTo>
                      <a:pt x="2648" y="0"/>
                    </a:moveTo>
                    <a:cubicBezTo>
                      <a:pt x="2548" y="0"/>
                      <a:pt x="2255" y="100"/>
                      <a:pt x="2214" y="118"/>
                    </a:cubicBezTo>
                    <a:cubicBezTo>
                      <a:pt x="1901" y="211"/>
                      <a:pt x="1592" y="324"/>
                      <a:pt x="1288" y="451"/>
                    </a:cubicBezTo>
                    <a:cubicBezTo>
                      <a:pt x="992" y="602"/>
                      <a:pt x="702" y="766"/>
                      <a:pt x="421" y="948"/>
                    </a:cubicBezTo>
                    <a:cubicBezTo>
                      <a:pt x="373" y="972"/>
                      <a:pt x="0" y="1197"/>
                      <a:pt x="25" y="1243"/>
                    </a:cubicBezTo>
                    <a:cubicBezTo>
                      <a:pt x="27" y="1247"/>
                      <a:pt x="31" y="1248"/>
                      <a:pt x="37" y="1248"/>
                    </a:cubicBezTo>
                    <a:cubicBezTo>
                      <a:pt x="104" y="1248"/>
                      <a:pt x="411" y="1042"/>
                      <a:pt x="455" y="1020"/>
                    </a:cubicBezTo>
                    <a:cubicBezTo>
                      <a:pt x="744" y="861"/>
                      <a:pt x="1040" y="720"/>
                      <a:pt x="1339" y="593"/>
                    </a:cubicBezTo>
                    <a:cubicBezTo>
                      <a:pt x="1632" y="446"/>
                      <a:pt x="1931" y="311"/>
                      <a:pt x="2235" y="195"/>
                    </a:cubicBezTo>
                    <a:cubicBezTo>
                      <a:pt x="2285" y="175"/>
                      <a:pt x="2692" y="62"/>
                      <a:pt x="2680" y="12"/>
                    </a:cubicBezTo>
                    <a:cubicBezTo>
                      <a:pt x="2679" y="4"/>
                      <a:pt x="2667" y="0"/>
                      <a:pt x="2648" y="0"/>
                    </a:cubicBezTo>
                    <a:close/>
                  </a:path>
                </a:pathLst>
              </a:custGeom>
              <a:solidFill>
                <a:srgbClr val="F9C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4008790" y="1231942"/>
                <a:ext cx="565387" cy="230295"/>
              </a:xfrm>
              <a:custGeom>
                <a:avLst/>
                <a:gdLst/>
                <a:ahLst/>
                <a:cxnLst/>
                <a:rect l="l" t="t" r="r" b="b"/>
                <a:pathLst>
                  <a:path w="4807" h="1958" extrusionOk="0">
                    <a:moveTo>
                      <a:pt x="4763" y="1"/>
                    </a:moveTo>
                    <a:cubicBezTo>
                      <a:pt x="4648" y="85"/>
                      <a:pt x="4549" y="149"/>
                      <a:pt x="4517" y="168"/>
                    </a:cubicBezTo>
                    <a:cubicBezTo>
                      <a:pt x="3918" y="527"/>
                      <a:pt x="3241" y="723"/>
                      <a:pt x="2569" y="920"/>
                    </a:cubicBezTo>
                    <a:cubicBezTo>
                      <a:pt x="2234" y="1028"/>
                      <a:pt x="1899" y="1139"/>
                      <a:pt x="1572" y="1272"/>
                    </a:cubicBezTo>
                    <a:cubicBezTo>
                      <a:pt x="1241" y="1403"/>
                      <a:pt x="931" y="1572"/>
                      <a:pt x="611" y="1707"/>
                    </a:cubicBezTo>
                    <a:cubicBezTo>
                      <a:pt x="558" y="1728"/>
                      <a:pt x="319" y="1823"/>
                      <a:pt x="84" y="1873"/>
                    </a:cubicBezTo>
                    <a:cubicBezTo>
                      <a:pt x="56" y="1879"/>
                      <a:pt x="28" y="1884"/>
                      <a:pt x="0" y="1889"/>
                    </a:cubicBezTo>
                    <a:cubicBezTo>
                      <a:pt x="2" y="1912"/>
                      <a:pt x="4" y="1934"/>
                      <a:pt x="8" y="1957"/>
                    </a:cubicBezTo>
                    <a:cubicBezTo>
                      <a:pt x="37" y="1953"/>
                      <a:pt x="67" y="1948"/>
                      <a:pt x="97" y="1943"/>
                    </a:cubicBezTo>
                    <a:cubicBezTo>
                      <a:pt x="343" y="1899"/>
                      <a:pt x="585" y="1796"/>
                      <a:pt x="638" y="1776"/>
                    </a:cubicBezTo>
                    <a:cubicBezTo>
                      <a:pt x="969" y="1648"/>
                      <a:pt x="1282" y="1489"/>
                      <a:pt x="1610" y="1369"/>
                    </a:cubicBezTo>
                    <a:cubicBezTo>
                      <a:pt x="1936" y="1247"/>
                      <a:pt x="2273" y="1148"/>
                      <a:pt x="2609" y="1049"/>
                    </a:cubicBezTo>
                    <a:cubicBezTo>
                      <a:pt x="3275" y="834"/>
                      <a:pt x="3958" y="614"/>
                      <a:pt x="4556" y="230"/>
                    </a:cubicBezTo>
                    <a:cubicBezTo>
                      <a:pt x="4588" y="211"/>
                      <a:pt x="4690" y="148"/>
                      <a:pt x="4806" y="61"/>
                    </a:cubicBezTo>
                    <a:cubicBezTo>
                      <a:pt x="4793" y="41"/>
                      <a:pt x="4778" y="20"/>
                      <a:pt x="4763" y="1"/>
                    </a:cubicBezTo>
                    <a:close/>
                  </a:path>
                </a:pathLst>
              </a:custGeom>
              <a:solidFill>
                <a:srgbClr val="F9C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4174513" y="1139378"/>
                <a:ext cx="456591" cy="592086"/>
              </a:xfrm>
              <a:custGeom>
                <a:avLst/>
                <a:gdLst/>
                <a:ahLst/>
                <a:cxnLst/>
                <a:rect l="l" t="t" r="r" b="b"/>
                <a:pathLst>
                  <a:path w="3882" h="5034" extrusionOk="0">
                    <a:moveTo>
                      <a:pt x="2403" y="1"/>
                    </a:moveTo>
                    <a:lnTo>
                      <a:pt x="2403" y="1"/>
                    </a:lnTo>
                    <a:cubicBezTo>
                      <a:pt x="2816" y="1017"/>
                      <a:pt x="3676" y="3992"/>
                      <a:pt x="0" y="4733"/>
                    </a:cubicBezTo>
                    <a:cubicBezTo>
                      <a:pt x="6" y="4736"/>
                      <a:pt x="10" y="4738"/>
                      <a:pt x="16" y="4741"/>
                    </a:cubicBezTo>
                    <a:cubicBezTo>
                      <a:pt x="187" y="4829"/>
                      <a:pt x="369" y="4899"/>
                      <a:pt x="559" y="4949"/>
                    </a:cubicBezTo>
                    <a:cubicBezTo>
                      <a:pt x="772" y="5003"/>
                      <a:pt x="995" y="5032"/>
                      <a:pt x="1224" y="5033"/>
                    </a:cubicBezTo>
                    <a:lnTo>
                      <a:pt x="1227" y="5033"/>
                    </a:lnTo>
                    <a:cubicBezTo>
                      <a:pt x="1596" y="5033"/>
                      <a:pt x="1947" y="4958"/>
                      <a:pt x="2267" y="4823"/>
                    </a:cubicBezTo>
                    <a:cubicBezTo>
                      <a:pt x="2681" y="4645"/>
                      <a:pt x="3041" y="4365"/>
                      <a:pt x="3317" y="4016"/>
                    </a:cubicBezTo>
                    <a:cubicBezTo>
                      <a:pt x="3591" y="3666"/>
                      <a:pt x="3780" y="3246"/>
                      <a:pt x="3851" y="2786"/>
                    </a:cubicBezTo>
                    <a:cubicBezTo>
                      <a:pt x="3871" y="2652"/>
                      <a:pt x="3882" y="2517"/>
                      <a:pt x="3882" y="2379"/>
                    </a:cubicBezTo>
                    <a:cubicBezTo>
                      <a:pt x="3882" y="1939"/>
                      <a:pt x="3774" y="1525"/>
                      <a:pt x="3585" y="1159"/>
                    </a:cubicBezTo>
                    <a:cubicBezTo>
                      <a:pt x="3325" y="660"/>
                      <a:pt x="2910" y="251"/>
                      <a:pt x="2403" y="1"/>
                    </a:cubicBezTo>
                    <a:close/>
                  </a:path>
                </a:pathLst>
              </a:custGeom>
              <a:solidFill>
                <a:srgbClr val="FFFFFF">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7"/>
              <p:cNvSpPr/>
              <p:nvPr/>
            </p:nvSpPr>
            <p:spPr>
              <a:xfrm>
                <a:off x="6520035" y="1271462"/>
                <a:ext cx="333916" cy="333681"/>
              </a:xfrm>
              <a:custGeom>
                <a:avLst/>
                <a:gdLst/>
                <a:ahLst/>
                <a:cxnLst/>
                <a:rect l="l" t="t" r="r" b="b"/>
                <a:pathLst>
                  <a:path w="2839" h="2837" extrusionOk="0">
                    <a:moveTo>
                      <a:pt x="1422" y="0"/>
                    </a:moveTo>
                    <a:cubicBezTo>
                      <a:pt x="1360" y="0"/>
                      <a:pt x="1299" y="4"/>
                      <a:pt x="1237" y="13"/>
                    </a:cubicBezTo>
                    <a:cubicBezTo>
                      <a:pt x="1118" y="28"/>
                      <a:pt x="999" y="59"/>
                      <a:pt x="884" y="106"/>
                    </a:cubicBezTo>
                    <a:cubicBezTo>
                      <a:pt x="800" y="140"/>
                      <a:pt x="720" y="182"/>
                      <a:pt x="646" y="231"/>
                    </a:cubicBezTo>
                    <a:cubicBezTo>
                      <a:pt x="635" y="238"/>
                      <a:pt x="622" y="245"/>
                      <a:pt x="611" y="253"/>
                    </a:cubicBezTo>
                    <a:cubicBezTo>
                      <a:pt x="536" y="306"/>
                      <a:pt x="465" y="365"/>
                      <a:pt x="403" y="429"/>
                    </a:cubicBezTo>
                    <a:cubicBezTo>
                      <a:pt x="347" y="488"/>
                      <a:pt x="295" y="551"/>
                      <a:pt x="250" y="617"/>
                    </a:cubicBezTo>
                    <a:cubicBezTo>
                      <a:pt x="222" y="658"/>
                      <a:pt x="196" y="700"/>
                      <a:pt x="173" y="744"/>
                    </a:cubicBezTo>
                    <a:cubicBezTo>
                      <a:pt x="159" y="769"/>
                      <a:pt x="145" y="795"/>
                      <a:pt x="133" y="822"/>
                    </a:cubicBezTo>
                    <a:cubicBezTo>
                      <a:pt x="127" y="836"/>
                      <a:pt x="121" y="849"/>
                      <a:pt x="115" y="861"/>
                    </a:cubicBezTo>
                    <a:cubicBezTo>
                      <a:pt x="110" y="875"/>
                      <a:pt x="105" y="887"/>
                      <a:pt x="100" y="900"/>
                    </a:cubicBezTo>
                    <a:cubicBezTo>
                      <a:pt x="98" y="904"/>
                      <a:pt x="97" y="907"/>
                      <a:pt x="96" y="910"/>
                    </a:cubicBezTo>
                    <a:cubicBezTo>
                      <a:pt x="82" y="946"/>
                      <a:pt x="70" y="981"/>
                      <a:pt x="60" y="1018"/>
                    </a:cubicBezTo>
                    <a:cubicBezTo>
                      <a:pt x="59" y="1019"/>
                      <a:pt x="59" y="1021"/>
                      <a:pt x="59" y="1022"/>
                    </a:cubicBezTo>
                    <a:cubicBezTo>
                      <a:pt x="55" y="1034"/>
                      <a:pt x="50" y="1046"/>
                      <a:pt x="48" y="1058"/>
                    </a:cubicBezTo>
                    <a:cubicBezTo>
                      <a:pt x="43" y="1076"/>
                      <a:pt x="39" y="1094"/>
                      <a:pt x="35" y="1112"/>
                    </a:cubicBezTo>
                    <a:cubicBezTo>
                      <a:pt x="18" y="1186"/>
                      <a:pt x="7" y="1260"/>
                      <a:pt x="4" y="1335"/>
                    </a:cubicBezTo>
                    <a:cubicBezTo>
                      <a:pt x="2" y="1352"/>
                      <a:pt x="2" y="1368"/>
                      <a:pt x="1" y="1386"/>
                    </a:cubicBezTo>
                    <a:lnTo>
                      <a:pt x="1" y="1429"/>
                    </a:lnTo>
                    <a:cubicBezTo>
                      <a:pt x="1" y="1479"/>
                      <a:pt x="5" y="1527"/>
                      <a:pt x="10" y="1578"/>
                    </a:cubicBezTo>
                    <a:cubicBezTo>
                      <a:pt x="11" y="1589"/>
                      <a:pt x="13" y="1601"/>
                      <a:pt x="15" y="1614"/>
                    </a:cubicBezTo>
                    <a:cubicBezTo>
                      <a:pt x="17" y="1631"/>
                      <a:pt x="19" y="1646"/>
                      <a:pt x="23" y="1663"/>
                    </a:cubicBezTo>
                    <a:cubicBezTo>
                      <a:pt x="26" y="1681"/>
                      <a:pt x="29" y="1700"/>
                      <a:pt x="33" y="1718"/>
                    </a:cubicBezTo>
                    <a:cubicBezTo>
                      <a:pt x="34" y="1724"/>
                      <a:pt x="35" y="1729"/>
                      <a:pt x="37" y="1734"/>
                    </a:cubicBezTo>
                    <a:cubicBezTo>
                      <a:pt x="38" y="1739"/>
                      <a:pt x="39" y="1745"/>
                      <a:pt x="40" y="1751"/>
                    </a:cubicBezTo>
                    <a:cubicBezTo>
                      <a:pt x="45" y="1770"/>
                      <a:pt x="51" y="1790"/>
                      <a:pt x="57" y="1809"/>
                    </a:cubicBezTo>
                    <a:cubicBezTo>
                      <a:pt x="65" y="1843"/>
                      <a:pt x="77" y="1878"/>
                      <a:pt x="91" y="1912"/>
                    </a:cubicBezTo>
                    <a:lnTo>
                      <a:pt x="101" y="1938"/>
                    </a:lnTo>
                    <a:cubicBezTo>
                      <a:pt x="102" y="1942"/>
                      <a:pt x="104" y="1948"/>
                      <a:pt x="106" y="1953"/>
                    </a:cubicBezTo>
                    <a:cubicBezTo>
                      <a:pt x="106" y="1953"/>
                      <a:pt x="106" y="1954"/>
                      <a:pt x="106" y="1954"/>
                    </a:cubicBezTo>
                    <a:lnTo>
                      <a:pt x="111" y="1965"/>
                    </a:lnTo>
                    <a:cubicBezTo>
                      <a:pt x="111" y="1967"/>
                      <a:pt x="112" y="1968"/>
                      <a:pt x="113" y="1969"/>
                    </a:cubicBezTo>
                    <a:cubicBezTo>
                      <a:pt x="113" y="1970"/>
                      <a:pt x="114" y="1972"/>
                      <a:pt x="115" y="1973"/>
                    </a:cubicBezTo>
                    <a:cubicBezTo>
                      <a:pt x="117" y="1980"/>
                      <a:pt x="121" y="1987"/>
                      <a:pt x="124" y="1994"/>
                    </a:cubicBezTo>
                    <a:cubicBezTo>
                      <a:pt x="127" y="2001"/>
                      <a:pt x="130" y="2008"/>
                      <a:pt x="133" y="2017"/>
                    </a:cubicBezTo>
                    <a:cubicBezTo>
                      <a:pt x="137" y="2025"/>
                      <a:pt x="141" y="2032"/>
                      <a:pt x="145" y="2040"/>
                    </a:cubicBezTo>
                    <a:cubicBezTo>
                      <a:pt x="161" y="2075"/>
                      <a:pt x="178" y="2107"/>
                      <a:pt x="198" y="2139"/>
                    </a:cubicBezTo>
                    <a:cubicBezTo>
                      <a:pt x="202" y="2146"/>
                      <a:pt x="206" y="2153"/>
                      <a:pt x="210" y="2160"/>
                    </a:cubicBezTo>
                    <a:cubicBezTo>
                      <a:pt x="215" y="2167"/>
                      <a:pt x="220" y="2175"/>
                      <a:pt x="225" y="2183"/>
                    </a:cubicBezTo>
                    <a:cubicBezTo>
                      <a:pt x="235" y="2199"/>
                      <a:pt x="246" y="2216"/>
                      <a:pt x="257" y="2231"/>
                    </a:cubicBezTo>
                    <a:cubicBezTo>
                      <a:pt x="265" y="2242"/>
                      <a:pt x="272" y="2253"/>
                      <a:pt x="281" y="2263"/>
                    </a:cubicBezTo>
                    <a:cubicBezTo>
                      <a:pt x="285" y="2269"/>
                      <a:pt x="288" y="2273"/>
                      <a:pt x="292" y="2278"/>
                    </a:cubicBezTo>
                    <a:cubicBezTo>
                      <a:pt x="315" y="2309"/>
                      <a:pt x="338" y="2338"/>
                      <a:pt x="364" y="2366"/>
                    </a:cubicBezTo>
                    <a:cubicBezTo>
                      <a:pt x="375" y="2378"/>
                      <a:pt x="386" y="2389"/>
                      <a:pt x="396" y="2401"/>
                    </a:cubicBezTo>
                    <a:cubicBezTo>
                      <a:pt x="405" y="2409"/>
                      <a:pt x="412" y="2417"/>
                      <a:pt x="420" y="2426"/>
                    </a:cubicBezTo>
                    <a:cubicBezTo>
                      <a:pt x="433" y="2438"/>
                      <a:pt x="446" y="2449"/>
                      <a:pt x="459" y="2462"/>
                    </a:cubicBezTo>
                    <a:cubicBezTo>
                      <a:pt x="498" y="2498"/>
                      <a:pt x="540" y="2532"/>
                      <a:pt x="584" y="2563"/>
                    </a:cubicBezTo>
                    <a:cubicBezTo>
                      <a:pt x="584" y="2564"/>
                      <a:pt x="585" y="2564"/>
                      <a:pt x="586" y="2565"/>
                    </a:cubicBezTo>
                    <a:cubicBezTo>
                      <a:pt x="592" y="2570"/>
                      <a:pt x="599" y="2574"/>
                      <a:pt x="606" y="2579"/>
                    </a:cubicBezTo>
                    <a:cubicBezTo>
                      <a:pt x="611" y="2584"/>
                      <a:pt x="617" y="2587"/>
                      <a:pt x="622" y="2590"/>
                    </a:cubicBezTo>
                    <a:cubicBezTo>
                      <a:pt x="703" y="2647"/>
                      <a:pt x="790" y="2693"/>
                      <a:pt x="881" y="2729"/>
                    </a:cubicBezTo>
                    <a:cubicBezTo>
                      <a:pt x="889" y="2733"/>
                      <a:pt x="897" y="2737"/>
                      <a:pt x="906" y="2740"/>
                    </a:cubicBezTo>
                    <a:cubicBezTo>
                      <a:pt x="946" y="2756"/>
                      <a:pt x="985" y="2769"/>
                      <a:pt x="1026" y="2782"/>
                    </a:cubicBezTo>
                    <a:cubicBezTo>
                      <a:pt x="1036" y="2785"/>
                      <a:pt x="1048" y="2787"/>
                      <a:pt x="1058" y="2790"/>
                    </a:cubicBezTo>
                    <a:cubicBezTo>
                      <a:pt x="1095" y="2799"/>
                      <a:pt x="1131" y="2808"/>
                      <a:pt x="1170" y="2815"/>
                    </a:cubicBezTo>
                    <a:cubicBezTo>
                      <a:pt x="1189" y="2818"/>
                      <a:pt x="1209" y="2822"/>
                      <a:pt x="1229" y="2824"/>
                    </a:cubicBezTo>
                    <a:cubicBezTo>
                      <a:pt x="1244" y="2826"/>
                      <a:pt x="1258" y="2828"/>
                      <a:pt x="1273" y="2829"/>
                    </a:cubicBezTo>
                    <a:cubicBezTo>
                      <a:pt x="1319" y="2833"/>
                      <a:pt x="1366" y="2837"/>
                      <a:pt x="1412" y="2837"/>
                    </a:cubicBezTo>
                    <a:lnTo>
                      <a:pt x="1413" y="2837"/>
                    </a:lnTo>
                    <a:cubicBezTo>
                      <a:pt x="1454" y="2837"/>
                      <a:pt x="1495" y="2835"/>
                      <a:pt x="1536" y="2831"/>
                    </a:cubicBezTo>
                    <a:cubicBezTo>
                      <a:pt x="1629" y="2825"/>
                      <a:pt x="1722" y="2808"/>
                      <a:pt x="1814" y="2781"/>
                    </a:cubicBezTo>
                    <a:cubicBezTo>
                      <a:pt x="1860" y="2767"/>
                      <a:pt x="1908" y="2751"/>
                      <a:pt x="1953" y="2731"/>
                    </a:cubicBezTo>
                    <a:cubicBezTo>
                      <a:pt x="1971" y="2725"/>
                      <a:pt x="1988" y="2718"/>
                      <a:pt x="2005" y="2710"/>
                    </a:cubicBezTo>
                    <a:cubicBezTo>
                      <a:pt x="2032" y="2697"/>
                      <a:pt x="2058" y="2685"/>
                      <a:pt x="2083" y="2671"/>
                    </a:cubicBezTo>
                    <a:cubicBezTo>
                      <a:pt x="2130" y="2647"/>
                      <a:pt x="2174" y="2620"/>
                      <a:pt x="2218" y="2591"/>
                    </a:cubicBezTo>
                    <a:cubicBezTo>
                      <a:pt x="2229" y="2583"/>
                      <a:pt x="2240" y="2575"/>
                      <a:pt x="2253" y="2566"/>
                    </a:cubicBezTo>
                    <a:cubicBezTo>
                      <a:pt x="2260" y="2561"/>
                      <a:pt x="2268" y="2555"/>
                      <a:pt x="2276" y="2548"/>
                    </a:cubicBezTo>
                    <a:cubicBezTo>
                      <a:pt x="2295" y="2534"/>
                      <a:pt x="2315" y="2519"/>
                      <a:pt x="2332" y="2503"/>
                    </a:cubicBezTo>
                    <a:cubicBezTo>
                      <a:pt x="2350" y="2490"/>
                      <a:pt x="2365" y="2475"/>
                      <a:pt x="2381" y="2461"/>
                    </a:cubicBezTo>
                    <a:cubicBezTo>
                      <a:pt x="2405" y="2438"/>
                      <a:pt x="2428" y="2414"/>
                      <a:pt x="2451" y="2390"/>
                    </a:cubicBezTo>
                    <a:cubicBezTo>
                      <a:pt x="2478" y="2363"/>
                      <a:pt x="2503" y="2334"/>
                      <a:pt x="2526" y="2304"/>
                    </a:cubicBezTo>
                    <a:cubicBezTo>
                      <a:pt x="2544" y="2283"/>
                      <a:pt x="2560" y="2260"/>
                      <a:pt x="2576" y="2238"/>
                    </a:cubicBezTo>
                    <a:cubicBezTo>
                      <a:pt x="2577" y="2237"/>
                      <a:pt x="2577" y="2236"/>
                      <a:pt x="2579" y="2235"/>
                    </a:cubicBezTo>
                    <a:cubicBezTo>
                      <a:pt x="2582" y="2229"/>
                      <a:pt x="2585" y="2225"/>
                      <a:pt x="2588" y="2220"/>
                    </a:cubicBezTo>
                    <a:cubicBezTo>
                      <a:pt x="2617" y="2179"/>
                      <a:pt x="2643" y="2136"/>
                      <a:pt x="2667" y="2092"/>
                    </a:cubicBezTo>
                    <a:cubicBezTo>
                      <a:pt x="2673" y="2081"/>
                      <a:pt x="2678" y="2069"/>
                      <a:pt x="2684" y="2058"/>
                    </a:cubicBezTo>
                    <a:cubicBezTo>
                      <a:pt x="2685" y="2056"/>
                      <a:pt x="2686" y="2053"/>
                      <a:pt x="2687" y="2051"/>
                    </a:cubicBezTo>
                    <a:lnTo>
                      <a:pt x="2690" y="2044"/>
                    </a:lnTo>
                    <a:cubicBezTo>
                      <a:pt x="2697" y="2032"/>
                      <a:pt x="2703" y="2021"/>
                      <a:pt x="2708" y="2008"/>
                    </a:cubicBezTo>
                    <a:cubicBezTo>
                      <a:pt x="2733" y="1956"/>
                      <a:pt x="2754" y="1900"/>
                      <a:pt x="2771" y="1843"/>
                    </a:cubicBezTo>
                    <a:cubicBezTo>
                      <a:pt x="2772" y="1841"/>
                      <a:pt x="2773" y="1839"/>
                      <a:pt x="2774" y="1837"/>
                    </a:cubicBezTo>
                    <a:lnTo>
                      <a:pt x="2774" y="1836"/>
                    </a:lnTo>
                    <a:cubicBezTo>
                      <a:pt x="2775" y="1834"/>
                      <a:pt x="2776" y="1831"/>
                      <a:pt x="2776" y="1829"/>
                    </a:cubicBezTo>
                    <a:cubicBezTo>
                      <a:pt x="2781" y="1811"/>
                      <a:pt x="2786" y="1793"/>
                      <a:pt x="2792" y="1775"/>
                    </a:cubicBezTo>
                    <a:cubicBezTo>
                      <a:pt x="2801" y="1741"/>
                      <a:pt x="2808" y="1706"/>
                      <a:pt x="2814" y="1672"/>
                    </a:cubicBezTo>
                    <a:cubicBezTo>
                      <a:pt x="2818" y="1652"/>
                      <a:pt x="2821" y="1634"/>
                      <a:pt x="2824" y="1614"/>
                    </a:cubicBezTo>
                    <a:cubicBezTo>
                      <a:pt x="2834" y="1540"/>
                      <a:pt x="2838" y="1465"/>
                      <a:pt x="2837" y="1390"/>
                    </a:cubicBezTo>
                    <a:lnTo>
                      <a:pt x="2837" y="1381"/>
                    </a:lnTo>
                    <a:cubicBezTo>
                      <a:pt x="2837" y="1376"/>
                      <a:pt x="2837" y="1370"/>
                      <a:pt x="2836" y="1364"/>
                    </a:cubicBezTo>
                    <a:cubicBezTo>
                      <a:pt x="2836" y="1351"/>
                      <a:pt x="2836" y="1337"/>
                      <a:pt x="2834" y="1325"/>
                    </a:cubicBezTo>
                    <a:cubicBezTo>
                      <a:pt x="2834" y="1321"/>
                      <a:pt x="2834" y="1318"/>
                      <a:pt x="2833" y="1315"/>
                    </a:cubicBezTo>
                    <a:cubicBezTo>
                      <a:pt x="2832" y="1288"/>
                      <a:pt x="2829" y="1261"/>
                      <a:pt x="2826" y="1235"/>
                    </a:cubicBezTo>
                    <a:cubicBezTo>
                      <a:pt x="2824" y="1224"/>
                      <a:pt x="2823" y="1212"/>
                      <a:pt x="2821" y="1202"/>
                    </a:cubicBezTo>
                    <a:cubicBezTo>
                      <a:pt x="2819" y="1196"/>
                      <a:pt x="2818" y="1191"/>
                      <a:pt x="2817" y="1184"/>
                    </a:cubicBezTo>
                    <a:cubicBezTo>
                      <a:pt x="2814" y="1168"/>
                      <a:pt x="2812" y="1150"/>
                      <a:pt x="2808" y="1135"/>
                    </a:cubicBezTo>
                    <a:cubicBezTo>
                      <a:pt x="2807" y="1130"/>
                      <a:pt x="2807" y="1126"/>
                      <a:pt x="2806" y="1121"/>
                    </a:cubicBezTo>
                    <a:cubicBezTo>
                      <a:pt x="2804" y="1114"/>
                      <a:pt x="2803" y="1109"/>
                      <a:pt x="2802" y="1102"/>
                    </a:cubicBezTo>
                    <a:cubicBezTo>
                      <a:pt x="2801" y="1101"/>
                      <a:pt x="2801" y="1099"/>
                      <a:pt x="2801" y="1097"/>
                    </a:cubicBezTo>
                    <a:cubicBezTo>
                      <a:pt x="2799" y="1091"/>
                      <a:pt x="2797" y="1082"/>
                      <a:pt x="2796" y="1076"/>
                    </a:cubicBezTo>
                    <a:cubicBezTo>
                      <a:pt x="2796" y="1074"/>
                      <a:pt x="2795" y="1072"/>
                      <a:pt x="2794" y="1071"/>
                    </a:cubicBezTo>
                    <a:cubicBezTo>
                      <a:pt x="2789" y="1050"/>
                      <a:pt x="2783" y="1030"/>
                      <a:pt x="2776" y="1009"/>
                    </a:cubicBezTo>
                    <a:cubicBezTo>
                      <a:pt x="2773" y="996"/>
                      <a:pt x="2769" y="983"/>
                      <a:pt x="2765" y="970"/>
                    </a:cubicBezTo>
                    <a:cubicBezTo>
                      <a:pt x="2764" y="969"/>
                      <a:pt x="2764" y="969"/>
                      <a:pt x="2764" y="967"/>
                    </a:cubicBezTo>
                    <a:cubicBezTo>
                      <a:pt x="2754" y="940"/>
                      <a:pt x="2745" y="914"/>
                      <a:pt x="2734" y="887"/>
                    </a:cubicBezTo>
                    <a:lnTo>
                      <a:pt x="2732" y="884"/>
                    </a:lnTo>
                    <a:cubicBezTo>
                      <a:pt x="2730" y="876"/>
                      <a:pt x="2726" y="867"/>
                      <a:pt x="2721" y="859"/>
                    </a:cubicBezTo>
                    <a:cubicBezTo>
                      <a:pt x="2712" y="837"/>
                      <a:pt x="2702" y="814"/>
                      <a:pt x="2691" y="792"/>
                    </a:cubicBezTo>
                    <a:cubicBezTo>
                      <a:pt x="2689" y="788"/>
                      <a:pt x="2687" y="785"/>
                      <a:pt x="2686" y="781"/>
                    </a:cubicBezTo>
                    <a:cubicBezTo>
                      <a:pt x="2682" y="775"/>
                      <a:pt x="2679" y="767"/>
                      <a:pt x="2675" y="761"/>
                    </a:cubicBezTo>
                    <a:cubicBezTo>
                      <a:pt x="2671" y="753"/>
                      <a:pt x="2667" y="745"/>
                      <a:pt x="2662" y="735"/>
                    </a:cubicBezTo>
                    <a:cubicBezTo>
                      <a:pt x="2658" y="729"/>
                      <a:pt x="2654" y="722"/>
                      <a:pt x="2650" y="716"/>
                    </a:cubicBezTo>
                    <a:cubicBezTo>
                      <a:pt x="2638" y="693"/>
                      <a:pt x="2624" y="671"/>
                      <a:pt x="2610" y="650"/>
                    </a:cubicBezTo>
                    <a:cubicBezTo>
                      <a:pt x="2607" y="646"/>
                      <a:pt x="2605" y="641"/>
                      <a:pt x="2603" y="637"/>
                    </a:cubicBezTo>
                    <a:cubicBezTo>
                      <a:pt x="2594" y="625"/>
                      <a:pt x="2586" y="614"/>
                      <a:pt x="2578" y="601"/>
                    </a:cubicBezTo>
                    <a:cubicBezTo>
                      <a:pt x="2570" y="590"/>
                      <a:pt x="2562" y="580"/>
                      <a:pt x="2555" y="569"/>
                    </a:cubicBezTo>
                    <a:cubicBezTo>
                      <a:pt x="2541" y="551"/>
                      <a:pt x="2526" y="532"/>
                      <a:pt x="2512" y="514"/>
                    </a:cubicBezTo>
                    <a:cubicBezTo>
                      <a:pt x="2510" y="512"/>
                      <a:pt x="2508" y="510"/>
                      <a:pt x="2507" y="508"/>
                    </a:cubicBezTo>
                    <a:cubicBezTo>
                      <a:pt x="2494" y="494"/>
                      <a:pt x="2481" y="479"/>
                      <a:pt x="2467" y="465"/>
                    </a:cubicBezTo>
                    <a:cubicBezTo>
                      <a:pt x="2466" y="463"/>
                      <a:pt x="2464" y="461"/>
                      <a:pt x="2463" y="460"/>
                    </a:cubicBezTo>
                    <a:cubicBezTo>
                      <a:pt x="2453" y="447"/>
                      <a:pt x="2441" y="435"/>
                      <a:pt x="2429" y="423"/>
                    </a:cubicBezTo>
                    <a:lnTo>
                      <a:pt x="2427" y="422"/>
                    </a:lnTo>
                    <a:cubicBezTo>
                      <a:pt x="2405" y="399"/>
                      <a:pt x="2385" y="379"/>
                      <a:pt x="2361" y="360"/>
                    </a:cubicBezTo>
                    <a:cubicBezTo>
                      <a:pt x="2289" y="295"/>
                      <a:pt x="2209" y="238"/>
                      <a:pt x="2126" y="190"/>
                    </a:cubicBezTo>
                    <a:cubicBezTo>
                      <a:pt x="2061" y="153"/>
                      <a:pt x="1994" y="121"/>
                      <a:pt x="1925" y="94"/>
                    </a:cubicBezTo>
                    <a:cubicBezTo>
                      <a:pt x="1832" y="59"/>
                      <a:pt x="1736" y="33"/>
                      <a:pt x="1637" y="18"/>
                    </a:cubicBezTo>
                    <a:cubicBezTo>
                      <a:pt x="1619" y="15"/>
                      <a:pt x="1599" y="13"/>
                      <a:pt x="1579" y="10"/>
                    </a:cubicBezTo>
                    <a:cubicBezTo>
                      <a:pt x="1527" y="3"/>
                      <a:pt x="1475" y="0"/>
                      <a:pt x="14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7"/>
              <p:cNvSpPr/>
              <p:nvPr/>
            </p:nvSpPr>
            <p:spPr>
              <a:xfrm>
                <a:off x="6520035" y="1434361"/>
                <a:ext cx="161724" cy="79509"/>
              </a:xfrm>
              <a:custGeom>
                <a:avLst/>
                <a:gdLst/>
                <a:ahLst/>
                <a:cxnLst/>
                <a:rect l="l" t="t" r="r" b="b"/>
                <a:pathLst>
                  <a:path w="1375" h="676" extrusionOk="0">
                    <a:moveTo>
                      <a:pt x="1" y="1"/>
                    </a:moveTo>
                    <a:lnTo>
                      <a:pt x="1" y="44"/>
                    </a:lnTo>
                    <a:cubicBezTo>
                      <a:pt x="1" y="94"/>
                      <a:pt x="4" y="143"/>
                      <a:pt x="10" y="193"/>
                    </a:cubicBezTo>
                    <a:cubicBezTo>
                      <a:pt x="11" y="205"/>
                      <a:pt x="12" y="217"/>
                      <a:pt x="15" y="229"/>
                    </a:cubicBezTo>
                    <a:cubicBezTo>
                      <a:pt x="17" y="246"/>
                      <a:pt x="19" y="261"/>
                      <a:pt x="23" y="279"/>
                    </a:cubicBezTo>
                    <a:cubicBezTo>
                      <a:pt x="26" y="296"/>
                      <a:pt x="29" y="315"/>
                      <a:pt x="33" y="333"/>
                    </a:cubicBezTo>
                    <a:cubicBezTo>
                      <a:pt x="197" y="309"/>
                      <a:pt x="293" y="231"/>
                      <a:pt x="429" y="231"/>
                    </a:cubicBezTo>
                    <a:cubicBezTo>
                      <a:pt x="479" y="231"/>
                      <a:pt x="534" y="242"/>
                      <a:pt x="600" y="269"/>
                    </a:cubicBezTo>
                    <a:cubicBezTo>
                      <a:pt x="737" y="327"/>
                      <a:pt x="796" y="494"/>
                      <a:pt x="925" y="599"/>
                    </a:cubicBezTo>
                    <a:cubicBezTo>
                      <a:pt x="994" y="654"/>
                      <a:pt x="1094" y="675"/>
                      <a:pt x="1183" y="675"/>
                    </a:cubicBezTo>
                    <a:cubicBezTo>
                      <a:pt x="1287" y="675"/>
                      <a:pt x="1374" y="646"/>
                      <a:pt x="1374" y="608"/>
                    </a:cubicBezTo>
                    <a:cubicBezTo>
                      <a:pt x="1374" y="558"/>
                      <a:pt x="1110" y="613"/>
                      <a:pt x="989" y="513"/>
                    </a:cubicBezTo>
                    <a:cubicBezTo>
                      <a:pt x="907" y="446"/>
                      <a:pt x="902" y="325"/>
                      <a:pt x="790" y="239"/>
                    </a:cubicBezTo>
                    <a:cubicBezTo>
                      <a:pt x="545" y="55"/>
                      <a:pt x="502" y="16"/>
                      <a:pt x="463" y="16"/>
                    </a:cubicBezTo>
                    <a:cubicBezTo>
                      <a:pt x="434" y="16"/>
                      <a:pt x="406" y="38"/>
                      <a:pt x="299" y="38"/>
                    </a:cubicBezTo>
                    <a:cubicBezTo>
                      <a:pt x="248" y="38"/>
                      <a:pt x="180" y="33"/>
                      <a:pt x="84" y="18"/>
                    </a:cubicBezTo>
                    <a:cubicBezTo>
                      <a:pt x="56" y="13"/>
                      <a:pt x="28" y="8"/>
                      <a:pt x="1" y="1"/>
                    </a:cubicBezTo>
                    <a:close/>
                  </a:path>
                </a:pathLst>
              </a:custGeom>
              <a:solidFill>
                <a:srgbClr val="5DB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6537089" y="1499639"/>
                <a:ext cx="250761" cy="92212"/>
              </a:xfrm>
              <a:custGeom>
                <a:avLst/>
                <a:gdLst/>
                <a:ahLst/>
                <a:cxnLst/>
                <a:rect l="l" t="t" r="r" b="b"/>
                <a:pathLst>
                  <a:path w="2132" h="784" extrusionOk="0">
                    <a:moveTo>
                      <a:pt x="309" y="1"/>
                    </a:moveTo>
                    <a:cubicBezTo>
                      <a:pt x="278" y="1"/>
                      <a:pt x="252" y="7"/>
                      <a:pt x="228" y="14"/>
                    </a:cubicBezTo>
                    <a:cubicBezTo>
                      <a:pt x="170" y="31"/>
                      <a:pt x="127" y="53"/>
                      <a:pt x="80" y="72"/>
                    </a:cubicBezTo>
                    <a:cubicBezTo>
                      <a:pt x="67" y="76"/>
                      <a:pt x="39" y="86"/>
                      <a:pt x="0" y="100"/>
                    </a:cubicBezTo>
                    <a:cubicBezTo>
                      <a:pt x="16" y="135"/>
                      <a:pt x="33" y="167"/>
                      <a:pt x="53" y="199"/>
                    </a:cubicBezTo>
                    <a:cubicBezTo>
                      <a:pt x="84" y="186"/>
                      <a:pt x="107" y="177"/>
                      <a:pt x="118" y="173"/>
                    </a:cubicBezTo>
                    <a:cubicBezTo>
                      <a:pt x="166" y="158"/>
                      <a:pt x="216" y="138"/>
                      <a:pt x="256" y="129"/>
                    </a:cubicBezTo>
                    <a:cubicBezTo>
                      <a:pt x="271" y="126"/>
                      <a:pt x="285" y="124"/>
                      <a:pt x="297" y="124"/>
                    </a:cubicBezTo>
                    <a:cubicBezTo>
                      <a:pt x="303" y="124"/>
                      <a:pt x="308" y="125"/>
                      <a:pt x="312" y="125"/>
                    </a:cubicBezTo>
                    <a:cubicBezTo>
                      <a:pt x="324" y="127"/>
                      <a:pt x="331" y="131"/>
                      <a:pt x="337" y="139"/>
                    </a:cubicBezTo>
                    <a:cubicBezTo>
                      <a:pt x="345" y="146"/>
                      <a:pt x="348" y="184"/>
                      <a:pt x="364" y="242"/>
                    </a:cubicBezTo>
                    <a:cubicBezTo>
                      <a:pt x="380" y="299"/>
                      <a:pt x="417" y="349"/>
                      <a:pt x="460" y="385"/>
                    </a:cubicBezTo>
                    <a:cubicBezTo>
                      <a:pt x="546" y="458"/>
                      <a:pt x="657" y="488"/>
                      <a:pt x="757" y="490"/>
                    </a:cubicBezTo>
                    <a:cubicBezTo>
                      <a:pt x="770" y="490"/>
                      <a:pt x="782" y="490"/>
                      <a:pt x="794" y="490"/>
                    </a:cubicBezTo>
                    <a:cubicBezTo>
                      <a:pt x="881" y="490"/>
                      <a:pt x="961" y="479"/>
                      <a:pt x="1034" y="476"/>
                    </a:cubicBezTo>
                    <a:cubicBezTo>
                      <a:pt x="1046" y="476"/>
                      <a:pt x="1058" y="475"/>
                      <a:pt x="1070" y="475"/>
                    </a:cubicBezTo>
                    <a:cubicBezTo>
                      <a:pt x="1138" y="475"/>
                      <a:pt x="1202" y="486"/>
                      <a:pt x="1251" y="510"/>
                    </a:cubicBezTo>
                    <a:cubicBezTo>
                      <a:pt x="1290" y="526"/>
                      <a:pt x="1313" y="542"/>
                      <a:pt x="1345" y="583"/>
                    </a:cubicBezTo>
                    <a:cubicBezTo>
                      <a:pt x="1377" y="622"/>
                      <a:pt x="1408" y="680"/>
                      <a:pt x="1474" y="730"/>
                    </a:cubicBezTo>
                    <a:cubicBezTo>
                      <a:pt x="1507" y="756"/>
                      <a:pt x="1550" y="776"/>
                      <a:pt x="1592" y="781"/>
                    </a:cubicBezTo>
                    <a:cubicBezTo>
                      <a:pt x="1607" y="783"/>
                      <a:pt x="1621" y="784"/>
                      <a:pt x="1635" y="784"/>
                    </a:cubicBezTo>
                    <a:cubicBezTo>
                      <a:pt x="1661" y="784"/>
                      <a:pt x="1685" y="781"/>
                      <a:pt x="1706" y="777"/>
                    </a:cubicBezTo>
                    <a:cubicBezTo>
                      <a:pt x="1774" y="763"/>
                      <a:pt x="1824" y="745"/>
                      <a:pt x="1872" y="738"/>
                    </a:cubicBezTo>
                    <a:cubicBezTo>
                      <a:pt x="1893" y="733"/>
                      <a:pt x="1916" y="731"/>
                      <a:pt x="1938" y="731"/>
                    </a:cubicBezTo>
                    <a:cubicBezTo>
                      <a:pt x="1985" y="707"/>
                      <a:pt x="2029" y="680"/>
                      <a:pt x="2073" y="651"/>
                    </a:cubicBezTo>
                    <a:cubicBezTo>
                      <a:pt x="2084" y="644"/>
                      <a:pt x="2095" y="635"/>
                      <a:pt x="2108" y="626"/>
                    </a:cubicBezTo>
                    <a:cubicBezTo>
                      <a:pt x="2115" y="621"/>
                      <a:pt x="2123" y="615"/>
                      <a:pt x="2131" y="608"/>
                    </a:cubicBezTo>
                    <a:cubicBezTo>
                      <a:pt x="2063" y="591"/>
                      <a:pt x="1991" y="580"/>
                      <a:pt x="1918" y="580"/>
                    </a:cubicBezTo>
                    <a:cubicBezTo>
                      <a:pt x="1896" y="580"/>
                      <a:pt x="1875" y="581"/>
                      <a:pt x="1853" y="583"/>
                    </a:cubicBezTo>
                    <a:cubicBezTo>
                      <a:pt x="1788" y="588"/>
                      <a:pt x="1727" y="606"/>
                      <a:pt x="1680" y="612"/>
                    </a:cubicBezTo>
                    <a:cubicBezTo>
                      <a:pt x="1670" y="612"/>
                      <a:pt x="1661" y="613"/>
                      <a:pt x="1653" y="613"/>
                    </a:cubicBezTo>
                    <a:cubicBezTo>
                      <a:pt x="1641" y="613"/>
                      <a:pt x="1631" y="612"/>
                      <a:pt x="1622" y="609"/>
                    </a:cubicBezTo>
                    <a:cubicBezTo>
                      <a:pt x="1608" y="606"/>
                      <a:pt x="1598" y="600"/>
                      <a:pt x="1585" y="590"/>
                    </a:cubicBezTo>
                    <a:cubicBezTo>
                      <a:pt x="1560" y="568"/>
                      <a:pt x="1536" y="523"/>
                      <a:pt x="1500" y="469"/>
                    </a:cubicBezTo>
                    <a:cubicBezTo>
                      <a:pt x="1482" y="443"/>
                      <a:pt x="1459" y="413"/>
                      <a:pt x="1429" y="386"/>
                    </a:cubicBezTo>
                    <a:cubicBezTo>
                      <a:pt x="1400" y="360"/>
                      <a:pt x="1366" y="339"/>
                      <a:pt x="1333" y="323"/>
                    </a:cubicBezTo>
                    <a:cubicBezTo>
                      <a:pt x="1261" y="295"/>
                      <a:pt x="1189" y="286"/>
                      <a:pt x="1121" y="286"/>
                    </a:cubicBezTo>
                    <a:cubicBezTo>
                      <a:pt x="1086" y="286"/>
                      <a:pt x="1052" y="288"/>
                      <a:pt x="1019" y="291"/>
                    </a:cubicBezTo>
                    <a:cubicBezTo>
                      <a:pt x="924" y="303"/>
                      <a:pt x="839" y="321"/>
                      <a:pt x="759" y="323"/>
                    </a:cubicBezTo>
                    <a:cubicBezTo>
                      <a:pt x="753" y="324"/>
                      <a:pt x="747" y="324"/>
                      <a:pt x="741" y="324"/>
                    </a:cubicBezTo>
                    <a:cubicBezTo>
                      <a:pt x="708" y="324"/>
                      <a:pt x="679" y="321"/>
                      <a:pt x="649" y="313"/>
                    </a:cubicBezTo>
                    <a:cubicBezTo>
                      <a:pt x="614" y="305"/>
                      <a:pt x="580" y="289"/>
                      <a:pt x="553" y="270"/>
                    </a:cubicBezTo>
                    <a:cubicBezTo>
                      <a:pt x="526" y="250"/>
                      <a:pt x="507" y="225"/>
                      <a:pt x="495" y="199"/>
                    </a:cubicBezTo>
                    <a:cubicBezTo>
                      <a:pt x="490" y="184"/>
                      <a:pt x="486" y="162"/>
                      <a:pt x="478" y="138"/>
                    </a:cubicBezTo>
                    <a:cubicBezTo>
                      <a:pt x="474" y="124"/>
                      <a:pt x="470" y="111"/>
                      <a:pt x="462" y="95"/>
                    </a:cubicBezTo>
                    <a:cubicBezTo>
                      <a:pt x="455" y="79"/>
                      <a:pt x="444" y="62"/>
                      <a:pt x="432" y="50"/>
                    </a:cubicBezTo>
                    <a:cubicBezTo>
                      <a:pt x="403" y="20"/>
                      <a:pt x="361" y="3"/>
                      <a:pt x="323" y="1"/>
                    </a:cubicBezTo>
                    <a:cubicBezTo>
                      <a:pt x="318" y="1"/>
                      <a:pt x="313" y="1"/>
                      <a:pt x="309" y="1"/>
                    </a:cubicBezTo>
                    <a:close/>
                  </a:path>
                </a:pathLst>
              </a:custGeom>
              <a:solidFill>
                <a:srgbClr val="5DB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6661411" y="1452475"/>
                <a:ext cx="172310" cy="82332"/>
              </a:xfrm>
              <a:custGeom>
                <a:avLst/>
                <a:gdLst/>
                <a:ahLst/>
                <a:cxnLst/>
                <a:rect l="l" t="t" r="r" b="b"/>
                <a:pathLst>
                  <a:path w="1465" h="700" extrusionOk="0">
                    <a:moveTo>
                      <a:pt x="30" y="1"/>
                    </a:moveTo>
                    <a:cubicBezTo>
                      <a:pt x="29" y="1"/>
                      <a:pt x="28" y="1"/>
                      <a:pt x="27" y="1"/>
                    </a:cubicBezTo>
                    <a:cubicBezTo>
                      <a:pt x="11" y="3"/>
                      <a:pt x="1" y="32"/>
                      <a:pt x="18" y="73"/>
                    </a:cubicBezTo>
                    <a:cubicBezTo>
                      <a:pt x="35" y="113"/>
                      <a:pt x="78" y="152"/>
                      <a:pt x="126" y="175"/>
                    </a:cubicBezTo>
                    <a:cubicBezTo>
                      <a:pt x="176" y="200"/>
                      <a:pt x="224" y="209"/>
                      <a:pt x="259" y="222"/>
                    </a:cubicBezTo>
                    <a:cubicBezTo>
                      <a:pt x="294" y="232"/>
                      <a:pt x="316" y="241"/>
                      <a:pt x="324" y="245"/>
                    </a:cubicBezTo>
                    <a:cubicBezTo>
                      <a:pt x="368" y="272"/>
                      <a:pt x="391" y="319"/>
                      <a:pt x="419" y="381"/>
                    </a:cubicBezTo>
                    <a:cubicBezTo>
                      <a:pt x="432" y="411"/>
                      <a:pt x="447" y="444"/>
                      <a:pt x="468" y="478"/>
                    </a:cubicBezTo>
                    <a:cubicBezTo>
                      <a:pt x="490" y="512"/>
                      <a:pt x="522" y="549"/>
                      <a:pt x="564" y="574"/>
                    </a:cubicBezTo>
                    <a:cubicBezTo>
                      <a:pt x="606" y="599"/>
                      <a:pt x="653" y="609"/>
                      <a:pt x="694" y="612"/>
                    </a:cubicBezTo>
                    <a:cubicBezTo>
                      <a:pt x="719" y="614"/>
                      <a:pt x="742" y="614"/>
                      <a:pt x="763" y="614"/>
                    </a:cubicBezTo>
                    <a:cubicBezTo>
                      <a:pt x="778" y="614"/>
                      <a:pt x="792" y="614"/>
                      <a:pt x="805" y="614"/>
                    </a:cubicBezTo>
                    <a:cubicBezTo>
                      <a:pt x="812" y="614"/>
                      <a:pt x="819" y="614"/>
                      <a:pt x="826" y="614"/>
                    </a:cubicBezTo>
                    <a:cubicBezTo>
                      <a:pt x="882" y="614"/>
                      <a:pt x="918" y="621"/>
                      <a:pt x="971" y="639"/>
                    </a:cubicBezTo>
                    <a:cubicBezTo>
                      <a:pt x="1031" y="652"/>
                      <a:pt x="1104" y="671"/>
                      <a:pt x="1175" y="681"/>
                    </a:cubicBezTo>
                    <a:cubicBezTo>
                      <a:pt x="1241" y="691"/>
                      <a:pt x="1308" y="697"/>
                      <a:pt x="1374" y="700"/>
                    </a:cubicBezTo>
                    <a:cubicBezTo>
                      <a:pt x="1375" y="699"/>
                      <a:pt x="1375" y="697"/>
                      <a:pt x="1376" y="696"/>
                    </a:cubicBezTo>
                    <a:cubicBezTo>
                      <a:pt x="1380" y="690"/>
                      <a:pt x="1383" y="686"/>
                      <a:pt x="1386" y="681"/>
                    </a:cubicBezTo>
                    <a:cubicBezTo>
                      <a:pt x="1415" y="641"/>
                      <a:pt x="1441" y="597"/>
                      <a:pt x="1465" y="553"/>
                    </a:cubicBezTo>
                    <a:cubicBezTo>
                      <a:pt x="1443" y="551"/>
                      <a:pt x="1421" y="548"/>
                      <a:pt x="1399" y="545"/>
                    </a:cubicBezTo>
                    <a:cubicBezTo>
                      <a:pt x="1336" y="536"/>
                      <a:pt x="1273" y="523"/>
                      <a:pt x="1212" y="506"/>
                    </a:cubicBezTo>
                    <a:cubicBezTo>
                      <a:pt x="1149" y="489"/>
                      <a:pt x="1095" y="467"/>
                      <a:pt x="1024" y="443"/>
                    </a:cubicBezTo>
                    <a:cubicBezTo>
                      <a:pt x="989" y="435"/>
                      <a:pt x="949" y="429"/>
                      <a:pt x="907" y="427"/>
                    </a:cubicBezTo>
                    <a:cubicBezTo>
                      <a:pt x="903" y="427"/>
                      <a:pt x="898" y="427"/>
                      <a:pt x="894" y="427"/>
                    </a:cubicBezTo>
                    <a:cubicBezTo>
                      <a:pt x="856" y="427"/>
                      <a:pt x="822" y="431"/>
                      <a:pt x="792" y="435"/>
                    </a:cubicBezTo>
                    <a:cubicBezTo>
                      <a:pt x="754" y="441"/>
                      <a:pt x="721" y="445"/>
                      <a:pt x="693" y="445"/>
                    </a:cubicBezTo>
                    <a:cubicBezTo>
                      <a:pt x="671" y="445"/>
                      <a:pt x="652" y="442"/>
                      <a:pt x="638" y="435"/>
                    </a:cubicBezTo>
                    <a:cubicBezTo>
                      <a:pt x="603" y="424"/>
                      <a:pt x="571" y="378"/>
                      <a:pt x="535" y="319"/>
                    </a:cubicBezTo>
                    <a:cubicBezTo>
                      <a:pt x="518" y="290"/>
                      <a:pt x="499" y="258"/>
                      <a:pt x="472" y="227"/>
                    </a:cubicBezTo>
                    <a:cubicBezTo>
                      <a:pt x="448" y="196"/>
                      <a:pt x="413" y="167"/>
                      <a:pt x="375" y="150"/>
                    </a:cubicBezTo>
                    <a:cubicBezTo>
                      <a:pt x="364" y="143"/>
                      <a:pt x="331" y="127"/>
                      <a:pt x="292" y="115"/>
                    </a:cubicBezTo>
                    <a:cubicBezTo>
                      <a:pt x="253" y="102"/>
                      <a:pt x="205" y="92"/>
                      <a:pt x="169" y="78"/>
                    </a:cubicBezTo>
                    <a:cubicBezTo>
                      <a:pt x="132" y="65"/>
                      <a:pt x="101" y="46"/>
                      <a:pt x="80" y="31"/>
                    </a:cubicBezTo>
                    <a:cubicBezTo>
                      <a:pt x="60" y="16"/>
                      <a:pt x="47" y="1"/>
                      <a:pt x="30" y="1"/>
                    </a:cubicBezTo>
                    <a:close/>
                  </a:path>
                </a:pathLst>
              </a:custGeom>
              <a:solidFill>
                <a:srgbClr val="5DB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6526974" y="1378376"/>
                <a:ext cx="324154" cy="101974"/>
              </a:xfrm>
              <a:custGeom>
                <a:avLst/>
                <a:gdLst/>
                <a:ahLst/>
                <a:cxnLst/>
                <a:rect l="l" t="t" r="r" b="b"/>
                <a:pathLst>
                  <a:path w="2756" h="867" extrusionOk="0">
                    <a:moveTo>
                      <a:pt x="37" y="1"/>
                    </a:moveTo>
                    <a:cubicBezTo>
                      <a:pt x="23" y="37"/>
                      <a:pt x="11" y="73"/>
                      <a:pt x="1" y="110"/>
                    </a:cubicBezTo>
                    <a:cubicBezTo>
                      <a:pt x="34" y="131"/>
                      <a:pt x="67" y="150"/>
                      <a:pt x="97" y="164"/>
                    </a:cubicBezTo>
                    <a:cubicBezTo>
                      <a:pt x="152" y="190"/>
                      <a:pt x="197" y="205"/>
                      <a:pt x="213" y="211"/>
                    </a:cubicBezTo>
                    <a:cubicBezTo>
                      <a:pt x="312" y="249"/>
                      <a:pt x="417" y="273"/>
                      <a:pt x="524" y="278"/>
                    </a:cubicBezTo>
                    <a:cubicBezTo>
                      <a:pt x="580" y="281"/>
                      <a:pt x="628" y="278"/>
                      <a:pt x="662" y="286"/>
                    </a:cubicBezTo>
                    <a:cubicBezTo>
                      <a:pt x="680" y="290"/>
                      <a:pt x="692" y="296"/>
                      <a:pt x="700" y="303"/>
                    </a:cubicBezTo>
                    <a:cubicBezTo>
                      <a:pt x="707" y="309"/>
                      <a:pt x="715" y="320"/>
                      <a:pt x="727" y="342"/>
                    </a:cubicBezTo>
                    <a:cubicBezTo>
                      <a:pt x="739" y="361"/>
                      <a:pt x="755" y="391"/>
                      <a:pt x="786" y="419"/>
                    </a:cubicBezTo>
                    <a:cubicBezTo>
                      <a:pt x="815" y="446"/>
                      <a:pt x="851" y="462"/>
                      <a:pt x="884" y="473"/>
                    </a:cubicBezTo>
                    <a:cubicBezTo>
                      <a:pt x="925" y="483"/>
                      <a:pt x="963" y="486"/>
                      <a:pt x="998" y="486"/>
                    </a:cubicBezTo>
                    <a:cubicBezTo>
                      <a:pt x="1020" y="486"/>
                      <a:pt x="1042" y="485"/>
                      <a:pt x="1062" y="484"/>
                    </a:cubicBezTo>
                    <a:lnTo>
                      <a:pt x="1363" y="470"/>
                    </a:lnTo>
                    <a:lnTo>
                      <a:pt x="1508" y="452"/>
                    </a:lnTo>
                    <a:cubicBezTo>
                      <a:pt x="1529" y="450"/>
                      <a:pt x="1549" y="448"/>
                      <a:pt x="1566" y="448"/>
                    </a:cubicBezTo>
                    <a:cubicBezTo>
                      <a:pt x="1587" y="448"/>
                      <a:pt x="1606" y="450"/>
                      <a:pt x="1620" y="454"/>
                    </a:cubicBezTo>
                    <a:cubicBezTo>
                      <a:pt x="1633" y="458"/>
                      <a:pt x="1640" y="462"/>
                      <a:pt x="1647" y="469"/>
                    </a:cubicBezTo>
                    <a:cubicBezTo>
                      <a:pt x="1654" y="474"/>
                      <a:pt x="1661" y="486"/>
                      <a:pt x="1671" y="508"/>
                    </a:cubicBezTo>
                    <a:cubicBezTo>
                      <a:pt x="1681" y="529"/>
                      <a:pt x="1691" y="557"/>
                      <a:pt x="1714" y="589"/>
                    </a:cubicBezTo>
                    <a:cubicBezTo>
                      <a:pt x="1735" y="622"/>
                      <a:pt x="1771" y="648"/>
                      <a:pt x="1805" y="663"/>
                    </a:cubicBezTo>
                    <a:cubicBezTo>
                      <a:pt x="1875" y="690"/>
                      <a:pt x="1932" y="685"/>
                      <a:pt x="1982" y="686"/>
                    </a:cubicBezTo>
                    <a:cubicBezTo>
                      <a:pt x="2028" y="686"/>
                      <a:pt x="2072" y="690"/>
                      <a:pt x="2118" y="699"/>
                    </a:cubicBezTo>
                    <a:cubicBezTo>
                      <a:pt x="2210" y="715"/>
                      <a:pt x="2303" y="747"/>
                      <a:pt x="2398" y="778"/>
                    </a:cubicBezTo>
                    <a:cubicBezTo>
                      <a:pt x="2429" y="789"/>
                      <a:pt x="2568" y="851"/>
                      <a:pt x="2718" y="865"/>
                    </a:cubicBezTo>
                    <a:cubicBezTo>
                      <a:pt x="2722" y="865"/>
                      <a:pt x="2727" y="865"/>
                      <a:pt x="2733" y="866"/>
                    </a:cubicBezTo>
                    <a:cubicBezTo>
                      <a:pt x="2742" y="832"/>
                      <a:pt x="2749" y="797"/>
                      <a:pt x="2755" y="763"/>
                    </a:cubicBezTo>
                    <a:cubicBezTo>
                      <a:pt x="2747" y="762"/>
                      <a:pt x="2740" y="760"/>
                      <a:pt x="2732" y="759"/>
                    </a:cubicBezTo>
                    <a:cubicBezTo>
                      <a:pt x="2604" y="738"/>
                      <a:pt x="2468" y="686"/>
                      <a:pt x="2436" y="676"/>
                    </a:cubicBezTo>
                    <a:cubicBezTo>
                      <a:pt x="2344" y="638"/>
                      <a:pt x="2251" y="597"/>
                      <a:pt x="2147" y="569"/>
                    </a:cubicBezTo>
                    <a:cubicBezTo>
                      <a:pt x="2097" y="555"/>
                      <a:pt x="2041" y="546"/>
                      <a:pt x="1988" y="543"/>
                    </a:cubicBezTo>
                    <a:cubicBezTo>
                      <a:pt x="1938" y="539"/>
                      <a:pt x="1892" y="534"/>
                      <a:pt x="1869" y="520"/>
                    </a:cubicBezTo>
                    <a:cubicBezTo>
                      <a:pt x="1858" y="514"/>
                      <a:pt x="1853" y="509"/>
                      <a:pt x="1848" y="500"/>
                    </a:cubicBezTo>
                    <a:cubicBezTo>
                      <a:pt x="1842" y="489"/>
                      <a:pt x="1835" y="471"/>
                      <a:pt x="1826" y="445"/>
                    </a:cubicBezTo>
                    <a:cubicBezTo>
                      <a:pt x="1818" y="420"/>
                      <a:pt x="1805" y="386"/>
                      <a:pt x="1778" y="354"/>
                    </a:cubicBezTo>
                    <a:cubicBezTo>
                      <a:pt x="1752" y="322"/>
                      <a:pt x="1716" y="299"/>
                      <a:pt x="1682" y="286"/>
                    </a:cubicBezTo>
                    <a:cubicBezTo>
                      <a:pt x="1613" y="260"/>
                      <a:pt x="1551" y="260"/>
                      <a:pt x="1496" y="260"/>
                    </a:cubicBezTo>
                    <a:lnTo>
                      <a:pt x="1344" y="267"/>
                    </a:lnTo>
                    <a:lnTo>
                      <a:pt x="1047" y="305"/>
                    </a:lnTo>
                    <a:cubicBezTo>
                      <a:pt x="1015" y="310"/>
                      <a:pt x="986" y="312"/>
                      <a:pt x="961" y="312"/>
                    </a:cubicBezTo>
                    <a:cubicBezTo>
                      <a:pt x="948" y="312"/>
                      <a:pt x="936" y="311"/>
                      <a:pt x="925" y="310"/>
                    </a:cubicBezTo>
                    <a:cubicBezTo>
                      <a:pt x="910" y="307"/>
                      <a:pt x="900" y="302"/>
                      <a:pt x="891" y="296"/>
                    </a:cubicBezTo>
                    <a:cubicBezTo>
                      <a:pt x="883" y="291"/>
                      <a:pt x="873" y="279"/>
                      <a:pt x="858" y="257"/>
                    </a:cubicBezTo>
                    <a:cubicBezTo>
                      <a:pt x="843" y="236"/>
                      <a:pt x="823" y="204"/>
                      <a:pt x="788" y="182"/>
                    </a:cubicBezTo>
                    <a:cubicBezTo>
                      <a:pt x="755" y="159"/>
                      <a:pt x="718" y="148"/>
                      <a:pt x="687" y="144"/>
                    </a:cubicBezTo>
                    <a:cubicBezTo>
                      <a:pt x="668" y="142"/>
                      <a:pt x="649" y="141"/>
                      <a:pt x="632" y="141"/>
                    </a:cubicBezTo>
                    <a:cubicBezTo>
                      <a:pt x="592" y="141"/>
                      <a:pt x="558" y="145"/>
                      <a:pt x="526" y="145"/>
                    </a:cubicBezTo>
                    <a:cubicBezTo>
                      <a:pt x="517" y="146"/>
                      <a:pt x="509" y="146"/>
                      <a:pt x="500" y="146"/>
                    </a:cubicBezTo>
                    <a:cubicBezTo>
                      <a:pt x="416" y="146"/>
                      <a:pt x="332" y="133"/>
                      <a:pt x="250" y="108"/>
                    </a:cubicBezTo>
                    <a:cubicBezTo>
                      <a:pt x="235" y="103"/>
                      <a:pt x="195" y="88"/>
                      <a:pt x="145" y="64"/>
                    </a:cubicBezTo>
                    <a:cubicBezTo>
                      <a:pt x="112" y="46"/>
                      <a:pt x="74" y="26"/>
                      <a:pt x="37" y="1"/>
                    </a:cubicBezTo>
                    <a:close/>
                  </a:path>
                </a:pathLst>
              </a:custGeom>
              <a:solidFill>
                <a:srgbClr val="5DB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a:off x="6636241" y="1289692"/>
                <a:ext cx="217710" cy="315450"/>
              </a:xfrm>
              <a:custGeom>
                <a:avLst/>
                <a:gdLst/>
                <a:ahLst/>
                <a:cxnLst/>
                <a:rect l="l" t="t" r="r" b="b"/>
                <a:pathLst>
                  <a:path w="1851" h="2682" extrusionOk="0">
                    <a:moveTo>
                      <a:pt x="1072" y="0"/>
                    </a:moveTo>
                    <a:lnTo>
                      <a:pt x="1072" y="0"/>
                    </a:lnTo>
                    <a:cubicBezTo>
                      <a:pt x="1361" y="628"/>
                      <a:pt x="1769" y="2036"/>
                      <a:pt x="1" y="2615"/>
                    </a:cubicBezTo>
                    <a:cubicBezTo>
                      <a:pt x="13" y="2620"/>
                      <a:pt x="26" y="2623"/>
                      <a:pt x="38" y="2627"/>
                    </a:cubicBezTo>
                    <a:cubicBezTo>
                      <a:pt x="48" y="2630"/>
                      <a:pt x="59" y="2632"/>
                      <a:pt x="69" y="2635"/>
                    </a:cubicBezTo>
                    <a:cubicBezTo>
                      <a:pt x="106" y="2644"/>
                      <a:pt x="143" y="2653"/>
                      <a:pt x="182" y="2660"/>
                    </a:cubicBezTo>
                    <a:cubicBezTo>
                      <a:pt x="261" y="2674"/>
                      <a:pt x="342" y="2682"/>
                      <a:pt x="424" y="2682"/>
                    </a:cubicBezTo>
                    <a:cubicBezTo>
                      <a:pt x="466" y="2682"/>
                      <a:pt x="507" y="2680"/>
                      <a:pt x="548" y="2676"/>
                    </a:cubicBezTo>
                    <a:cubicBezTo>
                      <a:pt x="641" y="2670"/>
                      <a:pt x="734" y="2653"/>
                      <a:pt x="826" y="2626"/>
                    </a:cubicBezTo>
                    <a:cubicBezTo>
                      <a:pt x="872" y="2612"/>
                      <a:pt x="920" y="2596"/>
                      <a:pt x="965" y="2576"/>
                    </a:cubicBezTo>
                    <a:cubicBezTo>
                      <a:pt x="983" y="2570"/>
                      <a:pt x="1000" y="2563"/>
                      <a:pt x="1017" y="2555"/>
                    </a:cubicBezTo>
                    <a:cubicBezTo>
                      <a:pt x="1138" y="2500"/>
                      <a:pt x="1248" y="2430"/>
                      <a:pt x="1344" y="2348"/>
                    </a:cubicBezTo>
                    <a:cubicBezTo>
                      <a:pt x="1362" y="2335"/>
                      <a:pt x="1377" y="2320"/>
                      <a:pt x="1393" y="2306"/>
                    </a:cubicBezTo>
                    <a:cubicBezTo>
                      <a:pt x="1417" y="2283"/>
                      <a:pt x="1440" y="2259"/>
                      <a:pt x="1463" y="2235"/>
                    </a:cubicBezTo>
                    <a:cubicBezTo>
                      <a:pt x="1490" y="2208"/>
                      <a:pt x="1515" y="2179"/>
                      <a:pt x="1538" y="2149"/>
                    </a:cubicBezTo>
                    <a:cubicBezTo>
                      <a:pt x="1557" y="2127"/>
                      <a:pt x="1574" y="2103"/>
                      <a:pt x="1590" y="2080"/>
                    </a:cubicBezTo>
                    <a:cubicBezTo>
                      <a:pt x="1594" y="2074"/>
                      <a:pt x="1597" y="2070"/>
                      <a:pt x="1600" y="2065"/>
                    </a:cubicBezTo>
                    <a:cubicBezTo>
                      <a:pt x="1635" y="2015"/>
                      <a:pt x="1667" y="1960"/>
                      <a:pt x="1695" y="1903"/>
                    </a:cubicBezTo>
                    <a:cubicBezTo>
                      <a:pt x="1697" y="1901"/>
                      <a:pt x="1698" y="1898"/>
                      <a:pt x="1699" y="1896"/>
                    </a:cubicBezTo>
                    <a:lnTo>
                      <a:pt x="1702" y="1889"/>
                    </a:lnTo>
                    <a:cubicBezTo>
                      <a:pt x="1709" y="1877"/>
                      <a:pt x="1714" y="1866"/>
                      <a:pt x="1719" y="1853"/>
                    </a:cubicBezTo>
                    <a:cubicBezTo>
                      <a:pt x="1744" y="1801"/>
                      <a:pt x="1766" y="1745"/>
                      <a:pt x="1783" y="1688"/>
                    </a:cubicBezTo>
                    <a:cubicBezTo>
                      <a:pt x="1784" y="1686"/>
                      <a:pt x="1785" y="1684"/>
                      <a:pt x="1786" y="1682"/>
                    </a:cubicBezTo>
                    <a:lnTo>
                      <a:pt x="1786" y="1681"/>
                    </a:lnTo>
                    <a:cubicBezTo>
                      <a:pt x="1786" y="1679"/>
                      <a:pt x="1787" y="1676"/>
                      <a:pt x="1788" y="1674"/>
                    </a:cubicBezTo>
                    <a:cubicBezTo>
                      <a:pt x="1810" y="1604"/>
                      <a:pt x="1825" y="1531"/>
                      <a:pt x="1836" y="1459"/>
                    </a:cubicBezTo>
                    <a:cubicBezTo>
                      <a:pt x="1846" y="1385"/>
                      <a:pt x="1850" y="1310"/>
                      <a:pt x="1848" y="1235"/>
                    </a:cubicBezTo>
                    <a:lnTo>
                      <a:pt x="1848" y="1226"/>
                    </a:lnTo>
                    <a:cubicBezTo>
                      <a:pt x="1848" y="1214"/>
                      <a:pt x="1848" y="1202"/>
                      <a:pt x="1847" y="1190"/>
                    </a:cubicBezTo>
                    <a:cubicBezTo>
                      <a:pt x="1847" y="1179"/>
                      <a:pt x="1846" y="1169"/>
                      <a:pt x="1845" y="1160"/>
                    </a:cubicBezTo>
                    <a:cubicBezTo>
                      <a:pt x="1843" y="1133"/>
                      <a:pt x="1840" y="1106"/>
                      <a:pt x="1837" y="1080"/>
                    </a:cubicBezTo>
                    <a:cubicBezTo>
                      <a:pt x="1835" y="1069"/>
                      <a:pt x="1834" y="1057"/>
                      <a:pt x="1831" y="1047"/>
                    </a:cubicBezTo>
                    <a:cubicBezTo>
                      <a:pt x="1828" y="1024"/>
                      <a:pt x="1824" y="1003"/>
                      <a:pt x="1820" y="980"/>
                    </a:cubicBezTo>
                    <a:cubicBezTo>
                      <a:pt x="1818" y="969"/>
                      <a:pt x="1815" y="958"/>
                      <a:pt x="1813" y="947"/>
                    </a:cubicBezTo>
                    <a:cubicBezTo>
                      <a:pt x="1811" y="941"/>
                      <a:pt x="1810" y="934"/>
                      <a:pt x="1809" y="927"/>
                    </a:cubicBezTo>
                    <a:cubicBezTo>
                      <a:pt x="1807" y="923"/>
                      <a:pt x="1807" y="919"/>
                      <a:pt x="1806" y="915"/>
                    </a:cubicBezTo>
                    <a:cubicBezTo>
                      <a:pt x="1801" y="895"/>
                      <a:pt x="1794" y="875"/>
                      <a:pt x="1787" y="853"/>
                    </a:cubicBezTo>
                    <a:cubicBezTo>
                      <a:pt x="1784" y="841"/>
                      <a:pt x="1780" y="827"/>
                      <a:pt x="1776" y="815"/>
                    </a:cubicBezTo>
                    <a:cubicBezTo>
                      <a:pt x="1776" y="814"/>
                      <a:pt x="1776" y="813"/>
                      <a:pt x="1775" y="812"/>
                    </a:cubicBezTo>
                    <a:cubicBezTo>
                      <a:pt x="1766" y="785"/>
                      <a:pt x="1756" y="759"/>
                      <a:pt x="1745" y="732"/>
                    </a:cubicBezTo>
                    <a:lnTo>
                      <a:pt x="1744" y="728"/>
                    </a:lnTo>
                    <a:cubicBezTo>
                      <a:pt x="1741" y="721"/>
                      <a:pt x="1738" y="712"/>
                      <a:pt x="1733" y="703"/>
                    </a:cubicBezTo>
                    <a:cubicBezTo>
                      <a:pt x="1724" y="682"/>
                      <a:pt x="1714" y="659"/>
                      <a:pt x="1703" y="637"/>
                    </a:cubicBezTo>
                    <a:cubicBezTo>
                      <a:pt x="1697" y="627"/>
                      <a:pt x="1692" y="617"/>
                      <a:pt x="1687" y="606"/>
                    </a:cubicBezTo>
                    <a:cubicBezTo>
                      <a:pt x="1682" y="598"/>
                      <a:pt x="1678" y="589"/>
                      <a:pt x="1672" y="580"/>
                    </a:cubicBezTo>
                    <a:cubicBezTo>
                      <a:pt x="1657" y="550"/>
                      <a:pt x="1639" y="522"/>
                      <a:pt x="1622" y="495"/>
                    </a:cubicBezTo>
                    <a:cubicBezTo>
                      <a:pt x="1619" y="491"/>
                      <a:pt x="1617" y="486"/>
                      <a:pt x="1614" y="482"/>
                    </a:cubicBezTo>
                    <a:cubicBezTo>
                      <a:pt x="1605" y="470"/>
                      <a:pt x="1598" y="458"/>
                      <a:pt x="1589" y="446"/>
                    </a:cubicBezTo>
                    <a:cubicBezTo>
                      <a:pt x="1582" y="435"/>
                      <a:pt x="1574" y="425"/>
                      <a:pt x="1566" y="414"/>
                    </a:cubicBezTo>
                    <a:cubicBezTo>
                      <a:pt x="1552" y="395"/>
                      <a:pt x="1537" y="376"/>
                      <a:pt x="1523" y="359"/>
                    </a:cubicBezTo>
                    <a:cubicBezTo>
                      <a:pt x="1507" y="341"/>
                      <a:pt x="1492" y="322"/>
                      <a:pt x="1474" y="304"/>
                    </a:cubicBezTo>
                    <a:cubicBezTo>
                      <a:pt x="1464" y="292"/>
                      <a:pt x="1453" y="279"/>
                      <a:pt x="1440" y="268"/>
                    </a:cubicBezTo>
                    <a:cubicBezTo>
                      <a:pt x="1440" y="268"/>
                      <a:pt x="1439" y="267"/>
                      <a:pt x="1439" y="266"/>
                    </a:cubicBezTo>
                    <a:cubicBezTo>
                      <a:pt x="1417" y="244"/>
                      <a:pt x="1396" y="224"/>
                      <a:pt x="1373" y="205"/>
                    </a:cubicBezTo>
                    <a:cubicBezTo>
                      <a:pt x="1300" y="140"/>
                      <a:pt x="1220" y="83"/>
                      <a:pt x="1137" y="34"/>
                    </a:cubicBezTo>
                    <a:cubicBezTo>
                      <a:pt x="1115" y="23"/>
                      <a:pt x="1094" y="10"/>
                      <a:pt x="1072" y="0"/>
                    </a:cubicBezTo>
                    <a:close/>
                  </a:path>
                </a:pathLst>
              </a:custGeom>
              <a:solidFill>
                <a:srgbClr val="FFFFFF">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47"/>
            <p:cNvSpPr/>
            <p:nvPr/>
          </p:nvSpPr>
          <p:spPr>
            <a:xfrm>
              <a:off x="4102693" y="1091561"/>
              <a:ext cx="123969" cy="45518"/>
            </a:xfrm>
            <a:custGeom>
              <a:avLst/>
              <a:gdLst/>
              <a:ahLst/>
              <a:cxnLst/>
              <a:rect l="l" t="t" r="r" b="b"/>
              <a:pathLst>
                <a:path w="1054" h="387" extrusionOk="0">
                  <a:moveTo>
                    <a:pt x="854" y="1"/>
                  </a:moveTo>
                  <a:cubicBezTo>
                    <a:pt x="825" y="1"/>
                    <a:pt x="795" y="2"/>
                    <a:pt x="764" y="5"/>
                  </a:cubicBezTo>
                  <a:cubicBezTo>
                    <a:pt x="693" y="13"/>
                    <a:pt x="622" y="25"/>
                    <a:pt x="564" y="39"/>
                  </a:cubicBezTo>
                  <a:cubicBezTo>
                    <a:pt x="506" y="54"/>
                    <a:pt x="462" y="66"/>
                    <a:pt x="446" y="70"/>
                  </a:cubicBezTo>
                  <a:cubicBezTo>
                    <a:pt x="296" y="94"/>
                    <a:pt x="148" y="126"/>
                    <a:pt x="0" y="166"/>
                  </a:cubicBezTo>
                  <a:cubicBezTo>
                    <a:pt x="87" y="246"/>
                    <a:pt x="179" y="319"/>
                    <a:pt x="276" y="386"/>
                  </a:cubicBezTo>
                  <a:cubicBezTo>
                    <a:pt x="350" y="356"/>
                    <a:pt x="427" y="327"/>
                    <a:pt x="503" y="300"/>
                  </a:cubicBezTo>
                  <a:cubicBezTo>
                    <a:pt x="519" y="297"/>
                    <a:pt x="562" y="287"/>
                    <a:pt x="617" y="276"/>
                  </a:cubicBezTo>
                  <a:cubicBezTo>
                    <a:pt x="672" y="264"/>
                    <a:pt x="740" y="252"/>
                    <a:pt x="804" y="233"/>
                  </a:cubicBezTo>
                  <a:cubicBezTo>
                    <a:pt x="852" y="221"/>
                    <a:pt x="899" y="208"/>
                    <a:pt x="939" y="191"/>
                  </a:cubicBezTo>
                  <a:cubicBezTo>
                    <a:pt x="1007" y="163"/>
                    <a:pt x="1054" y="129"/>
                    <a:pt x="1049" y="81"/>
                  </a:cubicBezTo>
                  <a:cubicBezTo>
                    <a:pt x="1044" y="22"/>
                    <a:pt x="958" y="1"/>
                    <a:pt x="854" y="1"/>
                  </a:cubicBezTo>
                  <a:close/>
                </a:path>
              </a:pathLst>
            </a:custGeom>
            <a:solidFill>
              <a:srgbClr val="BE86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4317653" y="1099735"/>
              <a:ext cx="228648" cy="98328"/>
            </a:xfrm>
            <a:custGeom>
              <a:avLst/>
              <a:gdLst/>
              <a:ahLst/>
              <a:cxnLst/>
              <a:rect l="l" t="t" r="r" b="b"/>
              <a:pathLst>
                <a:path w="1944" h="836" extrusionOk="0">
                  <a:moveTo>
                    <a:pt x="1944" y="0"/>
                  </a:moveTo>
                  <a:lnTo>
                    <a:pt x="1944" y="0"/>
                  </a:lnTo>
                  <a:cubicBezTo>
                    <a:pt x="1920" y="7"/>
                    <a:pt x="1903" y="13"/>
                    <a:pt x="1893" y="17"/>
                  </a:cubicBezTo>
                  <a:cubicBezTo>
                    <a:pt x="1520" y="122"/>
                    <a:pt x="1151" y="253"/>
                    <a:pt x="790" y="403"/>
                  </a:cubicBezTo>
                  <a:cubicBezTo>
                    <a:pt x="521" y="536"/>
                    <a:pt x="258" y="680"/>
                    <a:pt x="1" y="835"/>
                  </a:cubicBezTo>
                  <a:cubicBezTo>
                    <a:pt x="77" y="835"/>
                    <a:pt x="154" y="833"/>
                    <a:pt x="231" y="826"/>
                  </a:cubicBezTo>
                  <a:cubicBezTo>
                    <a:pt x="432" y="726"/>
                    <a:pt x="635" y="633"/>
                    <a:pt x="840" y="545"/>
                  </a:cubicBezTo>
                  <a:cubicBezTo>
                    <a:pt x="1158" y="390"/>
                    <a:pt x="1482" y="250"/>
                    <a:pt x="1812" y="131"/>
                  </a:cubicBezTo>
                  <a:cubicBezTo>
                    <a:pt x="1858" y="90"/>
                    <a:pt x="1903" y="45"/>
                    <a:pt x="1944" y="0"/>
                  </a:cubicBezTo>
                  <a:close/>
                </a:path>
              </a:pathLst>
            </a:custGeom>
            <a:solidFill>
              <a:srgbClr val="F9C9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47"/>
          <p:cNvGrpSpPr/>
          <p:nvPr/>
        </p:nvGrpSpPr>
        <p:grpSpPr>
          <a:xfrm flipH="1">
            <a:off x="6944390" y="3647215"/>
            <a:ext cx="2929911" cy="1305061"/>
            <a:chOff x="-649600" y="630889"/>
            <a:chExt cx="4549551" cy="2026493"/>
          </a:xfrm>
        </p:grpSpPr>
        <p:grpSp>
          <p:nvGrpSpPr>
            <p:cNvPr id="1469" name="Google Shape;1469;p47"/>
            <p:cNvGrpSpPr/>
            <p:nvPr/>
          </p:nvGrpSpPr>
          <p:grpSpPr>
            <a:xfrm>
              <a:off x="1696151" y="1342825"/>
              <a:ext cx="2203799" cy="1216978"/>
              <a:chOff x="1590501" y="1562650"/>
              <a:chExt cx="2203799" cy="1216978"/>
            </a:xfrm>
          </p:grpSpPr>
          <p:sp>
            <p:nvSpPr>
              <p:cNvPr id="1470" name="Google Shape;1470;p47"/>
              <p:cNvSpPr/>
              <p:nvPr/>
            </p:nvSpPr>
            <p:spPr>
              <a:xfrm flipH="1">
                <a:off x="2660908" y="1562650"/>
                <a:ext cx="698586" cy="793404"/>
              </a:xfrm>
              <a:custGeom>
                <a:avLst/>
                <a:gdLst/>
                <a:ahLst/>
                <a:cxnLst/>
                <a:rect l="l" t="t" r="r" b="b"/>
                <a:pathLst>
                  <a:path w="8517" h="9673" extrusionOk="0">
                    <a:moveTo>
                      <a:pt x="4561" y="0"/>
                    </a:moveTo>
                    <a:cubicBezTo>
                      <a:pt x="4100" y="0"/>
                      <a:pt x="3628" y="86"/>
                      <a:pt x="3160" y="279"/>
                    </a:cubicBezTo>
                    <a:cubicBezTo>
                      <a:pt x="554" y="1353"/>
                      <a:pt x="1" y="6429"/>
                      <a:pt x="1321" y="7221"/>
                    </a:cubicBezTo>
                    <a:cubicBezTo>
                      <a:pt x="2642" y="8013"/>
                      <a:pt x="3398" y="8793"/>
                      <a:pt x="3332" y="9104"/>
                    </a:cubicBezTo>
                    <a:cubicBezTo>
                      <a:pt x="3285" y="9331"/>
                      <a:pt x="3313" y="9673"/>
                      <a:pt x="3420" y="9673"/>
                    </a:cubicBezTo>
                    <a:cubicBezTo>
                      <a:pt x="3460" y="9673"/>
                      <a:pt x="3511" y="9625"/>
                      <a:pt x="3573" y="9506"/>
                    </a:cubicBezTo>
                    <a:cubicBezTo>
                      <a:pt x="3573" y="9506"/>
                      <a:pt x="5355" y="6689"/>
                      <a:pt x="5739" y="6662"/>
                    </a:cubicBezTo>
                    <a:cubicBezTo>
                      <a:pt x="5748" y="6662"/>
                      <a:pt x="5757" y="6661"/>
                      <a:pt x="5766" y="6661"/>
                    </a:cubicBezTo>
                    <a:cubicBezTo>
                      <a:pt x="6154" y="6661"/>
                      <a:pt x="6990" y="7203"/>
                      <a:pt x="7256" y="7203"/>
                    </a:cubicBezTo>
                    <a:cubicBezTo>
                      <a:pt x="7263" y="7203"/>
                      <a:pt x="7269" y="7202"/>
                      <a:pt x="7275" y="7202"/>
                    </a:cubicBezTo>
                    <a:cubicBezTo>
                      <a:pt x="7525" y="7173"/>
                      <a:pt x="7290" y="6744"/>
                      <a:pt x="7172" y="6666"/>
                    </a:cubicBezTo>
                    <a:cubicBezTo>
                      <a:pt x="7053" y="6587"/>
                      <a:pt x="6936" y="6373"/>
                      <a:pt x="6936" y="6373"/>
                    </a:cubicBezTo>
                    <a:cubicBezTo>
                      <a:pt x="6936" y="6373"/>
                      <a:pt x="8313" y="5094"/>
                      <a:pt x="8425" y="3279"/>
                    </a:cubicBezTo>
                    <a:cubicBezTo>
                      <a:pt x="8516" y="1789"/>
                      <a:pt x="6667" y="0"/>
                      <a:pt x="45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7"/>
              <p:cNvSpPr/>
              <p:nvPr/>
            </p:nvSpPr>
            <p:spPr>
              <a:xfrm flipH="1">
                <a:off x="1985124" y="2087847"/>
                <a:ext cx="1249613" cy="640924"/>
              </a:xfrm>
              <a:custGeom>
                <a:avLst/>
                <a:gdLst/>
                <a:ahLst/>
                <a:cxnLst/>
                <a:rect l="l" t="t" r="r" b="b"/>
                <a:pathLst>
                  <a:path w="15235" h="7814" extrusionOk="0">
                    <a:moveTo>
                      <a:pt x="3987" y="1"/>
                    </a:moveTo>
                    <a:cubicBezTo>
                      <a:pt x="3544" y="32"/>
                      <a:pt x="541" y="960"/>
                      <a:pt x="541" y="960"/>
                    </a:cubicBezTo>
                    <a:cubicBezTo>
                      <a:pt x="541" y="960"/>
                      <a:pt x="0" y="3530"/>
                      <a:pt x="6126" y="6439"/>
                    </a:cubicBezTo>
                    <a:cubicBezTo>
                      <a:pt x="8315" y="7479"/>
                      <a:pt x="10103" y="7814"/>
                      <a:pt x="11496" y="7814"/>
                    </a:cubicBezTo>
                    <a:cubicBezTo>
                      <a:pt x="14002" y="7814"/>
                      <a:pt x="15234" y="6733"/>
                      <a:pt x="15234" y="6733"/>
                    </a:cubicBezTo>
                    <a:lnTo>
                      <a:pt x="14850" y="3221"/>
                    </a:lnTo>
                    <a:cubicBezTo>
                      <a:pt x="14733" y="3243"/>
                      <a:pt x="14597" y="3253"/>
                      <a:pt x="14444" y="3253"/>
                    </a:cubicBezTo>
                    <a:cubicBezTo>
                      <a:pt x="11744" y="3253"/>
                      <a:pt x="3987" y="1"/>
                      <a:pt x="3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flipH="1">
                <a:off x="2842424" y="1586519"/>
                <a:ext cx="513543" cy="529865"/>
              </a:xfrm>
              <a:custGeom>
                <a:avLst/>
                <a:gdLst/>
                <a:ahLst/>
                <a:cxnLst/>
                <a:rect l="l" t="t" r="r" b="b"/>
                <a:pathLst>
                  <a:path w="6261" h="6460" extrusionOk="0">
                    <a:moveTo>
                      <a:pt x="3341" y="1"/>
                    </a:moveTo>
                    <a:cubicBezTo>
                      <a:pt x="3339" y="1"/>
                      <a:pt x="3337" y="1"/>
                      <a:pt x="3335" y="1"/>
                    </a:cubicBezTo>
                    <a:cubicBezTo>
                      <a:pt x="3335" y="1"/>
                      <a:pt x="1399" y="85"/>
                      <a:pt x="505" y="2701"/>
                    </a:cubicBezTo>
                    <a:cubicBezTo>
                      <a:pt x="0" y="4178"/>
                      <a:pt x="471" y="6086"/>
                      <a:pt x="1145" y="6260"/>
                    </a:cubicBezTo>
                    <a:cubicBezTo>
                      <a:pt x="1431" y="6334"/>
                      <a:pt x="1905" y="6460"/>
                      <a:pt x="2444" y="6460"/>
                    </a:cubicBezTo>
                    <a:cubicBezTo>
                      <a:pt x="3471" y="6460"/>
                      <a:pt x="4732" y="6002"/>
                      <a:pt x="5367" y="3853"/>
                    </a:cubicBezTo>
                    <a:cubicBezTo>
                      <a:pt x="6261" y="825"/>
                      <a:pt x="3780" y="1"/>
                      <a:pt x="3341" y="1"/>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flipH="1">
                <a:off x="2875968" y="2349092"/>
                <a:ext cx="207845" cy="125494"/>
              </a:xfrm>
              <a:custGeom>
                <a:avLst/>
                <a:gdLst/>
                <a:ahLst/>
                <a:cxnLst/>
                <a:rect l="l" t="t" r="r" b="b"/>
                <a:pathLst>
                  <a:path w="2534" h="1530" extrusionOk="0">
                    <a:moveTo>
                      <a:pt x="1717" y="1"/>
                    </a:moveTo>
                    <a:cubicBezTo>
                      <a:pt x="998" y="1"/>
                      <a:pt x="1" y="261"/>
                      <a:pt x="186" y="496"/>
                    </a:cubicBezTo>
                    <a:cubicBezTo>
                      <a:pt x="492" y="883"/>
                      <a:pt x="1261" y="1530"/>
                      <a:pt x="1261" y="1530"/>
                    </a:cubicBezTo>
                    <a:cubicBezTo>
                      <a:pt x="1660" y="1323"/>
                      <a:pt x="2369" y="406"/>
                      <a:pt x="2369" y="406"/>
                    </a:cubicBezTo>
                    <a:cubicBezTo>
                      <a:pt x="2533" y="110"/>
                      <a:pt x="2184" y="1"/>
                      <a:pt x="1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flipH="1">
                <a:off x="2649345" y="2105810"/>
                <a:ext cx="845652" cy="315951"/>
              </a:xfrm>
              <a:custGeom>
                <a:avLst/>
                <a:gdLst/>
                <a:ahLst/>
                <a:cxnLst/>
                <a:rect l="l" t="t" r="r" b="b"/>
                <a:pathLst>
                  <a:path w="10310" h="3852" extrusionOk="0">
                    <a:moveTo>
                      <a:pt x="259" y="1"/>
                    </a:moveTo>
                    <a:cubicBezTo>
                      <a:pt x="259" y="1"/>
                      <a:pt x="1" y="2515"/>
                      <a:pt x="78" y="2667"/>
                    </a:cubicBezTo>
                    <a:cubicBezTo>
                      <a:pt x="132" y="2773"/>
                      <a:pt x="2590" y="3851"/>
                      <a:pt x="4963" y="3851"/>
                    </a:cubicBezTo>
                    <a:cubicBezTo>
                      <a:pt x="5929" y="3851"/>
                      <a:pt x="6881" y="3673"/>
                      <a:pt x="7651" y="3177"/>
                    </a:cubicBezTo>
                    <a:cubicBezTo>
                      <a:pt x="10310" y="1465"/>
                      <a:pt x="6305" y="191"/>
                      <a:pt x="6305" y="191"/>
                    </a:cubicBezTo>
                    <a:cubicBezTo>
                      <a:pt x="6305" y="191"/>
                      <a:pt x="5136" y="250"/>
                      <a:pt x="3774" y="250"/>
                    </a:cubicBezTo>
                    <a:cubicBezTo>
                      <a:pt x="2509" y="250"/>
                      <a:pt x="1077" y="199"/>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7"/>
              <p:cNvSpPr/>
              <p:nvPr/>
            </p:nvSpPr>
            <p:spPr>
              <a:xfrm flipH="1">
                <a:off x="3329561" y="1989583"/>
                <a:ext cx="464739" cy="408964"/>
              </a:xfrm>
              <a:custGeom>
                <a:avLst/>
                <a:gdLst/>
                <a:ahLst/>
                <a:cxnLst/>
                <a:rect l="l" t="t" r="r" b="b"/>
                <a:pathLst>
                  <a:path w="5666" h="4986" extrusionOk="0">
                    <a:moveTo>
                      <a:pt x="1063" y="1"/>
                    </a:moveTo>
                    <a:cubicBezTo>
                      <a:pt x="943" y="1"/>
                      <a:pt x="931" y="81"/>
                      <a:pt x="1051" y="170"/>
                    </a:cubicBezTo>
                    <a:cubicBezTo>
                      <a:pt x="1323" y="369"/>
                      <a:pt x="1935" y="965"/>
                      <a:pt x="1932" y="965"/>
                    </a:cubicBezTo>
                    <a:cubicBezTo>
                      <a:pt x="1932" y="965"/>
                      <a:pt x="1920" y="954"/>
                      <a:pt x="1894" y="929"/>
                    </a:cubicBezTo>
                    <a:cubicBezTo>
                      <a:pt x="1700" y="743"/>
                      <a:pt x="869" y="212"/>
                      <a:pt x="520" y="212"/>
                    </a:cubicBezTo>
                    <a:cubicBezTo>
                      <a:pt x="482" y="212"/>
                      <a:pt x="450" y="218"/>
                      <a:pt x="425" y="232"/>
                    </a:cubicBezTo>
                    <a:cubicBezTo>
                      <a:pt x="177" y="367"/>
                      <a:pt x="650" y="685"/>
                      <a:pt x="679" y="705"/>
                    </a:cubicBezTo>
                    <a:lnTo>
                      <a:pt x="679" y="705"/>
                    </a:lnTo>
                    <a:cubicBezTo>
                      <a:pt x="658" y="691"/>
                      <a:pt x="410" y="530"/>
                      <a:pt x="247" y="530"/>
                    </a:cubicBezTo>
                    <a:cubicBezTo>
                      <a:pt x="167" y="530"/>
                      <a:pt x="107" y="569"/>
                      <a:pt x="104" y="681"/>
                    </a:cubicBezTo>
                    <a:cubicBezTo>
                      <a:pt x="94" y="1035"/>
                      <a:pt x="828" y="1545"/>
                      <a:pt x="828" y="1545"/>
                    </a:cubicBezTo>
                    <a:cubicBezTo>
                      <a:pt x="611" y="1404"/>
                      <a:pt x="274" y="1250"/>
                      <a:pt x="123" y="1250"/>
                    </a:cubicBezTo>
                    <a:cubicBezTo>
                      <a:pt x="16" y="1250"/>
                      <a:pt x="0" y="1326"/>
                      <a:pt x="183" y="1539"/>
                    </a:cubicBezTo>
                    <a:cubicBezTo>
                      <a:pt x="624" y="2051"/>
                      <a:pt x="1663" y="2948"/>
                      <a:pt x="2153" y="3536"/>
                    </a:cubicBezTo>
                    <a:cubicBezTo>
                      <a:pt x="2644" y="4123"/>
                      <a:pt x="5208" y="4986"/>
                      <a:pt x="5208" y="4986"/>
                    </a:cubicBezTo>
                    <a:lnTo>
                      <a:pt x="5665" y="1431"/>
                    </a:lnTo>
                    <a:cubicBezTo>
                      <a:pt x="5134" y="1293"/>
                      <a:pt x="3989" y="1202"/>
                      <a:pt x="3480" y="1202"/>
                    </a:cubicBezTo>
                    <a:cubicBezTo>
                      <a:pt x="3373" y="1202"/>
                      <a:pt x="3294" y="1206"/>
                      <a:pt x="3255" y="1214"/>
                    </a:cubicBezTo>
                    <a:cubicBezTo>
                      <a:pt x="3247" y="1216"/>
                      <a:pt x="3240" y="1217"/>
                      <a:pt x="3232" y="1217"/>
                    </a:cubicBezTo>
                    <a:cubicBezTo>
                      <a:pt x="3004" y="1217"/>
                      <a:pt x="2585" y="525"/>
                      <a:pt x="2375" y="480"/>
                    </a:cubicBezTo>
                    <a:cubicBezTo>
                      <a:pt x="2364" y="478"/>
                      <a:pt x="2354" y="477"/>
                      <a:pt x="2345" y="477"/>
                    </a:cubicBezTo>
                    <a:cubicBezTo>
                      <a:pt x="2176" y="477"/>
                      <a:pt x="2328" y="859"/>
                      <a:pt x="2328" y="859"/>
                    </a:cubicBezTo>
                    <a:cubicBezTo>
                      <a:pt x="1701" y="196"/>
                      <a:pt x="1250" y="1"/>
                      <a:pt x="10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7"/>
              <p:cNvSpPr/>
              <p:nvPr/>
            </p:nvSpPr>
            <p:spPr>
              <a:xfrm flipH="1">
                <a:off x="2735544" y="1806506"/>
                <a:ext cx="190784" cy="206615"/>
              </a:xfrm>
              <a:custGeom>
                <a:avLst/>
                <a:gdLst/>
                <a:ahLst/>
                <a:cxnLst/>
                <a:rect l="l" t="t" r="r" b="b"/>
                <a:pathLst>
                  <a:path w="2326" h="2519" extrusionOk="0">
                    <a:moveTo>
                      <a:pt x="860" y="0"/>
                    </a:moveTo>
                    <a:cubicBezTo>
                      <a:pt x="860" y="0"/>
                      <a:pt x="536" y="1385"/>
                      <a:pt x="170" y="2051"/>
                    </a:cubicBezTo>
                    <a:cubicBezTo>
                      <a:pt x="1" y="2359"/>
                      <a:pt x="304" y="2518"/>
                      <a:pt x="712" y="2518"/>
                    </a:cubicBezTo>
                    <a:cubicBezTo>
                      <a:pt x="1188" y="2518"/>
                      <a:pt x="1807" y="2302"/>
                      <a:pt x="1989" y="1853"/>
                    </a:cubicBezTo>
                    <a:cubicBezTo>
                      <a:pt x="2325" y="1019"/>
                      <a:pt x="1793" y="325"/>
                      <a:pt x="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flipH="1">
                <a:off x="2775406" y="2251566"/>
                <a:ext cx="94572" cy="112945"/>
              </a:xfrm>
              <a:custGeom>
                <a:avLst/>
                <a:gdLst/>
                <a:ahLst/>
                <a:cxnLst/>
                <a:rect l="l" t="t" r="r" b="b"/>
                <a:pathLst>
                  <a:path w="1153" h="1377" extrusionOk="0">
                    <a:moveTo>
                      <a:pt x="1003" y="0"/>
                    </a:moveTo>
                    <a:cubicBezTo>
                      <a:pt x="913" y="0"/>
                      <a:pt x="783" y="119"/>
                      <a:pt x="725" y="246"/>
                    </a:cubicBezTo>
                    <a:cubicBezTo>
                      <a:pt x="725" y="246"/>
                      <a:pt x="394" y="1050"/>
                      <a:pt x="88" y="1276"/>
                    </a:cubicBezTo>
                    <a:cubicBezTo>
                      <a:pt x="1" y="1341"/>
                      <a:pt x="17" y="1377"/>
                      <a:pt x="90" y="1377"/>
                    </a:cubicBezTo>
                    <a:cubicBezTo>
                      <a:pt x="274" y="1377"/>
                      <a:pt x="821" y="1149"/>
                      <a:pt x="1013" y="565"/>
                    </a:cubicBezTo>
                    <a:cubicBezTo>
                      <a:pt x="1153" y="141"/>
                      <a:pt x="1102" y="0"/>
                      <a:pt x="10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flipH="1">
                <a:off x="2522284" y="2207191"/>
                <a:ext cx="297824" cy="419053"/>
              </a:xfrm>
              <a:custGeom>
                <a:avLst/>
                <a:gdLst/>
                <a:ahLst/>
                <a:cxnLst/>
                <a:rect l="l" t="t" r="r" b="b"/>
                <a:pathLst>
                  <a:path w="3631" h="5109" extrusionOk="0">
                    <a:moveTo>
                      <a:pt x="2672" y="1"/>
                    </a:moveTo>
                    <a:cubicBezTo>
                      <a:pt x="2072" y="1167"/>
                      <a:pt x="1" y="4414"/>
                      <a:pt x="1" y="4414"/>
                    </a:cubicBezTo>
                    <a:cubicBezTo>
                      <a:pt x="246" y="4627"/>
                      <a:pt x="1308" y="5108"/>
                      <a:pt x="1308" y="5108"/>
                    </a:cubicBezTo>
                    <a:cubicBezTo>
                      <a:pt x="2264" y="4243"/>
                      <a:pt x="3630" y="363"/>
                      <a:pt x="3630" y="363"/>
                    </a:cubicBezTo>
                    <a:lnTo>
                      <a:pt x="26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flipH="1">
                <a:off x="3259836" y="2148052"/>
                <a:ext cx="54381" cy="92931"/>
              </a:xfrm>
              <a:custGeom>
                <a:avLst/>
                <a:gdLst/>
                <a:ahLst/>
                <a:cxnLst/>
                <a:rect l="l" t="t" r="r" b="b"/>
                <a:pathLst>
                  <a:path w="663" h="1133" extrusionOk="0">
                    <a:moveTo>
                      <a:pt x="352" y="1"/>
                    </a:moveTo>
                    <a:cubicBezTo>
                      <a:pt x="352" y="1"/>
                      <a:pt x="0" y="1057"/>
                      <a:pt x="341" y="1129"/>
                    </a:cubicBezTo>
                    <a:cubicBezTo>
                      <a:pt x="351" y="1131"/>
                      <a:pt x="360" y="1132"/>
                      <a:pt x="369" y="1132"/>
                    </a:cubicBezTo>
                    <a:cubicBezTo>
                      <a:pt x="663" y="1132"/>
                      <a:pt x="352"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7"/>
              <p:cNvSpPr/>
              <p:nvPr/>
            </p:nvSpPr>
            <p:spPr>
              <a:xfrm flipH="1">
                <a:off x="3202748" y="2154860"/>
                <a:ext cx="70703" cy="130990"/>
              </a:xfrm>
              <a:custGeom>
                <a:avLst/>
                <a:gdLst/>
                <a:ahLst/>
                <a:cxnLst/>
                <a:rect l="l" t="t" r="r" b="b"/>
                <a:pathLst>
                  <a:path w="862" h="1597" extrusionOk="0">
                    <a:moveTo>
                      <a:pt x="272" y="1"/>
                    </a:moveTo>
                    <a:cubicBezTo>
                      <a:pt x="272" y="1"/>
                      <a:pt x="0" y="918"/>
                      <a:pt x="527" y="1480"/>
                    </a:cubicBezTo>
                    <a:cubicBezTo>
                      <a:pt x="603" y="1561"/>
                      <a:pt x="653" y="1596"/>
                      <a:pt x="683" y="1596"/>
                    </a:cubicBezTo>
                    <a:cubicBezTo>
                      <a:pt x="862" y="1596"/>
                      <a:pt x="325" y="339"/>
                      <a:pt x="272" y="1"/>
                    </a:cubicBezTo>
                    <a:close/>
                  </a:path>
                </a:pathLst>
              </a:custGeom>
              <a:solidFill>
                <a:srgbClr val="E3D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flipH="1">
                <a:off x="3402148" y="2096541"/>
                <a:ext cx="184961" cy="41011"/>
              </a:xfrm>
              <a:custGeom>
                <a:avLst/>
                <a:gdLst/>
                <a:ahLst/>
                <a:cxnLst/>
                <a:rect l="l" t="t" r="r" b="b"/>
                <a:pathLst>
                  <a:path w="2255" h="500" extrusionOk="0">
                    <a:moveTo>
                      <a:pt x="1001" y="0"/>
                    </a:moveTo>
                    <a:cubicBezTo>
                      <a:pt x="1000" y="0"/>
                      <a:pt x="1" y="145"/>
                      <a:pt x="587" y="430"/>
                    </a:cubicBezTo>
                    <a:cubicBezTo>
                      <a:pt x="687" y="479"/>
                      <a:pt x="810" y="499"/>
                      <a:pt x="936" y="499"/>
                    </a:cubicBezTo>
                    <a:cubicBezTo>
                      <a:pt x="1549" y="499"/>
                      <a:pt x="2254" y="24"/>
                      <a:pt x="1001" y="0"/>
                    </a:cubicBezTo>
                    <a:close/>
                  </a:path>
                </a:pathLst>
              </a:custGeom>
              <a:solidFill>
                <a:srgbClr val="E6E7E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flipH="1">
                <a:off x="3690624" y="2039535"/>
                <a:ext cx="95146" cy="47819"/>
              </a:xfrm>
              <a:custGeom>
                <a:avLst/>
                <a:gdLst/>
                <a:ahLst/>
                <a:cxnLst/>
                <a:rect l="l" t="t" r="r" b="b"/>
                <a:pathLst>
                  <a:path w="1160" h="583" extrusionOk="0">
                    <a:moveTo>
                      <a:pt x="298" y="1"/>
                    </a:moveTo>
                    <a:cubicBezTo>
                      <a:pt x="1" y="1"/>
                      <a:pt x="866" y="583"/>
                      <a:pt x="1094" y="583"/>
                    </a:cubicBezTo>
                    <a:cubicBezTo>
                      <a:pt x="1139" y="583"/>
                      <a:pt x="1159" y="560"/>
                      <a:pt x="1141" y="507"/>
                    </a:cubicBezTo>
                    <a:cubicBezTo>
                      <a:pt x="1030" y="172"/>
                      <a:pt x="325" y="2"/>
                      <a:pt x="325" y="2"/>
                    </a:cubicBezTo>
                    <a:cubicBezTo>
                      <a:pt x="315" y="1"/>
                      <a:pt x="306" y="1"/>
                      <a:pt x="2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flipH="1">
                <a:off x="3692428" y="2010007"/>
                <a:ext cx="71114" cy="33137"/>
              </a:xfrm>
              <a:custGeom>
                <a:avLst/>
                <a:gdLst/>
                <a:ahLst/>
                <a:cxnLst/>
                <a:rect l="l" t="t" r="r" b="b"/>
                <a:pathLst>
                  <a:path w="867" h="404" extrusionOk="0">
                    <a:moveTo>
                      <a:pt x="232" y="0"/>
                    </a:moveTo>
                    <a:cubicBezTo>
                      <a:pt x="98" y="0"/>
                      <a:pt x="0" y="60"/>
                      <a:pt x="156" y="180"/>
                    </a:cubicBezTo>
                    <a:cubicBezTo>
                      <a:pt x="306" y="295"/>
                      <a:pt x="602" y="403"/>
                      <a:pt x="759" y="403"/>
                    </a:cubicBezTo>
                    <a:cubicBezTo>
                      <a:pt x="825" y="403"/>
                      <a:pt x="866" y="385"/>
                      <a:pt x="863" y="340"/>
                    </a:cubicBezTo>
                    <a:cubicBezTo>
                      <a:pt x="852" y="187"/>
                      <a:pt x="383" y="24"/>
                      <a:pt x="383" y="24"/>
                    </a:cubicBezTo>
                    <a:cubicBezTo>
                      <a:pt x="335" y="8"/>
                      <a:pt x="281"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7"/>
              <p:cNvSpPr/>
              <p:nvPr/>
            </p:nvSpPr>
            <p:spPr>
              <a:xfrm flipH="1">
                <a:off x="3651826" y="1994914"/>
                <a:ext cx="48639" cy="35680"/>
              </a:xfrm>
              <a:custGeom>
                <a:avLst/>
                <a:gdLst/>
                <a:ahLst/>
                <a:cxnLst/>
                <a:rect l="l" t="t" r="r" b="b"/>
                <a:pathLst>
                  <a:path w="593" h="435" extrusionOk="0">
                    <a:moveTo>
                      <a:pt x="57" y="1"/>
                    </a:moveTo>
                    <a:cubicBezTo>
                      <a:pt x="12" y="1"/>
                      <a:pt x="0" y="26"/>
                      <a:pt x="29" y="70"/>
                    </a:cubicBezTo>
                    <a:cubicBezTo>
                      <a:pt x="29" y="70"/>
                      <a:pt x="329" y="326"/>
                      <a:pt x="440" y="413"/>
                    </a:cubicBezTo>
                    <a:cubicBezTo>
                      <a:pt x="458" y="428"/>
                      <a:pt x="475" y="434"/>
                      <a:pt x="491" y="434"/>
                    </a:cubicBezTo>
                    <a:cubicBezTo>
                      <a:pt x="569" y="434"/>
                      <a:pt x="592" y="268"/>
                      <a:pt x="370" y="131"/>
                    </a:cubicBezTo>
                    <a:cubicBezTo>
                      <a:pt x="222" y="40"/>
                      <a:pt x="113"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7"/>
              <p:cNvSpPr/>
              <p:nvPr/>
            </p:nvSpPr>
            <p:spPr>
              <a:xfrm flipH="1">
                <a:off x="3571197" y="2038305"/>
                <a:ext cx="26001" cy="25345"/>
              </a:xfrm>
              <a:custGeom>
                <a:avLst/>
                <a:gdLst/>
                <a:ahLst/>
                <a:cxnLst/>
                <a:rect l="l" t="t" r="r" b="b"/>
                <a:pathLst>
                  <a:path w="317" h="309" extrusionOk="0">
                    <a:moveTo>
                      <a:pt x="48" y="1"/>
                    </a:moveTo>
                    <a:cubicBezTo>
                      <a:pt x="33" y="1"/>
                      <a:pt x="19" y="9"/>
                      <a:pt x="8" y="27"/>
                    </a:cubicBezTo>
                    <a:cubicBezTo>
                      <a:pt x="8" y="27"/>
                      <a:pt x="0" y="218"/>
                      <a:pt x="187" y="300"/>
                    </a:cubicBezTo>
                    <a:cubicBezTo>
                      <a:pt x="202" y="306"/>
                      <a:pt x="213" y="309"/>
                      <a:pt x="222" y="309"/>
                    </a:cubicBezTo>
                    <a:cubicBezTo>
                      <a:pt x="316" y="309"/>
                      <a:pt x="147" y="1"/>
                      <a:pt x="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7"/>
              <p:cNvSpPr/>
              <p:nvPr/>
            </p:nvSpPr>
            <p:spPr>
              <a:xfrm flipH="1">
                <a:off x="3696283" y="2104416"/>
                <a:ext cx="67833" cy="44620"/>
              </a:xfrm>
              <a:custGeom>
                <a:avLst/>
                <a:gdLst/>
                <a:ahLst/>
                <a:cxnLst/>
                <a:rect l="l" t="t" r="r" b="b"/>
                <a:pathLst>
                  <a:path w="827" h="544" extrusionOk="0">
                    <a:moveTo>
                      <a:pt x="132" y="1"/>
                    </a:moveTo>
                    <a:cubicBezTo>
                      <a:pt x="1" y="1"/>
                      <a:pt x="149" y="349"/>
                      <a:pt x="488" y="493"/>
                    </a:cubicBezTo>
                    <a:cubicBezTo>
                      <a:pt x="574" y="529"/>
                      <a:pt x="638" y="544"/>
                      <a:pt x="684" y="544"/>
                    </a:cubicBezTo>
                    <a:cubicBezTo>
                      <a:pt x="826" y="544"/>
                      <a:pt x="787" y="395"/>
                      <a:pt x="675" y="274"/>
                    </a:cubicBezTo>
                    <a:cubicBezTo>
                      <a:pt x="675" y="274"/>
                      <a:pt x="316" y="37"/>
                      <a:pt x="152" y="3"/>
                    </a:cubicBezTo>
                    <a:cubicBezTo>
                      <a:pt x="145" y="2"/>
                      <a:pt x="138"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flipH="1">
                <a:off x="3340383" y="2113274"/>
                <a:ext cx="73410" cy="23951"/>
              </a:xfrm>
              <a:custGeom>
                <a:avLst/>
                <a:gdLst/>
                <a:ahLst/>
                <a:cxnLst/>
                <a:rect l="l" t="t" r="r" b="b"/>
                <a:pathLst>
                  <a:path w="895" h="292" extrusionOk="0">
                    <a:moveTo>
                      <a:pt x="312" y="0"/>
                    </a:moveTo>
                    <a:cubicBezTo>
                      <a:pt x="154" y="0"/>
                      <a:pt x="1" y="32"/>
                      <a:pt x="155" y="183"/>
                    </a:cubicBezTo>
                    <a:cubicBezTo>
                      <a:pt x="235" y="261"/>
                      <a:pt x="348" y="291"/>
                      <a:pt x="453" y="291"/>
                    </a:cubicBezTo>
                    <a:cubicBezTo>
                      <a:pt x="696" y="291"/>
                      <a:pt x="895" y="128"/>
                      <a:pt x="544" y="17"/>
                    </a:cubicBezTo>
                    <a:cubicBezTo>
                      <a:pt x="544" y="17"/>
                      <a:pt x="427" y="0"/>
                      <a:pt x="312" y="0"/>
                    </a:cubicBezTo>
                    <a:close/>
                  </a:path>
                </a:pathLst>
              </a:custGeom>
              <a:solidFill>
                <a:srgbClr val="E6E7E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flipH="1">
                <a:off x="2755885" y="1813724"/>
                <a:ext cx="94244" cy="118523"/>
              </a:xfrm>
              <a:custGeom>
                <a:avLst/>
                <a:gdLst/>
                <a:ahLst/>
                <a:cxnLst/>
                <a:rect l="l" t="t" r="r" b="b"/>
                <a:pathLst>
                  <a:path w="1149" h="1445" extrusionOk="0">
                    <a:moveTo>
                      <a:pt x="0" y="0"/>
                    </a:moveTo>
                    <a:cubicBezTo>
                      <a:pt x="0" y="0"/>
                      <a:pt x="148" y="525"/>
                      <a:pt x="98" y="762"/>
                    </a:cubicBezTo>
                    <a:cubicBezTo>
                      <a:pt x="61" y="940"/>
                      <a:pt x="610" y="1445"/>
                      <a:pt x="907" y="1445"/>
                    </a:cubicBezTo>
                    <a:cubicBezTo>
                      <a:pt x="1003" y="1445"/>
                      <a:pt x="1073" y="1392"/>
                      <a:pt x="1088" y="1259"/>
                    </a:cubicBezTo>
                    <a:cubicBezTo>
                      <a:pt x="1149" y="714"/>
                      <a:pt x="729" y="208"/>
                      <a:pt x="0" y="0"/>
                    </a:cubicBezTo>
                    <a:close/>
                  </a:path>
                </a:pathLst>
              </a:custGeom>
              <a:solidFill>
                <a:srgbClr val="E6E7E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flipH="1">
                <a:off x="2808055" y="2141244"/>
                <a:ext cx="369101" cy="86534"/>
              </a:xfrm>
              <a:custGeom>
                <a:avLst/>
                <a:gdLst/>
                <a:ahLst/>
                <a:cxnLst/>
                <a:rect l="l" t="t" r="r" b="b"/>
                <a:pathLst>
                  <a:path w="4500" h="1055" extrusionOk="0">
                    <a:moveTo>
                      <a:pt x="1217" y="1"/>
                    </a:moveTo>
                    <a:cubicBezTo>
                      <a:pt x="468" y="1"/>
                      <a:pt x="0" y="803"/>
                      <a:pt x="1718" y="1019"/>
                    </a:cubicBezTo>
                    <a:cubicBezTo>
                      <a:pt x="1910" y="1043"/>
                      <a:pt x="2092" y="1054"/>
                      <a:pt x="2265" y="1054"/>
                    </a:cubicBezTo>
                    <a:cubicBezTo>
                      <a:pt x="3760" y="1054"/>
                      <a:pt x="4500" y="235"/>
                      <a:pt x="3959" y="149"/>
                    </a:cubicBezTo>
                    <a:cubicBezTo>
                      <a:pt x="3355" y="54"/>
                      <a:pt x="1399" y="16"/>
                      <a:pt x="1399" y="16"/>
                    </a:cubicBezTo>
                    <a:cubicBezTo>
                      <a:pt x="1337" y="6"/>
                      <a:pt x="1276" y="1"/>
                      <a:pt x="1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7"/>
              <p:cNvSpPr/>
              <p:nvPr/>
            </p:nvSpPr>
            <p:spPr>
              <a:xfrm flipH="1">
                <a:off x="3170759" y="2148462"/>
                <a:ext cx="82679" cy="34696"/>
              </a:xfrm>
              <a:custGeom>
                <a:avLst/>
                <a:gdLst/>
                <a:ahLst/>
                <a:cxnLst/>
                <a:rect l="l" t="t" r="r" b="b"/>
                <a:pathLst>
                  <a:path w="1008" h="423" extrusionOk="0">
                    <a:moveTo>
                      <a:pt x="656" y="0"/>
                    </a:moveTo>
                    <a:cubicBezTo>
                      <a:pt x="447" y="0"/>
                      <a:pt x="1" y="31"/>
                      <a:pt x="283" y="309"/>
                    </a:cubicBezTo>
                    <a:cubicBezTo>
                      <a:pt x="366" y="391"/>
                      <a:pt x="452" y="423"/>
                      <a:pt x="532" y="423"/>
                    </a:cubicBezTo>
                    <a:cubicBezTo>
                      <a:pt x="805" y="423"/>
                      <a:pt x="1007" y="56"/>
                      <a:pt x="754" y="3"/>
                    </a:cubicBezTo>
                    <a:cubicBezTo>
                      <a:pt x="754" y="3"/>
                      <a:pt x="714" y="0"/>
                      <a:pt x="6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7"/>
              <p:cNvSpPr/>
              <p:nvPr/>
            </p:nvSpPr>
            <p:spPr>
              <a:xfrm flipH="1">
                <a:off x="2240862" y="2650118"/>
                <a:ext cx="270346" cy="79398"/>
              </a:xfrm>
              <a:custGeom>
                <a:avLst/>
                <a:gdLst/>
                <a:ahLst/>
                <a:cxnLst/>
                <a:rect l="l" t="t" r="r" b="b"/>
                <a:pathLst>
                  <a:path w="3296" h="968" extrusionOk="0">
                    <a:moveTo>
                      <a:pt x="1191" y="0"/>
                    </a:moveTo>
                    <a:cubicBezTo>
                      <a:pt x="307" y="0"/>
                      <a:pt x="1" y="559"/>
                      <a:pt x="1" y="559"/>
                    </a:cubicBezTo>
                    <a:cubicBezTo>
                      <a:pt x="863" y="890"/>
                      <a:pt x="1744" y="967"/>
                      <a:pt x="2377" y="967"/>
                    </a:cubicBezTo>
                    <a:cubicBezTo>
                      <a:pt x="2931" y="967"/>
                      <a:pt x="3296" y="908"/>
                      <a:pt x="3296" y="908"/>
                    </a:cubicBezTo>
                    <a:cubicBezTo>
                      <a:pt x="3296" y="908"/>
                      <a:pt x="2435" y="103"/>
                      <a:pt x="1395" y="10"/>
                    </a:cubicBezTo>
                    <a:cubicBezTo>
                      <a:pt x="1323" y="3"/>
                      <a:pt x="1255" y="0"/>
                      <a:pt x="1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flipH="1">
                <a:off x="2156872" y="2599264"/>
                <a:ext cx="445874" cy="119097"/>
              </a:xfrm>
              <a:custGeom>
                <a:avLst/>
                <a:gdLst/>
                <a:ahLst/>
                <a:cxnLst/>
                <a:rect l="l" t="t" r="r" b="b"/>
                <a:pathLst>
                  <a:path w="5436" h="1452" extrusionOk="0">
                    <a:moveTo>
                      <a:pt x="2282" y="0"/>
                    </a:moveTo>
                    <a:cubicBezTo>
                      <a:pt x="728" y="0"/>
                      <a:pt x="12" y="796"/>
                      <a:pt x="0" y="850"/>
                    </a:cubicBezTo>
                    <a:lnTo>
                      <a:pt x="286" y="973"/>
                    </a:lnTo>
                    <a:cubicBezTo>
                      <a:pt x="286" y="973"/>
                      <a:pt x="883" y="99"/>
                      <a:pt x="2108" y="99"/>
                    </a:cubicBezTo>
                    <a:cubicBezTo>
                      <a:pt x="2351" y="99"/>
                      <a:pt x="2618" y="133"/>
                      <a:pt x="2910" y="215"/>
                    </a:cubicBezTo>
                    <a:cubicBezTo>
                      <a:pt x="4676" y="711"/>
                      <a:pt x="5082" y="1451"/>
                      <a:pt x="5082" y="1451"/>
                    </a:cubicBezTo>
                    <a:lnTo>
                      <a:pt x="5436" y="1401"/>
                    </a:lnTo>
                    <a:cubicBezTo>
                      <a:pt x="5436" y="1401"/>
                      <a:pt x="4598" y="196"/>
                      <a:pt x="2732" y="22"/>
                    </a:cubicBezTo>
                    <a:cubicBezTo>
                      <a:pt x="2575" y="7"/>
                      <a:pt x="2425" y="0"/>
                      <a:pt x="22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flipH="1">
                <a:off x="1590501" y="2334574"/>
                <a:ext cx="550699" cy="445054"/>
              </a:xfrm>
              <a:custGeom>
                <a:avLst/>
                <a:gdLst/>
                <a:ahLst/>
                <a:cxnLst/>
                <a:rect l="l" t="t" r="r" b="b"/>
                <a:pathLst>
                  <a:path w="6714" h="5426" extrusionOk="0">
                    <a:moveTo>
                      <a:pt x="4702" y="1"/>
                    </a:moveTo>
                    <a:cubicBezTo>
                      <a:pt x="4250" y="1"/>
                      <a:pt x="2850" y="131"/>
                      <a:pt x="736" y="131"/>
                    </a:cubicBezTo>
                    <a:cubicBezTo>
                      <a:pt x="599" y="131"/>
                      <a:pt x="458" y="131"/>
                      <a:pt x="314" y="129"/>
                    </a:cubicBezTo>
                    <a:cubicBezTo>
                      <a:pt x="314" y="129"/>
                      <a:pt x="0" y="4642"/>
                      <a:pt x="71" y="4683"/>
                    </a:cubicBezTo>
                    <a:cubicBezTo>
                      <a:pt x="76" y="4686"/>
                      <a:pt x="107" y="4688"/>
                      <a:pt x="158" y="4688"/>
                    </a:cubicBezTo>
                    <a:cubicBezTo>
                      <a:pt x="793" y="4688"/>
                      <a:pt x="4642" y="4462"/>
                      <a:pt x="4991" y="4315"/>
                    </a:cubicBezTo>
                    <a:cubicBezTo>
                      <a:pt x="4991" y="4315"/>
                      <a:pt x="5292" y="5146"/>
                      <a:pt x="6057" y="5413"/>
                    </a:cubicBezTo>
                    <a:cubicBezTo>
                      <a:pt x="6081" y="5421"/>
                      <a:pt x="6103" y="5425"/>
                      <a:pt x="6122" y="5425"/>
                    </a:cubicBezTo>
                    <a:cubicBezTo>
                      <a:pt x="6713" y="5425"/>
                      <a:pt x="5090" y="1584"/>
                      <a:pt x="5090" y="1584"/>
                    </a:cubicBezTo>
                    <a:lnTo>
                      <a:pt x="5219" y="1346"/>
                    </a:lnTo>
                    <a:cubicBezTo>
                      <a:pt x="5219" y="1346"/>
                      <a:pt x="4840" y="128"/>
                      <a:pt x="4861" y="27"/>
                    </a:cubicBezTo>
                    <a:cubicBezTo>
                      <a:pt x="4865" y="8"/>
                      <a:pt x="4811" y="1"/>
                      <a:pt x="47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flipH="1">
                <a:off x="2892458" y="1586519"/>
                <a:ext cx="436688" cy="381241"/>
              </a:xfrm>
              <a:custGeom>
                <a:avLst/>
                <a:gdLst/>
                <a:ahLst/>
                <a:cxnLst/>
                <a:rect l="l" t="t" r="r" b="b"/>
                <a:pathLst>
                  <a:path w="5324" h="4648" extrusionOk="0">
                    <a:moveTo>
                      <a:pt x="3014" y="1"/>
                    </a:moveTo>
                    <a:cubicBezTo>
                      <a:pt x="3012" y="1"/>
                      <a:pt x="3010" y="1"/>
                      <a:pt x="3008" y="1"/>
                    </a:cubicBezTo>
                    <a:cubicBezTo>
                      <a:pt x="3008" y="1"/>
                      <a:pt x="1072" y="84"/>
                      <a:pt x="178" y="2700"/>
                    </a:cubicBezTo>
                    <a:cubicBezTo>
                      <a:pt x="92" y="2956"/>
                      <a:pt x="33" y="3219"/>
                      <a:pt x="0" y="3486"/>
                    </a:cubicBezTo>
                    <a:cubicBezTo>
                      <a:pt x="272" y="3999"/>
                      <a:pt x="831" y="4648"/>
                      <a:pt x="1928" y="4648"/>
                    </a:cubicBezTo>
                    <a:cubicBezTo>
                      <a:pt x="2007" y="4648"/>
                      <a:pt x="2089" y="4644"/>
                      <a:pt x="2173" y="4637"/>
                    </a:cubicBezTo>
                    <a:cubicBezTo>
                      <a:pt x="4200" y="4470"/>
                      <a:pt x="5324" y="2544"/>
                      <a:pt x="4720" y="1016"/>
                    </a:cubicBezTo>
                    <a:cubicBezTo>
                      <a:pt x="4144" y="259"/>
                      <a:pt x="3259" y="1"/>
                      <a:pt x="3014" y="1"/>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7"/>
              <p:cNvSpPr/>
              <p:nvPr/>
            </p:nvSpPr>
            <p:spPr>
              <a:xfrm flipH="1">
                <a:off x="1788093" y="2365743"/>
                <a:ext cx="349006" cy="69227"/>
              </a:xfrm>
              <a:custGeom>
                <a:avLst/>
                <a:gdLst/>
                <a:ahLst/>
                <a:cxnLst/>
                <a:rect l="l" t="t" r="r" b="b"/>
                <a:pathLst>
                  <a:path w="4255" h="844" extrusionOk="0">
                    <a:moveTo>
                      <a:pt x="621" y="0"/>
                    </a:moveTo>
                    <a:lnTo>
                      <a:pt x="621" y="0"/>
                    </a:lnTo>
                    <a:cubicBezTo>
                      <a:pt x="0" y="205"/>
                      <a:pt x="1305" y="844"/>
                      <a:pt x="2735" y="844"/>
                    </a:cubicBezTo>
                    <a:cubicBezTo>
                      <a:pt x="2772" y="844"/>
                      <a:pt x="2808" y="844"/>
                      <a:pt x="2845" y="843"/>
                    </a:cubicBezTo>
                    <a:cubicBezTo>
                      <a:pt x="4254" y="811"/>
                      <a:pt x="4224" y="19"/>
                      <a:pt x="3631" y="19"/>
                    </a:cubicBezTo>
                    <a:cubicBezTo>
                      <a:pt x="3604" y="19"/>
                      <a:pt x="3577" y="20"/>
                      <a:pt x="3548" y="24"/>
                    </a:cubicBezTo>
                    <a:cubicBezTo>
                      <a:pt x="3362" y="45"/>
                      <a:pt x="3055" y="53"/>
                      <a:pt x="2708" y="53"/>
                    </a:cubicBezTo>
                    <a:cubicBezTo>
                      <a:pt x="1801" y="53"/>
                      <a:pt x="621" y="0"/>
                      <a:pt x="621" y="0"/>
                    </a:cubicBezTo>
                    <a:close/>
                  </a:path>
                </a:pathLst>
              </a:custGeom>
              <a:solidFill>
                <a:srgbClr val="E6E7E8">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6" name="Google Shape;1496;p47"/>
            <p:cNvSpPr/>
            <p:nvPr/>
          </p:nvSpPr>
          <p:spPr>
            <a:xfrm rot="-9617128" flipH="1">
              <a:off x="-579898" y="1153511"/>
              <a:ext cx="3269061" cy="981247"/>
            </a:xfrm>
            <a:custGeom>
              <a:avLst/>
              <a:gdLst/>
              <a:ahLst/>
              <a:cxnLst/>
              <a:rect l="l" t="t" r="r" b="b"/>
              <a:pathLst>
                <a:path w="40625" h="25351" extrusionOk="0">
                  <a:moveTo>
                    <a:pt x="20434" y="5671"/>
                  </a:moveTo>
                  <a:cubicBezTo>
                    <a:pt x="20717" y="5671"/>
                    <a:pt x="21000" y="5727"/>
                    <a:pt x="21265" y="5834"/>
                  </a:cubicBezTo>
                  <a:cubicBezTo>
                    <a:pt x="21800" y="6049"/>
                    <a:pt x="22265" y="6418"/>
                    <a:pt x="22681" y="6834"/>
                  </a:cubicBezTo>
                  <a:cubicBezTo>
                    <a:pt x="23967" y="8156"/>
                    <a:pt x="24765" y="9978"/>
                    <a:pt x="24896" y="11835"/>
                  </a:cubicBezTo>
                  <a:cubicBezTo>
                    <a:pt x="25015" y="13669"/>
                    <a:pt x="24503" y="15502"/>
                    <a:pt x="23658" y="17121"/>
                  </a:cubicBezTo>
                  <a:cubicBezTo>
                    <a:pt x="22384" y="17110"/>
                    <a:pt x="21098" y="16990"/>
                    <a:pt x="19872" y="16633"/>
                  </a:cubicBezTo>
                  <a:cubicBezTo>
                    <a:pt x="18657" y="16276"/>
                    <a:pt x="17431" y="15633"/>
                    <a:pt x="16693" y="14585"/>
                  </a:cubicBezTo>
                  <a:cubicBezTo>
                    <a:pt x="15764" y="13252"/>
                    <a:pt x="15835" y="11514"/>
                    <a:pt x="16240" y="9966"/>
                  </a:cubicBezTo>
                  <a:cubicBezTo>
                    <a:pt x="16324" y="9656"/>
                    <a:pt x="16419" y="9335"/>
                    <a:pt x="16550" y="9037"/>
                  </a:cubicBezTo>
                  <a:cubicBezTo>
                    <a:pt x="16955" y="8120"/>
                    <a:pt x="17598" y="7275"/>
                    <a:pt x="18371" y="6608"/>
                  </a:cubicBezTo>
                  <a:cubicBezTo>
                    <a:pt x="18871" y="6191"/>
                    <a:pt x="19431" y="5834"/>
                    <a:pt x="20062" y="5703"/>
                  </a:cubicBezTo>
                  <a:cubicBezTo>
                    <a:pt x="20185" y="5682"/>
                    <a:pt x="20310" y="5671"/>
                    <a:pt x="20434" y="5671"/>
                  </a:cubicBezTo>
                  <a:close/>
                  <a:moveTo>
                    <a:pt x="3798" y="0"/>
                  </a:moveTo>
                  <a:lnTo>
                    <a:pt x="3739" y="24"/>
                  </a:lnTo>
                  <a:cubicBezTo>
                    <a:pt x="3108" y="441"/>
                    <a:pt x="2643" y="1024"/>
                    <a:pt x="2274" y="1655"/>
                  </a:cubicBezTo>
                  <a:cubicBezTo>
                    <a:pt x="1703" y="2643"/>
                    <a:pt x="1381" y="3715"/>
                    <a:pt x="1072" y="4787"/>
                  </a:cubicBezTo>
                  <a:cubicBezTo>
                    <a:pt x="857" y="5501"/>
                    <a:pt x="655" y="6227"/>
                    <a:pt x="500" y="6965"/>
                  </a:cubicBezTo>
                  <a:cubicBezTo>
                    <a:pt x="298" y="7858"/>
                    <a:pt x="143" y="8763"/>
                    <a:pt x="95" y="9680"/>
                  </a:cubicBezTo>
                  <a:cubicBezTo>
                    <a:pt x="0" y="11061"/>
                    <a:pt x="155" y="12454"/>
                    <a:pt x="488" y="13800"/>
                  </a:cubicBezTo>
                  <a:cubicBezTo>
                    <a:pt x="1084" y="16133"/>
                    <a:pt x="2167" y="18348"/>
                    <a:pt x="3631" y="20265"/>
                  </a:cubicBezTo>
                  <a:cubicBezTo>
                    <a:pt x="4846" y="21836"/>
                    <a:pt x="6358" y="23241"/>
                    <a:pt x="8144" y="24182"/>
                  </a:cubicBezTo>
                  <a:cubicBezTo>
                    <a:pt x="9575" y="24926"/>
                    <a:pt x="11171" y="25351"/>
                    <a:pt x="12783" y="25351"/>
                  </a:cubicBezTo>
                  <a:cubicBezTo>
                    <a:pt x="12848" y="25351"/>
                    <a:pt x="12913" y="25350"/>
                    <a:pt x="12978" y="25349"/>
                  </a:cubicBezTo>
                  <a:cubicBezTo>
                    <a:pt x="14680" y="25301"/>
                    <a:pt x="16359" y="24801"/>
                    <a:pt x="17883" y="24027"/>
                  </a:cubicBezTo>
                  <a:cubicBezTo>
                    <a:pt x="20348" y="22789"/>
                    <a:pt x="22491" y="20836"/>
                    <a:pt x="23979" y="18526"/>
                  </a:cubicBezTo>
                  <a:cubicBezTo>
                    <a:pt x="24694" y="18526"/>
                    <a:pt x="25408" y="18491"/>
                    <a:pt x="26134" y="18431"/>
                  </a:cubicBezTo>
                  <a:cubicBezTo>
                    <a:pt x="28670" y="18193"/>
                    <a:pt x="31206" y="17598"/>
                    <a:pt x="33600" y="16669"/>
                  </a:cubicBezTo>
                  <a:lnTo>
                    <a:pt x="33611" y="16669"/>
                  </a:lnTo>
                  <a:cubicBezTo>
                    <a:pt x="33921" y="16538"/>
                    <a:pt x="34219" y="16419"/>
                    <a:pt x="34516" y="16288"/>
                  </a:cubicBezTo>
                  <a:lnTo>
                    <a:pt x="34540" y="16276"/>
                  </a:lnTo>
                  <a:cubicBezTo>
                    <a:pt x="34826" y="16145"/>
                    <a:pt x="35124" y="16002"/>
                    <a:pt x="35409" y="15859"/>
                  </a:cubicBezTo>
                  <a:cubicBezTo>
                    <a:pt x="36016" y="15538"/>
                    <a:pt x="36612" y="15193"/>
                    <a:pt x="37159" y="14800"/>
                  </a:cubicBezTo>
                  <a:cubicBezTo>
                    <a:pt x="38076" y="14145"/>
                    <a:pt x="38945" y="13383"/>
                    <a:pt x="39600" y="12454"/>
                  </a:cubicBezTo>
                  <a:cubicBezTo>
                    <a:pt x="39600" y="12454"/>
                    <a:pt x="39612" y="12442"/>
                    <a:pt x="39612" y="12430"/>
                  </a:cubicBezTo>
                  <a:cubicBezTo>
                    <a:pt x="39624" y="12418"/>
                    <a:pt x="39636" y="12407"/>
                    <a:pt x="39636" y="12395"/>
                  </a:cubicBezTo>
                  <a:cubicBezTo>
                    <a:pt x="40255" y="11454"/>
                    <a:pt x="40624" y="10204"/>
                    <a:pt x="40279" y="9156"/>
                  </a:cubicBezTo>
                  <a:lnTo>
                    <a:pt x="40207" y="9061"/>
                  </a:lnTo>
                  <a:lnTo>
                    <a:pt x="40148" y="9037"/>
                  </a:lnTo>
                  <a:lnTo>
                    <a:pt x="40100" y="9037"/>
                  </a:lnTo>
                  <a:lnTo>
                    <a:pt x="40041" y="9061"/>
                  </a:lnTo>
                  <a:lnTo>
                    <a:pt x="40005" y="9097"/>
                  </a:lnTo>
                  <a:lnTo>
                    <a:pt x="39981" y="9216"/>
                  </a:lnTo>
                  <a:cubicBezTo>
                    <a:pt x="39993" y="9394"/>
                    <a:pt x="40005" y="9585"/>
                    <a:pt x="39993" y="9763"/>
                  </a:cubicBezTo>
                  <a:cubicBezTo>
                    <a:pt x="39922" y="10609"/>
                    <a:pt x="39469" y="11323"/>
                    <a:pt x="38910" y="11906"/>
                  </a:cubicBezTo>
                  <a:cubicBezTo>
                    <a:pt x="38302" y="12573"/>
                    <a:pt x="37564" y="13109"/>
                    <a:pt x="36790" y="13561"/>
                  </a:cubicBezTo>
                  <a:cubicBezTo>
                    <a:pt x="36612" y="13657"/>
                    <a:pt x="36386" y="13776"/>
                    <a:pt x="36386" y="13776"/>
                  </a:cubicBezTo>
                  <a:cubicBezTo>
                    <a:pt x="35766" y="14133"/>
                    <a:pt x="35124" y="14443"/>
                    <a:pt x="34469" y="14740"/>
                  </a:cubicBezTo>
                  <a:cubicBezTo>
                    <a:pt x="34219" y="14847"/>
                    <a:pt x="33921" y="14966"/>
                    <a:pt x="33921" y="14966"/>
                  </a:cubicBezTo>
                  <a:cubicBezTo>
                    <a:pt x="32849" y="15419"/>
                    <a:pt x="31718" y="15824"/>
                    <a:pt x="30563" y="16133"/>
                  </a:cubicBezTo>
                  <a:cubicBezTo>
                    <a:pt x="28635" y="16669"/>
                    <a:pt x="26730" y="17002"/>
                    <a:pt x="24789" y="17098"/>
                  </a:cubicBezTo>
                  <a:lnTo>
                    <a:pt x="24789" y="17074"/>
                  </a:lnTo>
                  <a:cubicBezTo>
                    <a:pt x="25563" y="15502"/>
                    <a:pt x="26003" y="13788"/>
                    <a:pt x="25968" y="12061"/>
                  </a:cubicBezTo>
                  <a:cubicBezTo>
                    <a:pt x="25932" y="10109"/>
                    <a:pt x="25229" y="8192"/>
                    <a:pt x="24027" y="6656"/>
                  </a:cubicBezTo>
                  <a:cubicBezTo>
                    <a:pt x="23146" y="5513"/>
                    <a:pt x="21919" y="4537"/>
                    <a:pt x="20574" y="4477"/>
                  </a:cubicBezTo>
                  <a:cubicBezTo>
                    <a:pt x="20529" y="4475"/>
                    <a:pt x="20484" y="4474"/>
                    <a:pt x="20439" y="4474"/>
                  </a:cubicBezTo>
                  <a:cubicBezTo>
                    <a:pt x="19690" y="4474"/>
                    <a:pt x="18977" y="4750"/>
                    <a:pt x="18348" y="5132"/>
                  </a:cubicBezTo>
                  <a:cubicBezTo>
                    <a:pt x="16955" y="5977"/>
                    <a:pt x="15704" y="7454"/>
                    <a:pt x="15181" y="9109"/>
                  </a:cubicBezTo>
                  <a:cubicBezTo>
                    <a:pt x="14800" y="10275"/>
                    <a:pt x="14573" y="11525"/>
                    <a:pt x="14692" y="12764"/>
                  </a:cubicBezTo>
                  <a:cubicBezTo>
                    <a:pt x="14788" y="13788"/>
                    <a:pt x="15157" y="14776"/>
                    <a:pt x="15776" y="15586"/>
                  </a:cubicBezTo>
                  <a:cubicBezTo>
                    <a:pt x="16407" y="16419"/>
                    <a:pt x="17300" y="17050"/>
                    <a:pt x="18264" y="17491"/>
                  </a:cubicBezTo>
                  <a:cubicBezTo>
                    <a:pt x="19669" y="18122"/>
                    <a:pt x="21205" y="18395"/>
                    <a:pt x="22741" y="18491"/>
                  </a:cubicBezTo>
                  <a:cubicBezTo>
                    <a:pt x="22777" y="18491"/>
                    <a:pt x="22801" y="18491"/>
                    <a:pt x="22824" y="18503"/>
                  </a:cubicBezTo>
                  <a:cubicBezTo>
                    <a:pt x="21824" y="19967"/>
                    <a:pt x="20574" y="21229"/>
                    <a:pt x="19145" y="22241"/>
                  </a:cubicBezTo>
                  <a:cubicBezTo>
                    <a:pt x="17288" y="23563"/>
                    <a:pt x="15133" y="24491"/>
                    <a:pt x="12895" y="24563"/>
                  </a:cubicBezTo>
                  <a:cubicBezTo>
                    <a:pt x="12814" y="24565"/>
                    <a:pt x="12734" y="24566"/>
                    <a:pt x="12654" y="24566"/>
                  </a:cubicBezTo>
                  <a:cubicBezTo>
                    <a:pt x="11854" y="24566"/>
                    <a:pt x="11056" y="24458"/>
                    <a:pt x="10287" y="24241"/>
                  </a:cubicBezTo>
                  <a:cubicBezTo>
                    <a:pt x="8394" y="23717"/>
                    <a:pt x="6739" y="22622"/>
                    <a:pt x="5370" y="21253"/>
                  </a:cubicBezTo>
                  <a:cubicBezTo>
                    <a:pt x="2881" y="18788"/>
                    <a:pt x="1107" y="15395"/>
                    <a:pt x="643" y="11835"/>
                  </a:cubicBezTo>
                  <a:cubicBezTo>
                    <a:pt x="441" y="10359"/>
                    <a:pt x="560" y="8870"/>
                    <a:pt x="834" y="7418"/>
                  </a:cubicBezTo>
                  <a:cubicBezTo>
                    <a:pt x="1119" y="5930"/>
                    <a:pt x="1488" y="4441"/>
                    <a:pt x="2024" y="3013"/>
                  </a:cubicBezTo>
                  <a:cubicBezTo>
                    <a:pt x="2405" y="2012"/>
                    <a:pt x="2953" y="977"/>
                    <a:pt x="3846" y="334"/>
                  </a:cubicBezTo>
                  <a:cubicBezTo>
                    <a:pt x="3882" y="298"/>
                    <a:pt x="3929" y="274"/>
                    <a:pt x="3953" y="238"/>
                  </a:cubicBezTo>
                  <a:cubicBezTo>
                    <a:pt x="4001" y="167"/>
                    <a:pt x="3953" y="72"/>
                    <a:pt x="3953" y="72"/>
                  </a:cubicBezTo>
                  <a:cubicBezTo>
                    <a:pt x="3917" y="24"/>
                    <a:pt x="3917" y="24"/>
                    <a:pt x="3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A person in a white shirt&#10;&#10;Description automatically generated">
            <a:extLst>
              <a:ext uri="{FF2B5EF4-FFF2-40B4-BE49-F238E27FC236}">
                <a16:creationId xmlns:a16="http://schemas.microsoft.com/office/drawing/2014/main" id="{CA78349E-FAC2-7B2A-1C64-51C61B624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342" y="1882470"/>
            <a:ext cx="1684819" cy="21405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person in a white shirt&#10;&#10;Description automatically generated">
            <a:extLst>
              <a:ext uri="{FF2B5EF4-FFF2-40B4-BE49-F238E27FC236}">
                <a16:creationId xmlns:a16="http://schemas.microsoft.com/office/drawing/2014/main" id="{1E1C9F67-8C9A-6119-81EE-29466CD7B2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930" y="1882470"/>
            <a:ext cx="1684819" cy="21405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child in a white shirt&#10;&#10;Description automatically generated">
            <a:extLst>
              <a:ext uri="{FF2B5EF4-FFF2-40B4-BE49-F238E27FC236}">
                <a16:creationId xmlns:a16="http://schemas.microsoft.com/office/drawing/2014/main" id="{F41FD652-031F-AE6B-5865-8F7ECE5A34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650" y="1882527"/>
            <a:ext cx="1786958" cy="22695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person in a white shirt&#10;&#10;Description automatically generated">
            <a:extLst>
              <a:ext uri="{FF2B5EF4-FFF2-40B4-BE49-F238E27FC236}">
                <a16:creationId xmlns:a16="http://schemas.microsoft.com/office/drawing/2014/main" id="{A5DF3C47-5E7C-9B9C-E4CD-5539C0B8CE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252" y="1848291"/>
            <a:ext cx="1786958" cy="2259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5E3075-0C10-F18B-DCAA-70A8EF717D2B}"/>
              </a:ext>
            </a:extLst>
          </p:cNvPr>
          <p:cNvSpPr txBox="1"/>
          <p:nvPr/>
        </p:nvSpPr>
        <p:spPr>
          <a:xfrm>
            <a:off x="1122919" y="3472841"/>
            <a:ext cx="1805204" cy="338554"/>
          </a:xfrm>
          <a:prstGeom prst="rect">
            <a:avLst/>
          </a:prstGeom>
          <a:noFill/>
        </p:spPr>
        <p:txBody>
          <a:bodyPr wrap="square" rtlCol="0">
            <a:spAutoFit/>
          </a:bodyPr>
          <a:lstStyle/>
          <a:p>
            <a:r>
              <a:rPr lang="en-US" sz="1600" b="0" i="0" u="none" strike="noStrike" dirty="0">
                <a:solidFill>
                  <a:srgbClr val="F7F2E3"/>
                </a:solidFill>
                <a:effectLst/>
                <a:latin typeface="Oswald Medium" panose="00000600000000000000" pitchFamily="2" charset="0"/>
              </a:rPr>
              <a:t>STOYAN HRISTOV</a:t>
            </a:r>
            <a:endParaRPr lang="en-US" sz="1600" dirty="0"/>
          </a:p>
        </p:txBody>
      </p:sp>
      <p:sp>
        <p:nvSpPr>
          <p:cNvPr id="9" name="TextBox 8">
            <a:extLst>
              <a:ext uri="{FF2B5EF4-FFF2-40B4-BE49-F238E27FC236}">
                <a16:creationId xmlns:a16="http://schemas.microsoft.com/office/drawing/2014/main" id="{1A8ED612-F1F1-DC59-CF96-43D47212E3A0}"/>
              </a:ext>
            </a:extLst>
          </p:cNvPr>
          <p:cNvSpPr txBox="1"/>
          <p:nvPr/>
        </p:nvSpPr>
        <p:spPr>
          <a:xfrm>
            <a:off x="2951727" y="3447505"/>
            <a:ext cx="1859955" cy="338554"/>
          </a:xfrm>
          <a:prstGeom prst="rect">
            <a:avLst/>
          </a:prstGeom>
          <a:noFill/>
        </p:spPr>
        <p:txBody>
          <a:bodyPr wrap="square" rtlCol="0">
            <a:spAutoFit/>
          </a:bodyPr>
          <a:lstStyle/>
          <a:p>
            <a:r>
              <a:rPr lang="en-US" sz="1600" b="0" i="0" u="none" strike="noStrike" dirty="0">
                <a:solidFill>
                  <a:srgbClr val="F7F2E3"/>
                </a:solidFill>
                <a:effectLst/>
                <a:latin typeface="Oswald Medium" panose="00000600000000000000" pitchFamily="2" charset="0"/>
              </a:rPr>
              <a:t>DIMAYA NONEVA</a:t>
            </a:r>
            <a:endParaRPr lang="en-US" sz="1600" dirty="0"/>
          </a:p>
        </p:txBody>
      </p:sp>
      <p:sp>
        <p:nvSpPr>
          <p:cNvPr id="10" name="TextBox 9">
            <a:extLst>
              <a:ext uri="{FF2B5EF4-FFF2-40B4-BE49-F238E27FC236}">
                <a16:creationId xmlns:a16="http://schemas.microsoft.com/office/drawing/2014/main" id="{D78D7A7F-4EF6-4B78-1E03-D4748401AE7A}"/>
              </a:ext>
            </a:extLst>
          </p:cNvPr>
          <p:cNvSpPr txBox="1"/>
          <p:nvPr/>
        </p:nvSpPr>
        <p:spPr>
          <a:xfrm>
            <a:off x="4753417" y="3447505"/>
            <a:ext cx="1913290" cy="338554"/>
          </a:xfrm>
          <a:prstGeom prst="rect">
            <a:avLst/>
          </a:prstGeom>
          <a:noFill/>
        </p:spPr>
        <p:txBody>
          <a:bodyPr wrap="square" rtlCol="0">
            <a:spAutoFit/>
          </a:bodyPr>
          <a:lstStyle/>
          <a:p>
            <a:r>
              <a:rPr lang="en-US" sz="1600" b="0" i="0" u="none" strike="noStrike" dirty="0">
                <a:solidFill>
                  <a:srgbClr val="F7F2E3"/>
                </a:solidFill>
                <a:effectLst/>
                <a:latin typeface="Oswald Medium" panose="00000600000000000000" pitchFamily="2" charset="0"/>
              </a:rPr>
              <a:t>JAKLIN YANKOVA</a:t>
            </a:r>
            <a:endParaRPr lang="en-US" sz="1600" dirty="0"/>
          </a:p>
        </p:txBody>
      </p:sp>
      <p:sp>
        <p:nvSpPr>
          <p:cNvPr id="11" name="TextBox 10">
            <a:extLst>
              <a:ext uri="{FF2B5EF4-FFF2-40B4-BE49-F238E27FC236}">
                <a16:creationId xmlns:a16="http://schemas.microsoft.com/office/drawing/2014/main" id="{3C26AD6E-A22B-0D27-A009-282C4E673F4B}"/>
              </a:ext>
            </a:extLst>
          </p:cNvPr>
          <p:cNvSpPr txBox="1"/>
          <p:nvPr/>
        </p:nvSpPr>
        <p:spPr>
          <a:xfrm>
            <a:off x="6503613" y="3450229"/>
            <a:ext cx="1796663" cy="338554"/>
          </a:xfrm>
          <a:prstGeom prst="rect">
            <a:avLst/>
          </a:prstGeom>
          <a:noFill/>
        </p:spPr>
        <p:txBody>
          <a:bodyPr wrap="square" rtlCol="0">
            <a:spAutoFit/>
          </a:bodyPr>
          <a:lstStyle/>
          <a:p>
            <a:r>
              <a:rPr lang="en-US" sz="1600" b="0" i="0" u="none" strike="noStrike" dirty="0">
                <a:solidFill>
                  <a:srgbClr val="F7F2E3"/>
                </a:solidFill>
                <a:effectLst/>
                <a:latin typeface="Oswald Medium" panose="00000600000000000000" pitchFamily="2" charset="0"/>
              </a:rPr>
              <a:t>STILYAN DIMITROV</a:t>
            </a:r>
            <a:endParaRPr lang="en-US" sz="1600" dirty="0"/>
          </a:p>
        </p:txBody>
      </p:sp>
      <p:sp>
        <p:nvSpPr>
          <p:cNvPr id="12" name="TextBox 11">
            <a:extLst>
              <a:ext uri="{FF2B5EF4-FFF2-40B4-BE49-F238E27FC236}">
                <a16:creationId xmlns:a16="http://schemas.microsoft.com/office/drawing/2014/main" id="{509E3A4C-4D62-34A4-ED98-0B0E48277D1C}"/>
              </a:ext>
            </a:extLst>
          </p:cNvPr>
          <p:cNvSpPr txBox="1"/>
          <p:nvPr/>
        </p:nvSpPr>
        <p:spPr>
          <a:xfrm>
            <a:off x="1145248" y="3640836"/>
            <a:ext cx="1671595" cy="369332"/>
          </a:xfrm>
          <a:prstGeom prst="rect">
            <a:avLst/>
          </a:prstGeom>
          <a:noFill/>
        </p:spPr>
        <p:txBody>
          <a:bodyPr wrap="square" rtlCol="0">
            <a:spAutoFit/>
          </a:bodyPr>
          <a:lstStyle/>
          <a:p>
            <a:r>
              <a:rPr lang="en-US" sz="1800" b="0" i="0" u="none" strike="noStrike" dirty="0">
                <a:solidFill>
                  <a:srgbClr val="F7F2E3"/>
                </a:solidFill>
                <a:effectLst/>
                <a:latin typeface="Aldhabi" panose="01000000000000000000" pitchFamily="2" charset="-78"/>
              </a:rPr>
              <a:t>Back-End  Developer</a:t>
            </a:r>
            <a:endParaRPr lang="en-US" dirty="0"/>
          </a:p>
        </p:txBody>
      </p:sp>
      <p:sp>
        <p:nvSpPr>
          <p:cNvPr id="13" name="TextBox 12">
            <a:extLst>
              <a:ext uri="{FF2B5EF4-FFF2-40B4-BE49-F238E27FC236}">
                <a16:creationId xmlns:a16="http://schemas.microsoft.com/office/drawing/2014/main" id="{C38DB340-5F1D-AB1D-03A1-29DCA3090435}"/>
              </a:ext>
            </a:extLst>
          </p:cNvPr>
          <p:cNvSpPr txBox="1"/>
          <p:nvPr/>
        </p:nvSpPr>
        <p:spPr>
          <a:xfrm>
            <a:off x="4778505" y="3653687"/>
            <a:ext cx="1547555" cy="369332"/>
          </a:xfrm>
          <a:prstGeom prst="rect">
            <a:avLst/>
          </a:prstGeom>
          <a:noFill/>
        </p:spPr>
        <p:txBody>
          <a:bodyPr wrap="square" rtlCol="0">
            <a:spAutoFit/>
          </a:bodyPr>
          <a:lstStyle/>
          <a:p>
            <a:r>
              <a:rPr lang="en-US" sz="1800" b="0" i="0" u="none" strike="noStrike" dirty="0">
                <a:solidFill>
                  <a:srgbClr val="F7F2E3"/>
                </a:solidFill>
                <a:effectLst/>
                <a:latin typeface="Aldhabi" panose="01000000000000000000" pitchFamily="2" charset="-78"/>
              </a:rPr>
              <a:t>Back-End  Developer</a:t>
            </a:r>
            <a:endParaRPr lang="en-US" dirty="0"/>
          </a:p>
        </p:txBody>
      </p:sp>
      <p:sp>
        <p:nvSpPr>
          <p:cNvPr id="14" name="TextBox 13">
            <a:extLst>
              <a:ext uri="{FF2B5EF4-FFF2-40B4-BE49-F238E27FC236}">
                <a16:creationId xmlns:a16="http://schemas.microsoft.com/office/drawing/2014/main" id="{B7F38D52-A2A0-986E-9479-2DE66A5F5D08}"/>
              </a:ext>
            </a:extLst>
          </p:cNvPr>
          <p:cNvSpPr txBox="1"/>
          <p:nvPr/>
        </p:nvSpPr>
        <p:spPr>
          <a:xfrm>
            <a:off x="6635664" y="3656502"/>
            <a:ext cx="1547555" cy="369332"/>
          </a:xfrm>
          <a:prstGeom prst="rect">
            <a:avLst/>
          </a:prstGeom>
          <a:noFill/>
        </p:spPr>
        <p:txBody>
          <a:bodyPr wrap="square" rtlCol="0">
            <a:spAutoFit/>
          </a:bodyPr>
          <a:lstStyle/>
          <a:p>
            <a:r>
              <a:rPr lang="en-US" sz="1800" b="0" i="0" u="none" strike="noStrike" dirty="0">
                <a:solidFill>
                  <a:srgbClr val="F7F2E3"/>
                </a:solidFill>
                <a:effectLst/>
                <a:latin typeface="Aldhabi" panose="01000000000000000000" pitchFamily="2" charset="-78"/>
              </a:rPr>
              <a:t>Back-End  Developer</a:t>
            </a:r>
            <a:endParaRPr lang="en-US" dirty="0"/>
          </a:p>
        </p:txBody>
      </p:sp>
      <p:sp>
        <p:nvSpPr>
          <p:cNvPr id="15" name="TextBox 14">
            <a:extLst>
              <a:ext uri="{FF2B5EF4-FFF2-40B4-BE49-F238E27FC236}">
                <a16:creationId xmlns:a16="http://schemas.microsoft.com/office/drawing/2014/main" id="{0C2B76BC-A828-FF52-77BF-7BBBDCF4D69C}"/>
              </a:ext>
            </a:extLst>
          </p:cNvPr>
          <p:cNvSpPr txBox="1"/>
          <p:nvPr/>
        </p:nvSpPr>
        <p:spPr>
          <a:xfrm>
            <a:off x="3142587" y="3654399"/>
            <a:ext cx="1262150" cy="369332"/>
          </a:xfrm>
          <a:prstGeom prst="rect">
            <a:avLst/>
          </a:prstGeom>
          <a:noFill/>
        </p:spPr>
        <p:txBody>
          <a:bodyPr wrap="square" rtlCol="0">
            <a:spAutoFit/>
          </a:bodyPr>
          <a:lstStyle/>
          <a:p>
            <a:r>
              <a:rPr lang="en-US" sz="1800" b="0" i="0" u="none" strike="noStrike" dirty="0">
                <a:solidFill>
                  <a:srgbClr val="FFFFFF"/>
                </a:solidFill>
                <a:effectLst/>
                <a:latin typeface="Aldhabi" panose="01000000000000000000" pitchFamily="2" charset="-78"/>
              </a:rPr>
              <a:t>Scrum Trainer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42"/>
          <p:cNvSpPr txBox="1">
            <a:spLocks noGrp="1"/>
          </p:cNvSpPr>
          <p:nvPr>
            <p:ph type="title"/>
          </p:nvPr>
        </p:nvSpPr>
        <p:spPr>
          <a:xfrm>
            <a:off x="3273588" y="772432"/>
            <a:ext cx="2596823"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latin typeface="Eras Bold ITC" panose="020B0907030504020204" pitchFamily="34" charset="0"/>
              </a:rPr>
              <a:t>THE IDEA</a:t>
            </a:r>
            <a:endParaRPr dirty="0">
              <a:latin typeface="Eras Bold ITC" panose="020B0907030504020204" pitchFamily="34" charset="0"/>
            </a:endParaRPr>
          </a:p>
        </p:txBody>
      </p:sp>
      <p:sp>
        <p:nvSpPr>
          <p:cNvPr id="987" name="Google Shape;987;p42"/>
          <p:cNvSpPr txBox="1">
            <a:spLocks noGrp="1"/>
          </p:cNvSpPr>
          <p:nvPr>
            <p:ph type="body" idx="1"/>
          </p:nvPr>
        </p:nvSpPr>
        <p:spPr>
          <a:xfrm>
            <a:off x="609349" y="1311414"/>
            <a:ext cx="77040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600" b="0" i="0" dirty="0">
                <a:solidFill>
                  <a:schemeClr val="bg1">
                    <a:lumMod val="60000"/>
                    <a:lumOff val="40000"/>
                  </a:schemeClr>
                </a:solidFill>
                <a:effectLst/>
                <a:latin typeface="Eras Bold ITC" panose="020B0907030504020204" pitchFamily="34" charset="0"/>
              </a:rPr>
              <a:t>This is a game about an astronaut from the planet ,,Earth” , but on his last expedition his spacecraft exploded and now his parts are scattered across the planet ,,Mars”. Your job is to help him put them together so he can go back to his loved ones and complete his mission. However, he has a certain amount of time before he runs out of oxygen, his clock is already ticking so be as fast as you can!</a:t>
            </a:r>
            <a:endParaRPr sz="1600" dirty="0">
              <a:solidFill>
                <a:schemeClr val="bg1">
                  <a:lumMod val="60000"/>
                  <a:lumOff val="40000"/>
                </a:schemeClr>
              </a:solidFill>
              <a:latin typeface="Eras Bold ITC" panose="020B0907030504020204" pitchFamily="34" charset="0"/>
            </a:endParaRPr>
          </a:p>
          <a:p>
            <a:pPr marL="0" lvl="0" indent="0" algn="ctr" rtl="0">
              <a:lnSpc>
                <a:spcPct val="100000"/>
              </a:lnSpc>
              <a:spcBef>
                <a:spcPts val="0"/>
              </a:spcBef>
              <a:spcAft>
                <a:spcPts val="0"/>
              </a:spcAft>
              <a:buNone/>
            </a:pPr>
            <a:endParaRPr dirty="0">
              <a:solidFill>
                <a:schemeClr val="lt1"/>
              </a:solidFill>
            </a:endParaRPr>
          </a:p>
          <a:p>
            <a:pPr marL="0" lvl="0" indent="0" algn="ctr" rtl="0">
              <a:spcBef>
                <a:spcPts val="0"/>
              </a:spcBef>
              <a:spcAft>
                <a:spcPts val="0"/>
              </a:spcAft>
              <a:buNone/>
            </a:pPr>
            <a:endParaRPr dirty="0">
              <a:solidFill>
                <a:schemeClr val="lt1"/>
              </a:solidFill>
            </a:endParaRPr>
          </a:p>
        </p:txBody>
      </p:sp>
      <p:grpSp>
        <p:nvGrpSpPr>
          <p:cNvPr id="988" name="Google Shape;988;p42"/>
          <p:cNvGrpSpPr/>
          <p:nvPr/>
        </p:nvGrpSpPr>
        <p:grpSpPr>
          <a:xfrm flipH="1">
            <a:off x="8105564" y="138710"/>
            <a:ext cx="1146322" cy="1051361"/>
            <a:chOff x="1" y="203875"/>
            <a:chExt cx="2925038" cy="2501454"/>
          </a:xfrm>
        </p:grpSpPr>
        <p:sp>
          <p:nvSpPr>
            <p:cNvPr id="989" name="Google Shape;989;p42"/>
            <p:cNvSpPr/>
            <p:nvPr/>
          </p:nvSpPr>
          <p:spPr>
            <a:xfrm rot="10124946">
              <a:off x="2475640" y="806127"/>
              <a:ext cx="384287" cy="455185"/>
            </a:xfrm>
            <a:custGeom>
              <a:avLst/>
              <a:gdLst/>
              <a:ahLst/>
              <a:cxnLst/>
              <a:rect l="l" t="t" r="r" b="b"/>
              <a:pathLst>
                <a:path w="6358" h="7531" extrusionOk="0">
                  <a:moveTo>
                    <a:pt x="3424" y="0"/>
                  </a:moveTo>
                  <a:lnTo>
                    <a:pt x="892" y="1298"/>
                  </a:lnTo>
                  <a:cubicBezTo>
                    <a:pt x="543" y="1477"/>
                    <a:pt x="292" y="1801"/>
                    <a:pt x="207" y="2184"/>
                  </a:cubicBezTo>
                  <a:cubicBezTo>
                    <a:pt x="105" y="2650"/>
                    <a:pt x="1" y="3254"/>
                    <a:pt x="83" y="3520"/>
                  </a:cubicBezTo>
                  <a:cubicBezTo>
                    <a:pt x="373" y="4465"/>
                    <a:pt x="2114" y="7429"/>
                    <a:pt x="3882" y="7527"/>
                  </a:cubicBezTo>
                  <a:cubicBezTo>
                    <a:pt x="3924" y="7530"/>
                    <a:pt x="3965" y="7531"/>
                    <a:pt x="4006" y="7531"/>
                  </a:cubicBezTo>
                  <a:cubicBezTo>
                    <a:pt x="5944" y="7531"/>
                    <a:pt x="6358" y="4924"/>
                    <a:pt x="6358" y="4924"/>
                  </a:cubicBezTo>
                  <a:cubicBezTo>
                    <a:pt x="5448" y="2599"/>
                    <a:pt x="4387" y="1829"/>
                    <a:pt x="4387" y="1829"/>
                  </a:cubicBezTo>
                  <a:lnTo>
                    <a:pt x="4691" y="1369"/>
                  </a:lnTo>
                  <a:lnTo>
                    <a:pt x="3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2"/>
            <p:cNvSpPr/>
            <p:nvPr/>
          </p:nvSpPr>
          <p:spPr>
            <a:xfrm>
              <a:off x="2073768" y="929481"/>
              <a:ext cx="623223" cy="514366"/>
            </a:xfrm>
            <a:custGeom>
              <a:avLst/>
              <a:gdLst/>
              <a:ahLst/>
              <a:cxnLst/>
              <a:rect l="l" t="t" r="r" b="b"/>
              <a:pathLst>
                <a:path w="10311" h="8510" extrusionOk="0">
                  <a:moveTo>
                    <a:pt x="7514" y="0"/>
                  </a:moveTo>
                  <a:cubicBezTo>
                    <a:pt x="6042" y="2459"/>
                    <a:pt x="5113" y="3222"/>
                    <a:pt x="3547" y="3222"/>
                  </a:cubicBezTo>
                  <a:cubicBezTo>
                    <a:pt x="2649" y="3222"/>
                    <a:pt x="1541" y="2971"/>
                    <a:pt x="0" y="2644"/>
                  </a:cubicBezTo>
                  <a:lnTo>
                    <a:pt x="0" y="2644"/>
                  </a:lnTo>
                  <a:lnTo>
                    <a:pt x="3504" y="8473"/>
                  </a:lnTo>
                  <a:cubicBezTo>
                    <a:pt x="3797" y="8498"/>
                    <a:pt x="4078" y="8510"/>
                    <a:pt x="4347" y="8510"/>
                  </a:cubicBezTo>
                  <a:cubicBezTo>
                    <a:pt x="9399" y="8510"/>
                    <a:pt x="10311" y="4402"/>
                    <a:pt x="10311" y="4402"/>
                  </a:cubicBezTo>
                  <a:cubicBezTo>
                    <a:pt x="7279" y="1996"/>
                    <a:pt x="7514" y="0"/>
                    <a:pt x="7514" y="0"/>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2"/>
            <p:cNvSpPr/>
            <p:nvPr/>
          </p:nvSpPr>
          <p:spPr>
            <a:xfrm>
              <a:off x="2435514" y="907964"/>
              <a:ext cx="298888" cy="407201"/>
            </a:xfrm>
            <a:custGeom>
              <a:avLst/>
              <a:gdLst/>
              <a:ahLst/>
              <a:cxnLst/>
              <a:rect l="l" t="t" r="r" b="b"/>
              <a:pathLst>
                <a:path w="4945" h="6737" extrusionOk="0">
                  <a:moveTo>
                    <a:pt x="1312" y="0"/>
                  </a:moveTo>
                  <a:cubicBezTo>
                    <a:pt x="885" y="0"/>
                    <a:pt x="1" y="1425"/>
                    <a:pt x="201" y="2276"/>
                  </a:cubicBezTo>
                  <a:cubicBezTo>
                    <a:pt x="455" y="3358"/>
                    <a:pt x="1794" y="6214"/>
                    <a:pt x="3312" y="6721"/>
                  </a:cubicBezTo>
                  <a:cubicBezTo>
                    <a:pt x="3345" y="6731"/>
                    <a:pt x="3379" y="6737"/>
                    <a:pt x="3413" y="6737"/>
                  </a:cubicBezTo>
                  <a:cubicBezTo>
                    <a:pt x="4042" y="6737"/>
                    <a:pt x="4945" y="5036"/>
                    <a:pt x="4326" y="4758"/>
                  </a:cubicBezTo>
                  <a:cubicBezTo>
                    <a:pt x="1294" y="2352"/>
                    <a:pt x="1529" y="356"/>
                    <a:pt x="1529" y="356"/>
                  </a:cubicBezTo>
                  <a:cubicBezTo>
                    <a:pt x="1511" y="106"/>
                    <a:pt x="1429" y="0"/>
                    <a:pt x="131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2"/>
            <p:cNvSpPr/>
            <p:nvPr/>
          </p:nvSpPr>
          <p:spPr>
            <a:xfrm>
              <a:off x="1" y="203875"/>
              <a:ext cx="1497765" cy="1444032"/>
            </a:xfrm>
            <a:custGeom>
              <a:avLst/>
              <a:gdLst/>
              <a:ahLst/>
              <a:cxnLst/>
              <a:rect l="l" t="t" r="r" b="b"/>
              <a:pathLst>
                <a:path w="24780" h="23891" extrusionOk="0">
                  <a:moveTo>
                    <a:pt x="15530" y="9017"/>
                  </a:moveTo>
                  <a:cubicBezTo>
                    <a:pt x="15705" y="9017"/>
                    <a:pt x="15880" y="9034"/>
                    <a:pt x="16052" y="9069"/>
                  </a:cubicBezTo>
                  <a:cubicBezTo>
                    <a:pt x="17060" y="9274"/>
                    <a:pt x="17756" y="10055"/>
                    <a:pt x="17867" y="11108"/>
                  </a:cubicBezTo>
                  <a:cubicBezTo>
                    <a:pt x="18214" y="14398"/>
                    <a:pt x="15427" y="17616"/>
                    <a:pt x="12610" y="18453"/>
                  </a:cubicBezTo>
                  <a:cubicBezTo>
                    <a:pt x="12225" y="17723"/>
                    <a:pt x="11949" y="16939"/>
                    <a:pt x="11794" y="16128"/>
                  </a:cubicBezTo>
                  <a:cubicBezTo>
                    <a:pt x="11454" y="14340"/>
                    <a:pt x="11735" y="12562"/>
                    <a:pt x="12607" y="10983"/>
                  </a:cubicBezTo>
                  <a:cubicBezTo>
                    <a:pt x="13290" y="9747"/>
                    <a:pt x="14397" y="9017"/>
                    <a:pt x="15530" y="9017"/>
                  </a:cubicBezTo>
                  <a:close/>
                  <a:moveTo>
                    <a:pt x="0" y="1"/>
                  </a:moveTo>
                  <a:lnTo>
                    <a:pt x="0" y="1000"/>
                  </a:lnTo>
                  <a:lnTo>
                    <a:pt x="741" y="999"/>
                  </a:lnTo>
                  <a:cubicBezTo>
                    <a:pt x="962" y="999"/>
                    <a:pt x="1186" y="998"/>
                    <a:pt x="1412" y="998"/>
                  </a:cubicBezTo>
                  <a:cubicBezTo>
                    <a:pt x="3367" y="998"/>
                    <a:pt x="5494" y="1019"/>
                    <a:pt x="7308" y="1235"/>
                  </a:cubicBezTo>
                  <a:cubicBezTo>
                    <a:pt x="10004" y="1556"/>
                    <a:pt x="10783" y="2180"/>
                    <a:pt x="10963" y="2648"/>
                  </a:cubicBezTo>
                  <a:cubicBezTo>
                    <a:pt x="11206" y="3282"/>
                    <a:pt x="10553" y="4340"/>
                    <a:pt x="9122" y="5628"/>
                  </a:cubicBezTo>
                  <a:cubicBezTo>
                    <a:pt x="7075" y="7469"/>
                    <a:pt x="5727" y="9352"/>
                    <a:pt x="5115" y="11223"/>
                  </a:cubicBezTo>
                  <a:cubicBezTo>
                    <a:pt x="4574" y="12873"/>
                    <a:pt x="4627" y="14496"/>
                    <a:pt x="5267" y="15915"/>
                  </a:cubicBezTo>
                  <a:cubicBezTo>
                    <a:pt x="6283" y="18169"/>
                    <a:pt x="8689" y="19666"/>
                    <a:pt x="11164" y="19666"/>
                  </a:cubicBezTo>
                  <a:cubicBezTo>
                    <a:pt x="11393" y="19666"/>
                    <a:pt x="11623" y="19654"/>
                    <a:pt x="11852" y="19627"/>
                  </a:cubicBezTo>
                  <a:cubicBezTo>
                    <a:pt x="11941" y="19617"/>
                    <a:pt x="12028" y="19605"/>
                    <a:pt x="12114" y="19591"/>
                  </a:cubicBezTo>
                  <a:cubicBezTo>
                    <a:pt x="12510" y="20219"/>
                    <a:pt x="12978" y="20797"/>
                    <a:pt x="13508" y="21317"/>
                  </a:cubicBezTo>
                  <a:cubicBezTo>
                    <a:pt x="14981" y="22760"/>
                    <a:pt x="17161" y="23891"/>
                    <a:pt x="19723" y="23891"/>
                  </a:cubicBezTo>
                  <a:cubicBezTo>
                    <a:pt x="21291" y="23891"/>
                    <a:pt x="23001" y="23468"/>
                    <a:pt x="24779" y="22436"/>
                  </a:cubicBezTo>
                  <a:lnTo>
                    <a:pt x="24278" y="21572"/>
                  </a:lnTo>
                  <a:cubicBezTo>
                    <a:pt x="22762" y="22451"/>
                    <a:pt x="21232" y="22894"/>
                    <a:pt x="19715" y="22894"/>
                  </a:cubicBezTo>
                  <a:cubicBezTo>
                    <a:pt x="19357" y="22894"/>
                    <a:pt x="18999" y="22870"/>
                    <a:pt x="18642" y="22820"/>
                  </a:cubicBezTo>
                  <a:cubicBezTo>
                    <a:pt x="16984" y="22589"/>
                    <a:pt x="15450" y="21823"/>
                    <a:pt x="14206" y="20604"/>
                  </a:cubicBezTo>
                  <a:cubicBezTo>
                    <a:pt x="13814" y="20220"/>
                    <a:pt x="13460" y="19799"/>
                    <a:pt x="13149" y="19348"/>
                  </a:cubicBezTo>
                  <a:cubicBezTo>
                    <a:pt x="16776" y="18187"/>
                    <a:pt x="19190" y="14142"/>
                    <a:pt x="18860" y="11004"/>
                  </a:cubicBezTo>
                  <a:cubicBezTo>
                    <a:pt x="18702" y="9501"/>
                    <a:pt x="17702" y="8385"/>
                    <a:pt x="16249" y="8090"/>
                  </a:cubicBezTo>
                  <a:cubicBezTo>
                    <a:pt x="16008" y="8042"/>
                    <a:pt x="15765" y="8018"/>
                    <a:pt x="15525" y="8018"/>
                  </a:cubicBezTo>
                  <a:cubicBezTo>
                    <a:pt x="14031" y="8018"/>
                    <a:pt x="12596" y="8937"/>
                    <a:pt x="11732" y="10501"/>
                  </a:cubicBezTo>
                  <a:cubicBezTo>
                    <a:pt x="10746" y="12286"/>
                    <a:pt x="10428" y="14296"/>
                    <a:pt x="10811" y="16315"/>
                  </a:cubicBezTo>
                  <a:cubicBezTo>
                    <a:pt x="10966" y="17124"/>
                    <a:pt x="11228" y="17909"/>
                    <a:pt x="11589" y="18650"/>
                  </a:cubicBezTo>
                  <a:cubicBezTo>
                    <a:pt x="11444" y="18662"/>
                    <a:pt x="11299" y="18668"/>
                    <a:pt x="11154" y="18668"/>
                  </a:cubicBezTo>
                  <a:cubicBezTo>
                    <a:pt x="9065" y="18668"/>
                    <a:pt x="7035" y="17405"/>
                    <a:pt x="6178" y="15505"/>
                  </a:cubicBezTo>
                  <a:cubicBezTo>
                    <a:pt x="4978" y="12845"/>
                    <a:pt x="6295" y="9516"/>
                    <a:pt x="9790" y="6371"/>
                  </a:cubicBezTo>
                  <a:cubicBezTo>
                    <a:pt x="11627" y="4719"/>
                    <a:pt x="12316" y="3383"/>
                    <a:pt x="11896" y="2290"/>
                  </a:cubicBezTo>
                  <a:cubicBezTo>
                    <a:pt x="11093" y="201"/>
                    <a:pt x="6537" y="1"/>
                    <a:pt x="1060" y="1"/>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2"/>
            <p:cNvSpPr/>
            <p:nvPr/>
          </p:nvSpPr>
          <p:spPr>
            <a:xfrm>
              <a:off x="732196" y="1373186"/>
              <a:ext cx="765686" cy="274711"/>
            </a:xfrm>
            <a:custGeom>
              <a:avLst/>
              <a:gdLst/>
              <a:ahLst/>
              <a:cxnLst/>
              <a:rect l="l" t="t" r="r" b="b"/>
              <a:pathLst>
                <a:path w="12668" h="4545" extrusionOk="0">
                  <a:moveTo>
                    <a:pt x="1036" y="1"/>
                  </a:moveTo>
                  <a:cubicBezTo>
                    <a:pt x="381" y="210"/>
                    <a:pt x="0" y="245"/>
                    <a:pt x="0" y="245"/>
                  </a:cubicBezTo>
                  <a:cubicBezTo>
                    <a:pt x="541" y="1137"/>
                    <a:pt x="1339" y="1917"/>
                    <a:pt x="1394" y="1971"/>
                  </a:cubicBezTo>
                  <a:cubicBezTo>
                    <a:pt x="2867" y="3414"/>
                    <a:pt x="5047" y="4545"/>
                    <a:pt x="7610" y="4545"/>
                  </a:cubicBezTo>
                  <a:cubicBezTo>
                    <a:pt x="9177" y="4545"/>
                    <a:pt x="10888" y="4122"/>
                    <a:pt x="12667" y="3088"/>
                  </a:cubicBezTo>
                  <a:lnTo>
                    <a:pt x="12395" y="2622"/>
                  </a:lnTo>
                  <a:cubicBezTo>
                    <a:pt x="11108" y="3498"/>
                    <a:pt x="9574" y="4107"/>
                    <a:pt x="7798" y="4107"/>
                  </a:cubicBezTo>
                  <a:cubicBezTo>
                    <a:pt x="7437" y="4107"/>
                    <a:pt x="7066" y="4082"/>
                    <a:pt x="6685" y="4029"/>
                  </a:cubicBezTo>
                  <a:cubicBezTo>
                    <a:pt x="3246" y="3550"/>
                    <a:pt x="853" y="1176"/>
                    <a:pt x="1349" y="425"/>
                  </a:cubicBezTo>
                  <a:lnTo>
                    <a:pt x="1036" y="1"/>
                  </a:ln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2"/>
            <p:cNvSpPr/>
            <p:nvPr/>
          </p:nvSpPr>
          <p:spPr>
            <a:xfrm>
              <a:off x="62" y="239415"/>
              <a:ext cx="746948" cy="433675"/>
            </a:xfrm>
            <a:custGeom>
              <a:avLst/>
              <a:gdLst/>
              <a:ahLst/>
              <a:cxnLst/>
              <a:rect l="l" t="t" r="r" b="b"/>
              <a:pathLst>
                <a:path w="12358" h="7175" extrusionOk="0">
                  <a:moveTo>
                    <a:pt x="1" y="1"/>
                  </a:moveTo>
                  <a:lnTo>
                    <a:pt x="1" y="412"/>
                  </a:lnTo>
                  <a:lnTo>
                    <a:pt x="741" y="411"/>
                  </a:lnTo>
                  <a:cubicBezTo>
                    <a:pt x="962" y="411"/>
                    <a:pt x="1186" y="410"/>
                    <a:pt x="1412" y="410"/>
                  </a:cubicBezTo>
                  <a:cubicBezTo>
                    <a:pt x="3366" y="410"/>
                    <a:pt x="5493" y="431"/>
                    <a:pt x="7308" y="647"/>
                  </a:cubicBezTo>
                  <a:cubicBezTo>
                    <a:pt x="10004" y="968"/>
                    <a:pt x="10783" y="1592"/>
                    <a:pt x="10962" y="2060"/>
                  </a:cubicBezTo>
                  <a:cubicBezTo>
                    <a:pt x="11206" y="2694"/>
                    <a:pt x="10552" y="3752"/>
                    <a:pt x="9121" y="5040"/>
                  </a:cubicBezTo>
                  <a:cubicBezTo>
                    <a:pt x="8336" y="5747"/>
                    <a:pt x="7655" y="6458"/>
                    <a:pt x="7078" y="7175"/>
                  </a:cubicBezTo>
                  <a:cubicBezTo>
                    <a:pt x="8406" y="5711"/>
                    <a:pt x="12357" y="3105"/>
                    <a:pt x="11258" y="1611"/>
                  </a:cubicBezTo>
                  <a:cubicBezTo>
                    <a:pt x="10157" y="114"/>
                    <a:pt x="5667" y="1"/>
                    <a:pt x="1" y="1"/>
                  </a:cubicBezTo>
                  <a:close/>
                </a:path>
              </a:pathLst>
            </a:custGeom>
            <a:solidFill>
              <a:srgbClr val="E2D5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2"/>
            <p:cNvSpPr/>
            <p:nvPr/>
          </p:nvSpPr>
          <p:spPr>
            <a:xfrm>
              <a:off x="673386" y="734616"/>
              <a:ext cx="441109" cy="596507"/>
            </a:xfrm>
            <a:custGeom>
              <a:avLst/>
              <a:gdLst/>
              <a:ahLst/>
              <a:cxnLst/>
              <a:rect l="l" t="t" r="r" b="b"/>
              <a:pathLst>
                <a:path w="7298" h="9869" extrusionOk="0">
                  <a:moveTo>
                    <a:pt x="4329" y="0"/>
                  </a:moveTo>
                  <a:cubicBezTo>
                    <a:pt x="1746" y="0"/>
                    <a:pt x="393" y="3159"/>
                    <a:pt x="256" y="5339"/>
                  </a:cubicBezTo>
                  <a:cubicBezTo>
                    <a:pt x="116" y="7584"/>
                    <a:pt x="837" y="8928"/>
                    <a:pt x="396" y="9055"/>
                  </a:cubicBezTo>
                  <a:cubicBezTo>
                    <a:pt x="101" y="9041"/>
                    <a:pt x="1" y="8780"/>
                    <a:pt x="1" y="8779"/>
                  </a:cubicBezTo>
                  <a:lnTo>
                    <a:pt x="1" y="8779"/>
                  </a:lnTo>
                  <a:cubicBezTo>
                    <a:pt x="242" y="9485"/>
                    <a:pt x="448" y="9868"/>
                    <a:pt x="448" y="9868"/>
                  </a:cubicBezTo>
                  <a:cubicBezTo>
                    <a:pt x="1106" y="9789"/>
                    <a:pt x="1468" y="9672"/>
                    <a:pt x="1468" y="9672"/>
                  </a:cubicBezTo>
                  <a:lnTo>
                    <a:pt x="1070" y="8796"/>
                  </a:lnTo>
                  <a:cubicBezTo>
                    <a:pt x="887" y="8327"/>
                    <a:pt x="747" y="7841"/>
                    <a:pt x="652" y="7347"/>
                  </a:cubicBezTo>
                  <a:cubicBezTo>
                    <a:pt x="313" y="5559"/>
                    <a:pt x="594" y="3780"/>
                    <a:pt x="1466" y="2202"/>
                  </a:cubicBezTo>
                  <a:cubicBezTo>
                    <a:pt x="2149" y="966"/>
                    <a:pt x="3255" y="236"/>
                    <a:pt x="4388" y="236"/>
                  </a:cubicBezTo>
                  <a:cubicBezTo>
                    <a:pt x="4564" y="236"/>
                    <a:pt x="4739" y="253"/>
                    <a:pt x="4910" y="288"/>
                  </a:cubicBezTo>
                  <a:cubicBezTo>
                    <a:pt x="5919" y="493"/>
                    <a:pt x="6615" y="1274"/>
                    <a:pt x="6726" y="2327"/>
                  </a:cubicBezTo>
                  <a:cubicBezTo>
                    <a:pt x="6806" y="3082"/>
                    <a:pt x="6718" y="3832"/>
                    <a:pt x="6506" y="4551"/>
                  </a:cubicBezTo>
                  <a:cubicBezTo>
                    <a:pt x="6508" y="4543"/>
                    <a:pt x="6512" y="4535"/>
                    <a:pt x="6514" y="4528"/>
                  </a:cubicBezTo>
                  <a:cubicBezTo>
                    <a:pt x="6966" y="3086"/>
                    <a:pt x="7298" y="205"/>
                    <a:pt x="4562" y="9"/>
                  </a:cubicBezTo>
                  <a:cubicBezTo>
                    <a:pt x="4483" y="3"/>
                    <a:pt x="4406" y="0"/>
                    <a:pt x="4329" y="0"/>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2"/>
            <p:cNvSpPr/>
            <p:nvPr/>
          </p:nvSpPr>
          <p:spPr>
            <a:xfrm>
              <a:off x="1237855" y="847945"/>
              <a:ext cx="1083915" cy="1236110"/>
            </a:xfrm>
            <a:custGeom>
              <a:avLst/>
              <a:gdLst/>
              <a:ahLst/>
              <a:cxnLst/>
              <a:rect l="l" t="t" r="r" b="b"/>
              <a:pathLst>
                <a:path w="17933" h="20451" extrusionOk="0">
                  <a:moveTo>
                    <a:pt x="11140" y="0"/>
                  </a:moveTo>
                  <a:cubicBezTo>
                    <a:pt x="10776" y="0"/>
                    <a:pt x="10376" y="74"/>
                    <a:pt x="9964" y="229"/>
                  </a:cubicBezTo>
                  <a:lnTo>
                    <a:pt x="1492" y="3565"/>
                  </a:lnTo>
                  <a:cubicBezTo>
                    <a:pt x="248" y="4163"/>
                    <a:pt x="0" y="5653"/>
                    <a:pt x="213" y="6592"/>
                  </a:cubicBezTo>
                  <a:cubicBezTo>
                    <a:pt x="1424" y="10884"/>
                    <a:pt x="3743" y="14912"/>
                    <a:pt x="7799" y="19141"/>
                  </a:cubicBezTo>
                  <a:cubicBezTo>
                    <a:pt x="8406" y="19775"/>
                    <a:pt x="9568" y="20451"/>
                    <a:pt x="10612" y="20451"/>
                  </a:cubicBezTo>
                  <a:cubicBezTo>
                    <a:pt x="11108" y="20451"/>
                    <a:pt x="11577" y="20299"/>
                    <a:pt x="11947" y="19917"/>
                  </a:cubicBezTo>
                  <a:cubicBezTo>
                    <a:pt x="13449" y="18170"/>
                    <a:pt x="15132" y="16398"/>
                    <a:pt x="17053" y="14550"/>
                  </a:cubicBezTo>
                  <a:cubicBezTo>
                    <a:pt x="17909" y="13746"/>
                    <a:pt x="17932" y="12590"/>
                    <a:pt x="17187" y="11702"/>
                  </a:cubicBezTo>
                  <a:cubicBezTo>
                    <a:pt x="14544" y="8310"/>
                    <a:pt x="13184" y="5020"/>
                    <a:pt x="12816" y="1310"/>
                  </a:cubicBezTo>
                  <a:cubicBezTo>
                    <a:pt x="12755" y="477"/>
                    <a:pt x="12065" y="0"/>
                    <a:pt x="11140" y="0"/>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2"/>
            <p:cNvSpPr/>
            <p:nvPr/>
          </p:nvSpPr>
          <p:spPr>
            <a:xfrm>
              <a:off x="1286027" y="1269165"/>
              <a:ext cx="93142" cy="196861"/>
            </a:xfrm>
            <a:custGeom>
              <a:avLst/>
              <a:gdLst/>
              <a:ahLst/>
              <a:cxnLst/>
              <a:rect l="l" t="t" r="r" b="b"/>
              <a:pathLst>
                <a:path w="1541" h="3257" extrusionOk="0">
                  <a:moveTo>
                    <a:pt x="231" y="1"/>
                  </a:moveTo>
                  <a:cubicBezTo>
                    <a:pt x="221" y="1"/>
                    <a:pt x="210" y="3"/>
                    <a:pt x="201" y="6"/>
                  </a:cubicBezTo>
                  <a:cubicBezTo>
                    <a:pt x="0" y="76"/>
                    <a:pt x="93" y="859"/>
                    <a:pt x="408" y="1756"/>
                  </a:cubicBezTo>
                  <a:cubicBezTo>
                    <a:pt x="708" y="2608"/>
                    <a:pt x="1100" y="3256"/>
                    <a:pt x="1310" y="3256"/>
                  </a:cubicBezTo>
                  <a:cubicBezTo>
                    <a:pt x="1320" y="3256"/>
                    <a:pt x="1331" y="3255"/>
                    <a:pt x="1340" y="3251"/>
                  </a:cubicBezTo>
                  <a:cubicBezTo>
                    <a:pt x="1540" y="3181"/>
                    <a:pt x="1447" y="2397"/>
                    <a:pt x="1132" y="1501"/>
                  </a:cubicBezTo>
                  <a:cubicBezTo>
                    <a:pt x="833" y="648"/>
                    <a:pt x="441" y="1"/>
                    <a:pt x="2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2"/>
            <p:cNvSpPr/>
            <p:nvPr/>
          </p:nvSpPr>
          <p:spPr>
            <a:xfrm>
              <a:off x="1320177" y="831263"/>
              <a:ext cx="1071706" cy="1225653"/>
            </a:xfrm>
            <a:custGeom>
              <a:avLst/>
              <a:gdLst/>
              <a:ahLst/>
              <a:cxnLst/>
              <a:rect l="l" t="t" r="r" b="b"/>
              <a:pathLst>
                <a:path w="17731" h="20278" extrusionOk="0">
                  <a:moveTo>
                    <a:pt x="10959" y="1"/>
                  </a:moveTo>
                  <a:cubicBezTo>
                    <a:pt x="10604" y="1"/>
                    <a:pt x="10213" y="72"/>
                    <a:pt x="9811" y="222"/>
                  </a:cubicBezTo>
                  <a:lnTo>
                    <a:pt x="1465" y="3493"/>
                  </a:lnTo>
                  <a:cubicBezTo>
                    <a:pt x="239" y="4081"/>
                    <a:pt x="1" y="5557"/>
                    <a:pt x="215" y="6490"/>
                  </a:cubicBezTo>
                  <a:cubicBezTo>
                    <a:pt x="1430" y="10751"/>
                    <a:pt x="3736" y="14755"/>
                    <a:pt x="7758" y="18967"/>
                  </a:cubicBezTo>
                  <a:cubicBezTo>
                    <a:pt x="8363" y="19600"/>
                    <a:pt x="9519" y="20278"/>
                    <a:pt x="10552" y="20278"/>
                  </a:cubicBezTo>
                  <a:cubicBezTo>
                    <a:pt x="11037" y="20278"/>
                    <a:pt x="11495" y="20128"/>
                    <a:pt x="11856" y="19754"/>
                  </a:cubicBezTo>
                  <a:cubicBezTo>
                    <a:pt x="13331" y="18029"/>
                    <a:pt x="14984" y="16278"/>
                    <a:pt x="16872" y="14455"/>
                  </a:cubicBezTo>
                  <a:cubicBezTo>
                    <a:pt x="17714" y="13662"/>
                    <a:pt x="17731" y="12516"/>
                    <a:pt x="16992" y="11631"/>
                  </a:cubicBezTo>
                  <a:cubicBezTo>
                    <a:pt x="14368" y="8256"/>
                    <a:pt x="13010" y="4988"/>
                    <a:pt x="12631" y="1308"/>
                  </a:cubicBezTo>
                  <a:cubicBezTo>
                    <a:pt x="12567" y="478"/>
                    <a:pt x="11879" y="1"/>
                    <a:pt x="10959" y="1"/>
                  </a:cubicBezTo>
                  <a:close/>
                </a:path>
              </a:pathLst>
            </a:custGeom>
            <a:solidFill>
              <a:srgbClr val="D0B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2"/>
            <p:cNvSpPr/>
            <p:nvPr/>
          </p:nvSpPr>
          <p:spPr>
            <a:xfrm>
              <a:off x="2535062" y="845890"/>
              <a:ext cx="184531" cy="256276"/>
            </a:xfrm>
            <a:custGeom>
              <a:avLst/>
              <a:gdLst/>
              <a:ahLst/>
              <a:cxnLst/>
              <a:rect l="l" t="t" r="r" b="b"/>
              <a:pathLst>
                <a:path w="3053" h="4240" extrusionOk="0">
                  <a:moveTo>
                    <a:pt x="258" y="1"/>
                  </a:moveTo>
                  <a:cubicBezTo>
                    <a:pt x="173" y="1"/>
                    <a:pt x="87" y="11"/>
                    <a:pt x="3" y="32"/>
                  </a:cubicBezTo>
                  <a:lnTo>
                    <a:pt x="11" y="65"/>
                  </a:lnTo>
                  <a:cubicBezTo>
                    <a:pt x="40" y="63"/>
                    <a:pt x="68" y="62"/>
                    <a:pt x="96" y="62"/>
                  </a:cubicBezTo>
                  <a:cubicBezTo>
                    <a:pt x="347" y="62"/>
                    <a:pt x="577" y="151"/>
                    <a:pt x="786" y="270"/>
                  </a:cubicBezTo>
                  <a:cubicBezTo>
                    <a:pt x="902" y="338"/>
                    <a:pt x="1013" y="414"/>
                    <a:pt x="1117" y="499"/>
                  </a:cubicBezTo>
                  <a:cubicBezTo>
                    <a:pt x="1224" y="582"/>
                    <a:pt x="1324" y="672"/>
                    <a:pt x="1420" y="768"/>
                  </a:cubicBezTo>
                  <a:cubicBezTo>
                    <a:pt x="1800" y="1151"/>
                    <a:pt x="2126" y="1587"/>
                    <a:pt x="2386" y="2060"/>
                  </a:cubicBezTo>
                  <a:cubicBezTo>
                    <a:pt x="2510" y="2294"/>
                    <a:pt x="2624" y="2536"/>
                    <a:pt x="2678" y="2769"/>
                  </a:cubicBezTo>
                  <a:cubicBezTo>
                    <a:pt x="2733" y="3007"/>
                    <a:pt x="2720" y="3183"/>
                    <a:pt x="2612" y="3347"/>
                  </a:cubicBezTo>
                  <a:cubicBezTo>
                    <a:pt x="2504" y="3512"/>
                    <a:pt x="2299" y="3645"/>
                    <a:pt x="2072" y="3751"/>
                  </a:cubicBezTo>
                  <a:cubicBezTo>
                    <a:pt x="1881" y="3839"/>
                    <a:pt x="1663" y="3900"/>
                    <a:pt x="1453" y="3946"/>
                  </a:cubicBezTo>
                  <a:lnTo>
                    <a:pt x="1453" y="3946"/>
                  </a:lnTo>
                  <a:lnTo>
                    <a:pt x="1190" y="3598"/>
                  </a:lnTo>
                  <a:lnTo>
                    <a:pt x="816" y="3125"/>
                  </a:lnTo>
                  <a:cubicBezTo>
                    <a:pt x="687" y="2970"/>
                    <a:pt x="560" y="2814"/>
                    <a:pt x="429" y="2661"/>
                  </a:cubicBezTo>
                  <a:lnTo>
                    <a:pt x="232" y="2431"/>
                  </a:lnTo>
                  <a:lnTo>
                    <a:pt x="27" y="2206"/>
                  </a:lnTo>
                  <a:lnTo>
                    <a:pt x="0" y="2225"/>
                  </a:lnTo>
                  <a:lnTo>
                    <a:pt x="1331" y="4227"/>
                  </a:lnTo>
                  <a:lnTo>
                    <a:pt x="1340" y="4239"/>
                  </a:lnTo>
                  <a:lnTo>
                    <a:pt x="1355" y="4238"/>
                  </a:lnTo>
                  <a:cubicBezTo>
                    <a:pt x="1640" y="4206"/>
                    <a:pt x="1919" y="4138"/>
                    <a:pt x="2186" y="4033"/>
                  </a:cubicBezTo>
                  <a:cubicBezTo>
                    <a:pt x="2450" y="3926"/>
                    <a:pt x="2710" y="3773"/>
                    <a:pt x="2880" y="3530"/>
                  </a:cubicBezTo>
                  <a:cubicBezTo>
                    <a:pt x="2965" y="3410"/>
                    <a:pt x="3018" y="3269"/>
                    <a:pt x="3036" y="3122"/>
                  </a:cubicBezTo>
                  <a:cubicBezTo>
                    <a:pt x="3053" y="2976"/>
                    <a:pt x="3031" y="2829"/>
                    <a:pt x="2997" y="2690"/>
                  </a:cubicBezTo>
                  <a:cubicBezTo>
                    <a:pt x="2924" y="2410"/>
                    <a:pt x="2799" y="2150"/>
                    <a:pt x="2656" y="1903"/>
                  </a:cubicBezTo>
                  <a:cubicBezTo>
                    <a:pt x="2512" y="1657"/>
                    <a:pt x="2347" y="1422"/>
                    <a:pt x="2163" y="1204"/>
                  </a:cubicBezTo>
                  <a:cubicBezTo>
                    <a:pt x="1981" y="984"/>
                    <a:pt x="1780" y="781"/>
                    <a:pt x="1563" y="596"/>
                  </a:cubicBezTo>
                  <a:cubicBezTo>
                    <a:pt x="1345" y="413"/>
                    <a:pt x="1107" y="250"/>
                    <a:pt x="844" y="135"/>
                  </a:cubicBezTo>
                  <a:cubicBezTo>
                    <a:pt x="661" y="55"/>
                    <a:pt x="460" y="1"/>
                    <a:pt x="2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2"/>
            <p:cNvSpPr/>
            <p:nvPr/>
          </p:nvSpPr>
          <p:spPr>
            <a:xfrm>
              <a:off x="1933845" y="2510463"/>
              <a:ext cx="249084" cy="194867"/>
            </a:xfrm>
            <a:custGeom>
              <a:avLst/>
              <a:gdLst/>
              <a:ahLst/>
              <a:cxnLst/>
              <a:rect l="l" t="t" r="r" b="b"/>
              <a:pathLst>
                <a:path w="4121" h="3224" extrusionOk="0">
                  <a:moveTo>
                    <a:pt x="415" y="0"/>
                  </a:moveTo>
                  <a:lnTo>
                    <a:pt x="219" y="207"/>
                  </a:lnTo>
                  <a:cubicBezTo>
                    <a:pt x="41" y="394"/>
                    <a:pt x="0" y="672"/>
                    <a:pt x="116" y="902"/>
                  </a:cubicBezTo>
                  <a:cubicBezTo>
                    <a:pt x="473" y="1596"/>
                    <a:pt x="1403" y="2977"/>
                    <a:pt x="3258" y="3219"/>
                  </a:cubicBezTo>
                  <a:cubicBezTo>
                    <a:pt x="3285" y="3222"/>
                    <a:pt x="3311" y="3224"/>
                    <a:pt x="3337" y="3224"/>
                  </a:cubicBezTo>
                  <a:cubicBezTo>
                    <a:pt x="3469" y="3224"/>
                    <a:pt x="3598" y="3182"/>
                    <a:pt x="3704" y="3102"/>
                  </a:cubicBezTo>
                  <a:cubicBezTo>
                    <a:pt x="3802" y="3028"/>
                    <a:pt x="3938" y="2918"/>
                    <a:pt x="4120" y="2757"/>
                  </a:cubicBezTo>
                  <a:lnTo>
                    <a:pt x="4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2"/>
            <p:cNvSpPr/>
            <p:nvPr/>
          </p:nvSpPr>
          <p:spPr>
            <a:xfrm>
              <a:off x="2230917" y="1533720"/>
              <a:ext cx="694122" cy="729843"/>
            </a:xfrm>
            <a:custGeom>
              <a:avLst/>
              <a:gdLst/>
              <a:ahLst/>
              <a:cxnLst/>
              <a:rect l="l" t="t" r="r" b="b"/>
              <a:pathLst>
                <a:path w="11484" h="12075" extrusionOk="0">
                  <a:moveTo>
                    <a:pt x="2121" y="1"/>
                  </a:moveTo>
                  <a:lnTo>
                    <a:pt x="1" y="6372"/>
                  </a:lnTo>
                  <a:cubicBezTo>
                    <a:pt x="743" y="6047"/>
                    <a:pt x="1518" y="5889"/>
                    <a:pt x="2261" y="5889"/>
                  </a:cubicBezTo>
                  <a:cubicBezTo>
                    <a:pt x="4574" y="5889"/>
                    <a:pt x="6574" y="7426"/>
                    <a:pt x="6292" y="10265"/>
                  </a:cubicBezTo>
                  <a:lnTo>
                    <a:pt x="6331" y="12023"/>
                  </a:lnTo>
                  <a:cubicBezTo>
                    <a:pt x="6331" y="12023"/>
                    <a:pt x="6563" y="12075"/>
                    <a:pt x="6985" y="12075"/>
                  </a:cubicBezTo>
                  <a:cubicBezTo>
                    <a:pt x="7755" y="12075"/>
                    <a:pt x="9158" y="11904"/>
                    <a:pt x="10946" y="10941"/>
                  </a:cubicBezTo>
                  <a:cubicBezTo>
                    <a:pt x="10946" y="10941"/>
                    <a:pt x="10985" y="9968"/>
                    <a:pt x="9907" y="9609"/>
                  </a:cubicBezTo>
                  <a:cubicBezTo>
                    <a:pt x="9907" y="9609"/>
                    <a:pt x="11483" y="238"/>
                    <a:pt x="2121" y="1"/>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2"/>
            <p:cNvSpPr/>
            <p:nvPr/>
          </p:nvSpPr>
          <p:spPr>
            <a:xfrm>
              <a:off x="2230857" y="1533720"/>
              <a:ext cx="534191" cy="726821"/>
            </a:xfrm>
            <a:custGeom>
              <a:avLst/>
              <a:gdLst/>
              <a:ahLst/>
              <a:cxnLst/>
              <a:rect l="l" t="t" r="r" b="b"/>
              <a:pathLst>
                <a:path w="8838" h="12025" extrusionOk="0">
                  <a:moveTo>
                    <a:pt x="2122" y="1"/>
                  </a:moveTo>
                  <a:lnTo>
                    <a:pt x="1" y="6372"/>
                  </a:lnTo>
                  <a:cubicBezTo>
                    <a:pt x="743" y="6047"/>
                    <a:pt x="1518" y="5889"/>
                    <a:pt x="2261" y="5889"/>
                  </a:cubicBezTo>
                  <a:cubicBezTo>
                    <a:pt x="4575" y="5889"/>
                    <a:pt x="6575" y="7426"/>
                    <a:pt x="6293" y="10265"/>
                  </a:cubicBezTo>
                  <a:lnTo>
                    <a:pt x="6332" y="12024"/>
                  </a:lnTo>
                  <a:lnTo>
                    <a:pt x="8838" y="10509"/>
                  </a:lnTo>
                  <a:cubicBezTo>
                    <a:pt x="8817" y="9792"/>
                    <a:pt x="8193" y="9305"/>
                    <a:pt x="8193" y="9305"/>
                  </a:cubicBezTo>
                  <a:cubicBezTo>
                    <a:pt x="7479" y="4892"/>
                    <a:pt x="3362" y="3150"/>
                    <a:pt x="3193" y="74"/>
                  </a:cubicBezTo>
                  <a:lnTo>
                    <a:pt x="3145" y="69"/>
                  </a:lnTo>
                  <a:cubicBezTo>
                    <a:pt x="3022" y="59"/>
                    <a:pt x="2666" y="33"/>
                    <a:pt x="2223" y="5"/>
                  </a:cubicBezTo>
                  <a:cubicBezTo>
                    <a:pt x="2189" y="4"/>
                    <a:pt x="2156" y="2"/>
                    <a:pt x="2122" y="1"/>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2"/>
            <p:cNvSpPr/>
            <p:nvPr/>
          </p:nvSpPr>
          <p:spPr>
            <a:xfrm>
              <a:off x="1296906" y="1198509"/>
              <a:ext cx="1220274" cy="803583"/>
            </a:xfrm>
            <a:custGeom>
              <a:avLst/>
              <a:gdLst/>
              <a:ahLst/>
              <a:cxnLst/>
              <a:rect l="l" t="t" r="r" b="b"/>
              <a:pathLst>
                <a:path w="20189" h="13295" extrusionOk="0">
                  <a:moveTo>
                    <a:pt x="15573" y="0"/>
                  </a:moveTo>
                  <a:lnTo>
                    <a:pt x="1186" y="2106"/>
                  </a:lnTo>
                  <a:cubicBezTo>
                    <a:pt x="0" y="3942"/>
                    <a:pt x="664" y="6318"/>
                    <a:pt x="4270" y="8490"/>
                  </a:cubicBezTo>
                  <a:cubicBezTo>
                    <a:pt x="7875" y="10663"/>
                    <a:pt x="7436" y="12763"/>
                    <a:pt x="9829" y="13165"/>
                  </a:cubicBezTo>
                  <a:cubicBezTo>
                    <a:pt x="10348" y="13253"/>
                    <a:pt x="10845" y="13294"/>
                    <a:pt x="11318" y="13294"/>
                  </a:cubicBezTo>
                  <a:cubicBezTo>
                    <a:pt x="18229" y="13294"/>
                    <a:pt x="20189" y="4448"/>
                    <a:pt x="15573" y="0"/>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2"/>
            <p:cNvSpPr/>
            <p:nvPr/>
          </p:nvSpPr>
          <p:spPr>
            <a:xfrm>
              <a:off x="1697879" y="1711661"/>
              <a:ext cx="696962" cy="965569"/>
            </a:xfrm>
            <a:custGeom>
              <a:avLst/>
              <a:gdLst/>
              <a:ahLst/>
              <a:cxnLst/>
              <a:rect l="l" t="t" r="r" b="b"/>
              <a:pathLst>
                <a:path w="11531" h="15975" extrusionOk="0">
                  <a:moveTo>
                    <a:pt x="4734" y="1"/>
                  </a:moveTo>
                  <a:cubicBezTo>
                    <a:pt x="2307" y="1"/>
                    <a:pt x="0" y="1921"/>
                    <a:pt x="0" y="1921"/>
                  </a:cubicBezTo>
                  <a:cubicBezTo>
                    <a:pt x="1599" y="3812"/>
                    <a:pt x="926" y="4259"/>
                    <a:pt x="2329" y="6256"/>
                  </a:cubicBezTo>
                  <a:cubicBezTo>
                    <a:pt x="3732" y="8253"/>
                    <a:pt x="5504" y="9418"/>
                    <a:pt x="4319" y="13216"/>
                  </a:cubicBezTo>
                  <a:cubicBezTo>
                    <a:pt x="4319" y="13216"/>
                    <a:pt x="4722" y="15462"/>
                    <a:pt x="8024" y="15974"/>
                  </a:cubicBezTo>
                  <a:cubicBezTo>
                    <a:pt x="8024" y="15974"/>
                    <a:pt x="8885" y="15089"/>
                    <a:pt x="8279" y="13971"/>
                  </a:cubicBezTo>
                  <a:cubicBezTo>
                    <a:pt x="8279" y="13971"/>
                    <a:pt x="11531" y="8191"/>
                    <a:pt x="8638" y="2665"/>
                  </a:cubicBezTo>
                  <a:cubicBezTo>
                    <a:pt x="7578" y="642"/>
                    <a:pt x="6136" y="1"/>
                    <a:pt x="4734" y="1"/>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2"/>
            <p:cNvSpPr/>
            <p:nvPr/>
          </p:nvSpPr>
          <p:spPr>
            <a:xfrm>
              <a:off x="1296906" y="1313107"/>
              <a:ext cx="829332" cy="1264336"/>
            </a:xfrm>
            <a:custGeom>
              <a:avLst/>
              <a:gdLst/>
              <a:ahLst/>
              <a:cxnLst/>
              <a:rect l="l" t="t" r="r" b="b"/>
              <a:pathLst>
                <a:path w="13721" h="20918" extrusionOk="0">
                  <a:moveTo>
                    <a:pt x="2623" y="0"/>
                  </a:moveTo>
                  <a:lnTo>
                    <a:pt x="1186" y="210"/>
                  </a:lnTo>
                  <a:cubicBezTo>
                    <a:pt x="0" y="2046"/>
                    <a:pt x="664" y="4422"/>
                    <a:pt x="4270" y="6594"/>
                  </a:cubicBezTo>
                  <a:cubicBezTo>
                    <a:pt x="5375" y="7261"/>
                    <a:pt x="6099" y="7919"/>
                    <a:pt x="6642" y="8524"/>
                  </a:cubicBezTo>
                  <a:cubicBezTo>
                    <a:pt x="8231" y="10408"/>
                    <a:pt x="7563" y="10857"/>
                    <a:pt x="8963" y="12850"/>
                  </a:cubicBezTo>
                  <a:cubicBezTo>
                    <a:pt x="10366" y="14846"/>
                    <a:pt x="12138" y="16012"/>
                    <a:pt x="10953" y="19810"/>
                  </a:cubicBezTo>
                  <a:cubicBezTo>
                    <a:pt x="10953" y="19810"/>
                    <a:pt x="10981" y="20156"/>
                    <a:pt x="11371" y="20732"/>
                  </a:cubicBezTo>
                  <a:cubicBezTo>
                    <a:pt x="11487" y="20864"/>
                    <a:pt x="11597" y="20918"/>
                    <a:pt x="11699" y="20918"/>
                  </a:cubicBezTo>
                  <a:cubicBezTo>
                    <a:pt x="12114" y="20918"/>
                    <a:pt x="12401" y="20047"/>
                    <a:pt x="12401" y="20047"/>
                  </a:cubicBezTo>
                  <a:cubicBezTo>
                    <a:pt x="13720" y="16626"/>
                    <a:pt x="11558" y="14435"/>
                    <a:pt x="10795" y="11879"/>
                  </a:cubicBezTo>
                  <a:cubicBezTo>
                    <a:pt x="10032" y="9324"/>
                    <a:pt x="7907" y="7658"/>
                    <a:pt x="6442" y="5486"/>
                  </a:cubicBezTo>
                  <a:cubicBezTo>
                    <a:pt x="4977" y="3314"/>
                    <a:pt x="6569" y="1347"/>
                    <a:pt x="6569" y="1347"/>
                  </a:cubicBezTo>
                  <a:lnTo>
                    <a:pt x="2623" y="0"/>
                  </a:ln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2"/>
            <p:cNvSpPr/>
            <p:nvPr/>
          </p:nvSpPr>
          <p:spPr>
            <a:xfrm>
              <a:off x="1698302" y="1521511"/>
              <a:ext cx="691402" cy="325725"/>
            </a:xfrm>
            <a:custGeom>
              <a:avLst/>
              <a:gdLst/>
              <a:ahLst/>
              <a:cxnLst/>
              <a:rect l="l" t="t" r="r" b="b"/>
              <a:pathLst>
                <a:path w="11439" h="5389" extrusionOk="0">
                  <a:moveTo>
                    <a:pt x="11409" y="1"/>
                  </a:moveTo>
                  <a:cubicBezTo>
                    <a:pt x="10556" y="1836"/>
                    <a:pt x="6881" y="4504"/>
                    <a:pt x="1" y="5076"/>
                  </a:cubicBezTo>
                  <a:lnTo>
                    <a:pt x="254" y="5388"/>
                  </a:lnTo>
                  <a:cubicBezTo>
                    <a:pt x="254" y="5388"/>
                    <a:pt x="9202" y="4771"/>
                    <a:pt x="11439" y="687"/>
                  </a:cubicBezTo>
                  <a:cubicBezTo>
                    <a:pt x="11439" y="687"/>
                    <a:pt x="11427" y="196"/>
                    <a:pt x="114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2"/>
            <p:cNvSpPr/>
            <p:nvPr/>
          </p:nvSpPr>
          <p:spPr>
            <a:xfrm>
              <a:off x="1698302" y="1813687"/>
              <a:ext cx="137809" cy="33546"/>
            </a:xfrm>
            <a:custGeom>
              <a:avLst/>
              <a:gdLst/>
              <a:ahLst/>
              <a:cxnLst/>
              <a:rect l="l" t="t" r="r" b="b"/>
              <a:pathLst>
                <a:path w="2280" h="555" extrusionOk="0">
                  <a:moveTo>
                    <a:pt x="2031" y="0"/>
                  </a:moveTo>
                  <a:cubicBezTo>
                    <a:pt x="1388" y="101"/>
                    <a:pt x="712" y="184"/>
                    <a:pt x="1" y="243"/>
                  </a:cubicBezTo>
                  <a:cubicBezTo>
                    <a:pt x="89" y="347"/>
                    <a:pt x="170" y="447"/>
                    <a:pt x="244" y="543"/>
                  </a:cubicBezTo>
                  <a:lnTo>
                    <a:pt x="254" y="554"/>
                  </a:lnTo>
                  <a:cubicBezTo>
                    <a:pt x="254" y="554"/>
                    <a:pt x="1074" y="497"/>
                    <a:pt x="2279" y="306"/>
                  </a:cubicBezTo>
                  <a:cubicBezTo>
                    <a:pt x="2197" y="204"/>
                    <a:pt x="2115" y="102"/>
                    <a:pt x="2031" y="0"/>
                  </a:cubicBezTo>
                  <a:close/>
                </a:path>
              </a:pathLst>
            </a:custGeom>
            <a:solidFill>
              <a:srgbClr val="E5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2"/>
            <p:cNvSpPr/>
            <p:nvPr/>
          </p:nvSpPr>
          <p:spPr>
            <a:xfrm>
              <a:off x="2606867" y="2154822"/>
              <a:ext cx="288250" cy="107829"/>
            </a:xfrm>
            <a:custGeom>
              <a:avLst/>
              <a:gdLst/>
              <a:ahLst/>
              <a:cxnLst/>
              <a:rect l="l" t="t" r="r" b="b"/>
              <a:pathLst>
                <a:path w="4769" h="1784" extrusionOk="0">
                  <a:moveTo>
                    <a:pt x="3926" y="1"/>
                  </a:moveTo>
                  <a:cubicBezTo>
                    <a:pt x="3484" y="1"/>
                    <a:pt x="2888" y="77"/>
                    <a:pt x="2237" y="234"/>
                  </a:cubicBezTo>
                  <a:cubicBezTo>
                    <a:pt x="953" y="543"/>
                    <a:pt x="40" y="1028"/>
                    <a:pt x="42" y="1337"/>
                  </a:cubicBezTo>
                  <a:cubicBezTo>
                    <a:pt x="43" y="1689"/>
                    <a:pt x="72" y="1783"/>
                    <a:pt x="72" y="1783"/>
                  </a:cubicBezTo>
                  <a:cubicBezTo>
                    <a:pt x="1" y="1483"/>
                    <a:pt x="984" y="990"/>
                    <a:pt x="2269" y="681"/>
                  </a:cubicBezTo>
                  <a:cubicBezTo>
                    <a:pt x="2680" y="582"/>
                    <a:pt x="3048" y="550"/>
                    <a:pt x="3369" y="550"/>
                  </a:cubicBezTo>
                  <a:cubicBezTo>
                    <a:pt x="3984" y="550"/>
                    <a:pt x="4424" y="669"/>
                    <a:pt x="4657" y="669"/>
                  </a:cubicBezTo>
                  <a:cubicBezTo>
                    <a:pt x="4682" y="669"/>
                    <a:pt x="4705" y="668"/>
                    <a:pt x="4726" y="665"/>
                  </a:cubicBezTo>
                  <a:cubicBezTo>
                    <a:pt x="4768" y="383"/>
                    <a:pt x="4731" y="324"/>
                    <a:pt x="4694" y="218"/>
                  </a:cubicBezTo>
                  <a:cubicBezTo>
                    <a:pt x="4645" y="74"/>
                    <a:pt x="4359" y="1"/>
                    <a:pt x="3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2"/>
            <p:cNvSpPr/>
            <p:nvPr/>
          </p:nvSpPr>
          <p:spPr>
            <a:xfrm>
              <a:off x="2606867" y="2181658"/>
              <a:ext cx="290003" cy="94290"/>
            </a:xfrm>
            <a:custGeom>
              <a:avLst/>
              <a:gdLst/>
              <a:ahLst/>
              <a:cxnLst/>
              <a:rect l="l" t="t" r="r" b="b"/>
              <a:pathLst>
                <a:path w="4798" h="1560" extrusionOk="0">
                  <a:moveTo>
                    <a:pt x="3977" y="0"/>
                  </a:moveTo>
                  <a:cubicBezTo>
                    <a:pt x="3530" y="0"/>
                    <a:pt x="2924" y="79"/>
                    <a:pt x="2269" y="237"/>
                  </a:cubicBezTo>
                  <a:cubicBezTo>
                    <a:pt x="984" y="546"/>
                    <a:pt x="1" y="1039"/>
                    <a:pt x="72" y="1339"/>
                  </a:cubicBezTo>
                  <a:cubicBezTo>
                    <a:pt x="108" y="1486"/>
                    <a:pt x="391" y="1559"/>
                    <a:pt x="821" y="1559"/>
                  </a:cubicBezTo>
                  <a:cubicBezTo>
                    <a:pt x="1268" y="1559"/>
                    <a:pt x="1875" y="1480"/>
                    <a:pt x="2530" y="1323"/>
                  </a:cubicBezTo>
                  <a:cubicBezTo>
                    <a:pt x="3815" y="1014"/>
                    <a:pt x="4797" y="520"/>
                    <a:pt x="4726" y="221"/>
                  </a:cubicBezTo>
                  <a:cubicBezTo>
                    <a:pt x="4690" y="74"/>
                    <a:pt x="4408" y="0"/>
                    <a:pt x="39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2"/>
            <p:cNvSpPr/>
            <p:nvPr/>
          </p:nvSpPr>
          <p:spPr>
            <a:xfrm>
              <a:off x="2632736" y="1612718"/>
              <a:ext cx="195048" cy="223819"/>
            </a:xfrm>
            <a:custGeom>
              <a:avLst/>
              <a:gdLst/>
              <a:ahLst/>
              <a:cxnLst/>
              <a:rect l="l" t="t" r="r" b="b"/>
              <a:pathLst>
                <a:path w="3227" h="3703" extrusionOk="0">
                  <a:moveTo>
                    <a:pt x="839" y="1"/>
                  </a:moveTo>
                  <a:cubicBezTo>
                    <a:pt x="704" y="1"/>
                    <a:pt x="585" y="38"/>
                    <a:pt x="492" y="120"/>
                  </a:cubicBezTo>
                  <a:cubicBezTo>
                    <a:pt x="0" y="553"/>
                    <a:pt x="361" y="1645"/>
                    <a:pt x="897" y="2385"/>
                  </a:cubicBezTo>
                  <a:cubicBezTo>
                    <a:pt x="1349" y="3010"/>
                    <a:pt x="2017" y="3703"/>
                    <a:pt x="2502" y="3703"/>
                  </a:cubicBezTo>
                  <a:cubicBezTo>
                    <a:pt x="2591" y="3703"/>
                    <a:pt x="2674" y="3679"/>
                    <a:pt x="2749" y="3627"/>
                  </a:cubicBezTo>
                  <a:cubicBezTo>
                    <a:pt x="3227" y="3294"/>
                    <a:pt x="3219" y="2167"/>
                    <a:pt x="2576" y="1246"/>
                  </a:cubicBezTo>
                  <a:cubicBezTo>
                    <a:pt x="2070" y="520"/>
                    <a:pt x="1340" y="1"/>
                    <a:pt x="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2"/>
            <p:cNvSpPr/>
            <p:nvPr/>
          </p:nvSpPr>
          <p:spPr>
            <a:xfrm>
              <a:off x="2638357" y="1610542"/>
              <a:ext cx="195531" cy="212455"/>
            </a:xfrm>
            <a:custGeom>
              <a:avLst/>
              <a:gdLst/>
              <a:ahLst/>
              <a:cxnLst/>
              <a:rect l="l" t="t" r="r" b="b"/>
              <a:pathLst>
                <a:path w="3235" h="3515" extrusionOk="0">
                  <a:moveTo>
                    <a:pt x="848" y="1"/>
                  </a:moveTo>
                  <a:cubicBezTo>
                    <a:pt x="695" y="1"/>
                    <a:pt x="560" y="36"/>
                    <a:pt x="454" y="110"/>
                  </a:cubicBezTo>
                  <a:cubicBezTo>
                    <a:pt x="1" y="426"/>
                    <a:pt x="427" y="1440"/>
                    <a:pt x="962" y="2180"/>
                  </a:cubicBezTo>
                  <a:cubicBezTo>
                    <a:pt x="1417" y="2811"/>
                    <a:pt x="2087" y="3514"/>
                    <a:pt x="2556" y="3514"/>
                  </a:cubicBezTo>
                  <a:cubicBezTo>
                    <a:pt x="2638" y="3514"/>
                    <a:pt x="2713" y="3493"/>
                    <a:pt x="2781" y="3446"/>
                  </a:cubicBezTo>
                  <a:cubicBezTo>
                    <a:pt x="3234" y="3129"/>
                    <a:pt x="3199" y="2020"/>
                    <a:pt x="2557" y="1099"/>
                  </a:cubicBezTo>
                  <a:cubicBezTo>
                    <a:pt x="2064" y="392"/>
                    <a:pt x="1355" y="1"/>
                    <a:pt x="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2"/>
            <p:cNvSpPr/>
            <p:nvPr/>
          </p:nvSpPr>
          <p:spPr>
            <a:xfrm>
              <a:off x="2587707" y="2026987"/>
              <a:ext cx="268909" cy="129287"/>
            </a:xfrm>
            <a:custGeom>
              <a:avLst/>
              <a:gdLst/>
              <a:ahLst/>
              <a:cxnLst/>
              <a:rect l="l" t="t" r="r" b="b"/>
              <a:pathLst>
                <a:path w="4449" h="2139" extrusionOk="0">
                  <a:moveTo>
                    <a:pt x="4104" y="0"/>
                  </a:moveTo>
                  <a:lnTo>
                    <a:pt x="4110" y="110"/>
                  </a:lnTo>
                  <a:cubicBezTo>
                    <a:pt x="4110" y="110"/>
                    <a:pt x="4107" y="110"/>
                    <a:pt x="4102" y="110"/>
                  </a:cubicBezTo>
                  <a:cubicBezTo>
                    <a:pt x="4000" y="110"/>
                    <a:pt x="2879" y="121"/>
                    <a:pt x="1757" y="598"/>
                  </a:cubicBezTo>
                  <a:cubicBezTo>
                    <a:pt x="1258" y="810"/>
                    <a:pt x="927" y="870"/>
                    <a:pt x="711" y="870"/>
                  </a:cubicBezTo>
                  <a:cubicBezTo>
                    <a:pt x="425" y="870"/>
                    <a:pt x="343" y="764"/>
                    <a:pt x="343" y="764"/>
                  </a:cubicBezTo>
                  <a:lnTo>
                    <a:pt x="316" y="629"/>
                  </a:lnTo>
                  <a:cubicBezTo>
                    <a:pt x="316" y="629"/>
                    <a:pt x="313" y="629"/>
                    <a:pt x="307" y="629"/>
                  </a:cubicBezTo>
                  <a:cubicBezTo>
                    <a:pt x="264" y="629"/>
                    <a:pt x="88" y="645"/>
                    <a:pt x="137" y="905"/>
                  </a:cubicBezTo>
                  <a:cubicBezTo>
                    <a:pt x="239" y="1448"/>
                    <a:pt x="1" y="1922"/>
                    <a:pt x="389" y="2109"/>
                  </a:cubicBezTo>
                  <a:cubicBezTo>
                    <a:pt x="430" y="2129"/>
                    <a:pt x="485" y="2138"/>
                    <a:pt x="550" y="2138"/>
                  </a:cubicBezTo>
                  <a:cubicBezTo>
                    <a:pt x="1143" y="2138"/>
                    <a:pt x="2623" y="1388"/>
                    <a:pt x="3595" y="1388"/>
                  </a:cubicBezTo>
                  <a:cubicBezTo>
                    <a:pt x="3762" y="1388"/>
                    <a:pt x="3913" y="1410"/>
                    <a:pt x="4043" y="1462"/>
                  </a:cubicBezTo>
                  <a:cubicBezTo>
                    <a:pt x="4043" y="1462"/>
                    <a:pt x="4275" y="1322"/>
                    <a:pt x="4362" y="708"/>
                  </a:cubicBezTo>
                  <a:cubicBezTo>
                    <a:pt x="4448" y="95"/>
                    <a:pt x="4104" y="0"/>
                    <a:pt x="4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2"/>
            <p:cNvSpPr/>
            <p:nvPr/>
          </p:nvSpPr>
          <p:spPr>
            <a:xfrm>
              <a:off x="2587707" y="2054307"/>
              <a:ext cx="160173" cy="101966"/>
            </a:xfrm>
            <a:custGeom>
              <a:avLst/>
              <a:gdLst/>
              <a:ahLst/>
              <a:cxnLst/>
              <a:rect l="l" t="t" r="r" b="b"/>
              <a:pathLst>
                <a:path w="2650" h="1687" extrusionOk="0">
                  <a:moveTo>
                    <a:pt x="2142" y="0"/>
                  </a:moveTo>
                  <a:cubicBezTo>
                    <a:pt x="2014" y="43"/>
                    <a:pt x="1886" y="91"/>
                    <a:pt x="1757" y="146"/>
                  </a:cubicBezTo>
                  <a:cubicBezTo>
                    <a:pt x="1258" y="358"/>
                    <a:pt x="927" y="418"/>
                    <a:pt x="712" y="418"/>
                  </a:cubicBezTo>
                  <a:cubicBezTo>
                    <a:pt x="426" y="418"/>
                    <a:pt x="344" y="312"/>
                    <a:pt x="344" y="312"/>
                  </a:cubicBezTo>
                  <a:lnTo>
                    <a:pt x="316" y="177"/>
                  </a:lnTo>
                  <a:cubicBezTo>
                    <a:pt x="316" y="177"/>
                    <a:pt x="313" y="177"/>
                    <a:pt x="307" y="177"/>
                  </a:cubicBezTo>
                  <a:cubicBezTo>
                    <a:pt x="264" y="177"/>
                    <a:pt x="88" y="193"/>
                    <a:pt x="137" y="453"/>
                  </a:cubicBezTo>
                  <a:cubicBezTo>
                    <a:pt x="239" y="996"/>
                    <a:pt x="1" y="1470"/>
                    <a:pt x="388" y="1657"/>
                  </a:cubicBezTo>
                  <a:cubicBezTo>
                    <a:pt x="430" y="1677"/>
                    <a:pt x="484" y="1687"/>
                    <a:pt x="550" y="1687"/>
                  </a:cubicBezTo>
                  <a:cubicBezTo>
                    <a:pt x="970" y="1687"/>
                    <a:pt x="1835" y="1310"/>
                    <a:pt x="2650" y="1091"/>
                  </a:cubicBezTo>
                  <a:cubicBezTo>
                    <a:pt x="2547" y="942"/>
                    <a:pt x="2426" y="808"/>
                    <a:pt x="2289" y="692"/>
                  </a:cubicBezTo>
                  <a:cubicBezTo>
                    <a:pt x="2249" y="454"/>
                    <a:pt x="2199" y="224"/>
                    <a:pt x="2142" y="0"/>
                  </a:cubicBezTo>
                  <a:close/>
                </a:path>
              </a:pathLst>
            </a:custGeom>
            <a:solidFill>
              <a:srgbClr val="E5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2"/>
            <p:cNvSpPr/>
            <p:nvPr/>
          </p:nvSpPr>
          <p:spPr>
            <a:xfrm>
              <a:off x="2144727" y="2165037"/>
              <a:ext cx="169964" cy="246364"/>
            </a:xfrm>
            <a:custGeom>
              <a:avLst/>
              <a:gdLst/>
              <a:ahLst/>
              <a:cxnLst/>
              <a:rect l="l" t="t" r="r" b="b"/>
              <a:pathLst>
                <a:path w="2812" h="4076" extrusionOk="0">
                  <a:moveTo>
                    <a:pt x="1780" y="0"/>
                  </a:moveTo>
                  <a:cubicBezTo>
                    <a:pt x="1155" y="0"/>
                    <a:pt x="431" y="762"/>
                    <a:pt x="223" y="1800"/>
                  </a:cubicBezTo>
                  <a:cubicBezTo>
                    <a:pt x="0" y="2917"/>
                    <a:pt x="463" y="3932"/>
                    <a:pt x="1116" y="4062"/>
                  </a:cubicBezTo>
                  <a:cubicBezTo>
                    <a:pt x="1163" y="4071"/>
                    <a:pt x="1209" y="4076"/>
                    <a:pt x="1254" y="4076"/>
                  </a:cubicBezTo>
                  <a:cubicBezTo>
                    <a:pt x="1852" y="4076"/>
                    <a:pt x="2382" y="3309"/>
                    <a:pt x="2589" y="2271"/>
                  </a:cubicBezTo>
                  <a:cubicBezTo>
                    <a:pt x="2812" y="1153"/>
                    <a:pt x="2577" y="144"/>
                    <a:pt x="1923" y="14"/>
                  </a:cubicBezTo>
                  <a:cubicBezTo>
                    <a:pt x="1876" y="5"/>
                    <a:pt x="1828" y="0"/>
                    <a:pt x="1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2"/>
            <p:cNvSpPr/>
            <p:nvPr/>
          </p:nvSpPr>
          <p:spPr>
            <a:xfrm>
              <a:off x="2158206" y="2173438"/>
              <a:ext cx="166519" cy="243281"/>
            </a:xfrm>
            <a:custGeom>
              <a:avLst/>
              <a:gdLst/>
              <a:ahLst/>
              <a:cxnLst/>
              <a:rect l="l" t="t" r="r" b="b"/>
              <a:pathLst>
                <a:path w="2755" h="4025" extrusionOk="0">
                  <a:moveTo>
                    <a:pt x="1748" y="0"/>
                  </a:moveTo>
                  <a:cubicBezTo>
                    <a:pt x="1135" y="0"/>
                    <a:pt x="424" y="754"/>
                    <a:pt x="219" y="1779"/>
                  </a:cubicBezTo>
                  <a:cubicBezTo>
                    <a:pt x="0" y="2882"/>
                    <a:pt x="450" y="3884"/>
                    <a:pt x="1090" y="4012"/>
                  </a:cubicBezTo>
                  <a:cubicBezTo>
                    <a:pt x="1135" y="4020"/>
                    <a:pt x="1180" y="4025"/>
                    <a:pt x="1224" y="4025"/>
                  </a:cubicBezTo>
                  <a:cubicBezTo>
                    <a:pt x="1809" y="4025"/>
                    <a:pt x="2330" y="3266"/>
                    <a:pt x="2535" y="2241"/>
                  </a:cubicBezTo>
                  <a:cubicBezTo>
                    <a:pt x="2755" y="1137"/>
                    <a:pt x="2526" y="142"/>
                    <a:pt x="1887" y="14"/>
                  </a:cubicBezTo>
                  <a:cubicBezTo>
                    <a:pt x="1841" y="5"/>
                    <a:pt x="1795" y="0"/>
                    <a:pt x="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2"/>
            <p:cNvSpPr/>
            <p:nvPr/>
          </p:nvSpPr>
          <p:spPr>
            <a:xfrm>
              <a:off x="1962253" y="2376221"/>
              <a:ext cx="276948" cy="193839"/>
            </a:xfrm>
            <a:custGeom>
              <a:avLst/>
              <a:gdLst/>
              <a:ahLst/>
              <a:cxnLst/>
              <a:rect l="l" t="t" r="r" b="b"/>
              <a:pathLst>
                <a:path w="4582" h="3207" extrusionOk="0">
                  <a:moveTo>
                    <a:pt x="314" y="1"/>
                  </a:moveTo>
                  <a:cubicBezTo>
                    <a:pt x="268" y="1"/>
                    <a:pt x="152" y="18"/>
                    <a:pt x="114" y="185"/>
                  </a:cubicBezTo>
                  <a:cubicBezTo>
                    <a:pt x="43" y="499"/>
                    <a:pt x="0" y="1031"/>
                    <a:pt x="179" y="1303"/>
                  </a:cubicBezTo>
                  <a:cubicBezTo>
                    <a:pt x="873" y="2367"/>
                    <a:pt x="2328" y="3206"/>
                    <a:pt x="3369" y="3206"/>
                  </a:cubicBezTo>
                  <a:cubicBezTo>
                    <a:pt x="3589" y="3206"/>
                    <a:pt x="3790" y="3169"/>
                    <a:pt x="3961" y="3089"/>
                  </a:cubicBezTo>
                  <a:cubicBezTo>
                    <a:pt x="4259" y="2950"/>
                    <a:pt x="4581" y="2086"/>
                    <a:pt x="4379" y="1960"/>
                  </a:cubicBezTo>
                  <a:lnTo>
                    <a:pt x="4379" y="1960"/>
                  </a:lnTo>
                  <a:lnTo>
                    <a:pt x="4319" y="2104"/>
                  </a:lnTo>
                  <a:cubicBezTo>
                    <a:pt x="4319" y="2104"/>
                    <a:pt x="4295" y="2105"/>
                    <a:pt x="4250" y="2105"/>
                  </a:cubicBezTo>
                  <a:cubicBezTo>
                    <a:pt x="3855" y="2105"/>
                    <a:pt x="1856" y="2007"/>
                    <a:pt x="333" y="102"/>
                  </a:cubicBezTo>
                  <a:lnTo>
                    <a:pt x="333" y="2"/>
                  </a:lnTo>
                  <a:cubicBezTo>
                    <a:pt x="333" y="2"/>
                    <a:pt x="326" y="1"/>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2"/>
            <p:cNvSpPr/>
            <p:nvPr/>
          </p:nvSpPr>
          <p:spPr>
            <a:xfrm>
              <a:off x="1962253" y="2376221"/>
              <a:ext cx="103598" cy="150381"/>
            </a:xfrm>
            <a:custGeom>
              <a:avLst/>
              <a:gdLst/>
              <a:ahLst/>
              <a:cxnLst/>
              <a:rect l="l" t="t" r="r" b="b"/>
              <a:pathLst>
                <a:path w="1714" h="2488" extrusionOk="0">
                  <a:moveTo>
                    <a:pt x="314" y="1"/>
                  </a:moveTo>
                  <a:cubicBezTo>
                    <a:pt x="268" y="1"/>
                    <a:pt x="152" y="18"/>
                    <a:pt x="114" y="185"/>
                  </a:cubicBezTo>
                  <a:cubicBezTo>
                    <a:pt x="43" y="499"/>
                    <a:pt x="0" y="1031"/>
                    <a:pt x="180" y="1303"/>
                  </a:cubicBezTo>
                  <a:cubicBezTo>
                    <a:pt x="473" y="1754"/>
                    <a:pt x="904" y="2164"/>
                    <a:pt x="1382" y="2488"/>
                  </a:cubicBezTo>
                  <a:cubicBezTo>
                    <a:pt x="1389" y="2468"/>
                    <a:pt x="1393" y="2458"/>
                    <a:pt x="1393" y="2458"/>
                  </a:cubicBezTo>
                  <a:cubicBezTo>
                    <a:pt x="1534" y="2094"/>
                    <a:pt x="1641" y="1719"/>
                    <a:pt x="1713" y="1337"/>
                  </a:cubicBezTo>
                  <a:cubicBezTo>
                    <a:pt x="1247" y="1047"/>
                    <a:pt x="770" y="650"/>
                    <a:pt x="333" y="102"/>
                  </a:cubicBezTo>
                  <a:lnTo>
                    <a:pt x="333" y="2"/>
                  </a:lnTo>
                  <a:cubicBezTo>
                    <a:pt x="333" y="2"/>
                    <a:pt x="326" y="1"/>
                    <a:pt x="314" y="1"/>
                  </a:cubicBezTo>
                  <a:close/>
                </a:path>
              </a:pathLst>
            </a:custGeom>
            <a:solidFill>
              <a:srgbClr val="E5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2"/>
            <p:cNvSpPr/>
            <p:nvPr/>
          </p:nvSpPr>
          <p:spPr>
            <a:xfrm>
              <a:off x="2064097" y="713099"/>
              <a:ext cx="179454" cy="318109"/>
            </a:xfrm>
            <a:custGeom>
              <a:avLst/>
              <a:gdLst/>
              <a:ahLst/>
              <a:cxnLst/>
              <a:rect l="l" t="t" r="r" b="b"/>
              <a:pathLst>
                <a:path w="2969" h="5263" extrusionOk="0">
                  <a:moveTo>
                    <a:pt x="1048" y="0"/>
                  </a:moveTo>
                  <a:cubicBezTo>
                    <a:pt x="1009" y="0"/>
                    <a:pt x="970" y="4"/>
                    <a:pt x="932" y="12"/>
                  </a:cubicBezTo>
                  <a:cubicBezTo>
                    <a:pt x="281" y="150"/>
                    <a:pt x="0" y="1434"/>
                    <a:pt x="306" y="2880"/>
                  </a:cubicBezTo>
                  <a:cubicBezTo>
                    <a:pt x="594" y="4242"/>
                    <a:pt x="1298" y="5262"/>
                    <a:pt x="1923" y="5262"/>
                  </a:cubicBezTo>
                  <a:cubicBezTo>
                    <a:pt x="1961" y="5262"/>
                    <a:pt x="2000" y="5258"/>
                    <a:pt x="2038" y="5250"/>
                  </a:cubicBezTo>
                  <a:cubicBezTo>
                    <a:pt x="2689" y="5112"/>
                    <a:pt x="2969" y="3828"/>
                    <a:pt x="2664" y="2382"/>
                  </a:cubicBezTo>
                  <a:cubicBezTo>
                    <a:pt x="2376" y="1020"/>
                    <a:pt x="1672" y="0"/>
                    <a:pt x="1048" y="0"/>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2"/>
            <p:cNvSpPr/>
            <p:nvPr/>
          </p:nvSpPr>
          <p:spPr>
            <a:xfrm>
              <a:off x="1260097" y="505602"/>
              <a:ext cx="988598" cy="870312"/>
            </a:xfrm>
            <a:custGeom>
              <a:avLst/>
              <a:gdLst/>
              <a:ahLst/>
              <a:cxnLst/>
              <a:rect l="l" t="t" r="r" b="b"/>
              <a:pathLst>
                <a:path w="16356" h="14399" extrusionOk="0">
                  <a:moveTo>
                    <a:pt x="8535" y="0"/>
                  </a:moveTo>
                  <a:cubicBezTo>
                    <a:pt x="8192" y="0"/>
                    <a:pt x="7839" y="20"/>
                    <a:pt x="7477" y="60"/>
                  </a:cubicBezTo>
                  <a:cubicBezTo>
                    <a:pt x="3209" y="537"/>
                    <a:pt x="0" y="4213"/>
                    <a:pt x="1268" y="9159"/>
                  </a:cubicBezTo>
                  <a:cubicBezTo>
                    <a:pt x="2098" y="12401"/>
                    <a:pt x="5660" y="14398"/>
                    <a:pt x="9076" y="14398"/>
                  </a:cubicBezTo>
                  <a:cubicBezTo>
                    <a:pt x="9760" y="14398"/>
                    <a:pt x="10438" y="14318"/>
                    <a:pt x="11087" y="14152"/>
                  </a:cubicBezTo>
                  <a:cubicBezTo>
                    <a:pt x="14978" y="13156"/>
                    <a:pt x="16355" y="9441"/>
                    <a:pt x="15359" y="5549"/>
                  </a:cubicBezTo>
                  <a:cubicBezTo>
                    <a:pt x="14452" y="2011"/>
                    <a:pt x="11978" y="0"/>
                    <a:pt x="8535" y="0"/>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2"/>
            <p:cNvSpPr/>
            <p:nvPr/>
          </p:nvSpPr>
          <p:spPr>
            <a:xfrm>
              <a:off x="1368591" y="1152089"/>
              <a:ext cx="869647" cy="243281"/>
            </a:xfrm>
            <a:custGeom>
              <a:avLst/>
              <a:gdLst/>
              <a:ahLst/>
              <a:cxnLst/>
              <a:rect l="l" t="t" r="r" b="b"/>
              <a:pathLst>
                <a:path w="14388" h="4025" extrusionOk="0">
                  <a:moveTo>
                    <a:pt x="13445" y="1"/>
                  </a:moveTo>
                  <a:cubicBezTo>
                    <a:pt x="13348" y="1"/>
                    <a:pt x="13250" y="36"/>
                    <a:pt x="13174" y="108"/>
                  </a:cubicBezTo>
                  <a:cubicBezTo>
                    <a:pt x="12042" y="1171"/>
                    <a:pt x="9196" y="2209"/>
                    <a:pt x="6032" y="2209"/>
                  </a:cubicBezTo>
                  <a:cubicBezTo>
                    <a:pt x="4506" y="2209"/>
                    <a:pt x="2905" y="1968"/>
                    <a:pt x="1387" y="1371"/>
                  </a:cubicBezTo>
                  <a:cubicBezTo>
                    <a:pt x="1341" y="1354"/>
                    <a:pt x="1294" y="1345"/>
                    <a:pt x="1246" y="1345"/>
                  </a:cubicBezTo>
                  <a:cubicBezTo>
                    <a:pt x="1118" y="1345"/>
                    <a:pt x="994" y="1408"/>
                    <a:pt x="919" y="1519"/>
                  </a:cubicBezTo>
                  <a:lnTo>
                    <a:pt x="0" y="2874"/>
                  </a:lnTo>
                  <a:cubicBezTo>
                    <a:pt x="0" y="2874"/>
                    <a:pt x="2545" y="4024"/>
                    <a:pt x="5993" y="4024"/>
                  </a:cubicBezTo>
                  <a:cubicBezTo>
                    <a:pt x="6924" y="4024"/>
                    <a:pt x="7920" y="3941"/>
                    <a:pt x="8950" y="3728"/>
                  </a:cubicBezTo>
                  <a:cubicBezTo>
                    <a:pt x="13352" y="2818"/>
                    <a:pt x="14387" y="769"/>
                    <a:pt x="14387" y="769"/>
                  </a:cubicBezTo>
                  <a:lnTo>
                    <a:pt x="13723" y="115"/>
                  </a:lnTo>
                  <a:cubicBezTo>
                    <a:pt x="13646" y="39"/>
                    <a:pt x="13546" y="1"/>
                    <a:pt x="13445" y="1"/>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2"/>
            <p:cNvSpPr/>
            <p:nvPr/>
          </p:nvSpPr>
          <p:spPr>
            <a:xfrm>
              <a:off x="1260097" y="509168"/>
              <a:ext cx="504514" cy="885362"/>
            </a:xfrm>
            <a:custGeom>
              <a:avLst/>
              <a:gdLst/>
              <a:ahLst/>
              <a:cxnLst/>
              <a:rect l="l" t="t" r="r" b="b"/>
              <a:pathLst>
                <a:path w="8347" h="14648" extrusionOk="0">
                  <a:moveTo>
                    <a:pt x="7477" y="1"/>
                  </a:moveTo>
                  <a:lnTo>
                    <a:pt x="7477" y="1"/>
                  </a:lnTo>
                  <a:cubicBezTo>
                    <a:pt x="3209" y="478"/>
                    <a:pt x="0" y="4153"/>
                    <a:pt x="1268" y="9100"/>
                  </a:cubicBezTo>
                  <a:cubicBezTo>
                    <a:pt x="1555" y="10221"/>
                    <a:pt x="2170" y="11193"/>
                    <a:pt x="2991" y="11985"/>
                  </a:cubicBezTo>
                  <a:cubicBezTo>
                    <a:pt x="2878" y="12000"/>
                    <a:pt x="2778" y="12063"/>
                    <a:pt x="2714" y="12156"/>
                  </a:cubicBezTo>
                  <a:lnTo>
                    <a:pt x="1795" y="13511"/>
                  </a:lnTo>
                  <a:cubicBezTo>
                    <a:pt x="1796" y="13511"/>
                    <a:pt x="4045" y="14526"/>
                    <a:pt x="7178" y="14648"/>
                  </a:cubicBezTo>
                  <a:cubicBezTo>
                    <a:pt x="7173" y="14630"/>
                    <a:pt x="6813" y="13139"/>
                    <a:pt x="8347" y="12837"/>
                  </a:cubicBezTo>
                  <a:cubicBezTo>
                    <a:pt x="8347" y="12837"/>
                    <a:pt x="5996" y="12024"/>
                    <a:pt x="5051" y="10355"/>
                  </a:cubicBezTo>
                  <a:cubicBezTo>
                    <a:pt x="5051" y="10355"/>
                    <a:pt x="5583" y="6070"/>
                    <a:pt x="3284" y="4442"/>
                  </a:cubicBezTo>
                  <a:cubicBezTo>
                    <a:pt x="3284" y="4442"/>
                    <a:pt x="3329" y="968"/>
                    <a:pt x="7477" y="1"/>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2"/>
            <p:cNvSpPr/>
            <p:nvPr/>
          </p:nvSpPr>
          <p:spPr>
            <a:xfrm>
              <a:off x="1593616" y="1240153"/>
              <a:ext cx="611195" cy="158238"/>
            </a:xfrm>
            <a:custGeom>
              <a:avLst/>
              <a:gdLst/>
              <a:ahLst/>
              <a:cxnLst/>
              <a:rect l="l" t="t" r="r" b="b"/>
              <a:pathLst>
                <a:path w="10112" h="2618" extrusionOk="0">
                  <a:moveTo>
                    <a:pt x="10096" y="1"/>
                  </a:moveTo>
                  <a:cubicBezTo>
                    <a:pt x="9757" y="287"/>
                    <a:pt x="9394" y="542"/>
                    <a:pt x="9011" y="764"/>
                  </a:cubicBezTo>
                  <a:cubicBezTo>
                    <a:pt x="8630" y="987"/>
                    <a:pt x="8234" y="1183"/>
                    <a:pt x="7825" y="1350"/>
                  </a:cubicBezTo>
                  <a:cubicBezTo>
                    <a:pt x="7622" y="1436"/>
                    <a:pt x="7418" y="1520"/>
                    <a:pt x="7209" y="1592"/>
                  </a:cubicBezTo>
                  <a:cubicBezTo>
                    <a:pt x="7004" y="1673"/>
                    <a:pt x="6793" y="1741"/>
                    <a:pt x="6584" y="1811"/>
                  </a:cubicBezTo>
                  <a:cubicBezTo>
                    <a:pt x="6163" y="1946"/>
                    <a:pt x="5736" y="2064"/>
                    <a:pt x="5303" y="2163"/>
                  </a:cubicBezTo>
                  <a:cubicBezTo>
                    <a:pt x="4437" y="2358"/>
                    <a:pt x="3555" y="2473"/>
                    <a:pt x="2668" y="2507"/>
                  </a:cubicBezTo>
                  <a:cubicBezTo>
                    <a:pt x="2449" y="2515"/>
                    <a:pt x="2230" y="2520"/>
                    <a:pt x="2011" y="2520"/>
                  </a:cubicBezTo>
                  <a:cubicBezTo>
                    <a:pt x="1340" y="2520"/>
                    <a:pt x="670" y="2478"/>
                    <a:pt x="4" y="2395"/>
                  </a:cubicBezTo>
                  <a:lnTo>
                    <a:pt x="1" y="2417"/>
                  </a:lnTo>
                  <a:cubicBezTo>
                    <a:pt x="842" y="2550"/>
                    <a:pt x="1693" y="2617"/>
                    <a:pt x="2544" y="2617"/>
                  </a:cubicBezTo>
                  <a:cubicBezTo>
                    <a:pt x="2587" y="2617"/>
                    <a:pt x="2629" y="2617"/>
                    <a:pt x="2671" y="2617"/>
                  </a:cubicBezTo>
                  <a:cubicBezTo>
                    <a:pt x="3567" y="2605"/>
                    <a:pt x="4461" y="2512"/>
                    <a:pt x="5340" y="2336"/>
                  </a:cubicBezTo>
                  <a:cubicBezTo>
                    <a:pt x="5780" y="2250"/>
                    <a:pt x="6217" y="2145"/>
                    <a:pt x="6649" y="2021"/>
                  </a:cubicBezTo>
                  <a:cubicBezTo>
                    <a:pt x="6863" y="1953"/>
                    <a:pt x="7079" y="1889"/>
                    <a:pt x="7289" y="1808"/>
                  </a:cubicBezTo>
                  <a:cubicBezTo>
                    <a:pt x="7500" y="1732"/>
                    <a:pt x="7708" y="1643"/>
                    <a:pt x="7915" y="1553"/>
                  </a:cubicBezTo>
                  <a:cubicBezTo>
                    <a:pt x="8322" y="1363"/>
                    <a:pt x="8721" y="1149"/>
                    <a:pt x="9093" y="894"/>
                  </a:cubicBezTo>
                  <a:cubicBezTo>
                    <a:pt x="9279" y="767"/>
                    <a:pt x="9459" y="631"/>
                    <a:pt x="9631" y="486"/>
                  </a:cubicBezTo>
                  <a:cubicBezTo>
                    <a:pt x="9799" y="337"/>
                    <a:pt x="9964" y="184"/>
                    <a:pt x="10112" y="17"/>
                  </a:cubicBezTo>
                  <a:lnTo>
                    <a:pt x="10096" y="1"/>
                  </a:ln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2"/>
            <p:cNvSpPr/>
            <p:nvPr/>
          </p:nvSpPr>
          <p:spPr>
            <a:xfrm>
              <a:off x="1452182" y="1158073"/>
              <a:ext cx="713161" cy="132006"/>
            </a:xfrm>
            <a:custGeom>
              <a:avLst/>
              <a:gdLst/>
              <a:ahLst/>
              <a:cxnLst/>
              <a:rect l="l" t="t" r="r" b="b"/>
              <a:pathLst>
                <a:path w="11799" h="2184" extrusionOk="0">
                  <a:moveTo>
                    <a:pt x="11783" y="1"/>
                  </a:moveTo>
                  <a:cubicBezTo>
                    <a:pt x="11385" y="324"/>
                    <a:pt x="10936" y="571"/>
                    <a:pt x="10474" y="784"/>
                  </a:cubicBezTo>
                  <a:cubicBezTo>
                    <a:pt x="10010" y="995"/>
                    <a:pt x="9533" y="1175"/>
                    <a:pt x="9045" y="1320"/>
                  </a:cubicBezTo>
                  <a:cubicBezTo>
                    <a:pt x="8071" y="1618"/>
                    <a:pt x="7072" y="1841"/>
                    <a:pt x="6056" y="1952"/>
                  </a:cubicBezTo>
                  <a:cubicBezTo>
                    <a:pt x="5542" y="2008"/>
                    <a:pt x="5026" y="2037"/>
                    <a:pt x="4511" y="2037"/>
                  </a:cubicBezTo>
                  <a:cubicBezTo>
                    <a:pt x="4005" y="2037"/>
                    <a:pt x="3499" y="2009"/>
                    <a:pt x="2995" y="1955"/>
                  </a:cubicBezTo>
                  <a:cubicBezTo>
                    <a:pt x="1974" y="1851"/>
                    <a:pt x="971" y="1618"/>
                    <a:pt x="9" y="1262"/>
                  </a:cubicBezTo>
                  <a:lnTo>
                    <a:pt x="1" y="1283"/>
                  </a:lnTo>
                  <a:cubicBezTo>
                    <a:pt x="957" y="1668"/>
                    <a:pt x="1960" y="1931"/>
                    <a:pt x="2982" y="2065"/>
                  </a:cubicBezTo>
                  <a:cubicBezTo>
                    <a:pt x="3593" y="2144"/>
                    <a:pt x="4207" y="2184"/>
                    <a:pt x="4822" y="2184"/>
                  </a:cubicBezTo>
                  <a:cubicBezTo>
                    <a:pt x="5240" y="2184"/>
                    <a:pt x="5657" y="2166"/>
                    <a:pt x="6074" y="2129"/>
                  </a:cubicBezTo>
                  <a:cubicBezTo>
                    <a:pt x="7102" y="2041"/>
                    <a:pt x="8130" y="1864"/>
                    <a:pt x="9113" y="1532"/>
                  </a:cubicBezTo>
                  <a:cubicBezTo>
                    <a:pt x="9602" y="1361"/>
                    <a:pt x="10085" y="1168"/>
                    <a:pt x="10542" y="923"/>
                  </a:cubicBezTo>
                  <a:cubicBezTo>
                    <a:pt x="10769" y="798"/>
                    <a:pt x="10994" y="667"/>
                    <a:pt x="11206" y="519"/>
                  </a:cubicBezTo>
                  <a:cubicBezTo>
                    <a:pt x="11416" y="366"/>
                    <a:pt x="11621" y="205"/>
                    <a:pt x="11798" y="17"/>
                  </a:cubicBezTo>
                  <a:lnTo>
                    <a:pt x="11783" y="1"/>
                  </a:ln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2"/>
            <p:cNvSpPr/>
            <p:nvPr/>
          </p:nvSpPr>
          <p:spPr>
            <a:xfrm>
              <a:off x="1999727" y="1161458"/>
              <a:ext cx="80812" cy="164887"/>
            </a:xfrm>
            <a:custGeom>
              <a:avLst/>
              <a:gdLst/>
              <a:ahLst/>
              <a:cxnLst/>
              <a:rect l="l" t="t" r="r" b="b"/>
              <a:pathLst>
                <a:path w="1337" h="2728" extrusionOk="0">
                  <a:moveTo>
                    <a:pt x="16" y="1"/>
                  </a:moveTo>
                  <a:lnTo>
                    <a:pt x="1" y="16"/>
                  </a:lnTo>
                  <a:cubicBezTo>
                    <a:pt x="149" y="189"/>
                    <a:pt x="275" y="364"/>
                    <a:pt x="354" y="546"/>
                  </a:cubicBezTo>
                  <a:cubicBezTo>
                    <a:pt x="431" y="730"/>
                    <a:pt x="475" y="916"/>
                    <a:pt x="450" y="1112"/>
                  </a:cubicBezTo>
                  <a:lnTo>
                    <a:pt x="441" y="1181"/>
                  </a:lnTo>
                  <a:lnTo>
                    <a:pt x="500" y="1212"/>
                  </a:lnTo>
                  <a:cubicBezTo>
                    <a:pt x="633" y="1283"/>
                    <a:pt x="754" y="1371"/>
                    <a:pt x="863" y="1475"/>
                  </a:cubicBezTo>
                  <a:cubicBezTo>
                    <a:pt x="970" y="1579"/>
                    <a:pt x="1065" y="1695"/>
                    <a:pt x="1132" y="1825"/>
                  </a:cubicBezTo>
                  <a:cubicBezTo>
                    <a:pt x="1203" y="1957"/>
                    <a:pt x="1246" y="2102"/>
                    <a:pt x="1260" y="2250"/>
                  </a:cubicBezTo>
                  <a:cubicBezTo>
                    <a:pt x="1273" y="2403"/>
                    <a:pt x="1256" y="2563"/>
                    <a:pt x="1217" y="2721"/>
                  </a:cubicBezTo>
                  <a:lnTo>
                    <a:pt x="1239" y="2728"/>
                  </a:lnTo>
                  <a:cubicBezTo>
                    <a:pt x="1299" y="2575"/>
                    <a:pt x="1331" y="2412"/>
                    <a:pt x="1335" y="2247"/>
                  </a:cubicBezTo>
                  <a:cubicBezTo>
                    <a:pt x="1336" y="2086"/>
                    <a:pt x="1305" y="1925"/>
                    <a:pt x="1241" y="1777"/>
                  </a:cubicBezTo>
                  <a:cubicBezTo>
                    <a:pt x="1179" y="1630"/>
                    <a:pt x="1087" y="1496"/>
                    <a:pt x="981" y="1375"/>
                  </a:cubicBezTo>
                  <a:cubicBezTo>
                    <a:pt x="887" y="1270"/>
                    <a:pt x="781" y="1176"/>
                    <a:pt x="666" y="1094"/>
                  </a:cubicBezTo>
                  <a:lnTo>
                    <a:pt x="666" y="1094"/>
                  </a:lnTo>
                  <a:cubicBezTo>
                    <a:pt x="685" y="997"/>
                    <a:pt x="692" y="898"/>
                    <a:pt x="676" y="800"/>
                  </a:cubicBezTo>
                  <a:cubicBezTo>
                    <a:pt x="656" y="683"/>
                    <a:pt x="614" y="571"/>
                    <a:pt x="550" y="473"/>
                  </a:cubicBezTo>
                  <a:cubicBezTo>
                    <a:pt x="488" y="371"/>
                    <a:pt x="410" y="280"/>
                    <a:pt x="321" y="202"/>
                  </a:cubicBezTo>
                  <a:cubicBezTo>
                    <a:pt x="230" y="120"/>
                    <a:pt x="127" y="52"/>
                    <a:pt x="16" y="1"/>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2"/>
            <p:cNvSpPr/>
            <p:nvPr/>
          </p:nvSpPr>
          <p:spPr>
            <a:xfrm>
              <a:off x="1342661" y="778074"/>
              <a:ext cx="224423" cy="384958"/>
            </a:xfrm>
            <a:custGeom>
              <a:avLst/>
              <a:gdLst/>
              <a:ahLst/>
              <a:cxnLst/>
              <a:rect l="l" t="t" r="r" b="b"/>
              <a:pathLst>
                <a:path w="3713" h="6369" extrusionOk="0">
                  <a:moveTo>
                    <a:pt x="1340" y="0"/>
                  </a:moveTo>
                  <a:cubicBezTo>
                    <a:pt x="1289" y="0"/>
                    <a:pt x="1238" y="5"/>
                    <a:pt x="1188" y="16"/>
                  </a:cubicBezTo>
                  <a:cubicBezTo>
                    <a:pt x="367" y="189"/>
                    <a:pt x="0" y="1748"/>
                    <a:pt x="370" y="3498"/>
                  </a:cubicBezTo>
                  <a:cubicBezTo>
                    <a:pt x="717" y="5142"/>
                    <a:pt x="1589" y="6369"/>
                    <a:pt x="2374" y="6369"/>
                  </a:cubicBezTo>
                  <a:cubicBezTo>
                    <a:pt x="2425" y="6369"/>
                    <a:pt x="2475" y="6364"/>
                    <a:pt x="2525" y="6353"/>
                  </a:cubicBezTo>
                  <a:cubicBezTo>
                    <a:pt x="3347" y="6180"/>
                    <a:pt x="3712" y="4621"/>
                    <a:pt x="3343" y="2870"/>
                  </a:cubicBezTo>
                  <a:cubicBezTo>
                    <a:pt x="2996" y="1228"/>
                    <a:pt x="2125" y="0"/>
                    <a:pt x="1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2"/>
            <p:cNvSpPr/>
            <p:nvPr/>
          </p:nvSpPr>
          <p:spPr>
            <a:xfrm>
              <a:off x="1340183" y="791069"/>
              <a:ext cx="214692" cy="360902"/>
            </a:xfrm>
            <a:custGeom>
              <a:avLst/>
              <a:gdLst/>
              <a:ahLst/>
              <a:cxnLst/>
              <a:rect l="l" t="t" r="r" b="b"/>
              <a:pathLst>
                <a:path w="3552" h="5971" extrusionOk="0">
                  <a:moveTo>
                    <a:pt x="1326" y="0"/>
                  </a:moveTo>
                  <a:cubicBezTo>
                    <a:pt x="1278" y="0"/>
                    <a:pt x="1231" y="5"/>
                    <a:pt x="1184" y="15"/>
                  </a:cubicBezTo>
                  <a:cubicBezTo>
                    <a:pt x="1122" y="28"/>
                    <a:pt x="1061" y="50"/>
                    <a:pt x="1005" y="81"/>
                  </a:cubicBezTo>
                  <a:lnTo>
                    <a:pt x="1005" y="80"/>
                  </a:lnTo>
                  <a:lnTo>
                    <a:pt x="0" y="616"/>
                  </a:lnTo>
                  <a:lnTo>
                    <a:pt x="1114" y="5894"/>
                  </a:lnTo>
                  <a:lnTo>
                    <a:pt x="2270" y="5970"/>
                  </a:lnTo>
                  <a:cubicBezTo>
                    <a:pt x="2278" y="5971"/>
                    <a:pt x="2286" y="5971"/>
                    <a:pt x="2294" y="5971"/>
                  </a:cubicBezTo>
                  <a:cubicBezTo>
                    <a:pt x="2343" y="5971"/>
                    <a:pt x="2391" y="5966"/>
                    <a:pt x="2439" y="5956"/>
                  </a:cubicBezTo>
                  <a:cubicBezTo>
                    <a:pt x="3208" y="5794"/>
                    <a:pt x="3551" y="4332"/>
                    <a:pt x="3205" y="2691"/>
                  </a:cubicBezTo>
                  <a:cubicBezTo>
                    <a:pt x="2879" y="1151"/>
                    <a:pt x="2062" y="0"/>
                    <a:pt x="13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2"/>
            <p:cNvSpPr/>
            <p:nvPr/>
          </p:nvSpPr>
          <p:spPr>
            <a:xfrm>
              <a:off x="1280345" y="827516"/>
              <a:ext cx="187009" cy="320647"/>
            </a:xfrm>
            <a:custGeom>
              <a:avLst/>
              <a:gdLst/>
              <a:ahLst/>
              <a:cxnLst/>
              <a:rect l="l" t="t" r="r" b="b"/>
              <a:pathLst>
                <a:path w="3094" h="5305" extrusionOk="0">
                  <a:moveTo>
                    <a:pt x="1117" y="0"/>
                  </a:moveTo>
                  <a:cubicBezTo>
                    <a:pt x="1074" y="0"/>
                    <a:pt x="1032" y="4"/>
                    <a:pt x="990" y="13"/>
                  </a:cubicBezTo>
                  <a:cubicBezTo>
                    <a:pt x="306" y="158"/>
                    <a:pt x="1" y="1456"/>
                    <a:pt x="309" y="2913"/>
                  </a:cubicBezTo>
                  <a:cubicBezTo>
                    <a:pt x="598" y="4282"/>
                    <a:pt x="1324" y="5305"/>
                    <a:pt x="1978" y="5305"/>
                  </a:cubicBezTo>
                  <a:cubicBezTo>
                    <a:pt x="2021" y="5305"/>
                    <a:pt x="2063" y="5300"/>
                    <a:pt x="2105" y="5291"/>
                  </a:cubicBezTo>
                  <a:cubicBezTo>
                    <a:pt x="2788" y="5147"/>
                    <a:pt x="3093" y="3848"/>
                    <a:pt x="2785" y="2391"/>
                  </a:cubicBezTo>
                  <a:cubicBezTo>
                    <a:pt x="2496" y="1023"/>
                    <a:pt x="1770" y="0"/>
                    <a:pt x="1117" y="0"/>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295698" y="864748"/>
              <a:ext cx="134545" cy="250897"/>
            </a:xfrm>
            <a:custGeom>
              <a:avLst/>
              <a:gdLst/>
              <a:ahLst/>
              <a:cxnLst/>
              <a:rect l="l" t="t" r="r" b="b"/>
              <a:pathLst>
                <a:path w="2226" h="4151" extrusionOk="0">
                  <a:moveTo>
                    <a:pt x="733" y="1"/>
                  </a:moveTo>
                  <a:cubicBezTo>
                    <a:pt x="704" y="1"/>
                    <a:pt x="676" y="3"/>
                    <a:pt x="649" y="9"/>
                  </a:cubicBezTo>
                  <a:cubicBezTo>
                    <a:pt x="225" y="99"/>
                    <a:pt x="0" y="861"/>
                    <a:pt x="113" y="1831"/>
                  </a:cubicBezTo>
                  <a:lnTo>
                    <a:pt x="1086" y="2075"/>
                  </a:lnTo>
                  <a:lnTo>
                    <a:pt x="244" y="2518"/>
                  </a:lnTo>
                  <a:cubicBezTo>
                    <a:pt x="501" y="3474"/>
                    <a:pt x="1002" y="4150"/>
                    <a:pt x="1437" y="4150"/>
                  </a:cubicBezTo>
                  <a:cubicBezTo>
                    <a:pt x="1465" y="4150"/>
                    <a:pt x="1493" y="4147"/>
                    <a:pt x="1521" y="4141"/>
                  </a:cubicBezTo>
                  <a:cubicBezTo>
                    <a:pt x="2016" y="4037"/>
                    <a:pt x="2226" y="3018"/>
                    <a:pt x="1986" y="1885"/>
                  </a:cubicBezTo>
                  <a:cubicBezTo>
                    <a:pt x="1760" y="815"/>
                    <a:pt x="1210" y="1"/>
                    <a:pt x="733" y="1"/>
                  </a:cubicBezTo>
                  <a:close/>
                </a:path>
              </a:pathLst>
            </a:custGeom>
            <a:solidFill>
              <a:srgbClr val="079F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289472" y="866380"/>
              <a:ext cx="134545" cy="250897"/>
            </a:xfrm>
            <a:custGeom>
              <a:avLst/>
              <a:gdLst/>
              <a:ahLst/>
              <a:cxnLst/>
              <a:rect l="l" t="t" r="r" b="b"/>
              <a:pathLst>
                <a:path w="2226" h="4151" extrusionOk="0">
                  <a:moveTo>
                    <a:pt x="733" y="0"/>
                  </a:moveTo>
                  <a:cubicBezTo>
                    <a:pt x="705" y="0"/>
                    <a:pt x="676" y="3"/>
                    <a:pt x="649" y="9"/>
                  </a:cubicBezTo>
                  <a:cubicBezTo>
                    <a:pt x="225" y="98"/>
                    <a:pt x="0" y="861"/>
                    <a:pt x="112" y="1830"/>
                  </a:cubicBezTo>
                  <a:lnTo>
                    <a:pt x="1085" y="2075"/>
                  </a:lnTo>
                  <a:lnTo>
                    <a:pt x="244" y="2518"/>
                  </a:lnTo>
                  <a:cubicBezTo>
                    <a:pt x="500" y="3474"/>
                    <a:pt x="1002" y="4150"/>
                    <a:pt x="1437" y="4150"/>
                  </a:cubicBezTo>
                  <a:cubicBezTo>
                    <a:pt x="1465" y="4150"/>
                    <a:pt x="1493" y="4147"/>
                    <a:pt x="1521" y="4142"/>
                  </a:cubicBezTo>
                  <a:cubicBezTo>
                    <a:pt x="2015" y="4037"/>
                    <a:pt x="2225" y="3018"/>
                    <a:pt x="1986" y="1885"/>
                  </a:cubicBezTo>
                  <a:cubicBezTo>
                    <a:pt x="1760" y="815"/>
                    <a:pt x="1209" y="0"/>
                    <a:pt x="7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559104" y="636398"/>
              <a:ext cx="638756" cy="565984"/>
            </a:xfrm>
            <a:custGeom>
              <a:avLst/>
              <a:gdLst/>
              <a:ahLst/>
              <a:cxnLst/>
              <a:rect l="l" t="t" r="r" b="b"/>
              <a:pathLst>
                <a:path w="10568" h="9364" extrusionOk="0">
                  <a:moveTo>
                    <a:pt x="5575" y="1"/>
                  </a:moveTo>
                  <a:cubicBezTo>
                    <a:pt x="3277" y="1"/>
                    <a:pt x="602" y="963"/>
                    <a:pt x="329" y="2502"/>
                  </a:cubicBezTo>
                  <a:cubicBezTo>
                    <a:pt x="1" y="4350"/>
                    <a:pt x="700" y="6523"/>
                    <a:pt x="1239" y="7486"/>
                  </a:cubicBezTo>
                  <a:cubicBezTo>
                    <a:pt x="1459" y="7878"/>
                    <a:pt x="2011" y="9364"/>
                    <a:pt x="4721" y="9364"/>
                  </a:cubicBezTo>
                  <a:cubicBezTo>
                    <a:pt x="5094" y="9364"/>
                    <a:pt x="5508" y="9336"/>
                    <a:pt x="5969" y="9272"/>
                  </a:cubicBezTo>
                  <a:cubicBezTo>
                    <a:pt x="9375" y="8805"/>
                    <a:pt x="9976" y="6867"/>
                    <a:pt x="9976" y="6867"/>
                  </a:cubicBezTo>
                  <a:cubicBezTo>
                    <a:pt x="10568" y="5323"/>
                    <a:pt x="9923" y="2447"/>
                    <a:pt x="8554" y="928"/>
                  </a:cubicBezTo>
                  <a:cubicBezTo>
                    <a:pt x="7978" y="289"/>
                    <a:pt x="6833" y="1"/>
                    <a:pt x="55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569379" y="623766"/>
              <a:ext cx="635734" cy="563385"/>
            </a:xfrm>
            <a:custGeom>
              <a:avLst/>
              <a:gdLst/>
              <a:ahLst/>
              <a:cxnLst/>
              <a:rect l="l" t="t" r="r" b="b"/>
              <a:pathLst>
                <a:path w="10518" h="9321" extrusionOk="0">
                  <a:moveTo>
                    <a:pt x="5549" y="1"/>
                  </a:moveTo>
                  <a:cubicBezTo>
                    <a:pt x="3261" y="1"/>
                    <a:pt x="598" y="958"/>
                    <a:pt x="327" y="2489"/>
                  </a:cubicBezTo>
                  <a:cubicBezTo>
                    <a:pt x="1" y="4330"/>
                    <a:pt x="696" y="6492"/>
                    <a:pt x="1233" y="7451"/>
                  </a:cubicBezTo>
                  <a:cubicBezTo>
                    <a:pt x="1452" y="7841"/>
                    <a:pt x="2001" y="9321"/>
                    <a:pt x="4698" y="9321"/>
                  </a:cubicBezTo>
                  <a:cubicBezTo>
                    <a:pt x="5070" y="9321"/>
                    <a:pt x="5482" y="9293"/>
                    <a:pt x="5940" y="9230"/>
                  </a:cubicBezTo>
                  <a:cubicBezTo>
                    <a:pt x="9332" y="8764"/>
                    <a:pt x="9929" y="6835"/>
                    <a:pt x="9929" y="6835"/>
                  </a:cubicBezTo>
                  <a:cubicBezTo>
                    <a:pt x="10517" y="5298"/>
                    <a:pt x="9876" y="2435"/>
                    <a:pt x="8514" y="924"/>
                  </a:cubicBezTo>
                  <a:cubicBezTo>
                    <a:pt x="7941" y="288"/>
                    <a:pt x="6801" y="1"/>
                    <a:pt x="5549"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571192" y="635008"/>
              <a:ext cx="624250" cy="553230"/>
            </a:xfrm>
            <a:custGeom>
              <a:avLst/>
              <a:gdLst/>
              <a:ahLst/>
              <a:cxnLst/>
              <a:rect l="l" t="t" r="r" b="b"/>
              <a:pathLst>
                <a:path w="10328" h="9153" extrusionOk="0">
                  <a:moveTo>
                    <a:pt x="5449" y="0"/>
                  </a:moveTo>
                  <a:cubicBezTo>
                    <a:pt x="3203" y="0"/>
                    <a:pt x="587" y="940"/>
                    <a:pt x="320" y="2444"/>
                  </a:cubicBezTo>
                  <a:cubicBezTo>
                    <a:pt x="0" y="4252"/>
                    <a:pt x="683" y="6375"/>
                    <a:pt x="1211" y="7317"/>
                  </a:cubicBezTo>
                  <a:cubicBezTo>
                    <a:pt x="1425" y="7699"/>
                    <a:pt x="1965" y="9152"/>
                    <a:pt x="4613" y="9152"/>
                  </a:cubicBezTo>
                  <a:cubicBezTo>
                    <a:pt x="4978" y="9152"/>
                    <a:pt x="5383" y="9125"/>
                    <a:pt x="5833" y="9063"/>
                  </a:cubicBezTo>
                  <a:cubicBezTo>
                    <a:pt x="9163" y="8606"/>
                    <a:pt x="9750" y="6712"/>
                    <a:pt x="9750" y="6712"/>
                  </a:cubicBezTo>
                  <a:cubicBezTo>
                    <a:pt x="10327" y="5202"/>
                    <a:pt x="9697" y="2392"/>
                    <a:pt x="8360" y="907"/>
                  </a:cubicBezTo>
                  <a:cubicBezTo>
                    <a:pt x="7797" y="282"/>
                    <a:pt x="6678" y="0"/>
                    <a:pt x="5449" y="0"/>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1585940" y="792097"/>
              <a:ext cx="497381" cy="352742"/>
            </a:xfrm>
            <a:custGeom>
              <a:avLst/>
              <a:gdLst/>
              <a:ahLst/>
              <a:cxnLst/>
              <a:rect l="l" t="t" r="r" b="b"/>
              <a:pathLst>
                <a:path w="8229" h="5836" extrusionOk="0">
                  <a:moveTo>
                    <a:pt x="52" y="1"/>
                  </a:moveTo>
                  <a:cubicBezTo>
                    <a:pt x="25" y="189"/>
                    <a:pt x="7" y="379"/>
                    <a:pt x="0" y="569"/>
                  </a:cubicBezTo>
                  <a:cubicBezTo>
                    <a:pt x="0" y="569"/>
                    <a:pt x="1272" y="2557"/>
                    <a:pt x="3673" y="4036"/>
                  </a:cubicBezTo>
                  <a:cubicBezTo>
                    <a:pt x="5957" y="5441"/>
                    <a:pt x="7746" y="5835"/>
                    <a:pt x="7746" y="5835"/>
                  </a:cubicBezTo>
                  <a:cubicBezTo>
                    <a:pt x="7912" y="5753"/>
                    <a:pt x="8073" y="5661"/>
                    <a:pt x="8229" y="5560"/>
                  </a:cubicBezTo>
                  <a:cubicBezTo>
                    <a:pt x="8229" y="5560"/>
                    <a:pt x="6198" y="4973"/>
                    <a:pt x="4010" y="3677"/>
                  </a:cubicBezTo>
                  <a:cubicBezTo>
                    <a:pt x="1560" y="2227"/>
                    <a:pt x="52" y="1"/>
                    <a:pt x="5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1585940" y="859429"/>
              <a:ext cx="438813" cy="328807"/>
            </a:xfrm>
            <a:custGeom>
              <a:avLst/>
              <a:gdLst/>
              <a:ahLst/>
              <a:cxnLst/>
              <a:rect l="l" t="t" r="r" b="b"/>
              <a:pathLst>
                <a:path w="7260" h="5440" extrusionOk="0">
                  <a:moveTo>
                    <a:pt x="1" y="0"/>
                  </a:moveTo>
                  <a:lnTo>
                    <a:pt x="1" y="0"/>
                  </a:lnTo>
                  <a:cubicBezTo>
                    <a:pt x="60" y="1446"/>
                    <a:pt x="559" y="2877"/>
                    <a:pt x="967" y="3604"/>
                  </a:cubicBezTo>
                  <a:cubicBezTo>
                    <a:pt x="1181" y="3986"/>
                    <a:pt x="1721" y="5439"/>
                    <a:pt x="4369" y="5439"/>
                  </a:cubicBezTo>
                  <a:cubicBezTo>
                    <a:pt x="4734" y="5439"/>
                    <a:pt x="5139" y="5412"/>
                    <a:pt x="5589" y="5350"/>
                  </a:cubicBezTo>
                  <a:cubicBezTo>
                    <a:pt x="6248" y="5260"/>
                    <a:pt x="6799" y="5112"/>
                    <a:pt x="7259" y="4935"/>
                  </a:cubicBezTo>
                  <a:cubicBezTo>
                    <a:pt x="7259" y="4935"/>
                    <a:pt x="5568" y="4581"/>
                    <a:pt x="3352" y="3145"/>
                  </a:cubicBezTo>
                  <a:cubicBezTo>
                    <a:pt x="982" y="1610"/>
                    <a:pt x="1" y="0"/>
                    <a:pt x="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1960500" y="682153"/>
              <a:ext cx="179937" cy="343555"/>
            </a:xfrm>
            <a:custGeom>
              <a:avLst/>
              <a:gdLst/>
              <a:ahLst/>
              <a:cxnLst/>
              <a:rect l="l" t="t" r="r" b="b"/>
              <a:pathLst>
                <a:path w="2977" h="5684" extrusionOk="0">
                  <a:moveTo>
                    <a:pt x="374" y="1"/>
                  </a:moveTo>
                  <a:cubicBezTo>
                    <a:pt x="231" y="1"/>
                    <a:pt x="99" y="94"/>
                    <a:pt x="55" y="237"/>
                  </a:cubicBezTo>
                  <a:cubicBezTo>
                    <a:pt x="1" y="413"/>
                    <a:pt x="100" y="600"/>
                    <a:pt x="276" y="654"/>
                  </a:cubicBezTo>
                  <a:cubicBezTo>
                    <a:pt x="287" y="657"/>
                    <a:pt x="299" y="661"/>
                    <a:pt x="310" y="663"/>
                  </a:cubicBezTo>
                  <a:cubicBezTo>
                    <a:pt x="549" y="709"/>
                    <a:pt x="780" y="778"/>
                    <a:pt x="983" y="882"/>
                  </a:cubicBezTo>
                  <a:cubicBezTo>
                    <a:pt x="1081" y="931"/>
                    <a:pt x="1173" y="993"/>
                    <a:pt x="1257" y="1065"/>
                  </a:cubicBezTo>
                  <a:cubicBezTo>
                    <a:pt x="1296" y="1096"/>
                    <a:pt x="1344" y="1148"/>
                    <a:pt x="1386" y="1190"/>
                  </a:cubicBezTo>
                  <a:cubicBezTo>
                    <a:pt x="1429" y="1235"/>
                    <a:pt x="1472" y="1280"/>
                    <a:pt x="1513" y="1328"/>
                  </a:cubicBezTo>
                  <a:cubicBezTo>
                    <a:pt x="1843" y="1707"/>
                    <a:pt x="2112" y="2154"/>
                    <a:pt x="2327" y="2626"/>
                  </a:cubicBezTo>
                  <a:cubicBezTo>
                    <a:pt x="2546" y="3102"/>
                    <a:pt x="2702" y="3603"/>
                    <a:pt x="2795" y="4118"/>
                  </a:cubicBezTo>
                  <a:cubicBezTo>
                    <a:pt x="2878" y="4633"/>
                    <a:pt x="2907" y="5175"/>
                    <a:pt x="2736" y="5684"/>
                  </a:cubicBezTo>
                  <a:cubicBezTo>
                    <a:pt x="2848" y="5441"/>
                    <a:pt x="2911" y="5176"/>
                    <a:pt x="2943" y="4908"/>
                  </a:cubicBezTo>
                  <a:cubicBezTo>
                    <a:pt x="2976" y="4640"/>
                    <a:pt x="2977" y="4368"/>
                    <a:pt x="2960" y="4098"/>
                  </a:cubicBezTo>
                  <a:cubicBezTo>
                    <a:pt x="2920" y="3555"/>
                    <a:pt x="2812" y="3020"/>
                    <a:pt x="2637" y="2504"/>
                  </a:cubicBezTo>
                  <a:cubicBezTo>
                    <a:pt x="2463" y="1986"/>
                    <a:pt x="2230" y="1482"/>
                    <a:pt x="1907" y="1019"/>
                  </a:cubicBezTo>
                  <a:cubicBezTo>
                    <a:pt x="1824" y="901"/>
                    <a:pt x="1735" y="787"/>
                    <a:pt x="1638" y="679"/>
                  </a:cubicBezTo>
                  <a:cubicBezTo>
                    <a:pt x="1532" y="566"/>
                    <a:pt x="1411" y="465"/>
                    <a:pt x="1280" y="379"/>
                  </a:cubicBezTo>
                  <a:cubicBezTo>
                    <a:pt x="1024" y="212"/>
                    <a:pt x="749" y="101"/>
                    <a:pt x="472" y="16"/>
                  </a:cubicBezTo>
                  <a:cubicBezTo>
                    <a:pt x="439" y="6"/>
                    <a:pt x="406" y="1"/>
                    <a:pt x="374"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1848803" y="673872"/>
              <a:ext cx="97736" cy="41826"/>
            </a:xfrm>
            <a:custGeom>
              <a:avLst/>
              <a:gdLst/>
              <a:ahLst/>
              <a:cxnLst/>
              <a:rect l="l" t="t" r="r" b="b"/>
              <a:pathLst>
                <a:path w="1617" h="692" extrusionOk="0">
                  <a:moveTo>
                    <a:pt x="937" y="1"/>
                  </a:moveTo>
                  <a:cubicBezTo>
                    <a:pt x="731" y="1"/>
                    <a:pt x="526" y="10"/>
                    <a:pt x="320" y="27"/>
                  </a:cubicBezTo>
                  <a:cubicBezTo>
                    <a:pt x="136" y="42"/>
                    <a:pt x="0" y="202"/>
                    <a:pt x="15" y="385"/>
                  </a:cubicBezTo>
                  <a:cubicBezTo>
                    <a:pt x="29" y="560"/>
                    <a:pt x="174" y="691"/>
                    <a:pt x="346" y="691"/>
                  </a:cubicBezTo>
                  <a:cubicBezTo>
                    <a:pt x="355" y="691"/>
                    <a:pt x="364" y="691"/>
                    <a:pt x="373" y="690"/>
                  </a:cubicBezTo>
                  <a:cubicBezTo>
                    <a:pt x="560" y="675"/>
                    <a:pt x="748" y="667"/>
                    <a:pt x="935" y="667"/>
                  </a:cubicBezTo>
                  <a:cubicBezTo>
                    <a:pt x="1042" y="667"/>
                    <a:pt x="1149" y="669"/>
                    <a:pt x="1256" y="675"/>
                  </a:cubicBezTo>
                  <a:cubicBezTo>
                    <a:pt x="1261" y="675"/>
                    <a:pt x="1265" y="675"/>
                    <a:pt x="1269" y="675"/>
                  </a:cubicBezTo>
                  <a:cubicBezTo>
                    <a:pt x="1292" y="675"/>
                    <a:pt x="1314" y="673"/>
                    <a:pt x="1336" y="669"/>
                  </a:cubicBezTo>
                  <a:cubicBezTo>
                    <a:pt x="1501" y="637"/>
                    <a:pt x="1616" y="487"/>
                    <a:pt x="1605" y="319"/>
                  </a:cubicBezTo>
                  <a:cubicBezTo>
                    <a:pt x="1592" y="150"/>
                    <a:pt x="1457" y="17"/>
                    <a:pt x="1289" y="9"/>
                  </a:cubicBezTo>
                  <a:cubicBezTo>
                    <a:pt x="1172" y="4"/>
                    <a:pt x="1055" y="1"/>
                    <a:pt x="937"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1637074" y="959219"/>
              <a:ext cx="226478" cy="195592"/>
            </a:xfrm>
            <a:custGeom>
              <a:avLst/>
              <a:gdLst/>
              <a:ahLst/>
              <a:cxnLst/>
              <a:rect l="l" t="t" r="r" b="b"/>
              <a:pathLst>
                <a:path w="3747" h="3236" extrusionOk="0">
                  <a:moveTo>
                    <a:pt x="0" y="0"/>
                  </a:moveTo>
                  <a:lnTo>
                    <a:pt x="0" y="0"/>
                  </a:lnTo>
                  <a:cubicBezTo>
                    <a:pt x="64" y="448"/>
                    <a:pt x="189" y="885"/>
                    <a:pt x="372" y="1299"/>
                  </a:cubicBezTo>
                  <a:cubicBezTo>
                    <a:pt x="466" y="1510"/>
                    <a:pt x="579" y="1711"/>
                    <a:pt x="709" y="1900"/>
                  </a:cubicBezTo>
                  <a:cubicBezTo>
                    <a:pt x="839" y="2097"/>
                    <a:pt x="997" y="2274"/>
                    <a:pt x="1177" y="2427"/>
                  </a:cubicBezTo>
                  <a:cubicBezTo>
                    <a:pt x="1223" y="2467"/>
                    <a:pt x="1275" y="2502"/>
                    <a:pt x="1322" y="2536"/>
                  </a:cubicBezTo>
                  <a:cubicBezTo>
                    <a:pt x="1368" y="2570"/>
                    <a:pt x="1416" y="2601"/>
                    <a:pt x="1464" y="2631"/>
                  </a:cubicBezTo>
                  <a:cubicBezTo>
                    <a:pt x="1561" y="2691"/>
                    <a:pt x="1660" y="2751"/>
                    <a:pt x="1762" y="2805"/>
                  </a:cubicBezTo>
                  <a:cubicBezTo>
                    <a:pt x="1965" y="2915"/>
                    <a:pt x="2182" y="2999"/>
                    <a:pt x="2399" y="3069"/>
                  </a:cubicBezTo>
                  <a:cubicBezTo>
                    <a:pt x="2762" y="3179"/>
                    <a:pt x="3140" y="3235"/>
                    <a:pt x="3518" y="3235"/>
                  </a:cubicBezTo>
                  <a:cubicBezTo>
                    <a:pt x="3594" y="3235"/>
                    <a:pt x="3670" y="3233"/>
                    <a:pt x="3746" y="3229"/>
                  </a:cubicBezTo>
                  <a:cubicBezTo>
                    <a:pt x="3529" y="3163"/>
                    <a:pt x="3315" y="3106"/>
                    <a:pt x="3106" y="3038"/>
                  </a:cubicBezTo>
                  <a:cubicBezTo>
                    <a:pt x="2897" y="2970"/>
                    <a:pt x="2692" y="2897"/>
                    <a:pt x="2494" y="2810"/>
                  </a:cubicBezTo>
                  <a:cubicBezTo>
                    <a:pt x="2294" y="2728"/>
                    <a:pt x="2105" y="2628"/>
                    <a:pt x="1919" y="2522"/>
                  </a:cubicBezTo>
                  <a:cubicBezTo>
                    <a:pt x="1825" y="2471"/>
                    <a:pt x="1734" y="2412"/>
                    <a:pt x="1644" y="2354"/>
                  </a:cubicBezTo>
                  <a:lnTo>
                    <a:pt x="1509" y="2263"/>
                  </a:lnTo>
                  <a:cubicBezTo>
                    <a:pt x="1465" y="2232"/>
                    <a:pt x="1426" y="2206"/>
                    <a:pt x="1386" y="2172"/>
                  </a:cubicBezTo>
                  <a:cubicBezTo>
                    <a:pt x="1228" y="2044"/>
                    <a:pt x="1083" y="1890"/>
                    <a:pt x="952" y="1722"/>
                  </a:cubicBezTo>
                  <a:cubicBezTo>
                    <a:pt x="821" y="1551"/>
                    <a:pt x="700" y="1372"/>
                    <a:pt x="590" y="1187"/>
                  </a:cubicBezTo>
                  <a:cubicBezTo>
                    <a:pt x="368" y="812"/>
                    <a:pt x="184" y="410"/>
                    <a:pt x="0" y="0"/>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1008416" y="1325800"/>
              <a:ext cx="610167" cy="796572"/>
            </a:xfrm>
            <a:custGeom>
              <a:avLst/>
              <a:gdLst/>
              <a:ahLst/>
              <a:cxnLst/>
              <a:rect l="l" t="t" r="r" b="b"/>
              <a:pathLst>
                <a:path w="10095" h="13179" extrusionOk="0">
                  <a:moveTo>
                    <a:pt x="5959" y="1"/>
                  </a:moveTo>
                  <a:cubicBezTo>
                    <a:pt x="5959" y="1"/>
                    <a:pt x="2310" y="2228"/>
                    <a:pt x="1363" y="5644"/>
                  </a:cubicBezTo>
                  <a:cubicBezTo>
                    <a:pt x="1" y="10560"/>
                    <a:pt x="5867" y="13076"/>
                    <a:pt x="5867" y="13076"/>
                  </a:cubicBezTo>
                  <a:cubicBezTo>
                    <a:pt x="6163" y="13146"/>
                    <a:pt x="6435" y="13179"/>
                    <a:pt x="6685" y="13179"/>
                  </a:cubicBezTo>
                  <a:cubicBezTo>
                    <a:pt x="9354" y="13179"/>
                    <a:pt x="9458" y="9477"/>
                    <a:pt x="8653" y="9130"/>
                  </a:cubicBezTo>
                  <a:cubicBezTo>
                    <a:pt x="7732" y="8734"/>
                    <a:pt x="6008" y="6887"/>
                    <a:pt x="8051" y="5730"/>
                  </a:cubicBezTo>
                  <a:cubicBezTo>
                    <a:pt x="10094" y="4573"/>
                    <a:pt x="9368" y="436"/>
                    <a:pt x="5959" y="1"/>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293763" y="1877635"/>
              <a:ext cx="387436" cy="370089"/>
            </a:xfrm>
            <a:custGeom>
              <a:avLst/>
              <a:gdLst/>
              <a:ahLst/>
              <a:cxnLst/>
              <a:rect l="l" t="t" r="r" b="b"/>
              <a:pathLst>
                <a:path w="6410" h="6123" extrusionOk="0">
                  <a:moveTo>
                    <a:pt x="3932" y="0"/>
                  </a:moveTo>
                  <a:lnTo>
                    <a:pt x="1057" y="3508"/>
                  </a:lnTo>
                  <a:cubicBezTo>
                    <a:pt x="1057" y="3508"/>
                    <a:pt x="0" y="5901"/>
                    <a:pt x="2532" y="6114"/>
                  </a:cubicBezTo>
                  <a:cubicBezTo>
                    <a:pt x="2601" y="6120"/>
                    <a:pt x="2669" y="6123"/>
                    <a:pt x="2736" y="6123"/>
                  </a:cubicBezTo>
                  <a:cubicBezTo>
                    <a:pt x="4538" y="6123"/>
                    <a:pt x="5946" y="4117"/>
                    <a:pt x="6173" y="2721"/>
                  </a:cubicBezTo>
                  <a:cubicBezTo>
                    <a:pt x="6409" y="1273"/>
                    <a:pt x="3932" y="0"/>
                    <a:pt x="3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344051" y="1906647"/>
              <a:ext cx="263288" cy="335516"/>
            </a:xfrm>
            <a:custGeom>
              <a:avLst/>
              <a:gdLst/>
              <a:ahLst/>
              <a:cxnLst/>
              <a:rect l="l" t="t" r="r" b="b"/>
              <a:pathLst>
                <a:path w="4356" h="5551" extrusionOk="0">
                  <a:moveTo>
                    <a:pt x="3873" y="0"/>
                  </a:moveTo>
                  <a:lnTo>
                    <a:pt x="11" y="3935"/>
                  </a:lnTo>
                  <a:cubicBezTo>
                    <a:pt x="1" y="4089"/>
                    <a:pt x="30" y="4396"/>
                    <a:pt x="35" y="4396"/>
                  </a:cubicBezTo>
                  <a:cubicBezTo>
                    <a:pt x="188" y="5253"/>
                    <a:pt x="941" y="5551"/>
                    <a:pt x="1379" y="5551"/>
                  </a:cubicBezTo>
                  <a:cubicBezTo>
                    <a:pt x="1666" y="5551"/>
                    <a:pt x="1818" y="5423"/>
                    <a:pt x="1577" y="5240"/>
                  </a:cubicBezTo>
                  <a:cubicBezTo>
                    <a:pt x="1444" y="5140"/>
                    <a:pt x="1326" y="5021"/>
                    <a:pt x="1228" y="4887"/>
                  </a:cubicBezTo>
                  <a:cubicBezTo>
                    <a:pt x="1049" y="4643"/>
                    <a:pt x="1164" y="4294"/>
                    <a:pt x="1452" y="4200"/>
                  </a:cubicBezTo>
                  <a:cubicBezTo>
                    <a:pt x="2161" y="3966"/>
                    <a:pt x="2877" y="3499"/>
                    <a:pt x="3423" y="2673"/>
                  </a:cubicBezTo>
                  <a:cubicBezTo>
                    <a:pt x="4355" y="1264"/>
                    <a:pt x="3873"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284455" y="1837743"/>
              <a:ext cx="313273" cy="313817"/>
            </a:xfrm>
            <a:custGeom>
              <a:avLst/>
              <a:gdLst/>
              <a:ahLst/>
              <a:cxnLst/>
              <a:rect l="l" t="t" r="r" b="b"/>
              <a:pathLst>
                <a:path w="5183" h="5192" extrusionOk="0">
                  <a:moveTo>
                    <a:pt x="3326" y="0"/>
                  </a:moveTo>
                  <a:cubicBezTo>
                    <a:pt x="3209" y="0"/>
                    <a:pt x="3131" y="41"/>
                    <a:pt x="3115" y="133"/>
                  </a:cubicBezTo>
                  <a:cubicBezTo>
                    <a:pt x="2507" y="3646"/>
                    <a:pt x="0" y="3884"/>
                    <a:pt x="0" y="3884"/>
                  </a:cubicBezTo>
                  <a:cubicBezTo>
                    <a:pt x="0" y="3884"/>
                    <a:pt x="370" y="5192"/>
                    <a:pt x="1585" y="5192"/>
                  </a:cubicBezTo>
                  <a:cubicBezTo>
                    <a:pt x="1762" y="5192"/>
                    <a:pt x="1957" y="5164"/>
                    <a:pt x="2171" y="5100"/>
                  </a:cubicBezTo>
                  <a:cubicBezTo>
                    <a:pt x="4748" y="4335"/>
                    <a:pt x="5183" y="1519"/>
                    <a:pt x="4764" y="915"/>
                  </a:cubicBezTo>
                  <a:cubicBezTo>
                    <a:pt x="4397" y="386"/>
                    <a:pt x="3683" y="0"/>
                    <a:pt x="3326" y="0"/>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033923" y="1325800"/>
              <a:ext cx="432103" cy="825765"/>
            </a:xfrm>
            <a:custGeom>
              <a:avLst/>
              <a:gdLst/>
              <a:ahLst/>
              <a:cxnLst/>
              <a:rect l="l" t="t" r="r" b="b"/>
              <a:pathLst>
                <a:path w="7149" h="13662" extrusionOk="0">
                  <a:moveTo>
                    <a:pt x="5556" y="1"/>
                  </a:moveTo>
                  <a:cubicBezTo>
                    <a:pt x="5549" y="1"/>
                    <a:pt x="5543" y="1"/>
                    <a:pt x="5537" y="1"/>
                  </a:cubicBezTo>
                  <a:cubicBezTo>
                    <a:pt x="5537" y="1"/>
                    <a:pt x="1888" y="2228"/>
                    <a:pt x="941" y="5644"/>
                  </a:cubicBezTo>
                  <a:cubicBezTo>
                    <a:pt x="1" y="9037"/>
                    <a:pt x="2504" y="11287"/>
                    <a:pt x="4145" y="12354"/>
                  </a:cubicBezTo>
                  <a:cubicBezTo>
                    <a:pt x="4145" y="12354"/>
                    <a:pt x="4515" y="13662"/>
                    <a:pt x="5729" y="13662"/>
                  </a:cubicBezTo>
                  <a:cubicBezTo>
                    <a:pt x="5906" y="13662"/>
                    <a:pt x="6101" y="13634"/>
                    <a:pt x="6315" y="13570"/>
                  </a:cubicBezTo>
                  <a:cubicBezTo>
                    <a:pt x="6606" y="13485"/>
                    <a:pt x="6886" y="13365"/>
                    <a:pt x="7148" y="13215"/>
                  </a:cubicBezTo>
                  <a:cubicBezTo>
                    <a:pt x="5405" y="11785"/>
                    <a:pt x="6221" y="11089"/>
                    <a:pt x="6221" y="11089"/>
                  </a:cubicBezTo>
                  <a:cubicBezTo>
                    <a:pt x="3167" y="9603"/>
                    <a:pt x="1654" y="6115"/>
                    <a:pt x="3220" y="4027"/>
                  </a:cubicBezTo>
                  <a:cubicBezTo>
                    <a:pt x="4769" y="1959"/>
                    <a:pt x="6782" y="414"/>
                    <a:pt x="6817" y="386"/>
                  </a:cubicBezTo>
                  <a:cubicBezTo>
                    <a:pt x="6512" y="188"/>
                    <a:pt x="5958" y="1"/>
                    <a:pt x="5556" y="1"/>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073694" y="1687424"/>
              <a:ext cx="366826" cy="130314"/>
            </a:xfrm>
            <a:custGeom>
              <a:avLst/>
              <a:gdLst/>
              <a:ahLst/>
              <a:cxnLst/>
              <a:rect l="l" t="t" r="r" b="b"/>
              <a:pathLst>
                <a:path w="6069" h="2156" extrusionOk="0">
                  <a:moveTo>
                    <a:pt x="200" y="0"/>
                  </a:moveTo>
                  <a:cubicBezTo>
                    <a:pt x="200" y="0"/>
                    <a:pt x="1" y="848"/>
                    <a:pt x="123" y="1660"/>
                  </a:cubicBezTo>
                  <a:cubicBezTo>
                    <a:pt x="253" y="1971"/>
                    <a:pt x="1028" y="2155"/>
                    <a:pt x="2005" y="2155"/>
                  </a:cubicBezTo>
                  <a:cubicBezTo>
                    <a:pt x="3338" y="2155"/>
                    <a:pt x="5050" y="1811"/>
                    <a:pt x="6019" y="975"/>
                  </a:cubicBezTo>
                  <a:lnTo>
                    <a:pt x="6068" y="731"/>
                  </a:lnTo>
                  <a:lnTo>
                    <a:pt x="6068" y="731"/>
                  </a:lnTo>
                  <a:cubicBezTo>
                    <a:pt x="5656" y="853"/>
                    <a:pt x="4808" y="948"/>
                    <a:pt x="3874" y="948"/>
                  </a:cubicBezTo>
                  <a:cubicBezTo>
                    <a:pt x="2419" y="948"/>
                    <a:pt x="755" y="718"/>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076958" y="1687484"/>
              <a:ext cx="147298" cy="130254"/>
            </a:xfrm>
            <a:custGeom>
              <a:avLst/>
              <a:gdLst/>
              <a:ahLst/>
              <a:cxnLst/>
              <a:rect l="l" t="t" r="r" b="b"/>
              <a:pathLst>
                <a:path w="2437" h="2155" extrusionOk="0">
                  <a:moveTo>
                    <a:pt x="146" y="0"/>
                  </a:moveTo>
                  <a:cubicBezTo>
                    <a:pt x="24" y="570"/>
                    <a:pt x="0" y="1106"/>
                    <a:pt x="51" y="1608"/>
                  </a:cubicBezTo>
                  <a:cubicBezTo>
                    <a:pt x="57" y="1626"/>
                    <a:pt x="62" y="1641"/>
                    <a:pt x="70" y="1660"/>
                  </a:cubicBezTo>
                  <a:cubicBezTo>
                    <a:pt x="200" y="1970"/>
                    <a:pt x="974" y="2154"/>
                    <a:pt x="1951" y="2154"/>
                  </a:cubicBezTo>
                  <a:cubicBezTo>
                    <a:pt x="2108" y="2154"/>
                    <a:pt x="2271" y="2149"/>
                    <a:pt x="2437" y="2140"/>
                  </a:cubicBezTo>
                  <a:cubicBezTo>
                    <a:pt x="2214" y="1702"/>
                    <a:pt x="2053" y="1252"/>
                    <a:pt x="1964" y="804"/>
                  </a:cubicBezTo>
                  <a:cubicBezTo>
                    <a:pt x="1158" y="665"/>
                    <a:pt x="467" y="414"/>
                    <a:pt x="146" y="0"/>
                  </a:cubicBezTo>
                  <a:close/>
                </a:path>
              </a:pathLst>
            </a:custGeom>
            <a:solidFill>
              <a:srgbClr val="E5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1284455" y="1845722"/>
              <a:ext cx="188339" cy="226780"/>
            </a:xfrm>
            <a:custGeom>
              <a:avLst/>
              <a:gdLst/>
              <a:ahLst/>
              <a:cxnLst/>
              <a:rect l="l" t="t" r="r" b="b"/>
              <a:pathLst>
                <a:path w="3116" h="3752" extrusionOk="0">
                  <a:moveTo>
                    <a:pt x="3115" y="1"/>
                  </a:moveTo>
                  <a:lnTo>
                    <a:pt x="3115" y="1"/>
                  </a:lnTo>
                  <a:cubicBezTo>
                    <a:pt x="3044" y="208"/>
                    <a:pt x="2986" y="417"/>
                    <a:pt x="2923" y="622"/>
                  </a:cubicBezTo>
                  <a:lnTo>
                    <a:pt x="2808" y="924"/>
                  </a:lnTo>
                  <a:cubicBezTo>
                    <a:pt x="2767" y="1023"/>
                    <a:pt x="2741" y="1128"/>
                    <a:pt x="2690" y="1222"/>
                  </a:cubicBezTo>
                  <a:cubicBezTo>
                    <a:pt x="2595" y="1414"/>
                    <a:pt x="2520" y="1615"/>
                    <a:pt x="2404" y="1793"/>
                  </a:cubicBezTo>
                  <a:cubicBezTo>
                    <a:pt x="2348" y="1883"/>
                    <a:pt x="2305" y="1981"/>
                    <a:pt x="2242" y="2066"/>
                  </a:cubicBezTo>
                  <a:lnTo>
                    <a:pt x="2059" y="2325"/>
                  </a:lnTo>
                  <a:cubicBezTo>
                    <a:pt x="1803" y="2662"/>
                    <a:pt x="1498" y="2958"/>
                    <a:pt x="1155" y="3204"/>
                  </a:cubicBezTo>
                  <a:cubicBezTo>
                    <a:pt x="808" y="3447"/>
                    <a:pt x="422" y="3642"/>
                    <a:pt x="0" y="3752"/>
                  </a:cubicBezTo>
                  <a:cubicBezTo>
                    <a:pt x="438" y="3733"/>
                    <a:pt x="867" y="3576"/>
                    <a:pt x="1248" y="3349"/>
                  </a:cubicBezTo>
                  <a:cubicBezTo>
                    <a:pt x="1632" y="3122"/>
                    <a:pt x="1961" y="2810"/>
                    <a:pt x="2236" y="2459"/>
                  </a:cubicBezTo>
                  <a:lnTo>
                    <a:pt x="2424" y="2184"/>
                  </a:lnTo>
                  <a:cubicBezTo>
                    <a:pt x="2456" y="2138"/>
                    <a:pt x="2485" y="2090"/>
                    <a:pt x="2509" y="2040"/>
                  </a:cubicBezTo>
                  <a:lnTo>
                    <a:pt x="2588" y="1894"/>
                  </a:lnTo>
                  <a:cubicBezTo>
                    <a:pt x="2698" y="1700"/>
                    <a:pt x="2772" y="1492"/>
                    <a:pt x="2851" y="1285"/>
                  </a:cubicBezTo>
                  <a:cubicBezTo>
                    <a:pt x="2928" y="1078"/>
                    <a:pt x="2971" y="861"/>
                    <a:pt x="3028" y="651"/>
                  </a:cubicBezTo>
                  <a:cubicBezTo>
                    <a:pt x="3062" y="433"/>
                    <a:pt x="3092" y="216"/>
                    <a:pt x="3115" y="1"/>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1141933" y="1393132"/>
              <a:ext cx="237599" cy="209735"/>
            </a:xfrm>
            <a:custGeom>
              <a:avLst/>
              <a:gdLst/>
              <a:ahLst/>
              <a:cxnLst/>
              <a:rect l="l" t="t" r="r" b="b"/>
              <a:pathLst>
                <a:path w="3931" h="3470" extrusionOk="0">
                  <a:moveTo>
                    <a:pt x="2713" y="1"/>
                  </a:moveTo>
                  <a:cubicBezTo>
                    <a:pt x="2457" y="1"/>
                    <a:pt x="2152" y="126"/>
                    <a:pt x="1815" y="420"/>
                  </a:cubicBezTo>
                  <a:cubicBezTo>
                    <a:pt x="908" y="1212"/>
                    <a:pt x="204" y="2308"/>
                    <a:pt x="204" y="2308"/>
                  </a:cubicBezTo>
                  <a:cubicBezTo>
                    <a:pt x="204" y="2308"/>
                    <a:pt x="204" y="2308"/>
                    <a:pt x="204" y="2308"/>
                  </a:cubicBezTo>
                  <a:lnTo>
                    <a:pt x="204" y="2308"/>
                  </a:lnTo>
                  <a:cubicBezTo>
                    <a:pt x="0" y="2942"/>
                    <a:pt x="569" y="3469"/>
                    <a:pt x="1327" y="3469"/>
                  </a:cubicBezTo>
                  <a:cubicBezTo>
                    <a:pt x="1777" y="3469"/>
                    <a:pt x="2294" y="3283"/>
                    <a:pt x="2754" y="2822"/>
                  </a:cubicBezTo>
                  <a:cubicBezTo>
                    <a:pt x="3931" y="1645"/>
                    <a:pt x="3643" y="1"/>
                    <a:pt x="27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1143202" y="1393192"/>
              <a:ext cx="207378" cy="208768"/>
            </a:xfrm>
            <a:custGeom>
              <a:avLst/>
              <a:gdLst/>
              <a:ahLst/>
              <a:cxnLst/>
              <a:rect l="l" t="t" r="r" b="b"/>
              <a:pathLst>
                <a:path w="3431" h="3454" extrusionOk="0">
                  <a:moveTo>
                    <a:pt x="2691" y="0"/>
                  </a:moveTo>
                  <a:cubicBezTo>
                    <a:pt x="2435" y="0"/>
                    <a:pt x="2131" y="125"/>
                    <a:pt x="1794" y="419"/>
                  </a:cubicBezTo>
                  <a:cubicBezTo>
                    <a:pt x="1276" y="912"/>
                    <a:pt x="728" y="1513"/>
                    <a:pt x="251" y="2206"/>
                  </a:cubicBezTo>
                  <a:lnTo>
                    <a:pt x="249" y="2208"/>
                  </a:lnTo>
                  <a:cubicBezTo>
                    <a:pt x="226" y="2241"/>
                    <a:pt x="205" y="2276"/>
                    <a:pt x="183" y="2308"/>
                  </a:cubicBezTo>
                  <a:cubicBezTo>
                    <a:pt x="0" y="2880"/>
                    <a:pt x="445" y="3364"/>
                    <a:pt x="1089" y="3453"/>
                  </a:cubicBezTo>
                  <a:cubicBezTo>
                    <a:pt x="1177" y="3262"/>
                    <a:pt x="1286" y="3081"/>
                    <a:pt x="1412" y="2912"/>
                  </a:cubicBezTo>
                  <a:cubicBezTo>
                    <a:pt x="2099" y="1994"/>
                    <a:pt x="2828" y="1205"/>
                    <a:pt x="3431" y="607"/>
                  </a:cubicBezTo>
                  <a:cubicBezTo>
                    <a:pt x="3309" y="243"/>
                    <a:pt x="3048" y="0"/>
                    <a:pt x="2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1987578" y="1315948"/>
              <a:ext cx="357034" cy="319983"/>
            </a:xfrm>
            <a:custGeom>
              <a:avLst/>
              <a:gdLst/>
              <a:ahLst/>
              <a:cxnLst/>
              <a:rect l="l" t="t" r="r" b="b"/>
              <a:pathLst>
                <a:path w="5907" h="5294" extrusionOk="0">
                  <a:moveTo>
                    <a:pt x="4294" y="0"/>
                  </a:moveTo>
                  <a:cubicBezTo>
                    <a:pt x="2746" y="1196"/>
                    <a:pt x="975" y="1362"/>
                    <a:pt x="295" y="1593"/>
                  </a:cubicBezTo>
                  <a:cubicBezTo>
                    <a:pt x="0" y="1819"/>
                    <a:pt x="112" y="2162"/>
                    <a:pt x="112" y="2162"/>
                  </a:cubicBezTo>
                  <a:cubicBezTo>
                    <a:pt x="1047" y="3438"/>
                    <a:pt x="1690" y="5294"/>
                    <a:pt x="1690" y="5294"/>
                  </a:cubicBezTo>
                  <a:cubicBezTo>
                    <a:pt x="4732" y="4463"/>
                    <a:pt x="5723" y="2855"/>
                    <a:pt x="5723" y="2855"/>
                  </a:cubicBezTo>
                  <a:cubicBezTo>
                    <a:pt x="5811" y="2674"/>
                    <a:pt x="5893" y="2412"/>
                    <a:pt x="5907" y="2286"/>
                  </a:cubicBezTo>
                  <a:cubicBezTo>
                    <a:pt x="5460" y="772"/>
                    <a:pt x="4294" y="0"/>
                    <a:pt x="4294" y="0"/>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2005348" y="1281556"/>
              <a:ext cx="339264" cy="319983"/>
            </a:xfrm>
            <a:custGeom>
              <a:avLst/>
              <a:gdLst/>
              <a:ahLst/>
              <a:cxnLst/>
              <a:rect l="l" t="t" r="r" b="b"/>
              <a:pathLst>
                <a:path w="5613" h="5294" extrusionOk="0">
                  <a:moveTo>
                    <a:pt x="4183" y="0"/>
                  </a:moveTo>
                  <a:cubicBezTo>
                    <a:pt x="2157" y="1564"/>
                    <a:pt x="1" y="2162"/>
                    <a:pt x="1" y="2162"/>
                  </a:cubicBezTo>
                  <a:cubicBezTo>
                    <a:pt x="937" y="3437"/>
                    <a:pt x="1579" y="5293"/>
                    <a:pt x="1579" y="5293"/>
                  </a:cubicBezTo>
                  <a:cubicBezTo>
                    <a:pt x="4621" y="4463"/>
                    <a:pt x="5613" y="2855"/>
                    <a:pt x="5613" y="2855"/>
                  </a:cubicBezTo>
                  <a:cubicBezTo>
                    <a:pt x="5229" y="1035"/>
                    <a:pt x="4183" y="0"/>
                    <a:pt x="4183" y="0"/>
                  </a:cubicBezTo>
                  <a:close/>
                </a:path>
              </a:pathLst>
            </a:custGeom>
            <a:solidFill>
              <a:srgbClr val="FAF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073103" y="1448920"/>
              <a:ext cx="207257" cy="114297"/>
            </a:xfrm>
            <a:custGeom>
              <a:avLst/>
              <a:gdLst/>
              <a:ahLst/>
              <a:cxnLst/>
              <a:rect l="l" t="t" r="r" b="b"/>
              <a:pathLst>
                <a:path w="3429" h="1891" extrusionOk="0">
                  <a:moveTo>
                    <a:pt x="0" y="1"/>
                  </a:moveTo>
                  <a:cubicBezTo>
                    <a:pt x="86" y="145"/>
                    <a:pt x="166" y="292"/>
                    <a:pt x="238" y="443"/>
                  </a:cubicBezTo>
                  <a:cubicBezTo>
                    <a:pt x="309" y="594"/>
                    <a:pt x="381" y="745"/>
                    <a:pt x="446" y="899"/>
                  </a:cubicBezTo>
                  <a:cubicBezTo>
                    <a:pt x="510" y="1052"/>
                    <a:pt x="571" y="1208"/>
                    <a:pt x="627" y="1364"/>
                  </a:cubicBezTo>
                  <a:cubicBezTo>
                    <a:pt x="685" y="1521"/>
                    <a:pt x="735" y="1679"/>
                    <a:pt x="786" y="1838"/>
                  </a:cubicBezTo>
                  <a:lnTo>
                    <a:pt x="802" y="1891"/>
                  </a:lnTo>
                  <a:lnTo>
                    <a:pt x="853" y="1873"/>
                  </a:lnTo>
                  <a:cubicBezTo>
                    <a:pt x="1089" y="1791"/>
                    <a:pt x="1319" y="1696"/>
                    <a:pt x="1544" y="1588"/>
                  </a:cubicBezTo>
                  <a:cubicBezTo>
                    <a:pt x="1768" y="1482"/>
                    <a:pt x="1988" y="1366"/>
                    <a:pt x="2203" y="1244"/>
                  </a:cubicBezTo>
                  <a:cubicBezTo>
                    <a:pt x="2631" y="994"/>
                    <a:pt x="3044" y="718"/>
                    <a:pt x="3429" y="407"/>
                  </a:cubicBezTo>
                  <a:lnTo>
                    <a:pt x="3429" y="407"/>
                  </a:lnTo>
                  <a:lnTo>
                    <a:pt x="3116" y="606"/>
                  </a:lnTo>
                  <a:lnTo>
                    <a:pt x="2799" y="797"/>
                  </a:lnTo>
                  <a:cubicBezTo>
                    <a:pt x="2590" y="927"/>
                    <a:pt x="2373" y="1044"/>
                    <a:pt x="2157" y="1161"/>
                  </a:cubicBezTo>
                  <a:cubicBezTo>
                    <a:pt x="1940" y="1276"/>
                    <a:pt x="1720" y="1385"/>
                    <a:pt x="1498" y="1489"/>
                  </a:cubicBezTo>
                  <a:cubicBezTo>
                    <a:pt x="1291" y="1583"/>
                    <a:pt x="1082" y="1677"/>
                    <a:pt x="871" y="1753"/>
                  </a:cubicBezTo>
                  <a:lnTo>
                    <a:pt x="871" y="1753"/>
                  </a:lnTo>
                  <a:cubicBezTo>
                    <a:pt x="823" y="1611"/>
                    <a:pt x="770" y="1470"/>
                    <a:pt x="717" y="1330"/>
                  </a:cubicBezTo>
                  <a:cubicBezTo>
                    <a:pt x="656" y="1173"/>
                    <a:pt x="584" y="1021"/>
                    <a:pt x="513" y="868"/>
                  </a:cubicBezTo>
                  <a:cubicBezTo>
                    <a:pt x="439" y="717"/>
                    <a:pt x="363" y="566"/>
                    <a:pt x="277" y="422"/>
                  </a:cubicBezTo>
                  <a:cubicBezTo>
                    <a:pt x="191" y="277"/>
                    <a:pt x="103" y="134"/>
                    <a:pt x="0" y="1"/>
                  </a:cubicBezTo>
                  <a:close/>
                </a:path>
              </a:pathLst>
            </a:custGeom>
            <a:solidFill>
              <a:srgbClr val="DFD1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2"/>
            <p:cNvSpPr/>
            <p:nvPr/>
          </p:nvSpPr>
          <p:spPr>
            <a:xfrm>
              <a:off x="2229769" y="1360131"/>
              <a:ext cx="92840" cy="92417"/>
            </a:xfrm>
            <a:custGeom>
              <a:avLst/>
              <a:gdLst/>
              <a:ahLst/>
              <a:cxnLst/>
              <a:rect l="l" t="t" r="r" b="b"/>
              <a:pathLst>
                <a:path w="1536" h="1529" extrusionOk="0">
                  <a:moveTo>
                    <a:pt x="615" y="1"/>
                  </a:moveTo>
                  <a:cubicBezTo>
                    <a:pt x="520" y="1"/>
                    <a:pt x="428" y="24"/>
                    <a:pt x="346" y="74"/>
                  </a:cubicBezTo>
                  <a:cubicBezTo>
                    <a:pt x="51" y="254"/>
                    <a:pt x="0" y="710"/>
                    <a:pt x="234" y="1092"/>
                  </a:cubicBezTo>
                  <a:cubicBezTo>
                    <a:pt x="402" y="1367"/>
                    <a:pt x="672" y="1529"/>
                    <a:pt x="921" y="1529"/>
                  </a:cubicBezTo>
                  <a:cubicBezTo>
                    <a:pt x="1016" y="1529"/>
                    <a:pt x="1108" y="1505"/>
                    <a:pt x="1190" y="1455"/>
                  </a:cubicBezTo>
                  <a:cubicBezTo>
                    <a:pt x="1485" y="1275"/>
                    <a:pt x="1536" y="820"/>
                    <a:pt x="1303" y="439"/>
                  </a:cubicBezTo>
                  <a:cubicBezTo>
                    <a:pt x="1134" y="162"/>
                    <a:pt x="864" y="1"/>
                    <a:pt x="6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p:nvPr/>
          </p:nvSpPr>
          <p:spPr>
            <a:xfrm>
              <a:off x="2132699" y="1491108"/>
              <a:ext cx="69207" cy="42854"/>
            </a:xfrm>
            <a:custGeom>
              <a:avLst/>
              <a:gdLst/>
              <a:ahLst/>
              <a:cxnLst/>
              <a:rect l="l" t="t" r="r" b="b"/>
              <a:pathLst>
                <a:path w="1145" h="709" extrusionOk="0">
                  <a:moveTo>
                    <a:pt x="955" y="0"/>
                  </a:moveTo>
                  <a:cubicBezTo>
                    <a:pt x="931" y="0"/>
                    <a:pt x="906" y="6"/>
                    <a:pt x="883" y="17"/>
                  </a:cubicBezTo>
                  <a:lnTo>
                    <a:pt x="109" y="391"/>
                  </a:lnTo>
                  <a:cubicBezTo>
                    <a:pt x="38" y="425"/>
                    <a:pt x="1" y="503"/>
                    <a:pt x="18" y="579"/>
                  </a:cubicBezTo>
                  <a:cubicBezTo>
                    <a:pt x="36" y="655"/>
                    <a:pt x="104" y="708"/>
                    <a:pt x="182" y="708"/>
                  </a:cubicBezTo>
                  <a:cubicBezTo>
                    <a:pt x="207" y="708"/>
                    <a:pt x="232" y="702"/>
                    <a:pt x="254" y="691"/>
                  </a:cubicBezTo>
                  <a:lnTo>
                    <a:pt x="1028" y="317"/>
                  </a:lnTo>
                  <a:cubicBezTo>
                    <a:pt x="1111" y="277"/>
                    <a:pt x="1145" y="177"/>
                    <a:pt x="1105" y="95"/>
                  </a:cubicBezTo>
                  <a:cubicBezTo>
                    <a:pt x="1076" y="35"/>
                    <a:pt x="101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2"/>
            <p:cNvSpPr/>
            <p:nvPr/>
          </p:nvSpPr>
          <p:spPr>
            <a:xfrm>
              <a:off x="2120308" y="1470619"/>
              <a:ext cx="68784" cy="41040"/>
            </a:xfrm>
            <a:custGeom>
              <a:avLst/>
              <a:gdLst/>
              <a:ahLst/>
              <a:cxnLst/>
              <a:rect l="l" t="t" r="r" b="b"/>
              <a:pathLst>
                <a:path w="1138" h="679" extrusionOk="0">
                  <a:moveTo>
                    <a:pt x="947" y="0"/>
                  </a:moveTo>
                  <a:cubicBezTo>
                    <a:pt x="923" y="0"/>
                    <a:pt x="898" y="6"/>
                    <a:pt x="875" y="17"/>
                  </a:cubicBezTo>
                  <a:lnTo>
                    <a:pt x="111" y="360"/>
                  </a:lnTo>
                  <a:cubicBezTo>
                    <a:pt x="40" y="393"/>
                    <a:pt x="0" y="470"/>
                    <a:pt x="17" y="547"/>
                  </a:cubicBezTo>
                  <a:cubicBezTo>
                    <a:pt x="34" y="623"/>
                    <a:pt x="101" y="679"/>
                    <a:pt x="180" y="679"/>
                  </a:cubicBezTo>
                  <a:cubicBezTo>
                    <a:pt x="203" y="679"/>
                    <a:pt x="226" y="674"/>
                    <a:pt x="248" y="664"/>
                  </a:cubicBezTo>
                  <a:lnTo>
                    <a:pt x="1012" y="320"/>
                  </a:lnTo>
                  <a:cubicBezTo>
                    <a:pt x="1098" y="283"/>
                    <a:pt x="1137" y="184"/>
                    <a:pt x="1099" y="98"/>
                  </a:cubicBezTo>
                  <a:cubicBezTo>
                    <a:pt x="1071" y="37"/>
                    <a:pt x="1010" y="0"/>
                    <a:pt x="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2"/>
            <p:cNvSpPr/>
            <p:nvPr/>
          </p:nvSpPr>
          <p:spPr>
            <a:xfrm>
              <a:off x="2106890" y="1451398"/>
              <a:ext cx="67756" cy="39288"/>
            </a:xfrm>
            <a:custGeom>
              <a:avLst/>
              <a:gdLst/>
              <a:ahLst/>
              <a:cxnLst/>
              <a:rect l="l" t="t" r="r" b="b"/>
              <a:pathLst>
                <a:path w="1121" h="650" extrusionOk="0">
                  <a:moveTo>
                    <a:pt x="932" y="1"/>
                  </a:moveTo>
                  <a:cubicBezTo>
                    <a:pt x="912" y="1"/>
                    <a:pt x="891" y="4"/>
                    <a:pt x="871" y="12"/>
                  </a:cubicBezTo>
                  <a:lnTo>
                    <a:pt x="115" y="330"/>
                  </a:lnTo>
                  <a:cubicBezTo>
                    <a:pt x="41" y="360"/>
                    <a:pt x="0" y="438"/>
                    <a:pt x="16" y="516"/>
                  </a:cubicBezTo>
                  <a:cubicBezTo>
                    <a:pt x="32" y="594"/>
                    <a:pt x="100" y="650"/>
                    <a:pt x="180" y="650"/>
                  </a:cubicBezTo>
                  <a:cubicBezTo>
                    <a:pt x="201" y="650"/>
                    <a:pt x="223" y="645"/>
                    <a:pt x="243" y="636"/>
                  </a:cubicBezTo>
                  <a:lnTo>
                    <a:pt x="1000" y="320"/>
                  </a:lnTo>
                  <a:cubicBezTo>
                    <a:pt x="1082" y="283"/>
                    <a:pt x="1121" y="187"/>
                    <a:pt x="1086" y="103"/>
                  </a:cubicBezTo>
                  <a:cubicBezTo>
                    <a:pt x="1059" y="39"/>
                    <a:pt x="998" y="1"/>
                    <a:pt x="9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2"/>
            <p:cNvSpPr/>
            <p:nvPr/>
          </p:nvSpPr>
          <p:spPr>
            <a:xfrm>
              <a:off x="2155788" y="1376631"/>
              <a:ext cx="50953" cy="50772"/>
            </a:xfrm>
            <a:custGeom>
              <a:avLst/>
              <a:gdLst/>
              <a:ahLst/>
              <a:cxnLst/>
              <a:rect l="l" t="t" r="r" b="b"/>
              <a:pathLst>
                <a:path w="843" h="840" extrusionOk="0">
                  <a:moveTo>
                    <a:pt x="337" y="0"/>
                  </a:moveTo>
                  <a:cubicBezTo>
                    <a:pt x="285" y="0"/>
                    <a:pt x="235" y="13"/>
                    <a:pt x="190" y="41"/>
                  </a:cubicBezTo>
                  <a:cubicBezTo>
                    <a:pt x="29" y="140"/>
                    <a:pt x="1" y="390"/>
                    <a:pt x="127" y="599"/>
                  </a:cubicBezTo>
                  <a:cubicBezTo>
                    <a:pt x="220" y="751"/>
                    <a:pt x="369" y="840"/>
                    <a:pt x="505" y="840"/>
                  </a:cubicBezTo>
                  <a:cubicBezTo>
                    <a:pt x="557" y="840"/>
                    <a:pt x="607" y="827"/>
                    <a:pt x="652" y="799"/>
                  </a:cubicBezTo>
                  <a:cubicBezTo>
                    <a:pt x="814" y="701"/>
                    <a:pt x="842" y="451"/>
                    <a:pt x="715" y="241"/>
                  </a:cubicBezTo>
                  <a:cubicBezTo>
                    <a:pt x="622" y="89"/>
                    <a:pt x="474" y="0"/>
                    <a:pt x="3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6BA6B115-5A1F-9300-37E9-F9584AF76D04}"/>
              </a:ext>
            </a:extLst>
          </p:cNvPr>
          <p:cNvPicPr>
            <a:picLocks noChangeAspect="1"/>
          </p:cNvPicPr>
          <p:nvPr/>
        </p:nvPicPr>
        <p:blipFill>
          <a:blip r:embed="rId3"/>
          <a:stretch>
            <a:fillRect/>
          </a:stretch>
        </p:blipFill>
        <p:spPr>
          <a:xfrm>
            <a:off x="1394614" y="3415553"/>
            <a:ext cx="2008420" cy="1614073"/>
          </a:xfrm>
          <a:prstGeom prst="rect">
            <a:avLst/>
          </a:prstGeom>
        </p:spPr>
      </p:pic>
      <p:pic>
        <p:nvPicPr>
          <p:cNvPr id="3" name="Picture 2">
            <a:extLst>
              <a:ext uri="{FF2B5EF4-FFF2-40B4-BE49-F238E27FC236}">
                <a16:creationId xmlns:a16="http://schemas.microsoft.com/office/drawing/2014/main" id="{FF00A5D6-3981-66CC-474F-4795D25D10CC}"/>
              </a:ext>
            </a:extLst>
          </p:cNvPr>
          <p:cNvPicPr>
            <a:picLocks noChangeAspect="1"/>
          </p:cNvPicPr>
          <p:nvPr/>
        </p:nvPicPr>
        <p:blipFill>
          <a:blip r:embed="rId4"/>
          <a:stretch>
            <a:fillRect/>
          </a:stretch>
        </p:blipFill>
        <p:spPr>
          <a:xfrm>
            <a:off x="6822394" y="3238753"/>
            <a:ext cx="353599" cy="353599"/>
          </a:xfrm>
          <a:prstGeom prst="rect">
            <a:avLst/>
          </a:prstGeom>
        </p:spPr>
      </p:pic>
      <p:pic>
        <p:nvPicPr>
          <p:cNvPr id="4" name="Picture 3">
            <a:extLst>
              <a:ext uri="{FF2B5EF4-FFF2-40B4-BE49-F238E27FC236}">
                <a16:creationId xmlns:a16="http://schemas.microsoft.com/office/drawing/2014/main" id="{CF4D3FF6-63CF-BD7E-4DB5-DF90FCF652DC}"/>
              </a:ext>
            </a:extLst>
          </p:cNvPr>
          <p:cNvPicPr>
            <a:picLocks noChangeAspect="1"/>
          </p:cNvPicPr>
          <p:nvPr/>
        </p:nvPicPr>
        <p:blipFill>
          <a:blip r:embed="rId4"/>
          <a:stretch>
            <a:fillRect/>
          </a:stretch>
        </p:blipFill>
        <p:spPr>
          <a:xfrm>
            <a:off x="4711206" y="4194268"/>
            <a:ext cx="353599" cy="353599"/>
          </a:xfrm>
          <a:prstGeom prst="rect">
            <a:avLst/>
          </a:prstGeom>
        </p:spPr>
      </p:pic>
      <p:pic>
        <p:nvPicPr>
          <p:cNvPr id="5" name="Picture 4">
            <a:extLst>
              <a:ext uri="{FF2B5EF4-FFF2-40B4-BE49-F238E27FC236}">
                <a16:creationId xmlns:a16="http://schemas.microsoft.com/office/drawing/2014/main" id="{2854C921-1DD8-95FD-2D1C-A9FB616CD812}"/>
              </a:ext>
            </a:extLst>
          </p:cNvPr>
          <p:cNvPicPr>
            <a:picLocks noChangeAspect="1"/>
          </p:cNvPicPr>
          <p:nvPr/>
        </p:nvPicPr>
        <p:blipFill>
          <a:blip r:embed="rId4"/>
          <a:stretch>
            <a:fillRect/>
          </a:stretch>
        </p:blipFill>
        <p:spPr>
          <a:xfrm>
            <a:off x="993095" y="385508"/>
            <a:ext cx="353599" cy="3535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3"/>
          <p:cNvSpPr txBox="1">
            <a:spLocks noGrp="1"/>
          </p:cNvSpPr>
          <p:nvPr>
            <p:ph type="title"/>
          </p:nvPr>
        </p:nvSpPr>
        <p:spPr>
          <a:xfrm>
            <a:off x="3295912" y="16951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ORGANISATION</a:t>
            </a:r>
            <a:endParaRPr sz="1800" dirty="0"/>
          </a:p>
        </p:txBody>
      </p:sp>
      <p:sp>
        <p:nvSpPr>
          <p:cNvPr id="1061" name="Google Shape;1061;p43"/>
          <p:cNvSpPr txBox="1">
            <a:spLocks noGrp="1"/>
          </p:cNvSpPr>
          <p:nvPr>
            <p:ph type="title" idx="2"/>
          </p:nvPr>
        </p:nvSpPr>
        <p:spPr>
          <a:xfrm>
            <a:off x="3740572" y="1379771"/>
            <a:ext cx="1447888"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Eras Bold ITC" panose="020B0907030504020204" pitchFamily="34" charset="0"/>
              </a:rPr>
              <a:t>1 WEEK</a:t>
            </a:r>
            <a:endParaRPr sz="1800" dirty="0">
              <a:latin typeface="Eras Bold ITC" panose="020B0907030504020204" pitchFamily="34" charset="0"/>
            </a:endParaRPr>
          </a:p>
        </p:txBody>
      </p:sp>
      <p:sp>
        <p:nvSpPr>
          <p:cNvPr id="1062" name="Google Shape;1062;p43"/>
          <p:cNvSpPr txBox="1">
            <a:spLocks noGrp="1"/>
          </p:cNvSpPr>
          <p:nvPr>
            <p:ph type="subTitle" idx="1"/>
          </p:nvPr>
        </p:nvSpPr>
        <p:spPr>
          <a:xfrm>
            <a:off x="3259233" y="2281675"/>
            <a:ext cx="247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Creating logo and discussing ideas about the game</a:t>
            </a:r>
            <a:endParaRPr dirty="0"/>
          </a:p>
        </p:txBody>
      </p:sp>
      <p:sp>
        <p:nvSpPr>
          <p:cNvPr id="1063" name="Google Shape;1063;p43"/>
          <p:cNvSpPr txBox="1">
            <a:spLocks noGrp="1"/>
          </p:cNvSpPr>
          <p:nvPr>
            <p:ph type="title" idx="3"/>
          </p:nvPr>
        </p:nvSpPr>
        <p:spPr>
          <a:xfrm>
            <a:off x="6063252" y="16951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DESIGN</a:t>
            </a:r>
            <a:endParaRPr sz="1800" dirty="0"/>
          </a:p>
        </p:txBody>
      </p:sp>
      <p:sp>
        <p:nvSpPr>
          <p:cNvPr id="1064" name="Google Shape;1064;p43"/>
          <p:cNvSpPr txBox="1">
            <a:spLocks noGrp="1"/>
          </p:cNvSpPr>
          <p:nvPr>
            <p:ph type="title" idx="4"/>
          </p:nvPr>
        </p:nvSpPr>
        <p:spPr>
          <a:xfrm>
            <a:off x="6094670" y="1359372"/>
            <a:ext cx="2291213"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latin typeface="Eras Bold ITC" panose="020B0907030504020204" pitchFamily="34" charset="0"/>
              </a:rPr>
              <a:t>2 WEEK</a:t>
            </a:r>
          </a:p>
        </p:txBody>
      </p:sp>
      <p:sp>
        <p:nvSpPr>
          <p:cNvPr id="1065" name="Google Shape;1065;p43"/>
          <p:cNvSpPr txBox="1">
            <a:spLocks noGrp="1"/>
          </p:cNvSpPr>
          <p:nvPr>
            <p:ph type="subTitle" idx="5"/>
          </p:nvPr>
        </p:nvSpPr>
        <p:spPr>
          <a:xfrm>
            <a:off x="6050137" y="2244872"/>
            <a:ext cx="247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Making the design</a:t>
            </a:r>
          </a:p>
          <a:p>
            <a:pPr marL="0" lvl="0" indent="0" algn="ctr" rtl="0">
              <a:spcBef>
                <a:spcPts val="0"/>
              </a:spcBef>
              <a:spcAft>
                <a:spcPts val="0"/>
              </a:spcAft>
              <a:buNone/>
            </a:pPr>
            <a:r>
              <a:rPr lang="en-US" dirty="0"/>
              <a:t>and implementing our ideas through code</a:t>
            </a:r>
            <a:r>
              <a:rPr lang="en" dirty="0"/>
              <a:t> </a:t>
            </a:r>
            <a:endParaRPr dirty="0"/>
          </a:p>
        </p:txBody>
      </p:sp>
      <p:sp>
        <p:nvSpPr>
          <p:cNvPr id="1066" name="Google Shape;1066;p43"/>
          <p:cNvSpPr txBox="1">
            <a:spLocks noGrp="1"/>
          </p:cNvSpPr>
          <p:nvPr>
            <p:ph type="title" idx="6"/>
          </p:nvPr>
        </p:nvSpPr>
        <p:spPr>
          <a:xfrm>
            <a:off x="3278115" y="360594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CODE</a:t>
            </a:r>
            <a:endParaRPr sz="1800" dirty="0"/>
          </a:p>
        </p:txBody>
      </p:sp>
      <p:sp>
        <p:nvSpPr>
          <p:cNvPr id="1067" name="Google Shape;1067;p43"/>
          <p:cNvSpPr txBox="1">
            <a:spLocks noGrp="1"/>
          </p:cNvSpPr>
          <p:nvPr>
            <p:ph type="title" idx="7"/>
          </p:nvPr>
        </p:nvSpPr>
        <p:spPr>
          <a:xfrm>
            <a:off x="3332691" y="3680102"/>
            <a:ext cx="2160687" cy="235859"/>
          </a:xfrm>
          <a:prstGeom prst="rect">
            <a:avLst/>
          </a:prstGeom>
        </p:spPr>
        <p:txBody>
          <a:bodyPr spcFirstLastPara="1" wrap="square" lIns="91425" tIns="91425" rIns="91425" bIns="91425" anchor="ctr" anchorCtr="0">
            <a:noAutofit/>
          </a:bodyPr>
          <a:lstStyle/>
          <a:p>
            <a:r>
              <a:rPr lang="en-US" sz="1800" dirty="0">
                <a:latin typeface="Eras Bold ITC" panose="020B0907030504020204" pitchFamily="34" charset="0"/>
              </a:rPr>
              <a:t>3 WEEK</a:t>
            </a:r>
            <a:br>
              <a:rPr lang="en-US" sz="3200" dirty="0">
                <a:latin typeface="Eras Bold ITC" panose="020B0907030504020204" pitchFamily="34" charset="0"/>
              </a:rPr>
            </a:br>
            <a:endParaRPr dirty="0"/>
          </a:p>
        </p:txBody>
      </p:sp>
      <p:sp>
        <p:nvSpPr>
          <p:cNvPr id="1068" name="Google Shape;1068;p43"/>
          <p:cNvSpPr txBox="1">
            <a:spLocks noGrp="1"/>
          </p:cNvSpPr>
          <p:nvPr>
            <p:ph type="subTitle" idx="8"/>
          </p:nvPr>
        </p:nvSpPr>
        <p:spPr>
          <a:xfrm>
            <a:off x="3176285" y="3939990"/>
            <a:ext cx="247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Developing the code</a:t>
            </a:r>
            <a:endParaRPr dirty="0"/>
          </a:p>
        </p:txBody>
      </p:sp>
      <p:sp>
        <p:nvSpPr>
          <p:cNvPr id="1069" name="Google Shape;1069;p43"/>
          <p:cNvSpPr txBox="1">
            <a:spLocks noGrp="1"/>
          </p:cNvSpPr>
          <p:nvPr>
            <p:ph type="title" idx="9"/>
          </p:nvPr>
        </p:nvSpPr>
        <p:spPr>
          <a:xfrm>
            <a:off x="6166873" y="3591567"/>
            <a:ext cx="2206148"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DOCUMENTS</a:t>
            </a:r>
            <a:endParaRPr sz="1800" dirty="0"/>
          </a:p>
        </p:txBody>
      </p:sp>
      <p:sp>
        <p:nvSpPr>
          <p:cNvPr id="1070" name="Google Shape;1070;p43"/>
          <p:cNvSpPr txBox="1">
            <a:spLocks noGrp="1"/>
          </p:cNvSpPr>
          <p:nvPr>
            <p:ph type="title" idx="13"/>
          </p:nvPr>
        </p:nvSpPr>
        <p:spPr>
          <a:xfrm>
            <a:off x="6074663" y="3712149"/>
            <a:ext cx="2336400" cy="179809"/>
          </a:xfrm>
          <a:prstGeom prst="rect">
            <a:avLst/>
          </a:prstGeom>
        </p:spPr>
        <p:txBody>
          <a:bodyPr spcFirstLastPara="1" wrap="square" lIns="91425" tIns="91425" rIns="91425" bIns="91425" anchor="ctr" anchorCtr="0">
            <a:noAutofit/>
          </a:bodyPr>
          <a:lstStyle/>
          <a:p>
            <a:r>
              <a:rPr lang="en-US" sz="1800" dirty="0">
                <a:latin typeface="Eras Bold ITC" panose="020B0907030504020204" pitchFamily="34" charset="0"/>
              </a:rPr>
              <a:t>4 WEEK</a:t>
            </a:r>
            <a:br>
              <a:rPr lang="en-US" sz="3200" dirty="0">
                <a:latin typeface="Eras Bold ITC" panose="020B0907030504020204" pitchFamily="34" charset="0"/>
              </a:rPr>
            </a:br>
            <a:endParaRPr dirty="0"/>
          </a:p>
        </p:txBody>
      </p:sp>
      <p:sp>
        <p:nvSpPr>
          <p:cNvPr id="1071" name="Google Shape;1071;p43"/>
          <p:cNvSpPr txBox="1">
            <a:spLocks noGrp="1"/>
          </p:cNvSpPr>
          <p:nvPr>
            <p:ph type="subTitle" idx="14"/>
          </p:nvPr>
        </p:nvSpPr>
        <p:spPr>
          <a:xfrm>
            <a:off x="6082802" y="4000658"/>
            <a:ext cx="247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Creating the documentation and presentation</a:t>
            </a:r>
            <a:endParaRPr dirty="0"/>
          </a:p>
        </p:txBody>
      </p:sp>
      <p:sp>
        <p:nvSpPr>
          <p:cNvPr id="1072" name="Google Shape;1072;p43"/>
          <p:cNvSpPr txBox="1">
            <a:spLocks noGrp="1"/>
          </p:cNvSpPr>
          <p:nvPr>
            <p:ph type="title" idx="15"/>
          </p:nvPr>
        </p:nvSpPr>
        <p:spPr>
          <a:xfrm>
            <a:off x="720000" y="445024"/>
            <a:ext cx="7526941" cy="6436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solidFill>
                <a:latin typeface="Eras Bold ITC" panose="020B0907030504020204" pitchFamily="34" charset="0"/>
              </a:rPr>
              <a:t>STAGES OF DEVELOPMENT</a:t>
            </a:r>
            <a:endParaRPr sz="2800" dirty="0">
              <a:latin typeface="Eras Bold ITC" panose="020B0907030504020204" pitchFamily="34" charset="0"/>
            </a:endParaRPr>
          </a:p>
        </p:txBody>
      </p:sp>
      <p:grpSp>
        <p:nvGrpSpPr>
          <p:cNvPr id="1073" name="Google Shape;1073;p43"/>
          <p:cNvGrpSpPr/>
          <p:nvPr/>
        </p:nvGrpSpPr>
        <p:grpSpPr>
          <a:xfrm>
            <a:off x="715101" y="2100848"/>
            <a:ext cx="1881441" cy="2142209"/>
            <a:chOff x="6642025" y="1437375"/>
            <a:chExt cx="1546347" cy="1760671"/>
          </a:xfrm>
        </p:grpSpPr>
        <p:sp>
          <p:nvSpPr>
            <p:cNvPr id="1074" name="Google Shape;1074;p43"/>
            <p:cNvSpPr/>
            <p:nvPr/>
          </p:nvSpPr>
          <p:spPr>
            <a:xfrm rot="2212438">
              <a:off x="6699819" y="2133455"/>
              <a:ext cx="141301" cy="239733"/>
            </a:xfrm>
            <a:custGeom>
              <a:avLst/>
              <a:gdLst/>
              <a:ahLst/>
              <a:cxnLst/>
              <a:rect l="l" t="t" r="r" b="b"/>
              <a:pathLst>
                <a:path w="1180" h="2002" extrusionOk="0">
                  <a:moveTo>
                    <a:pt x="584" y="1"/>
                  </a:moveTo>
                  <a:cubicBezTo>
                    <a:pt x="453" y="108"/>
                    <a:pt x="346" y="275"/>
                    <a:pt x="275" y="465"/>
                  </a:cubicBezTo>
                  <a:cubicBezTo>
                    <a:pt x="263" y="465"/>
                    <a:pt x="263" y="453"/>
                    <a:pt x="251" y="453"/>
                  </a:cubicBezTo>
                  <a:cubicBezTo>
                    <a:pt x="108" y="572"/>
                    <a:pt x="1" y="811"/>
                    <a:pt x="1" y="1073"/>
                  </a:cubicBezTo>
                  <a:cubicBezTo>
                    <a:pt x="1" y="1346"/>
                    <a:pt x="108" y="1573"/>
                    <a:pt x="251" y="1692"/>
                  </a:cubicBezTo>
                  <a:cubicBezTo>
                    <a:pt x="275" y="1680"/>
                    <a:pt x="299" y="1656"/>
                    <a:pt x="322" y="1632"/>
                  </a:cubicBezTo>
                  <a:cubicBezTo>
                    <a:pt x="382" y="1787"/>
                    <a:pt x="477" y="1906"/>
                    <a:pt x="584" y="2001"/>
                  </a:cubicBezTo>
                  <a:cubicBezTo>
                    <a:pt x="703" y="1906"/>
                    <a:pt x="787" y="1775"/>
                    <a:pt x="858" y="1632"/>
                  </a:cubicBezTo>
                  <a:cubicBezTo>
                    <a:pt x="882" y="1656"/>
                    <a:pt x="906" y="1680"/>
                    <a:pt x="930" y="1692"/>
                  </a:cubicBezTo>
                  <a:cubicBezTo>
                    <a:pt x="1073" y="1573"/>
                    <a:pt x="1180" y="1346"/>
                    <a:pt x="1180" y="1073"/>
                  </a:cubicBezTo>
                  <a:cubicBezTo>
                    <a:pt x="1180" y="811"/>
                    <a:pt x="1073" y="572"/>
                    <a:pt x="930" y="453"/>
                  </a:cubicBezTo>
                  <a:cubicBezTo>
                    <a:pt x="918" y="465"/>
                    <a:pt x="918" y="465"/>
                    <a:pt x="906" y="477"/>
                  </a:cubicBezTo>
                  <a:cubicBezTo>
                    <a:pt x="834" y="275"/>
                    <a:pt x="727" y="108"/>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rot="2212438">
              <a:off x="6717195" y="2161201"/>
              <a:ext cx="108491" cy="184051"/>
            </a:xfrm>
            <a:custGeom>
              <a:avLst/>
              <a:gdLst/>
              <a:ahLst/>
              <a:cxnLst/>
              <a:rect l="l" t="t" r="r" b="b"/>
              <a:pathLst>
                <a:path w="906" h="1537" extrusionOk="0">
                  <a:moveTo>
                    <a:pt x="441" y="0"/>
                  </a:moveTo>
                  <a:cubicBezTo>
                    <a:pt x="346" y="84"/>
                    <a:pt x="263" y="214"/>
                    <a:pt x="203" y="369"/>
                  </a:cubicBezTo>
                  <a:cubicBezTo>
                    <a:pt x="203" y="357"/>
                    <a:pt x="191" y="357"/>
                    <a:pt x="191" y="357"/>
                  </a:cubicBezTo>
                  <a:cubicBezTo>
                    <a:pt x="72" y="453"/>
                    <a:pt x="1" y="631"/>
                    <a:pt x="1" y="834"/>
                  </a:cubicBezTo>
                  <a:cubicBezTo>
                    <a:pt x="1" y="1036"/>
                    <a:pt x="72" y="1215"/>
                    <a:pt x="191" y="1310"/>
                  </a:cubicBezTo>
                  <a:cubicBezTo>
                    <a:pt x="203" y="1298"/>
                    <a:pt x="227" y="1274"/>
                    <a:pt x="239" y="1262"/>
                  </a:cubicBezTo>
                  <a:cubicBezTo>
                    <a:pt x="287" y="1369"/>
                    <a:pt x="358" y="1465"/>
                    <a:pt x="441" y="1536"/>
                  </a:cubicBezTo>
                  <a:cubicBezTo>
                    <a:pt x="525" y="1465"/>
                    <a:pt x="596" y="1369"/>
                    <a:pt x="656" y="1250"/>
                  </a:cubicBezTo>
                  <a:cubicBezTo>
                    <a:pt x="668" y="1274"/>
                    <a:pt x="691" y="1298"/>
                    <a:pt x="703" y="1310"/>
                  </a:cubicBezTo>
                  <a:cubicBezTo>
                    <a:pt x="822" y="1215"/>
                    <a:pt x="906" y="1036"/>
                    <a:pt x="906" y="834"/>
                  </a:cubicBezTo>
                  <a:cubicBezTo>
                    <a:pt x="906" y="631"/>
                    <a:pt x="822" y="453"/>
                    <a:pt x="703" y="357"/>
                  </a:cubicBezTo>
                  <a:cubicBezTo>
                    <a:pt x="703" y="357"/>
                    <a:pt x="691" y="357"/>
                    <a:pt x="691" y="369"/>
                  </a:cubicBezTo>
                  <a:cubicBezTo>
                    <a:pt x="632" y="214"/>
                    <a:pt x="549" y="84"/>
                    <a:pt x="441" y="0"/>
                  </a:cubicBezTo>
                  <a:close/>
                </a:path>
              </a:pathLst>
            </a:custGeom>
            <a:solidFill>
              <a:srgbClr val="18234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rot="2212438">
              <a:off x="6744379" y="2165513"/>
              <a:ext cx="81308" cy="136991"/>
            </a:xfrm>
            <a:custGeom>
              <a:avLst/>
              <a:gdLst/>
              <a:ahLst/>
              <a:cxnLst/>
              <a:rect l="l" t="t" r="r" b="b"/>
              <a:pathLst>
                <a:path w="679" h="1144" extrusionOk="0">
                  <a:moveTo>
                    <a:pt x="333" y="0"/>
                  </a:moveTo>
                  <a:cubicBezTo>
                    <a:pt x="262" y="60"/>
                    <a:pt x="202" y="155"/>
                    <a:pt x="155" y="274"/>
                  </a:cubicBezTo>
                  <a:cubicBezTo>
                    <a:pt x="155" y="262"/>
                    <a:pt x="155" y="262"/>
                    <a:pt x="143" y="262"/>
                  </a:cubicBezTo>
                  <a:cubicBezTo>
                    <a:pt x="60" y="334"/>
                    <a:pt x="0" y="465"/>
                    <a:pt x="0" y="619"/>
                  </a:cubicBezTo>
                  <a:cubicBezTo>
                    <a:pt x="0" y="762"/>
                    <a:pt x="60" y="893"/>
                    <a:pt x="143" y="965"/>
                  </a:cubicBezTo>
                  <a:cubicBezTo>
                    <a:pt x="167" y="953"/>
                    <a:pt x="179" y="941"/>
                    <a:pt x="191" y="929"/>
                  </a:cubicBezTo>
                  <a:cubicBezTo>
                    <a:pt x="226" y="1012"/>
                    <a:pt x="274" y="1084"/>
                    <a:pt x="333" y="1143"/>
                  </a:cubicBezTo>
                  <a:cubicBezTo>
                    <a:pt x="405" y="1084"/>
                    <a:pt x="452" y="1012"/>
                    <a:pt x="488" y="929"/>
                  </a:cubicBezTo>
                  <a:cubicBezTo>
                    <a:pt x="500" y="941"/>
                    <a:pt x="512" y="953"/>
                    <a:pt x="536" y="965"/>
                  </a:cubicBezTo>
                  <a:cubicBezTo>
                    <a:pt x="619" y="893"/>
                    <a:pt x="679" y="762"/>
                    <a:pt x="679" y="619"/>
                  </a:cubicBezTo>
                  <a:cubicBezTo>
                    <a:pt x="679" y="465"/>
                    <a:pt x="619" y="334"/>
                    <a:pt x="536" y="262"/>
                  </a:cubicBezTo>
                  <a:cubicBezTo>
                    <a:pt x="524" y="262"/>
                    <a:pt x="524" y="274"/>
                    <a:pt x="524" y="274"/>
                  </a:cubicBezTo>
                  <a:cubicBezTo>
                    <a:pt x="476" y="155"/>
                    <a:pt x="417" y="60"/>
                    <a:pt x="333" y="0"/>
                  </a:cubicBez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rot="2212438">
              <a:off x="7589477" y="2800772"/>
              <a:ext cx="141301" cy="239733"/>
            </a:xfrm>
            <a:custGeom>
              <a:avLst/>
              <a:gdLst/>
              <a:ahLst/>
              <a:cxnLst/>
              <a:rect l="l" t="t" r="r" b="b"/>
              <a:pathLst>
                <a:path w="1180" h="2002" extrusionOk="0">
                  <a:moveTo>
                    <a:pt x="584" y="1"/>
                  </a:moveTo>
                  <a:cubicBezTo>
                    <a:pt x="453" y="108"/>
                    <a:pt x="334" y="275"/>
                    <a:pt x="263" y="465"/>
                  </a:cubicBezTo>
                  <a:cubicBezTo>
                    <a:pt x="263" y="465"/>
                    <a:pt x="251" y="453"/>
                    <a:pt x="251" y="453"/>
                  </a:cubicBezTo>
                  <a:cubicBezTo>
                    <a:pt x="96" y="572"/>
                    <a:pt x="1" y="811"/>
                    <a:pt x="1" y="1073"/>
                  </a:cubicBezTo>
                  <a:cubicBezTo>
                    <a:pt x="1" y="1346"/>
                    <a:pt x="96" y="1573"/>
                    <a:pt x="251" y="1692"/>
                  </a:cubicBezTo>
                  <a:cubicBezTo>
                    <a:pt x="275" y="1680"/>
                    <a:pt x="287" y="1656"/>
                    <a:pt x="310" y="1632"/>
                  </a:cubicBezTo>
                  <a:cubicBezTo>
                    <a:pt x="382" y="1787"/>
                    <a:pt x="477" y="1906"/>
                    <a:pt x="584" y="2001"/>
                  </a:cubicBezTo>
                  <a:cubicBezTo>
                    <a:pt x="691" y="1906"/>
                    <a:pt x="787" y="1775"/>
                    <a:pt x="858" y="1632"/>
                  </a:cubicBezTo>
                  <a:cubicBezTo>
                    <a:pt x="870" y="1656"/>
                    <a:pt x="894" y="1680"/>
                    <a:pt x="918" y="1692"/>
                  </a:cubicBezTo>
                  <a:cubicBezTo>
                    <a:pt x="1072" y="1573"/>
                    <a:pt x="1180" y="1346"/>
                    <a:pt x="1180" y="1073"/>
                  </a:cubicBezTo>
                  <a:cubicBezTo>
                    <a:pt x="1180" y="811"/>
                    <a:pt x="1072" y="572"/>
                    <a:pt x="918" y="453"/>
                  </a:cubicBezTo>
                  <a:cubicBezTo>
                    <a:pt x="918" y="465"/>
                    <a:pt x="906" y="465"/>
                    <a:pt x="906" y="477"/>
                  </a:cubicBezTo>
                  <a:cubicBezTo>
                    <a:pt x="834" y="275"/>
                    <a:pt x="715" y="108"/>
                    <a:pt x="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rot="2212438">
              <a:off x="7605703" y="2827656"/>
              <a:ext cx="108491" cy="184051"/>
            </a:xfrm>
            <a:custGeom>
              <a:avLst/>
              <a:gdLst/>
              <a:ahLst/>
              <a:cxnLst/>
              <a:rect l="l" t="t" r="r" b="b"/>
              <a:pathLst>
                <a:path w="906" h="1537" extrusionOk="0">
                  <a:moveTo>
                    <a:pt x="453" y="0"/>
                  </a:moveTo>
                  <a:cubicBezTo>
                    <a:pt x="346" y="84"/>
                    <a:pt x="263" y="214"/>
                    <a:pt x="215" y="369"/>
                  </a:cubicBezTo>
                  <a:cubicBezTo>
                    <a:pt x="203" y="357"/>
                    <a:pt x="203" y="357"/>
                    <a:pt x="191" y="357"/>
                  </a:cubicBezTo>
                  <a:cubicBezTo>
                    <a:pt x="84" y="453"/>
                    <a:pt x="1" y="631"/>
                    <a:pt x="1" y="834"/>
                  </a:cubicBezTo>
                  <a:cubicBezTo>
                    <a:pt x="1" y="1036"/>
                    <a:pt x="84" y="1215"/>
                    <a:pt x="191" y="1310"/>
                  </a:cubicBezTo>
                  <a:cubicBezTo>
                    <a:pt x="215" y="1298"/>
                    <a:pt x="227" y="1274"/>
                    <a:pt x="239" y="1262"/>
                  </a:cubicBezTo>
                  <a:cubicBezTo>
                    <a:pt x="298" y="1369"/>
                    <a:pt x="370" y="1465"/>
                    <a:pt x="453" y="1536"/>
                  </a:cubicBezTo>
                  <a:cubicBezTo>
                    <a:pt x="537" y="1465"/>
                    <a:pt x="608" y="1369"/>
                    <a:pt x="656" y="1250"/>
                  </a:cubicBezTo>
                  <a:cubicBezTo>
                    <a:pt x="679" y="1274"/>
                    <a:pt x="691" y="1298"/>
                    <a:pt x="715" y="1310"/>
                  </a:cubicBezTo>
                  <a:cubicBezTo>
                    <a:pt x="822" y="1215"/>
                    <a:pt x="906" y="1036"/>
                    <a:pt x="906" y="834"/>
                  </a:cubicBezTo>
                  <a:cubicBezTo>
                    <a:pt x="906" y="631"/>
                    <a:pt x="822" y="453"/>
                    <a:pt x="715" y="357"/>
                  </a:cubicBezTo>
                  <a:cubicBezTo>
                    <a:pt x="703" y="357"/>
                    <a:pt x="703" y="357"/>
                    <a:pt x="691" y="369"/>
                  </a:cubicBezTo>
                  <a:cubicBezTo>
                    <a:pt x="644" y="214"/>
                    <a:pt x="560" y="84"/>
                    <a:pt x="453" y="0"/>
                  </a:cubicBezTo>
                  <a:close/>
                </a:path>
              </a:pathLst>
            </a:custGeom>
            <a:solidFill>
              <a:srgbClr val="18234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rot="2212438">
              <a:off x="7634073" y="2832363"/>
              <a:ext cx="79991" cy="136991"/>
            </a:xfrm>
            <a:custGeom>
              <a:avLst/>
              <a:gdLst/>
              <a:ahLst/>
              <a:cxnLst/>
              <a:rect l="l" t="t" r="r" b="b"/>
              <a:pathLst>
                <a:path w="668" h="1144" extrusionOk="0">
                  <a:moveTo>
                    <a:pt x="334" y="0"/>
                  </a:moveTo>
                  <a:cubicBezTo>
                    <a:pt x="251" y="60"/>
                    <a:pt x="191" y="155"/>
                    <a:pt x="156" y="274"/>
                  </a:cubicBezTo>
                  <a:cubicBezTo>
                    <a:pt x="156" y="262"/>
                    <a:pt x="144" y="262"/>
                    <a:pt x="144" y="262"/>
                  </a:cubicBezTo>
                  <a:cubicBezTo>
                    <a:pt x="60" y="334"/>
                    <a:pt x="1" y="465"/>
                    <a:pt x="1" y="619"/>
                  </a:cubicBezTo>
                  <a:cubicBezTo>
                    <a:pt x="1" y="762"/>
                    <a:pt x="60" y="893"/>
                    <a:pt x="144" y="965"/>
                  </a:cubicBezTo>
                  <a:cubicBezTo>
                    <a:pt x="156" y="953"/>
                    <a:pt x="168" y="941"/>
                    <a:pt x="179" y="929"/>
                  </a:cubicBezTo>
                  <a:cubicBezTo>
                    <a:pt x="215" y="1012"/>
                    <a:pt x="275" y="1084"/>
                    <a:pt x="334" y="1143"/>
                  </a:cubicBezTo>
                  <a:cubicBezTo>
                    <a:pt x="394" y="1084"/>
                    <a:pt x="453" y="1012"/>
                    <a:pt x="489" y="929"/>
                  </a:cubicBezTo>
                  <a:cubicBezTo>
                    <a:pt x="501" y="941"/>
                    <a:pt x="513" y="953"/>
                    <a:pt x="525" y="965"/>
                  </a:cubicBezTo>
                  <a:cubicBezTo>
                    <a:pt x="608" y="893"/>
                    <a:pt x="668" y="762"/>
                    <a:pt x="668" y="619"/>
                  </a:cubicBezTo>
                  <a:cubicBezTo>
                    <a:pt x="668" y="465"/>
                    <a:pt x="608" y="334"/>
                    <a:pt x="525" y="262"/>
                  </a:cubicBezTo>
                  <a:cubicBezTo>
                    <a:pt x="525" y="262"/>
                    <a:pt x="513" y="274"/>
                    <a:pt x="513" y="274"/>
                  </a:cubicBezTo>
                  <a:cubicBezTo>
                    <a:pt x="477" y="155"/>
                    <a:pt x="406" y="60"/>
                    <a:pt x="334" y="0"/>
                  </a:cubicBez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rot="2212438">
              <a:off x="6871767" y="2273544"/>
              <a:ext cx="506290" cy="858466"/>
            </a:xfrm>
            <a:custGeom>
              <a:avLst/>
              <a:gdLst/>
              <a:ahLst/>
              <a:cxnLst/>
              <a:rect l="l" t="t" r="r" b="b"/>
              <a:pathLst>
                <a:path w="4228" h="7169" extrusionOk="0">
                  <a:moveTo>
                    <a:pt x="2108" y="1"/>
                  </a:moveTo>
                  <a:cubicBezTo>
                    <a:pt x="1632" y="405"/>
                    <a:pt x="1227" y="989"/>
                    <a:pt x="977" y="1703"/>
                  </a:cubicBezTo>
                  <a:cubicBezTo>
                    <a:pt x="953" y="1679"/>
                    <a:pt x="929" y="1656"/>
                    <a:pt x="905" y="1644"/>
                  </a:cubicBezTo>
                  <a:cubicBezTo>
                    <a:pt x="370" y="2084"/>
                    <a:pt x="1" y="2918"/>
                    <a:pt x="1" y="3870"/>
                  </a:cubicBezTo>
                  <a:cubicBezTo>
                    <a:pt x="1" y="4823"/>
                    <a:pt x="370" y="5656"/>
                    <a:pt x="905" y="6097"/>
                  </a:cubicBezTo>
                  <a:cubicBezTo>
                    <a:pt x="989" y="6037"/>
                    <a:pt x="1060" y="5954"/>
                    <a:pt x="1144" y="5870"/>
                  </a:cubicBezTo>
                  <a:cubicBezTo>
                    <a:pt x="1394" y="6406"/>
                    <a:pt x="1715" y="6847"/>
                    <a:pt x="2108" y="7168"/>
                  </a:cubicBezTo>
                  <a:cubicBezTo>
                    <a:pt x="2501" y="6847"/>
                    <a:pt x="2834" y="6394"/>
                    <a:pt x="3084" y="5858"/>
                  </a:cubicBezTo>
                  <a:cubicBezTo>
                    <a:pt x="3156" y="5954"/>
                    <a:pt x="3239" y="6025"/>
                    <a:pt x="3322" y="6097"/>
                  </a:cubicBezTo>
                  <a:cubicBezTo>
                    <a:pt x="3870" y="5656"/>
                    <a:pt x="4227" y="4823"/>
                    <a:pt x="4227" y="3870"/>
                  </a:cubicBezTo>
                  <a:cubicBezTo>
                    <a:pt x="4227" y="2918"/>
                    <a:pt x="3870" y="2084"/>
                    <a:pt x="3322" y="1644"/>
                  </a:cubicBezTo>
                  <a:cubicBezTo>
                    <a:pt x="3299" y="1668"/>
                    <a:pt x="3275" y="1691"/>
                    <a:pt x="3251" y="1715"/>
                  </a:cubicBezTo>
                  <a:cubicBezTo>
                    <a:pt x="2989" y="1001"/>
                    <a:pt x="2596" y="405"/>
                    <a:pt x="2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rot="2212438">
              <a:off x="6930205" y="2373415"/>
              <a:ext cx="389417" cy="658728"/>
            </a:xfrm>
            <a:custGeom>
              <a:avLst/>
              <a:gdLst/>
              <a:ahLst/>
              <a:cxnLst/>
              <a:rect l="l" t="t" r="r" b="b"/>
              <a:pathLst>
                <a:path w="3252" h="5501" extrusionOk="0">
                  <a:moveTo>
                    <a:pt x="1620" y="0"/>
                  </a:moveTo>
                  <a:cubicBezTo>
                    <a:pt x="1251" y="310"/>
                    <a:pt x="953" y="762"/>
                    <a:pt x="751" y="1310"/>
                  </a:cubicBezTo>
                  <a:cubicBezTo>
                    <a:pt x="739" y="1286"/>
                    <a:pt x="715" y="1274"/>
                    <a:pt x="703" y="1262"/>
                  </a:cubicBezTo>
                  <a:cubicBezTo>
                    <a:pt x="287" y="1607"/>
                    <a:pt x="1" y="2238"/>
                    <a:pt x="1" y="2977"/>
                  </a:cubicBezTo>
                  <a:cubicBezTo>
                    <a:pt x="1" y="3703"/>
                    <a:pt x="287" y="4346"/>
                    <a:pt x="703" y="4679"/>
                  </a:cubicBezTo>
                  <a:cubicBezTo>
                    <a:pt x="763" y="4632"/>
                    <a:pt x="822" y="4572"/>
                    <a:pt x="882" y="4513"/>
                  </a:cubicBezTo>
                  <a:cubicBezTo>
                    <a:pt x="1072" y="4917"/>
                    <a:pt x="1322" y="5263"/>
                    <a:pt x="1620" y="5501"/>
                  </a:cubicBezTo>
                  <a:cubicBezTo>
                    <a:pt x="1930" y="5263"/>
                    <a:pt x="2180" y="4917"/>
                    <a:pt x="2370" y="4501"/>
                  </a:cubicBezTo>
                  <a:cubicBezTo>
                    <a:pt x="2430" y="4572"/>
                    <a:pt x="2489" y="4632"/>
                    <a:pt x="2561" y="4679"/>
                  </a:cubicBezTo>
                  <a:cubicBezTo>
                    <a:pt x="2965" y="4346"/>
                    <a:pt x="3251" y="3703"/>
                    <a:pt x="3251" y="2977"/>
                  </a:cubicBezTo>
                  <a:cubicBezTo>
                    <a:pt x="3251" y="2238"/>
                    <a:pt x="2965" y="1607"/>
                    <a:pt x="2561" y="1262"/>
                  </a:cubicBezTo>
                  <a:cubicBezTo>
                    <a:pt x="2537" y="1274"/>
                    <a:pt x="2513" y="1298"/>
                    <a:pt x="2501" y="1310"/>
                  </a:cubicBezTo>
                  <a:cubicBezTo>
                    <a:pt x="2299" y="762"/>
                    <a:pt x="2001" y="310"/>
                    <a:pt x="1620" y="0"/>
                  </a:cubicBezTo>
                  <a:close/>
                </a:path>
              </a:pathLst>
            </a:custGeom>
            <a:solidFill>
              <a:srgbClr val="18234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rot="2212438">
              <a:off x="7032775" y="2390962"/>
              <a:ext cx="288111" cy="487610"/>
            </a:xfrm>
            <a:custGeom>
              <a:avLst/>
              <a:gdLst/>
              <a:ahLst/>
              <a:cxnLst/>
              <a:rect l="l" t="t" r="r" b="b"/>
              <a:pathLst>
                <a:path w="2406" h="4072" extrusionOk="0">
                  <a:moveTo>
                    <a:pt x="1191" y="0"/>
                  </a:moveTo>
                  <a:cubicBezTo>
                    <a:pt x="917" y="226"/>
                    <a:pt x="691" y="560"/>
                    <a:pt x="548" y="964"/>
                  </a:cubicBezTo>
                  <a:cubicBezTo>
                    <a:pt x="536" y="953"/>
                    <a:pt x="524" y="941"/>
                    <a:pt x="512" y="929"/>
                  </a:cubicBezTo>
                  <a:cubicBezTo>
                    <a:pt x="203" y="1191"/>
                    <a:pt x="0" y="1655"/>
                    <a:pt x="0" y="2203"/>
                  </a:cubicBezTo>
                  <a:cubicBezTo>
                    <a:pt x="0" y="2739"/>
                    <a:pt x="203" y="3215"/>
                    <a:pt x="512" y="3465"/>
                  </a:cubicBezTo>
                  <a:cubicBezTo>
                    <a:pt x="560" y="3429"/>
                    <a:pt x="608" y="3381"/>
                    <a:pt x="643" y="3334"/>
                  </a:cubicBezTo>
                  <a:cubicBezTo>
                    <a:pt x="786" y="3643"/>
                    <a:pt x="977" y="3893"/>
                    <a:pt x="1191" y="4072"/>
                  </a:cubicBezTo>
                  <a:cubicBezTo>
                    <a:pt x="1417" y="3893"/>
                    <a:pt x="1608" y="3643"/>
                    <a:pt x="1751" y="3334"/>
                  </a:cubicBezTo>
                  <a:cubicBezTo>
                    <a:pt x="1798" y="3381"/>
                    <a:pt x="1834" y="3429"/>
                    <a:pt x="1882" y="3465"/>
                  </a:cubicBezTo>
                  <a:cubicBezTo>
                    <a:pt x="2191" y="3215"/>
                    <a:pt x="2405" y="2739"/>
                    <a:pt x="2405" y="2203"/>
                  </a:cubicBezTo>
                  <a:cubicBezTo>
                    <a:pt x="2405" y="1655"/>
                    <a:pt x="2191" y="1191"/>
                    <a:pt x="1882" y="929"/>
                  </a:cubicBezTo>
                  <a:cubicBezTo>
                    <a:pt x="1870" y="941"/>
                    <a:pt x="1858" y="964"/>
                    <a:pt x="1846" y="976"/>
                  </a:cubicBezTo>
                  <a:cubicBezTo>
                    <a:pt x="1691" y="572"/>
                    <a:pt x="1477" y="226"/>
                    <a:pt x="1191" y="0"/>
                  </a:cubicBez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rot="2212438">
              <a:off x="6933147" y="1909998"/>
              <a:ext cx="427856" cy="397919"/>
            </a:xfrm>
            <a:custGeom>
              <a:avLst/>
              <a:gdLst/>
              <a:ahLst/>
              <a:cxnLst/>
              <a:rect l="l" t="t" r="r" b="b"/>
              <a:pathLst>
                <a:path w="3573" h="3323" extrusionOk="0">
                  <a:moveTo>
                    <a:pt x="2691" y="477"/>
                  </a:moveTo>
                  <a:lnTo>
                    <a:pt x="2691" y="477"/>
                  </a:lnTo>
                  <a:lnTo>
                    <a:pt x="2691" y="477"/>
                  </a:lnTo>
                  <a:cubicBezTo>
                    <a:pt x="2691" y="477"/>
                    <a:pt x="2691" y="477"/>
                    <a:pt x="2691" y="477"/>
                  </a:cubicBezTo>
                  <a:close/>
                  <a:moveTo>
                    <a:pt x="0" y="1"/>
                  </a:moveTo>
                  <a:lnTo>
                    <a:pt x="0" y="3322"/>
                  </a:lnTo>
                  <a:cubicBezTo>
                    <a:pt x="0" y="3322"/>
                    <a:pt x="1123" y="2802"/>
                    <a:pt x="2237" y="2802"/>
                  </a:cubicBezTo>
                  <a:cubicBezTo>
                    <a:pt x="2713" y="2802"/>
                    <a:pt x="3187" y="2897"/>
                    <a:pt x="3572" y="3168"/>
                  </a:cubicBezTo>
                  <a:lnTo>
                    <a:pt x="2691" y="477"/>
                  </a:lnTo>
                  <a:lnTo>
                    <a:pt x="2691" y="477"/>
                  </a:lnTo>
                  <a:cubicBezTo>
                    <a:pt x="2686" y="480"/>
                    <a:pt x="2247" y="600"/>
                    <a:pt x="1693" y="600"/>
                  </a:cubicBezTo>
                  <a:cubicBezTo>
                    <a:pt x="1138" y="600"/>
                    <a:pt x="468" y="480"/>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rot="2212438">
              <a:off x="6903420" y="1715263"/>
              <a:ext cx="144175" cy="538981"/>
            </a:xfrm>
            <a:custGeom>
              <a:avLst/>
              <a:gdLst/>
              <a:ahLst/>
              <a:cxnLst/>
              <a:rect l="l" t="t" r="r" b="b"/>
              <a:pathLst>
                <a:path w="1204" h="4501" extrusionOk="0">
                  <a:moveTo>
                    <a:pt x="1" y="0"/>
                  </a:moveTo>
                  <a:lnTo>
                    <a:pt x="1" y="4501"/>
                  </a:lnTo>
                  <a:lnTo>
                    <a:pt x="1203" y="4501"/>
                  </a:lnTo>
                  <a:lnTo>
                    <a:pt x="1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rot="2212438">
              <a:off x="6913409" y="1685299"/>
              <a:ext cx="44306" cy="538981"/>
            </a:xfrm>
            <a:custGeom>
              <a:avLst/>
              <a:gdLst/>
              <a:ahLst/>
              <a:cxnLst/>
              <a:rect l="l" t="t" r="r" b="b"/>
              <a:pathLst>
                <a:path w="370" h="4501" extrusionOk="0">
                  <a:moveTo>
                    <a:pt x="1" y="0"/>
                  </a:moveTo>
                  <a:lnTo>
                    <a:pt x="1" y="4501"/>
                  </a:lnTo>
                  <a:lnTo>
                    <a:pt x="370" y="4501"/>
                  </a:lnTo>
                  <a:lnTo>
                    <a:pt x="370" y="0"/>
                  </a:lnTo>
                  <a:close/>
                </a:path>
              </a:pathLst>
            </a:custGeom>
            <a:solidFill>
              <a:srgbClr val="18234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rot="2212438">
              <a:off x="6993303" y="1745227"/>
              <a:ext cx="44306" cy="538981"/>
            </a:xfrm>
            <a:custGeom>
              <a:avLst/>
              <a:gdLst/>
              <a:ahLst/>
              <a:cxnLst/>
              <a:rect l="l" t="t" r="r" b="b"/>
              <a:pathLst>
                <a:path w="370" h="4501" extrusionOk="0">
                  <a:moveTo>
                    <a:pt x="0" y="0"/>
                  </a:moveTo>
                  <a:lnTo>
                    <a:pt x="0" y="4501"/>
                  </a:lnTo>
                  <a:lnTo>
                    <a:pt x="369" y="4501"/>
                  </a:lnTo>
                  <a:lnTo>
                    <a:pt x="369"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rot="2212438">
              <a:off x="6999906" y="2061777"/>
              <a:ext cx="144056" cy="168604"/>
            </a:xfrm>
            <a:custGeom>
              <a:avLst/>
              <a:gdLst/>
              <a:ahLst/>
              <a:cxnLst/>
              <a:rect l="l" t="t" r="r" b="b"/>
              <a:pathLst>
                <a:path w="1203" h="1408" extrusionOk="0">
                  <a:moveTo>
                    <a:pt x="517" y="0"/>
                  </a:moveTo>
                  <a:cubicBezTo>
                    <a:pt x="508" y="0"/>
                    <a:pt x="498" y="1"/>
                    <a:pt x="489" y="2"/>
                  </a:cubicBezTo>
                  <a:cubicBezTo>
                    <a:pt x="179" y="38"/>
                    <a:pt x="0" y="669"/>
                    <a:pt x="84" y="1407"/>
                  </a:cubicBezTo>
                  <a:cubicBezTo>
                    <a:pt x="417" y="1312"/>
                    <a:pt x="810" y="1240"/>
                    <a:pt x="1203" y="1228"/>
                  </a:cubicBezTo>
                  <a:cubicBezTo>
                    <a:pt x="1111" y="536"/>
                    <a:pt x="817" y="0"/>
                    <a:pt x="517" y="0"/>
                  </a:cubicBezTo>
                  <a:close/>
                </a:path>
              </a:pathLst>
            </a:custGeom>
            <a:solidFill>
              <a:srgbClr val="18234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rot="2212438">
              <a:off x="7480477" y="2321080"/>
              <a:ext cx="429293" cy="397919"/>
            </a:xfrm>
            <a:custGeom>
              <a:avLst/>
              <a:gdLst/>
              <a:ahLst/>
              <a:cxnLst/>
              <a:rect l="l" t="t" r="r" b="b"/>
              <a:pathLst>
                <a:path w="3585" h="3323" extrusionOk="0">
                  <a:moveTo>
                    <a:pt x="881" y="477"/>
                  </a:moveTo>
                  <a:cubicBezTo>
                    <a:pt x="881" y="477"/>
                    <a:pt x="881" y="477"/>
                    <a:pt x="881" y="477"/>
                  </a:cubicBezTo>
                  <a:lnTo>
                    <a:pt x="881" y="477"/>
                  </a:lnTo>
                  <a:lnTo>
                    <a:pt x="881" y="477"/>
                  </a:lnTo>
                  <a:close/>
                  <a:moveTo>
                    <a:pt x="3584" y="1"/>
                  </a:moveTo>
                  <a:cubicBezTo>
                    <a:pt x="3111" y="480"/>
                    <a:pt x="2437" y="600"/>
                    <a:pt x="1881" y="600"/>
                  </a:cubicBezTo>
                  <a:cubicBezTo>
                    <a:pt x="1325" y="600"/>
                    <a:pt x="886" y="480"/>
                    <a:pt x="881" y="477"/>
                  </a:cubicBezTo>
                  <a:lnTo>
                    <a:pt x="881" y="477"/>
                  </a:lnTo>
                  <a:lnTo>
                    <a:pt x="0" y="3168"/>
                  </a:lnTo>
                  <a:cubicBezTo>
                    <a:pt x="385" y="2897"/>
                    <a:pt x="860" y="2802"/>
                    <a:pt x="1338" y="2802"/>
                  </a:cubicBezTo>
                  <a:cubicBezTo>
                    <a:pt x="2456" y="2802"/>
                    <a:pt x="3584" y="3322"/>
                    <a:pt x="3584" y="3322"/>
                  </a:cubicBezTo>
                  <a:lnTo>
                    <a:pt x="3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rot="2212438">
              <a:off x="7790923" y="2380425"/>
              <a:ext cx="142738" cy="538981"/>
            </a:xfrm>
            <a:custGeom>
              <a:avLst/>
              <a:gdLst/>
              <a:ahLst/>
              <a:cxnLst/>
              <a:rect l="l" t="t" r="r" b="b"/>
              <a:pathLst>
                <a:path w="1192" h="4501" extrusionOk="0">
                  <a:moveTo>
                    <a:pt x="1" y="0"/>
                  </a:moveTo>
                  <a:lnTo>
                    <a:pt x="1" y="4501"/>
                  </a:lnTo>
                  <a:lnTo>
                    <a:pt x="1192" y="4501"/>
                  </a:lnTo>
                  <a:lnTo>
                    <a:pt x="119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rot="2212438">
              <a:off x="7879513" y="2409957"/>
              <a:ext cx="44306" cy="538981"/>
            </a:xfrm>
            <a:custGeom>
              <a:avLst/>
              <a:gdLst/>
              <a:ahLst/>
              <a:cxnLst/>
              <a:rect l="l" t="t" r="r" b="b"/>
              <a:pathLst>
                <a:path w="370" h="4501" extrusionOk="0">
                  <a:moveTo>
                    <a:pt x="0" y="0"/>
                  </a:moveTo>
                  <a:lnTo>
                    <a:pt x="0" y="4501"/>
                  </a:lnTo>
                  <a:lnTo>
                    <a:pt x="370" y="4501"/>
                  </a:lnTo>
                  <a:lnTo>
                    <a:pt x="370" y="0"/>
                  </a:lnTo>
                  <a:close/>
                </a:path>
              </a:pathLst>
            </a:custGeom>
            <a:solidFill>
              <a:srgbClr val="18234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2212438">
              <a:off x="7800756" y="2350928"/>
              <a:ext cx="44426" cy="538981"/>
            </a:xfrm>
            <a:custGeom>
              <a:avLst/>
              <a:gdLst/>
              <a:ahLst/>
              <a:cxnLst/>
              <a:rect l="l" t="t" r="r" b="b"/>
              <a:pathLst>
                <a:path w="371" h="4501" extrusionOk="0">
                  <a:moveTo>
                    <a:pt x="1" y="0"/>
                  </a:moveTo>
                  <a:lnTo>
                    <a:pt x="1" y="4501"/>
                  </a:lnTo>
                  <a:lnTo>
                    <a:pt x="370" y="4501"/>
                  </a:lnTo>
                  <a:lnTo>
                    <a:pt x="370"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p:nvPr/>
          </p:nvSpPr>
          <p:spPr>
            <a:xfrm rot="2212438">
              <a:off x="7609121" y="2518200"/>
              <a:ext cx="142619" cy="168604"/>
            </a:xfrm>
            <a:custGeom>
              <a:avLst/>
              <a:gdLst/>
              <a:ahLst/>
              <a:cxnLst/>
              <a:rect l="l" t="t" r="r" b="b"/>
              <a:pathLst>
                <a:path w="1191" h="1408" extrusionOk="0">
                  <a:moveTo>
                    <a:pt x="675" y="0"/>
                  </a:moveTo>
                  <a:cubicBezTo>
                    <a:pt x="386" y="0"/>
                    <a:pt x="93" y="536"/>
                    <a:pt x="0" y="1228"/>
                  </a:cubicBezTo>
                  <a:cubicBezTo>
                    <a:pt x="393" y="1240"/>
                    <a:pt x="774" y="1312"/>
                    <a:pt x="1108" y="1407"/>
                  </a:cubicBezTo>
                  <a:cubicBezTo>
                    <a:pt x="1191" y="669"/>
                    <a:pt x="1012" y="38"/>
                    <a:pt x="703" y="2"/>
                  </a:cubicBezTo>
                  <a:cubicBezTo>
                    <a:pt x="694" y="1"/>
                    <a:pt x="684" y="0"/>
                    <a:pt x="675" y="0"/>
                  </a:cubicBezTo>
                  <a:close/>
                </a:path>
              </a:pathLst>
            </a:custGeom>
            <a:solidFill>
              <a:srgbClr val="18234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3"/>
            <p:cNvSpPr/>
            <p:nvPr/>
          </p:nvSpPr>
          <p:spPr>
            <a:xfrm rot="2212438">
              <a:off x="7183539" y="1488255"/>
              <a:ext cx="643041" cy="1420199"/>
            </a:xfrm>
            <a:custGeom>
              <a:avLst/>
              <a:gdLst/>
              <a:ahLst/>
              <a:cxnLst/>
              <a:rect l="l" t="t" r="r" b="b"/>
              <a:pathLst>
                <a:path w="5370" h="11860" extrusionOk="0">
                  <a:moveTo>
                    <a:pt x="2691" y="1"/>
                  </a:moveTo>
                  <a:cubicBezTo>
                    <a:pt x="1036" y="1441"/>
                    <a:pt x="0" y="3561"/>
                    <a:pt x="0" y="5930"/>
                  </a:cubicBezTo>
                  <a:cubicBezTo>
                    <a:pt x="0" y="8287"/>
                    <a:pt x="1048" y="10407"/>
                    <a:pt x="2691" y="11859"/>
                  </a:cubicBezTo>
                  <a:cubicBezTo>
                    <a:pt x="4334" y="10407"/>
                    <a:pt x="5370" y="8287"/>
                    <a:pt x="5370" y="5930"/>
                  </a:cubicBezTo>
                  <a:cubicBezTo>
                    <a:pt x="5370" y="3561"/>
                    <a:pt x="4334" y="1441"/>
                    <a:pt x="2691" y="1"/>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rot="2212438">
              <a:off x="7215626" y="1392006"/>
              <a:ext cx="322239" cy="1420199"/>
            </a:xfrm>
            <a:custGeom>
              <a:avLst/>
              <a:gdLst/>
              <a:ahLst/>
              <a:cxnLst/>
              <a:rect l="l" t="t" r="r" b="b"/>
              <a:pathLst>
                <a:path w="2691" h="11860" extrusionOk="0">
                  <a:moveTo>
                    <a:pt x="2691" y="1"/>
                  </a:moveTo>
                  <a:lnTo>
                    <a:pt x="2691" y="1"/>
                  </a:lnTo>
                  <a:cubicBezTo>
                    <a:pt x="1036" y="1441"/>
                    <a:pt x="0" y="3561"/>
                    <a:pt x="0" y="5930"/>
                  </a:cubicBezTo>
                  <a:cubicBezTo>
                    <a:pt x="0" y="8287"/>
                    <a:pt x="1036" y="10407"/>
                    <a:pt x="2691" y="11859"/>
                  </a:cubicBezTo>
                  <a:cubicBezTo>
                    <a:pt x="1738" y="9621"/>
                    <a:pt x="1357" y="8287"/>
                    <a:pt x="1357" y="5930"/>
                  </a:cubicBezTo>
                  <a:cubicBezTo>
                    <a:pt x="1357" y="3739"/>
                    <a:pt x="1512" y="2001"/>
                    <a:pt x="2691" y="1"/>
                  </a:cubicBezTo>
                  <a:close/>
                </a:path>
              </a:pathLst>
            </a:custGeom>
            <a:solidFill>
              <a:srgbClr val="18234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rot="2212438">
              <a:off x="7473449" y="1584900"/>
              <a:ext cx="320922" cy="1420199"/>
            </a:xfrm>
            <a:custGeom>
              <a:avLst/>
              <a:gdLst/>
              <a:ahLst/>
              <a:cxnLst/>
              <a:rect l="l" t="t" r="r" b="b"/>
              <a:pathLst>
                <a:path w="2680" h="11860" extrusionOk="0">
                  <a:moveTo>
                    <a:pt x="1" y="1"/>
                  </a:moveTo>
                  <a:lnTo>
                    <a:pt x="1" y="1"/>
                  </a:lnTo>
                  <a:cubicBezTo>
                    <a:pt x="1168" y="2001"/>
                    <a:pt x="1322" y="3739"/>
                    <a:pt x="1322" y="5930"/>
                  </a:cubicBezTo>
                  <a:cubicBezTo>
                    <a:pt x="1322" y="8287"/>
                    <a:pt x="941" y="9621"/>
                    <a:pt x="1" y="11859"/>
                  </a:cubicBezTo>
                  <a:cubicBezTo>
                    <a:pt x="1644" y="10407"/>
                    <a:pt x="2680" y="8287"/>
                    <a:pt x="2680" y="5930"/>
                  </a:cubicBezTo>
                  <a:cubicBezTo>
                    <a:pt x="2680" y="3561"/>
                    <a:pt x="1644" y="1441"/>
                    <a:pt x="1" y="1"/>
                  </a:cubicBezTo>
                  <a:close/>
                </a:path>
              </a:pathLst>
            </a:custGeom>
            <a:solidFill>
              <a:srgbClr val="18234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3"/>
            <p:cNvSpPr/>
            <p:nvPr/>
          </p:nvSpPr>
          <p:spPr>
            <a:xfrm rot="2212438">
              <a:off x="7251353" y="2036004"/>
              <a:ext cx="452045" cy="350859"/>
            </a:xfrm>
            <a:custGeom>
              <a:avLst/>
              <a:gdLst/>
              <a:ahLst/>
              <a:cxnLst/>
              <a:rect l="l" t="t" r="r" b="b"/>
              <a:pathLst>
                <a:path w="3775" h="2930" extrusionOk="0">
                  <a:moveTo>
                    <a:pt x="358" y="1"/>
                  </a:moveTo>
                  <a:cubicBezTo>
                    <a:pt x="167" y="1"/>
                    <a:pt x="1" y="167"/>
                    <a:pt x="1" y="370"/>
                  </a:cubicBezTo>
                  <a:lnTo>
                    <a:pt x="1" y="2561"/>
                  </a:lnTo>
                  <a:cubicBezTo>
                    <a:pt x="1" y="2763"/>
                    <a:pt x="167" y="2930"/>
                    <a:pt x="358" y="2930"/>
                  </a:cubicBezTo>
                  <a:lnTo>
                    <a:pt x="3406" y="2930"/>
                  </a:lnTo>
                  <a:cubicBezTo>
                    <a:pt x="3608" y="2930"/>
                    <a:pt x="3775" y="2763"/>
                    <a:pt x="3775" y="2561"/>
                  </a:cubicBezTo>
                  <a:lnTo>
                    <a:pt x="3775" y="370"/>
                  </a:lnTo>
                  <a:cubicBezTo>
                    <a:pt x="3775" y="167"/>
                    <a:pt x="3608" y="1"/>
                    <a:pt x="3406" y="1"/>
                  </a:cubicBezTo>
                  <a:close/>
                </a:path>
              </a:pathLst>
            </a:custGeom>
            <a:solidFill>
              <a:srgbClr val="182347">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3"/>
            <p:cNvSpPr/>
            <p:nvPr/>
          </p:nvSpPr>
          <p:spPr>
            <a:xfrm rot="2212438">
              <a:off x="7275543" y="2027503"/>
              <a:ext cx="452045" cy="350859"/>
            </a:xfrm>
            <a:custGeom>
              <a:avLst/>
              <a:gdLst/>
              <a:ahLst/>
              <a:cxnLst/>
              <a:rect l="l" t="t" r="r" b="b"/>
              <a:pathLst>
                <a:path w="3775" h="2930" extrusionOk="0">
                  <a:moveTo>
                    <a:pt x="370" y="0"/>
                  </a:moveTo>
                  <a:cubicBezTo>
                    <a:pt x="167" y="0"/>
                    <a:pt x="1" y="167"/>
                    <a:pt x="1" y="369"/>
                  </a:cubicBezTo>
                  <a:lnTo>
                    <a:pt x="1" y="2572"/>
                  </a:lnTo>
                  <a:cubicBezTo>
                    <a:pt x="1" y="2774"/>
                    <a:pt x="167" y="2929"/>
                    <a:pt x="370" y="2929"/>
                  </a:cubicBezTo>
                  <a:lnTo>
                    <a:pt x="3406" y="2929"/>
                  </a:lnTo>
                  <a:cubicBezTo>
                    <a:pt x="3608" y="2929"/>
                    <a:pt x="3775" y="2774"/>
                    <a:pt x="3775" y="2572"/>
                  </a:cubicBezTo>
                  <a:lnTo>
                    <a:pt x="3775" y="369"/>
                  </a:lnTo>
                  <a:cubicBezTo>
                    <a:pt x="3775" y="167"/>
                    <a:pt x="3608" y="0"/>
                    <a:pt x="3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rot="2212438">
              <a:off x="7322593" y="2074601"/>
              <a:ext cx="358044" cy="256738"/>
            </a:xfrm>
            <a:custGeom>
              <a:avLst/>
              <a:gdLst/>
              <a:ahLst/>
              <a:cxnLst/>
              <a:rect l="l" t="t" r="r" b="b"/>
              <a:pathLst>
                <a:path w="2990" h="2144" extrusionOk="0">
                  <a:moveTo>
                    <a:pt x="203" y="0"/>
                  </a:moveTo>
                  <a:cubicBezTo>
                    <a:pt x="96" y="0"/>
                    <a:pt x="1" y="95"/>
                    <a:pt x="1" y="202"/>
                  </a:cubicBezTo>
                  <a:lnTo>
                    <a:pt x="1" y="1941"/>
                  </a:lnTo>
                  <a:cubicBezTo>
                    <a:pt x="1" y="2060"/>
                    <a:pt x="96" y="2143"/>
                    <a:pt x="203" y="2143"/>
                  </a:cubicBezTo>
                  <a:lnTo>
                    <a:pt x="2787" y="2143"/>
                  </a:lnTo>
                  <a:cubicBezTo>
                    <a:pt x="2894" y="2143"/>
                    <a:pt x="2989" y="2060"/>
                    <a:pt x="2989" y="1941"/>
                  </a:cubicBezTo>
                  <a:lnTo>
                    <a:pt x="2989" y="202"/>
                  </a:lnTo>
                  <a:cubicBezTo>
                    <a:pt x="2989" y="95"/>
                    <a:pt x="2894" y="0"/>
                    <a:pt x="27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rot="2212438">
              <a:off x="7338139" y="2027967"/>
              <a:ext cx="202612" cy="256738"/>
            </a:xfrm>
            <a:custGeom>
              <a:avLst/>
              <a:gdLst/>
              <a:ahLst/>
              <a:cxnLst/>
              <a:rect l="l" t="t" r="r" b="b"/>
              <a:pathLst>
                <a:path w="1692" h="2144" extrusionOk="0">
                  <a:moveTo>
                    <a:pt x="203" y="0"/>
                  </a:moveTo>
                  <a:cubicBezTo>
                    <a:pt x="96" y="0"/>
                    <a:pt x="1" y="95"/>
                    <a:pt x="1" y="202"/>
                  </a:cubicBezTo>
                  <a:lnTo>
                    <a:pt x="1" y="1941"/>
                  </a:lnTo>
                  <a:cubicBezTo>
                    <a:pt x="1" y="2060"/>
                    <a:pt x="96" y="2143"/>
                    <a:pt x="203" y="2143"/>
                  </a:cubicBezTo>
                  <a:lnTo>
                    <a:pt x="1691" y="2143"/>
                  </a:lnTo>
                  <a:cubicBezTo>
                    <a:pt x="1584" y="2143"/>
                    <a:pt x="1501" y="2060"/>
                    <a:pt x="1501" y="1941"/>
                  </a:cubicBezTo>
                  <a:lnTo>
                    <a:pt x="1501" y="202"/>
                  </a:lnTo>
                  <a:cubicBezTo>
                    <a:pt x="1501" y="95"/>
                    <a:pt x="1584" y="0"/>
                    <a:pt x="1691" y="0"/>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3"/>
            <p:cNvSpPr/>
            <p:nvPr/>
          </p:nvSpPr>
          <p:spPr>
            <a:xfrm rot="2212438">
              <a:off x="7322880" y="2073739"/>
              <a:ext cx="355170" cy="256738"/>
            </a:xfrm>
            <a:custGeom>
              <a:avLst/>
              <a:gdLst/>
              <a:ahLst/>
              <a:cxnLst/>
              <a:rect l="l" t="t" r="r" b="b"/>
              <a:pathLst>
                <a:path w="2966" h="2144" extrusionOk="0">
                  <a:moveTo>
                    <a:pt x="203" y="0"/>
                  </a:moveTo>
                  <a:cubicBezTo>
                    <a:pt x="96" y="0"/>
                    <a:pt x="1" y="95"/>
                    <a:pt x="1" y="202"/>
                  </a:cubicBezTo>
                  <a:lnTo>
                    <a:pt x="1" y="1941"/>
                  </a:lnTo>
                  <a:cubicBezTo>
                    <a:pt x="1" y="2048"/>
                    <a:pt x="72" y="2131"/>
                    <a:pt x="179" y="2143"/>
                  </a:cubicBezTo>
                  <a:cubicBezTo>
                    <a:pt x="167" y="2119"/>
                    <a:pt x="155" y="2084"/>
                    <a:pt x="155" y="2060"/>
                  </a:cubicBezTo>
                  <a:lnTo>
                    <a:pt x="155" y="310"/>
                  </a:lnTo>
                  <a:cubicBezTo>
                    <a:pt x="155" y="202"/>
                    <a:pt x="239" y="107"/>
                    <a:pt x="358" y="107"/>
                  </a:cubicBezTo>
                  <a:lnTo>
                    <a:pt x="2941" y="107"/>
                  </a:lnTo>
                  <a:cubicBezTo>
                    <a:pt x="2953" y="107"/>
                    <a:pt x="2953" y="107"/>
                    <a:pt x="2965" y="119"/>
                  </a:cubicBezTo>
                  <a:cubicBezTo>
                    <a:pt x="2930" y="48"/>
                    <a:pt x="2870" y="0"/>
                    <a:pt x="2787" y="0"/>
                  </a:cubicBezTo>
                  <a:close/>
                </a:path>
              </a:pathLst>
            </a:custGeom>
            <a:solidFill>
              <a:srgbClr val="182347">
                <a:alpha val="14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43"/>
          <p:cNvSpPr/>
          <p:nvPr/>
        </p:nvSpPr>
        <p:spPr>
          <a:xfrm>
            <a:off x="5238551" y="1903598"/>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2" name="Google Shape;1102;p43"/>
          <p:cNvSpPr/>
          <p:nvPr/>
        </p:nvSpPr>
        <p:spPr>
          <a:xfrm>
            <a:off x="3566971" y="1897165"/>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3" name="Google Shape;1103;p43"/>
          <p:cNvSpPr/>
          <p:nvPr/>
        </p:nvSpPr>
        <p:spPr>
          <a:xfrm>
            <a:off x="6643932" y="1892793"/>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3"/>
          <p:cNvSpPr/>
          <p:nvPr/>
        </p:nvSpPr>
        <p:spPr>
          <a:xfrm>
            <a:off x="7679659" y="1890937"/>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3"/>
          <p:cNvSpPr/>
          <p:nvPr/>
        </p:nvSpPr>
        <p:spPr>
          <a:xfrm>
            <a:off x="3884147" y="3802053"/>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3"/>
          <p:cNvSpPr/>
          <p:nvPr/>
        </p:nvSpPr>
        <p:spPr>
          <a:xfrm>
            <a:off x="4831031" y="3807959"/>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3"/>
          <p:cNvSpPr/>
          <p:nvPr/>
        </p:nvSpPr>
        <p:spPr>
          <a:xfrm>
            <a:off x="6445702" y="3768487"/>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3"/>
          <p:cNvSpPr/>
          <p:nvPr/>
        </p:nvSpPr>
        <p:spPr>
          <a:xfrm>
            <a:off x="7932761" y="3776518"/>
            <a:ext cx="123511" cy="123669"/>
          </a:xfrm>
          <a:custGeom>
            <a:avLst/>
            <a:gdLst/>
            <a:ahLst/>
            <a:cxnLst/>
            <a:rect l="l" t="t" r="r" b="b"/>
            <a:pathLst>
              <a:path w="10216" h="10229" extrusionOk="0">
                <a:moveTo>
                  <a:pt x="5108" y="1"/>
                </a:moveTo>
                <a:lnTo>
                  <a:pt x="3310" y="3311"/>
                </a:lnTo>
                <a:lnTo>
                  <a:pt x="0" y="5108"/>
                </a:lnTo>
                <a:lnTo>
                  <a:pt x="3310" y="6918"/>
                </a:lnTo>
                <a:lnTo>
                  <a:pt x="5108" y="10228"/>
                </a:lnTo>
                <a:lnTo>
                  <a:pt x="6918" y="6918"/>
                </a:lnTo>
                <a:lnTo>
                  <a:pt x="10216" y="5108"/>
                </a:lnTo>
                <a:lnTo>
                  <a:pt x="6918" y="3311"/>
                </a:lnTo>
                <a:lnTo>
                  <a:pt x="5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9" name="Google Shape;1109;p43"/>
          <p:cNvGrpSpPr/>
          <p:nvPr/>
        </p:nvGrpSpPr>
        <p:grpSpPr>
          <a:xfrm rot="-9332359">
            <a:off x="6288566" y="-1116489"/>
            <a:ext cx="2662336" cy="1996500"/>
            <a:chOff x="6375206" y="3233814"/>
            <a:chExt cx="3756013" cy="2816655"/>
          </a:xfrm>
        </p:grpSpPr>
        <p:sp>
          <p:nvSpPr>
            <p:cNvPr id="1110" name="Google Shape;1110;p43"/>
            <p:cNvSpPr/>
            <p:nvPr/>
          </p:nvSpPr>
          <p:spPr>
            <a:xfrm rot="899875" flipH="1">
              <a:off x="7427301" y="4162326"/>
              <a:ext cx="2541967" cy="1586250"/>
            </a:xfrm>
            <a:custGeom>
              <a:avLst/>
              <a:gdLst/>
              <a:ahLst/>
              <a:cxnLst/>
              <a:rect l="l" t="t" r="r" b="b"/>
              <a:pathLst>
                <a:path w="40625" h="25351" extrusionOk="0">
                  <a:moveTo>
                    <a:pt x="20434" y="5671"/>
                  </a:moveTo>
                  <a:cubicBezTo>
                    <a:pt x="20717" y="5671"/>
                    <a:pt x="21000" y="5727"/>
                    <a:pt x="21265" y="5834"/>
                  </a:cubicBezTo>
                  <a:cubicBezTo>
                    <a:pt x="21800" y="6049"/>
                    <a:pt x="22265" y="6418"/>
                    <a:pt x="22681" y="6834"/>
                  </a:cubicBezTo>
                  <a:cubicBezTo>
                    <a:pt x="23967" y="8156"/>
                    <a:pt x="24765" y="9978"/>
                    <a:pt x="24896" y="11835"/>
                  </a:cubicBezTo>
                  <a:cubicBezTo>
                    <a:pt x="25015" y="13669"/>
                    <a:pt x="24503" y="15502"/>
                    <a:pt x="23658" y="17121"/>
                  </a:cubicBezTo>
                  <a:cubicBezTo>
                    <a:pt x="22384" y="17110"/>
                    <a:pt x="21098" y="16990"/>
                    <a:pt x="19872" y="16633"/>
                  </a:cubicBezTo>
                  <a:cubicBezTo>
                    <a:pt x="18657" y="16276"/>
                    <a:pt x="17431" y="15633"/>
                    <a:pt x="16693" y="14585"/>
                  </a:cubicBezTo>
                  <a:cubicBezTo>
                    <a:pt x="15764" y="13252"/>
                    <a:pt x="15835" y="11514"/>
                    <a:pt x="16240" y="9966"/>
                  </a:cubicBezTo>
                  <a:cubicBezTo>
                    <a:pt x="16324" y="9656"/>
                    <a:pt x="16419" y="9335"/>
                    <a:pt x="16550" y="9037"/>
                  </a:cubicBezTo>
                  <a:cubicBezTo>
                    <a:pt x="16955" y="8120"/>
                    <a:pt x="17598" y="7275"/>
                    <a:pt x="18371" y="6608"/>
                  </a:cubicBezTo>
                  <a:cubicBezTo>
                    <a:pt x="18871" y="6191"/>
                    <a:pt x="19431" y="5834"/>
                    <a:pt x="20062" y="5703"/>
                  </a:cubicBezTo>
                  <a:cubicBezTo>
                    <a:pt x="20185" y="5682"/>
                    <a:pt x="20310" y="5671"/>
                    <a:pt x="20434" y="5671"/>
                  </a:cubicBezTo>
                  <a:close/>
                  <a:moveTo>
                    <a:pt x="3798" y="0"/>
                  </a:moveTo>
                  <a:lnTo>
                    <a:pt x="3739" y="24"/>
                  </a:lnTo>
                  <a:cubicBezTo>
                    <a:pt x="3108" y="441"/>
                    <a:pt x="2643" y="1024"/>
                    <a:pt x="2274" y="1655"/>
                  </a:cubicBezTo>
                  <a:cubicBezTo>
                    <a:pt x="1703" y="2643"/>
                    <a:pt x="1381" y="3715"/>
                    <a:pt x="1072" y="4787"/>
                  </a:cubicBezTo>
                  <a:cubicBezTo>
                    <a:pt x="857" y="5501"/>
                    <a:pt x="655" y="6227"/>
                    <a:pt x="500" y="6965"/>
                  </a:cubicBezTo>
                  <a:cubicBezTo>
                    <a:pt x="298" y="7858"/>
                    <a:pt x="143" y="8763"/>
                    <a:pt x="95" y="9680"/>
                  </a:cubicBezTo>
                  <a:cubicBezTo>
                    <a:pt x="0" y="11061"/>
                    <a:pt x="155" y="12454"/>
                    <a:pt x="488" y="13800"/>
                  </a:cubicBezTo>
                  <a:cubicBezTo>
                    <a:pt x="1084" y="16133"/>
                    <a:pt x="2167" y="18348"/>
                    <a:pt x="3631" y="20265"/>
                  </a:cubicBezTo>
                  <a:cubicBezTo>
                    <a:pt x="4846" y="21836"/>
                    <a:pt x="6358" y="23241"/>
                    <a:pt x="8144" y="24182"/>
                  </a:cubicBezTo>
                  <a:cubicBezTo>
                    <a:pt x="9575" y="24926"/>
                    <a:pt x="11171" y="25351"/>
                    <a:pt x="12783" y="25351"/>
                  </a:cubicBezTo>
                  <a:cubicBezTo>
                    <a:pt x="12848" y="25351"/>
                    <a:pt x="12913" y="25350"/>
                    <a:pt x="12978" y="25349"/>
                  </a:cubicBezTo>
                  <a:cubicBezTo>
                    <a:pt x="14680" y="25301"/>
                    <a:pt x="16359" y="24801"/>
                    <a:pt x="17883" y="24027"/>
                  </a:cubicBezTo>
                  <a:cubicBezTo>
                    <a:pt x="20348" y="22789"/>
                    <a:pt x="22491" y="20836"/>
                    <a:pt x="23979" y="18526"/>
                  </a:cubicBezTo>
                  <a:cubicBezTo>
                    <a:pt x="24694" y="18526"/>
                    <a:pt x="25408" y="18491"/>
                    <a:pt x="26134" y="18431"/>
                  </a:cubicBezTo>
                  <a:cubicBezTo>
                    <a:pt x="28670" y="18193"/>
                    <a:pt x="31206" y="17598"/>
                    <a:pt x="33600" y="16669"/>
                  </a:cubicBezTo>
                  <a:lnTo>
                    <a:pt x="33611" y="16669"/>
                  </a:lnTo>
                  <a:cubicBezTo>
                    <a:pt x="33921" y="16538"/>
                    <a:pt x="34219" y="16419"/>
                    <a:pt x="34516" y="16288"/>
                  </a:cubicBezTo>
                  <a:lnTo>
                    <a:pt x="34540" y="16276"/>
                  </a:lnTo>
                  <a:cubicBezTo>
                    <a:pt x="34826" y="16145"/>
                    <a:pt x="35124" y="16002"/>
                    <a:pt x="35409" y="15859"/>
                  </a:cubicBezTo>
                  <a:cubicBezTo>
                    <a:pt x="36016" y="15538"/>
                    <a:pt x="36612" y="15193"/>
                    <a:pt x="37159" y="14800"/>
                  </a:cubicBezTo>
                  <a:cubicBezTo>
                    <a:pt x="38076" y="14145"/>
                    <a:pt x="38945" y="13383"/>
                    <a:pt x="39600" y="12454"/>
                  </a:cubicBezTo>
                  <a:cubicBezTo>
                    <a:pt x="39600" y="12454"/>
                    <a:pt x="39612" y="12442"/>
                    <a:pt x="39612" y="12430"/>
                  </a:cubicBezTo>
                  <a:cubicBezTo>
                    <a:pt x="39624" y="12418"/>
                    <a:pt x="39636" y="12407"/>
                    <a:pt x="39636" y="12395"/>
                  </a:cubicBezTo>
                  <a:cubicBezTo>
                    <a:pt x="40255" y="11454"/>
                    <a:pt x="40624" y="10204"/>
                    <a:pt x="40279" y="9156"/>
                  </a:cubicBezTo>
                  <a:lnTo>
                    <a:pt x="40207" y="9061"/>
                  </a:lnTo>
                  <a:lnTo>
                    <a:pt x="40148" y="9037"/>
                  </a:lnTo>
                  <a:lnTo>
                    <a:pt x="40100" y="9037"/>
                  </a:lnTo>
                  <a:lnTo>
                    <a:pt x="40041" y="9061"/>
                  </a:lnTo>
                  <a:lnTo>
                    <a:pt x="40005" y="9097"/>
                  </a:lnTo>
                  <a:lnTo>
                    <a:pt x="39981" y="9216"/>
                  </a:lnTo>
                  <a:cubicBezTo>
                    <a:pt x="39993" y="9394"/>
                    <a:pt x="40005" y="9585"/>
                    <a:pt x="39993" y="9763"/>
                  </a:cubicBezTo>
                  <a:cubicBezTo>
                    <a:pt x="39922" y="10609"/>
                    <a:pt x="39469" y="11323"/>
                    <a:pt x="38910" y="11906"/>
                  </a:cubicBezTo>
                  <a:cubicBezTo>
                    <a:pt x="38302" y="12573"/>
                    <a:pt x="37564" y="13109"/>
                    <a:pt x="36790" y="13561"/>
                  </a:cubicBezTo>
                  <a:cubicBezTo>
                    <a:pt x="36612" y="13657"/>
                    <a:pt x="36386" y="13776"/>
                    <a:pt x="36386" y="13776"/>
                  </a:cubicBezTo>
                  <a:cubicBezTo>
                    <a:pt x="35766" y="14133"/>
                    <a:pt x="35124" y="14443"/>
                    <a:pt x="34469" y="14740"/>
                  </a:cubicBezTo>
                  <a:cubicBezTo>
                    <a:pt x="34219" y="14847"/>
                    <a:pt x="33921" y="14966"/>
                    <a:pt x="33921" y="14966"/>
                  </a:cubicBezTo>
                  <a:cubicBezTo>
                    <a:pt x="32849" y="15419"/>
                    <a:pt x="31718" y="15824"/>
                    <a:pt x="30563" y="16133"/>
                  </a:cubicBezTo>
                  <a:cubicBezTo>
                    <a:pt x="28635" y="16669"/>
                    <a:pt x="26730" y="17002"/>
                    <a:pt x="24789" y="17098"/>
                  </a:cubicBezTo>
                  <a:lnTo>
                    <a:pt x="24789" y="17074"/>
                  </a:lnTo>
                  <a:cubicBezTo>
                    <a:pt x="25563" y="15502"/>
                    <a:pt x="26003" y="13788"/>
                    <a:pt x="25968" y="12061"/>
                  </a:cubicBezTo>
                  <a:cubicBezTo>
                    <a:pt x="25932" y="10109"/>
                    <a:pt x="25229" y="8192"/>
                    <a:pt x="24027" y="6656"/>
                  </a:cubicBezTo>
                  <a:cubicBezTo>
                    <a:pt x="23146" y="5513"/>
                    <a:pt x="21919" y="4537"/>
                    <a:pt x="20574" y="4477"/>
                  </a:cubicBezTo>
                  <a:cubicBezTo>
                    <a:pt x="20529" y="4475"/>
                    <a:pt x="20484" y="4474"/>
                    <a:pt x="20439" y="4474"/>
                  </a:cubicBezTo>
                  <a:cubicBezTo>
                    <a:pt x="19690" y="4474"/>
                    <a:pt x="18977" y="4750"/>
                    <a:pt x="18348" y="5132"/>
                  </a:cubicBezTo>
                  <a:cubicBezTo>
                    <a:pt x="16955" y="5977"/>
                    <a:pt x="15704" y="7454"/>
                    <a:pt x="15181" y="9109"/>
                  </a:cubicBezTo>
                  <a:cubicBezTo>
                    <a:pt x="14800" y="10275"/>
                    <a:pt x="14573" y="11525"/>
                    <a:pt x="14692" y="12764"/>
                  </a:cubicBezTo>
                  <a:cubicBezTo>
                    <a:pt x="14788" y="13788"/>
                    <a:pt x="15157" y="14776"/>
                    <a:pt x="15776" y="15586"/>
                  </a:cubicBezTo>
                  <a:cubicBezTo>
                    <a:pt x="16407" y="16419"/>
                    <a:pt x="17300" y="17050"/>
                    <a:pt x="18264" y="17491"/>
                  </a:cubicBezTo>
                  <a:cubicBezTo>
                    <a:pt x="19669" y="18122"/>
                    <a:pt x="21205" y="18395"/>
                    <a:pt x="22741" y="18491"/>
                  </a:cubicBezTo>
                  <a:cubicBezTo>
                    <a:pt x="22777" y="18491"/>
                    <a:pt x="22801" y="18491"/>
                    <a:pt x="22824" y="18503"/>
                  </a:cubicBezTo>
                  <a:cubicBezTo>
                    <a:pt x="21824" y="19967"/>
                    <a:pt x="20574" y="21229"/>
                    <a:pt x="19145" y="22241"/>
                  </a:cubicBezTo>
                  <a:cubicBezTo>
                    <a:pt x="17288" y="23563"/>
                    <a:pt x="15133" y="24491"/>
                    <a:pt x="12895" y="24563"/>
                  </a:cubicBezTo>
                  <a:cubicBezTo>
                    <a:pt x="12814" y="24565"/>
                    <a:pt x="12734" y="24566"/>
                    <a:pt x="12654" y="24566"/>
                  </a:cubicBezTo>
                  <a:cubicBezTo>
                    <a:pt x="11854" y="24566"/>
                    <a:pt x="11056" y="24458"/>
                    <a:pt x="10287" y="24241"/>
                  </a:cubicBezTo>
                  <a:cubicBezTo>
                    <a:pt x="8394" y="23717"/>
                    <a:pt x="6739" y="22622"/>
                    <a:pt x="5370" y="21253"/>
                  </a:cubicBezTo>
                  <a:cubicBezTo>
                    <a:pt x="2881" y="18788"/>
                    <a:pt x="1107" y="15395"/>
                    <a:pt x="643" y="11835"/>
                  </a:cubicBezTo>
                  <a:cubicBezTo>
                    <a:pt x="441" y="10359"/>
                    <a:pt x="560" y="8870"/>
                    <a:pt x="834" y="7418"/>
                  </a:cubicBezTo>
                  <a:cubicBezTo>
                    <a:pt x="1119" y="5930"/>
                    <a:pt x="1488" y="4441"/>
                    <a:pt x="2024" y="3013"/>
                  </a:cubicBezTo>
                  <a:cubicBezTo>
                    <a:pt x="2405" y="2012"/>
                    <a:pt x="2953" y="977"/>
                    <a:pt x="3846" y="334"/>
                  </a:cubicBezTo>
                  <a:cubicBezTo>
                    <a:pt x="3882" y="298"/>
                    <a:pt x="3929" y="274"/>
                    <a:pt x="3953" y="238"/>
                  </a:cubicBezTo>
                  <a:cubicBezTo>
                    <a:pt x="4001" y="167"/>
                    <a:pt x="3953" y="72"/>
                    <a:pt x="3953" y="72"/>
                  </a:cubicBezTo>
                  <a:cubicBezTo>
                    <a:pt x="3917" y="24"/>
                    <a:pt x="3917" y="24"/>
                    <a:pt x="3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1" name="Google Shape;1111;p43"/>
            <p:cNvGrpSpPr/>
            <p:nvPr/>
          </p:nvGrpSpPr>
          <p:grpSpPr>
            <a:xfrm rot="789351">
              <a:off x="6629007" y="3395389"/>
              <a:ext cx="1699591" cy="2426212"/>
              <a:chOff x="1879300" y="238100"/>
              <a:chExt cx="1466925" cy="2094075"/>
            </a:xfrm>
          </p:grpSpPr>
          <p:sp>
            <p:nvSpPr>
              <p:cNvPr id="1112" name="Google Shape;1112;p43"/>
              <p:cNvSpPr/>
              <p:nvPr/>
            </p:nvSpPr>
            <p:spPr>
              <a:xfrm>
                <a:off x="2622700" y="1429625"/>
                <a:ext cx="251300" cy="613900"/>
              </a:xfrm>
              <a:custGeom>
                <a:avLst/>
                <a:gdLst/>
                <a:ahLst/>
                <a:cxnLst/>
                <a:rect l="l" t="t" r="r" b="b"/>
                <a:pathLst>
                  <a:path w="10052" h="24556" extrusionOk="0">
                    <a:moveTo>
                      <a:pt x="8446" y="0"/>
                    </a:moveTo>
                    <a:cubicBezTo>
                      <a:pt x="7582" y="0"/>
                      <a:pt x="6624" y="1644"/>
                      <a:pt x="5918" y="1769"/>
                    </a:cubicBezTo>
                    <a:cubicBezTo>
                      <a:pt x="4742" y="1979"/>
                      <a:pt x="2871" y="1893"/>
                      <a:pt x="1603" y="4567"/>
                    </a:cubicBezTo>
                    <a:cubicBezTo>
                      <a:pt x="337" y="7242"/>
                      <a:pt x="0" y="24556"/>
                      <a:pt x="0" y="24556"/>
                    </a:cubicBezTo>
                    <a:cubicBezTo>
                      <a:pt x="803" y="23581"/>
                      <a:pt x="1633" y="23264"/>
                      <a:pt x="2372" y="23264"/>
                    </a:cubicBezTo>
                    <a:cubicBezTo>
                      <a:pt x="3745" y="23264"/>
                      <a:pt x="4805" y="24359"/>
                      <a:pt x="4805" y="24359"/>
                    </a:cubicBezTo>
                    <a:cubicBezTo>
                      <a:pt x="6586" y="21157"/>
                      <a:pt x="10051" y="2365"/>
                      <a:pt x="9346" y="827"/>
                    </a:cubicBezTo>
                    <a:cubicBezTo>
                      <a:pt x="9070" y="223"/>
                      <a:pt x="8765" y="0"/>
                      <a:pt x="8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3"/>
              <p:cNvSpPr/>
              <p:nvPr/>
            </p:nvSpPr>
            <p:spPr>
              <a:xfrm>
                <a:off x="2301300" y="1347300"/>
                <a:ext cx="303700" cy="644100"/>
              </a:xfrm>
              <a:custGeom>
                <a:avLst/>
                <a:gdLst/>
                <a:ahLst/>
                <a:cxnLst/>
                <a:rect l="l" t="t" r="r" b="b"/>
                <a:pathLst>
                  <a:path w="12148" h="25764" extrusionOk="0">
                    <a:moveTo>
                      <a:pt x="7762" y="1"/>
                    </a:moveTo>
                    <a:cubicBezTo>
                      <a:pt x="7526" y="1"/>
                      <a:pt x="7240" y="116"/>
                      <a:pt x="6886" y="394"/>
                    </a:cubicBezTo>
                    <a:cubicBezTo>
                      <a:pt x="5554" y="1437"/>
                      <a:pt x="0" y="19721"/>
                      <a:pt x="111" y="23382"/>
                    </a:cubicBezTo>
                    <a:cubicBezTo>
                      <a:pt x="111" y="23382"/>
                      <a:pt x="642" y="23204"/>
                      <a:pt x="1331" y="23204"/>
                    </a:cubicBezTo>
                    <a:cubicBezTo>
                      <a:pt x="2391" y="23204"/>
                      <a:pt x="3827" y="23625"/>
                      <a:pt x="4288" y="25764"/>
                    </a:cubicBezTo>
                    <a:cubicBezTo>
                      <a:pt x="4288" y="25764"/>
                      <a:pt x="11941" y="10230"/>
                      <a:pt x="12045" y="7273"/>
                    </a:cubicBezTo>
                    <a:cubicBezTo>
                      <a:pt x="12148" y="4315"/>
                      <a:pt x="10447" y="3532"/>
                      <a:pt x="9498" y="2806"/>
                    </a:cubicBezTo>
                    <a:cubicBezTo>
                      <a:pt x="8862" y="2319"/>
                      <a:pt x="8818" y="1"/>
                      <a:pt x="7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3"/>
              <p:cNvSpPr/>
              <p:nvPr/>
            </p:nvSpPr>
            <p:spPr>
              <a:xfrm>
                <a:off x="2646375" y="1429625"/>
                <a:ext cx="217450" cy="237950"/>
              </a:xfrm>
              <a:custGeom>
                <a:avLst/>
                <a:gdLst/>
                <a:ahLst/>
                <a:cxnLst/>
                <a:rect l="l" t="t" r="r" b="b"/>
                <a:pathLst>
                  <a:path w="8698" h="9518" extrusionOk="0">
                    <a:moveTo>
                      <a:pt x="7499" y="0"/>
                    </a:moveTo>
                    <a:cubicBezTo>
                      <a:pt x="6634" y="0"/>
                      <a:pt x="5677" y="1644"/>
                      <a:pt x="4971" y="1769"/>
                    </a:cubicBezTo>
                    <a:cubicBezTo>
                      <a:pt x="2178" y="1875"/>
                      <a:pt x="248" y="3626"/>
                      <a:pt x="0" y="7692"/>
                    </a:cubicBezTo>
                    <a:lnTo>
                      <a:pt x="7504" y="9517"/>
                    </a:lnTo>
                    <a:cubicBezTo>
                      <a:pt x="8251" y="5194"/>
                      <a:pt x="8697" y="1476"/>
                      <a:pt x="8399" y="827"/>
                    </a:cubicBezTo>
                    <a:cubicBezTo>
                      <a:pt x="8123" y="223"/>
                      <a:pt x="7817" y="0"/>
                      <a:pt x="749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3"/>
              <p:cNvSpPr/>
              <p:nvPr/>
            </p:nvSpPr>
            <p:spPr>
              <a:xfrm>
                <a:off x="2393500" y="1347300"/>
                <a:ext cx="228850" cy="258775"/>
              </a:xfrm>
              <a:custGeom>
                <a:avLst/>
                <a:gdLst/>
                <a:ahLst/>
                <a:cxnLst/>
                <a:rect l="l" t="t" r="r" b="b"/>
                <a:pathLst>
                  <a:path w="9154" h="10351" extrusionOk="0">
                    <a:moveTo>
                      <a:pt x="4074" y="1"/>
                    </a:moveTo>
                    <a:cubicBezTo>
                      <a:pt x="3838" y="1"/>
                      <a:pt x="3552" y="116"/>
                      <a:pt x="3198" y="394"/>
                    </a:cubicBezTo>
                    <a:cubicBezTo>
                      <a:pt x="2636" y="833"/>
                      <a:pt x="1324" y="4341"/>
                      <a:pt x="1" y="8524"/>
                    </a:cubicBezTo>
                    <a:lnTo>
                      <a:pt x="7505" y="10351"/>
                    </a:lnTo>
                    <a:cubicBezTo>
                      <a:pt x="9153" y="6620"/>
                      <a:pt x="8242" y="4185"/>
                      <a:pt x="5810" y="2806"/>
                    </a:cubicBezTo>
                    <a:cubicBezTo>
                      <a:pt x="5174" y="2319"/>
                      <a:pt x="5130" y="1"/>
                      <a:pt x="4074"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3"/>
              <p:cNvSpPr/>
              <p:nvPr/>
            </p:nvSpPr>
            <p:spPr>
              <a:xfrm>
                <a:off x="2377975" y="1661025"/>
                <a:ext cx="119350" cy="128675"/>
              </a:xfrm>
              <a:custGeom>
                <a:avLst/>
                <a:gdLst/>
                <a:ahLst/>
                <a:cxnLst/>
                <a:rect l="l" t="t" r="r" b="b"/>
                <a:pathLst>
                  <a:path w="4774" h="5147" extrusionOk="0">
                    <a:moveTo>
                      <a:pt x="2837" y="1"/>
                    </a:moveTo>
                    <a:cubicBezTo>
                      <a:pt x="2085" y="1"/>
                      <a:pt x="1225" y="595"/>
                      <a:pt x="701" y="1949"/>
                    </a:cubicBezTo>
                    <a:cubicBezTo>
                      <a:pt x="0" y="3916"/>
                      <a:pt x="856" y="5147"/>
                      <a:pt x="1938" y="5147"/>
                    </a:cubicBezTo>
                    <a:cubicBezTo>
                      <a:pt x="2689" y="5147"/>
                      <a:pt x="3549" y="4553"/>
                      <a:pt x="4072" y="3199"/>
                    </a:cubicBezTo>
                    <a:cubicBezTo>
                      <a:pt x="4774" y="1231"/>
                      <a:pt x="3918" y="1"/>
                      <a:pt x="2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3"/>
              <p:cNvSpPr/>
              <p:nvPr/>
            </p:nvSpPr>
            <p:spPr>
              <a:xfrm>
                <a:off x="2669300" y="1727675"/>
                <a:ext cx="99425" cy="132275"/>
              </a:xfrm>
              <a:custGeom>
                <a:avLst/>
                <a:gdLst/>
                <a:ahLst/>
                <a:cxnLst/>
                <a:rect l="l" t="t" r="r" b="b"/>
                <a:pathLst>
                  <a:path w="3977" h="5291" extrusionOk="0">
                    <a:moveTo>
                      <a:pt x="2149" y="1"/>
                    </a:moveTo>
                    <a:cubicBezTo>
                      <a:pt x="1312" y="1"/>
                      <a:pt x="427" y="781"/>
                      <a:pt x="203" y="2428"/>
                    </a:cubicBezTo>
                    <a:cubicBezTo>
                      <a:pt x="0" y="4295"/>
                      <a:pt x="883" y="5291"/>
                      <a:pt x="1828" y="5291"/>
                    </a:cubicBezTo>
                    <a:cubicBezTo>
                      <a:pt x="2664" y="5291"/>
                      <a:pt x="3549" y="4511"/>
                      <a:pt x="3773" y="2864"/>
                    </a:cubicBezTo>
                    <a:cubicBezTo>
                      <a:pt x="3977" y="997"/>
                      <a:pt x="3094"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3"/>
              <p:cNvSpPr/>
              <p:nvPr/>
            </p:nvSpPr>
            <p:spPr>
              <a:xfrm>
                <a:off x="2288325" y="736675"/>
                <a:ext cx="860750" cy="875275"/>
              </a:xfrm>
              <a:custGeom>
                <a:avLst/>
                <a:gdLst/>
                <a:ahLst/>
                <a:cxnLst/>
                <a:rect l="l" t="t" r="r" b="b"/>
                <a:pathLst>
                  <a:path w="34430" h="35011" extrusionOk="0">
                    <a:moveTo>
                      <a:pt x="9238" y="0"/>
                    </a:moveTo>
                    <a:cubicBezTo>
                      <a:pt x="7777" y="0"/>
                      <a:pt x="6441" y="998"/>
                      <a:pt x="6081" y="2478"/>
                    </a:cubicBezTo>
                    <a:lnTo>
                      <a:pt x="423" y="25740"/>
                    </a:lnTo>
                    <a:cubicBezTo>
                      <a:pt x="0" y="27474"/>
                      <a:pt x="1074" y="29238"/>
                      <a:pt x="2808" y="29660"/>
                    </a:cubicBezTo>
                    <a:lnTo>
                      <a:pt x="24429" y="34919"/>
                    </a:lnTo>
                    <a:cubicBezTo>
                      <a:pt x="24684" y="34981"/>
                      <a:pt x="24939" y="35010"/>
                      <a:pt x="25191" y="35010"/>
                    </a:cubicBezTo>
                    <a:cubicBezTo>
                      <a:pt x="26652" y="35010"/>
                      <a:pt x="27987" y="34011"/>
                      <a:pt x="28348" y="32533"/>
                    </a:cubicBezTo>
                    <a:lnTo>
                      <a:pt x="34006" y="9271"/>
                    </a:lnTo>
                    <a:cubicBezTo>
                      <a:pt x="34430" y="7537"/>
                      <a:pt x="33355" y="5773"/>
                      <a:pt x="31622" y="5351"/>
                    </a:cubicBezTo>
                    <a:lnTo>
                      <a:pt x="10001" y="92"/>
                    </a:lnTo>
                    <a:cubicBezTo>
                      <a:pt x="9746" y="30"/>
                      <a:pt x="9490" y="0"/>
                      <a:pt x="9238"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3"/>
              <p:cNvSpPr/>
              <p:nvPr/>
            </p:nvSpPr>
            <p:spPr>
              <a:xfrm>
                <a:off x="2620325" y="1403350"/>
                <a:ext cx="215550" cy="169750"/>
              </a:xfrm>
              <a:custGeom>
                <a:avLst/>
                <a:gdLst/>
                <a:ahLst/>
                <a:cxnLst/>
                <a:rect l="l" t="t" r="r" b="b"/>
                <a:pathLst>
                  <a:path w="8622" h="6790" extrusionOk="0">
                    <a:moveTo>
                      <a:pt x="7236" y="1"/>
                    </a:moveTo>
                    <a:lnTo>
                      <a:pt x="1" y="2805"/>
                    </a:lnTo>
                    <a:cubicBezTo>
                      <a:pt x="1" y="2805"/>
                      <a:pt x="998" y="6004"/>
                      <a:pt x="1365" y="6720"/>
                    </a:cubicBezTo>
                    <a:cubicBezTo>
                      <a:pt x="1389" y="6767"/>
                      <a:pt x="1439" y="6790"/>
                      <a:pt x="1511" y="6790"/>
                    </a:cubicBezTo>
                    <a:cubicBezTo>
                      <a:pt x="2531" y="6790"/>
                      <a:pt x="8010" y="2360"/>
                      <a:pt x="8305" y="1612"/>
                    </a:cubicBezTo>
                    <a:cubicBezTo>
                      <a:pt x="8621" y="813"/>
                      <a:pt x="7236" y="1"/>
                      <a:pt x="7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3"/>
              <p:cNvSpPr/>
              <p:nvPr/>
            </p:nvSpPr>
            <p:spPr>
              <a:xfrm>
                <a:off x="2499625" y="1340775"/>
                <a:ext cx="172850" cy="222850"/>
              </a:xfrm>
              <a:custGeom>
                <a:avLst/>
                <a:gdLst/>
                <a:ahLst/>
                <a:cxnLst/>
                <a:rect l="l" t="t" r="r" b="b"/>
                <a:pathLst>
                  <a:path w="6914" h="8914" extrusionOk="0">
                    <a:moveTo>
                      <a:pt x="1775" y="0"/>
                    </a:moveTo>
                    <a:cubicBezTo>
                      <a:pt x="1775" y="0"/>
                      <a:pt x="172" y="85"/>
                      <a:pt x="84" y="941"/>
                    </a:cubicBezTo>
                    <a:cubicBezTo>
                      <a:pt x="0" y="1772"/>
                      <a:pt x="3006" y="8914"/>
                      <a:pt x="3783" y="8914"/>
                    </a:cubicBezTo>
                    <a:cubicBezTo>
                      <a:pt x="3807" y="8914"/>
                      <a:pt x="3829" y="8907"/>
                      <a:pt x="3849" y="8893"/>
                    </a:cubicBezTo>
                    <a:cubicBezTo>
                      <a:pt x="4501" y="8426"/>
                      <a:pt x="6914" y="5816"/>
                      <a:pt x="6914" y="5816"/>
                    </a:cubicBezTo>
                    <a:lnTo>
                      <a:pt x="17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3"/>
              <p:cNvSpPr/>
              <p:nvPr/>
            </p:nvSpPr>
            <p:spPr>
              <a:xfrm>
                <a:off x="2873225" y="1019425"/>
                <a:ext cx="446400" cy="251125"/>
              </a:xfrm>
              <a:custGeom>
                <a:avLst/>
                <a:gdLst/>
                <a:ahLst/>
                <a:cxnLst/>
                <a:rect l="l" t="t" r="r" b="b"/>
                <a:pathLst>
                  <a:path w="17856" h="10045" extrusionOk="0">
                    <a:moveTo>
                      <a:pt x="6465" y="0"/>
                    </a:moveTo>
                    <a:lnTo>
                      <a:pt x="1451" y="8539"/>
                    </a:lnTo>
                    <a:lnTo>
                      <a:pt x="1" y="10045"/>
                    </a:lnTo>
                    <a:cubicBezTo>
                      <a:pt x="1" y="10045"/>
                      <a:pt x="17855" y="6039"/>
                      <a:pt x="64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3"/>
              <p:cNvSpPr/>
              <p:nvPr/>
            </p:nvSpPr>
            <p:spPr>
              <a:xfrm>
                <a:off x="2958850" y="1079450"/>
                <a:ext cx="341575" cy="493800"/>
              </a:xfrm>
              <a:custGeom>
                <a:avLst/>
                <a:gdLst/>
                <a:ahLst/>
                <a:cxnLst/>
                <a:rect l="l" t="t" r="r" b="b"/>
                <a:pathLst>
                  <a:path w="13663" h="19752" extrusionOk="0">
                    <a:moveTo>
                      <a:pt x="6295" y="0"/>
                    </a:moveTo>
                    <a:cubicBezTo>
                      <a:pt x="6170" y="0"/>
                      <a:pt x="6054" y="36"/>
                      <a:pt x="5950" y="109"/>
                    </a:cubicBezTo>
                    <a:cubicBezTo>
                      <a:pt x="1" y="4315"/>
                      <a:pt x="5724" y="11891"/>
                      <a:pt x="6105" y="16636"/>
                    </a:cubicBezTo>
                    <a:cubicBezTo>
                      <a:pt x="6297" y="19028"/>
                      <a:pt x="7202" y="19752"/>
                      <a:pt x="8112" y="19752"/>
                    </a:cubicBezTo>
                    <a:cubicBezTo>
                      <a:pt x="9008" y="19752"/>
                      <a:pt x="9910" y="19050"/>
                      <a:pt x="10145" y="18548"/>
                    </a:cubicBezTo>
                    <a:cubicBezTo>
                      <a:pt x="13663" y="11010"/>
                      <a:pt x="8504" y="0"/>
                      <a:pt x="6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3"/>
              <p:cNvSpPr/>
              <p:nvPr/>
            </p:nvSpPr>
            <p:spPr>
              <a:xfrm>
                <a:off x="3169275" y="1164200"/>
                <a:ext cx="62950" cy="349625"/>
              </a:xfrm>
              <a:custGeom>
                <a:avLst/>
                <a:gdLst/>
                <a:ahLst/>
                <a:cxnLst/>
                <a:rect l="l" t="t" r="r" b="b"/>
                <a:pathLst>
                  <a:path w="2518" h="13985" extrusionOk="0">
                    <a:moveTo>
                      <a:pt x="1" y="1"/>
                    </a:moveTo>
                    <a:cubicBezTo>
                      <a:pt x="1" y="1"/>
                      <a:pt x="1397" y="11043"/>
                      <a:pt x="1207" y="13985"/>
                    </a:cubicBezTo>
                    <a:cubicBezTo>
                      <a:pt x="1207" y="13985"/>
                      <a:pt x="1702" y="13511"/>
                      <a:pt x="1910" y="12311"/>
                    </a:cubicBezTo>
                    <a:cubicBezTo>
                      <a:pt x="2517" y="8818"/>
                      <a:pt x="1620" y="126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3"/>
              <p:cNvSpPr/>
              <p:nvPr/>
            </p:nvSpPr>
            <p:spPr>
              <a:xfrm>
                <a:off x="2365625" y="894600"/>
                <a:ext cx="641025" cy="671400"/>
              </a:xfrm>
              <a:custGeom>
                <a:avLst/>
                <a:gdLst/>
                <a:ahLst/>
                <a:cxnLst/>
                <a:rect l="l" t="t" r="r" b="b"/>
                <a:pathLst>
                  <a:path w="25641" h="26856" extrusionOk="0">
                    <a:moveTo>
                      <a:pt x="10313" y="1"/>
                    </a:moveTo>
                    <a:cubicBezTo>
                      <a:pt x="9004" y="1"/>
                      <a:pt x="7621" y="322"/>
                      <a:pt x="6170" y="1250"/>
                    </a:cubicBezTo>
                    <a:lnTo>
                      <a:pt x="1" y="21417"/>
                    </a:lnTo>
                    <a:cubicBezTo>
                      <a:pt x="1" y="21417"/>
                      <a:pt x="1220" y="21731"/>
                      <a:pt x="1256" y="21767"/>
                    </a:cubicBezTo>
                    <a:lnTo>
                      <a:pt x="22170" y="26855"/>
                    </a:lnTo>
                    <a:cubicBezTo>
                      <a:pt x="22219" y="26841"/>
                      <a:pt x="22253" y="26831"/>
                      <a:pt x="22253" y="26831"/>
                    </a:cubicBezTo>
                    <a:lnTo>
                      <a:pt x="25641" y="5986"/>
                    </a:lnTo>
                    <a:cubicBezTo>
                      <a:pt x="23271" y="1891"/>
                      <a:pt x="18938" y="2023"/>
                      <a:pt x="16441" y="1416"/>
                    </a:cubicBezTo>
                    <a:cubicBezTo>
                      <a:pt x="14656" y="981"/>
                      <a:pt x="12599" y="1"/>
                      <a:pt x="103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3"/>
              <p:cNvSpPr/>
              <p:nvPr/>
            </p:nvSpPr>
            <p:spPr>
              <a:xfrm>
                <a:off x="2321975" y="1363500"/>
                <a:ext cx="635800" cy="279150"/>
              </a:xfrm>
              <a:custGeom>
                <a:avLst/>
                <a:gdLst/>
                <a:ahLst/>
                <a:cxnLst/>
                <a:rect l="l" t="t" r="r" b="b"/>
                <a:pathLst>
                  <a:path w="25432" h="11166" extrusionOk="0">
                    <a:moveTo>
                      <a:pt x="3253" y="1"/>
                    </a:moveTo>
                    <a:cubicBezTo>
                      <a:pt x="2162" y="1"/>
                      <a:pt x="1163" y="747"/>
                      <a:pt x="895" y="1852"/>
                    </a:cubicBezTo>
                    <a:cubicBezTo>
                      <a:pt x="322" y="3673"/>
                      <a:pt x="0" y="5716"/>
                      <a:pt x="2284" y="6397"/>
                    </a:cubicBezTo>
                    <a:lnTo>
                      <a:pt x="21610" y="11098"/>
                    </a:lnTo>
                    <a:cubicBezTo>
                      <a:pt x="21800" y="11144"/>
                      <a:pt x="21991" y="11166"/>
                      <a:pt x="22179" y="11166"/>
                    </a:cubicBezTo>
                    <a:cubicBezTo>
                      <a:pt x="23271" y="11166"/>
                      <a:pt x="24269" y="10421"/>
                      <a:pt x="24538" y="9315"/>
                    </a:cubicBezTo>
                    <a:cubicBezTo>
                      <a:pt x="25111" y="7494"/>
                      <a:pt x="25432" y="5449"/>
                      <a:pt x="23148" y="4771"/>
                    </a:cubicBezTo>
                    <a:lnTo>
                      <a:pt x="3824" y="70"/>
                    </a:lnTo>
                    <a:cubicBezTo>
                      <a:pt x="3633" y="23"/>
                      <a:pt x="3442" y="1"/>
                      <a:pt x="3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3"/>
              <p:cNvSpPr/>
              <p:nvPr/>
            </p:nvSpPr>
            <p:spPr>
              <a:xfrm>
                <a:off x="2558850" y="890525"/>
                <a:ext cx="470600" cy="166300"/>
              </a:xfrm>
              <a:custGeom>
                <a:avLst/>
                <a:gdLst/>
                <a:ahLst/>
                <a:cxnLst/>
                <a:rect l="l" t="t" r="r" b="b"/>
                <a:pathLst>
                  <a:path w="18824" h="6652" extrusionOk="0">
                    <a:moveTo>
                      <a:pt x="2419" y="1"/>
                    </a:moveTo>
                    <a:cubicBezTo>
                      <a:pt x="1637" y="1"/>
                      <a:pt x="830" y="118"/>
                      <a:pt x="0" y="410"/>
                    </a:cubicBezTo>
                    <a:cubicBezTo>
                      <a:pt x="318" y="706"/>
                      <a:pt x="611" y="1224"/>
                      <a:pt x="943" y="1504"/>
                    </a:cubicBezTo>
                    <a:cubicBezTo>
                      <a:pt x="2604" y="2856"/>
                      <a:pt x="4431" y="4038"/>
                      <a:pt x="6365" y="4964"/>
                    </a:cubicBezTo>
                    <a:cubicBezTo>
                      <a:pt x="8686" y="5804"/>
                      <a:pt x="11147" y="6195"/>
                      <a:pt x="13585" y="6519"/>
                    </a:cubicBezTo>
                    <a:cubicBezTo>
                      <a:pt x="14403" y="6609"/>
                      <a:pt x="15223" y="6651"/>
                      <a:pt x="16043" y="6651"/>
                    </a:cubicBezTo>
                    <a:cubicBezTo>
                      <a:pt x="16570" y="6651"/>
                      <a:pt x="17097" y="6634"/>
                      <a:pt x="17623" y="6600"/>
                    </a:cubicBezTo>
                    <a:cubicBezTo>
                      <a:pt x="18004" y="6551"/>
                      <a:pt x="18343" y="6333"/>
                      <a:pt x="18753" y="6232"/>
                    </a:cubicBezTo>
                    <a:cubicBezTo>
                      <a:pt x="18753" y="6232"/>
                      <a:pt x="18823" y="5949"/>
                      <a:pt x="18823" y="5949"/>
                    </a:cubicBezTo>
                    <a:cubicBezTo>
                      <a:pt x="16272" y="1964"/>
                      <a:pt x="11743" y="2314"/>
                      <a:pt x="9148" y="1684"/>
                    </a:cubicBezTo>
                    <a:cubicBezTo>
                      <a:pt x="7190" y="1208"/>
                      <a:pt x="4932" y="1"/>
                      <a:pt x="241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3"/>
              <p:cNvSpPr/>
              <p:nvPr/>
            </p:nvSpPr>
            <p:spPr>
              <a:xfrm>
                <a:off x="2465300" y="1092650"/>
                <a:ext cx="460750" cy="408750"/>
              </a:xfrm>
              <a:custGeom>
                <a:avLst/>
                <a:gdLst/>
                <a:ahLst/>
                <a:cxnLst/>
                <a:rect l="l" t="t" r="r" b="b"/>
                <a:pathLst>
                  <a:path w="18430" h="16350" extrusionOk="0">
                    <a:moveTo>
                      <a:pt x="4582" y="0"/>
                    </a:moveTo>
                    <a:cubicBezTo>
                      <a:pt x="3641" y="0"/>
                      <a:pt x="2781" y="645"/>
                      <a:pt x="2549" y="1598"/>
                    </a:cubicBezTo>
                    <a:lnTo>
                      <a:pt x="272" y="10956"/>
                    </a:lnTo>
                    <a:cubicBezTo>
                      <a:pt x="0" y="12074"/>
                      <a:pt x="692" y="13210"/>
                      <a:pt x="1810" y="13482"/>
                    </a:cubicBezTo>
                    <a:lnTo>
                      <a:pt x="13354" y="16290"/>
                    </a:lnTo>
                    <a:cubicBezTo>
                      <a:pt x="13519" y="16330"/>
                      <a:pt x="13684" y="16349"/>
                      <a:pt x="13847" y="16349"/>
                    </a:cubicBezTo>
                    <a:cubicBezTo>
                      <a:pt x="14787" y="16349"/>
                      <a:pt x="15648" y="15705"/>
                      <a:pt x="15880" y="14753"/>
                    </a:cubicBezTo>
                    <a:lnTo>
                      <a:pt x="18157" y="5394"/>
                    </a:lnTo>
                    <a:cubicBezTo>
                      <a:pt x="18429" y="4277"/>
                      <a:pt x="17737" y="3139"/>
                      <a:pt x="16619" y="2868"/>
                    </a:cubicBezTo>
                    <a:lnTo>
                      <a:pt x="5075" y="60"/>
                    </a:lnTo>
                    <a:cubicBezTo>
                      <a:pt x="4910" y="19"/>
                      <a:pt x="4745" y="0"/>
                      <a:pt x="4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3"/>
              <p:cNvSpPr/>
              <p:nvPr/>
            </p:nvSpPr>
            <p:spPr>
              <a:xfrm>
                <a:off x="2910300" y="993700"/>
                <a:ext cx="166500" cy="340875"/>
              </a:xfrm>
              <a:custGeom>
                <a:avLst/>
                <a:gdLst/>
                <a:ahLst/>
                <a:cxnLst/>
                <a:rect l="l" t="t" r="r" b="b"/>
                <a:pathLst>
                  <a:path w="6660" h="13635" extrusionOk="0">
                    <a:moveTo>
                      <a:pt x="3945" y="1"/>
                    </a:moveTo>
                    <a:cubicBezTo>
                      <a:pt x="1" y="8066"/>
                      <a:pt x="2656" y="13634"/>
                      <a:pt x="2656" y="13634"/>
                    </a:cubicBezTo>
                    <a:cubicBezTo>
                      <a:pt x="2727" y="9069"/>
                      <a:pt x="6660" y="1493"/>
                      <a:pt x="6660" y="1493"/>
                    </a:cubicBezTo>
                    <a:lnTo>
                      <a:pt x="3945" y="1"/>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3"/>
              <p:cNvSpPr/>
              <p:nvPr/>
            </p:nvSpPr>
            <p:spPr>
              <a:xfrm>
                <a:off x="2321350" y="417050"/>
                <a:ext cx="244200" cy="229750"/>
              </a:xfrm>
              <a:custGeom>
                <a:avLst/>
                <a:gdLst/>
                <a:ahLst/>
                <a:cxnLst/>
                <a:rect l="l" t="t" r="r" b="b"/>
                <a:pathLst>
                  <a:path w="9768" h="9190" extrusionOk="0">
                    <a:moveTo>
                      <a:pt x="4408" y="0"/>
                    </a:moveTo>
                    <a:cubicBezTo>
                      <a:pt x="3970" y="0"/>
                      <a:pt x="3525" y="83"/>
                      <a:pt x="3097" y="259"/>
                    </a:cubicBezTo>
                    <a:cubicBezTo>
                      <a:pt x="1" y="1727"/>
                      <a:pt x="890" y="4517"/>
                      <a:pt x="2110" y="7029"/>
                    </a:cubicBezTo>
                    <a:cubicBezTo>
                      <a:pt x="2636" y="8345"/>
                      <a:pt x="3966" y="9189"/>
                      <a:pt x="5353" y="9189"/>
                    </a:cubicBezTo>
                    <a:cubicBezTo>
                      <a:pt x="5789" y="9189"/>
                      <a:pt x="6230" y="9106"/>
                      <a:pt x="6653" y="8928"/>
                    </a:cubicBezTo>
                    <a:cubicBezTo>
                      <a:pt x="9767" y="7457"/>
                      <a:pt x="8838" y="4626"/>
                      <a:pt x="7638" y="2158"/>
                    </a:cubicBezTo>
                    <a:cubicBezTo>
                      <a:pt x="7088" y="816"/>
                      <a:pt x="5780" y="0"/>
                      <a:pt x="4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3"/>
              <p:cNvSpPr/>
              <p:nvPr/>
            </p:nvSpPr>
            <p:spPr>
              <a:xfrm>
                <a:off x="3140100" y="610425"/>
                <a:ext cx="206125" cy="232175"/>
              </a:xfrm>
              <a:custGeom>
                <a:avLst/>
                <a:gdLst/>
                <a:ahLst/>
                <a:cxnLst/>
                <a:rect l="l" t="t" r="r" b="b"/>
                <a:pathLst>
                  <a:path w="8245" h="9287" extrusionOk="0">
                    <a:moveTo>
                      <a:pt x="4317" y="1"/>
                    </a:moveTo>
                    <a:cubicBezTo>
                      <a:pt x="1691" y="1"/>
                      <a:pt x="899" y="2507"/>
                      <a:pt x="458" y="4989"/>
                    </a:cubicBezTo>
                    <a:cubicBezTo>
                      <a:pt x="0" y="6794"/>
                      <a:pt x="1146" y="8756"/>
                      <a:pt x="3018" y="9195"/>
                    </a:cubicBezTo>
                    <a:cubicBezTo>
                      <a:pt x="3346" y="9257"/>
                      <a:pt x="3651" y="9286"/>
                      <a:pt x="3934" y="9286"/>
                    </a:cubicBezTo>
                    <a:cubicBezTo>
                      <a:pt x="6575" y="9286"/>
                      <a:pt x="7360" y="6736"/>
                      <a:pt x="7792" y="4296"/>
                    </a:cubicBezTo>
                    <a:cubicBezTo>
                      <a:pt x="8245" y="2437"/>
                      <a:pt x="7092" y="544"/>
                      <a:pt x="5232" y="91"/>
                    </a:cubicBezTo>
                    <a:cubicBezTo>
                      <a:pt x="4904" y="30"/>
                      <a:pt x="4600" y="1"/>
                      <a:pt x="43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3"/>
              <p:cNvSpPr/>
              <p:nvPr/>
            </p:nvSpPr>
            <p:spPr>
              <a:xfrm>
                <a:off x="2376400" y="238100"/>
                <a:ext cx="946500" cy="740250"/>
              </a:xfrm>
              <a:custGeom>
                <a:avLst/>
                <a:gdLst/>
                <a:ahLst/>
                <a:cxnLst/>
                <a:rect l="l" t="t" r="r" b="b"/>
                <a:pathLst>
                  <a:path w="37860" h="29610" extrusionOk="0">
                    <a:moveTo>
                      <a:pt x="17476" y="1"/>
                    </a:moveTo>
                    <a:cubicBezTo>
                      <a:pt x="10891" y="1"/>
                      <a:pt x="4597" y="3286"/>
                      <a:pt x="2724" y="10863"/>
                    </a:cubicBezTo>
                    <a:cubicBezTo>
                      <a:pt x="1" y="22234"/>
                      <a:pt x="10519" y="29610"/>
                      <a:pt x="20385" y="29610"/>
                    </a:cubicBezTo>
                    <a:cubicBezTo>
                      <a:pt x="26970" y="29610"/>
                      <a:pt x="33264" y="26324"/>
                      <a:pt x="35135" y="18748"/>
                    </a:cubicBezTo>
                    <a:cubicBezTo>
                      <a:pt x="37860" y="7377"/>
                      <a:pt x="27342" y="1"/>
                      <a:pt x="17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3"/>
              <p:cNvSpPr/>
              <p:nvPr/>
            </p:nvSpPr>
            <p:spPr>
              <a:xfrm>
                <a:off x="2515900" y="348875"/>
                <a:ext cx="711625" cy="522500"/>
              </a:xfrm>
              <a:custGeom>
                <a:avLst/>
                <a:gdLst/>
                <a:ahLst/>
                <a:cxnLst/>
                <a:rect l="l" t="t" r="r" b="b"/>
                <a:pathLst>
                  <a:path w="28465" h="20900" extrusionOk="0">
                    <a:moveTo>
                      <a:pt x="7110" y="1"/>
                    </a:moveTo>
                    <a:cubicBezTo>
                      <a:pt x="6255" y="1"/>
                      <a:pt x="5662" y="61"/>
                      <a:pt x="5441" y="173"/>
                    </a:cubicBezTo>
                    <a:cubicBezTo>
                      <a:pt x="3776" y="303"/>
                      <a:pt x="2387" y="1485"/>
                      <a:pt x="1969" y="3103"/>
                    </a:cubicBezTo>
                    <a:cubicBezTo>
                      <a:pt x="1072" y="6575"/>
                      <a:pt x="556" y="10283"/>
                      <a:pt x="291" y="12614"/>
                    </a:cubicBezTo>
                    <a:cubicBezTo>
                      <a:pt x="0" y="19514"/>
                      <a:pt x="16729" y="20900"/>
                      <a:pt x="20603" y="20900"/>
                    </a:cubicBezTo>
                    <a:cubicBezTo>
                      <a:pt x="20917" y="20900"/>
                      <a:pt x="21146" y="20891"/>
                      <a:pt x="21275" y="20875"/>
                    </a:cubicBezTo>
                    <a:cubicBezTo>
                      <a:pt x="25914" y="20774"/>
                      <a:pt x="26616" y="12586"/>
                      <a:pt x="27597" y="9603"/>
                    </a:cubicBezTo>
                    <a:cubicBezTo>
                      <a:pt x="28464" y="2422"/>
                      <a:pt x="12523" y="1"/>
                      <a:pt x="7110" y="1"/>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3"/>
              <p:cNvSpPr/>
              <p:nvPr/>
            </p:nvSpPr>
            <p:spPr>
              <a:xfrm>
                <a:off x="2551150" y="373275"/>
                <a:ext cx="623525" cy="365750"/>
              </a:xfrm>
              <a:custGeom>
                <a:avLst/>
                <a:gdLst/>
                <a:ahLst/>
                <a:cxnLst/>
                <a:rect l="l" t="t" r="r" b="b"/>
                <a:pathLst>
                  <a:path w="24941" h="14630" extrusionOk="0">
                    <a:moveTo>
                      <a:pt x="7252" y="1"/>
                    </a:moveTo>
                    <a:cubicBezTo>
                      <a:pt x="6331" y="1"/>
                      <a:pt x="5509" y="40"/>
                      <a:pt x="4812" y="94"/>
                    </a:cubicBezTo>
                    <a:cubicBezTo>
                      <a:pt x="3302" y="211"/>
                      <a:pt x="2043" y="1282"/>
                      <a:pt x="1664" y="2749"/>
                    </a:cubicBezTo>
                    <a:cubicBezTo>
                      <a:pt x="850" y="5897"/>
                      <a:pt x="381" y="9258"/>
                      <a:pt x="142" y="11373"/>
                    </a:cubicBezTo>
                    <a:cubicBezTo>
                      <a:pt x="1" y="12637"/>
                      <a:pt x="551" y="13883"/>
                      <a:pt x="1583" y="14630"/>
                    </a:cubicBezTo>
                    <a:cubicBezTo>
                      <a:pt x="1535" y="14324"/>
                      <a:pt x="1529" y="14014"/>
                      <a:pt x="1563" y="13707"/>
                    </a:cubicBezTo>
                    <a:cubicBezTo>
                      <a:pt x="1802" y="11594"/>
                      <a:pt x="2271" y="8231"/>
                      <a:pt x="3085" y="5085"/>
                    </a:cubicBezTo>
                    <a:cubicBezTo>
                      <a:pt x="3574" y="3038"/>
                      <a:pt x="5974" y="2192"/>
                      <a:pt x="9097" y="2192"/>
                    </a:cubicBezTo>
                    <a:cubicBezTo>
                      <a:pt x="14168" y="2192"/>
                      <a:pt x="21145" y="4422"/>
                      <a:pt x="24940" y="7352"/>
                    </a:cubicBezTo>
                    <a:cubicBezTo>
                      <a:pt x="24797" y="6429"/>
                      <a:pt x="24299" y="5599"/>
                      <a:pt x="23550" y="5039"/>
                    </a:cubicBezTo>
                    <a:cubicBezTo>
                      <a:pt x="17946" y="854"/>
                      <a:pt x="11540" y="1"/>
                      <a:pt x="7252"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3"/>
              <p:cNvSpPr/>
              <p:nvPr/>
            </p:nvSpPr>
            <p:spPr>
              <a:xfrm>
                <a:off x="2535775" y="1129225"/>
                <a:ext cx="181825" cy="180750"/>
              </a:xfrm>
              <a:custGeom>
                <a:avLst/>
                <a:gdLst/>
                <a:ahLst/>
                <a:cxnLst/>
                <a:rect l="l" t="t" r="r" b="b"/>
                <a:pathLst>
                  <a:path w="7273" h="7230" extrusionOk="0">
                    <a:moveTo>
                      <a:pt x="1566" y="0"/>
                    </a:moveTo>
                    <a:cubicBezTo>
                      <a:pt x="1470" y="0"/>
                      <a:pt x="1383" y="66"/>
                      <a:pt x="1359" y="163"/>
                    </a:cubicBezTo>
                    <a:lnTo>
                      <a:pt x="28" y="5635"/>
                    </a:lnTo>
                    <a:cubicBezTo>
                      <a:pt x="0" y="5749"/>
                      <a:pt x="72" y="5865"/>
                      <a:pt x="186" y="5892"/>
                    </a:cubicBezTo>
                    <a:lnTo>
                      <a:pt x="5657" y="7224"/>
                    </a:lnTo>
                    <a:cubicBezTo>
                      <a:pt x="5674" y="7228"/>
                      <a:pt x="5691" y="7230"/>
                      <a:pt x="5707" y="7230"/>
                    </a:cubicBezTo>
                    <a:cubicBezTo>
                      <a:pt x="5804" y="7230"/>
                      <a:pt x="5890" y="7164"/>
                      <a:pt x="5915" y="7066"/>
                    </a:cubicBezTo>
                    <a:lnTo>
                      <a:pt x="7245" y="1595"/>
                    </a:lnTo>
                    <a:cubicBezTo>
                      <a:pt x="7273" y="1480"/>
                      <a:pt x="7203" y="1366"/>
                      <a:pt x="7089" y="1336"/>
                    </a:cubicBezTo>
                    <a:lnTo>
                      <a:pt x="1617" y="6"/>
                    </a:lnTo>
                    <a:cubicBezTo>
                      <a:pt x="1600" y="2"/>
                      <a:pt x="1583" y="0"/>
                      <a:pt x="1566"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3"/>
              <p:cNvSpPr/>
              <p:nvPr/>
            </p:nvSpPr>
            <p:spPr>
              <a:xfrm>
                <a:off x="2527050" y="1293700"/>
                <a:ext cx="150750" cy="50475"/>
              </a:xfrm>
              <a:custGeom>
                <a:avLst/>
                <a:gdLst/>
                <a:ahLst/>
                <a:cxnLst/>
                <a:rect l="l" t="t" r="r" b="b"/>
                <a:pathLst>
                  <a:path w="6030" h="2019" extrusionOk="0">
                    <a:moveTo>
                      <a:pt x="143" y="0"/>
                    </a:moveTo>
                    <a:lnTo>
                      <a:pt x="1" y="588"/>
                    </a:lnTo>
                    <a:lnTo>
                      <a:pt x="5887" y="2019"/>
                    </a:lnTo>
                    <a:lnTo>
                      <a:pt x="6030" y="1433"/>
                    </a:lnTo>
                    <a:lnTo>
                      <a:pt x="14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3"/>
              <p:cNvSpPr/>
              <p:nvPr/>
            </p:nvSpPr>
            <p:spPr>
              <a:xfrm>
                <a:off x="2520475" y="1320800"/>
                <a:ext cx="150750" cy="50475"/>
              </a:xfrm>
              <a:custGeom>
                <a:avLst/>
                <a:gdLst/>
                <a:ahLst/>
                <a:cxnLst/>
                <a:rect l="l" t="t" r="r" b="b"/>
                <a:pathLst>
                  <a:path w="6030" h="2019" extrusionOk="0">
                    <a:moveTo>
                      <a:pt x="142" y="0"/>
                    </a:moveTo>
                    <a:lnTo>
                      <a:pt x="0" y="588"/>
                    </a:lnTo>
                    <a:lnTo>
                      <a:pt x="5886" y="2019"/>
                    </a:lnTo>
                    <a:lnTo>
                      <a:pt x="6029" y="1433"/>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3"/>
              <p:cNvSpPr/>
              <p:nvPr/>
            </p:nvSpPr>
            <p:spPr>
              <a:xfrm>
                <a:off x="2513875" y="1347900"/>
                <a:ext cx="150750" cy="50475"/>
              </a:xfrm>
              <a:custGeom>
                <a:avLst/>
                <a:gdLst/>
                <a:ahLst/>
                <a:cxnLst/>
                <a:rect l="l" t="t" r="r" b="b"/>
                <a:pathLst>
                  <a:path w="6030" h="2019" extrusionOk="0">
                    <a:moveTo>
                      <a:pt x="142" y="0"/>
                    </a:moveTo>
                    <a:lnTo>
                      <a:pt x="1" y="588"/>
                    </a:lnTo>
                    <a:lnTo>
                      <a:pt x="5886" y="2019"/>
                    </a:lnTo>
                    <a:lnTo>
                      <a:pt x="6030" y="1433"/>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3"/>
              <p:cNvSpPr/>
              <p:nvPr/>
            </p:nvSpPr>
            <p:spPr>
              <a:xfrm>
                <a:off x="2507275" y="1375000"/>
                <a:ext cx="150750" cy="50475"/>
              </a:xfrm>
              <a:custGeom>
                <a:avLst/>
                <a:gdLst/>
                <a:ahLst/>
                <a:cxnLst/>
                <a:rect l="l" t="t" r="r" b="b"/>
                <a:pathLst>
                  <a:path w="6030" h="2019" extrusionOk="0">
                    <a:moveTo>
                      <a:pt x="144" y="0"/>
                    </a:moveTo>
                    <a:lnTo>
                      <a:pt x="1" y="588"/>
                    </a:lnTo>
                    <a:lnTo>
                      <a:pt x="5887" y="2019"/>
                    </a:lnTo>
                    <a:lnTo>
                      <a:pt x="6030" y="1433"/>
                    </a:lnTo>
                    <a:lnTo>
                      <a:pt x="14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3"/>
              <p:cNvSpPr/>
              <p:nvPr/>
            </p:nvSpPr>
            <p:spPr>
              <a:xfrm>
                <a:off x="2700400" y="1169275"/>
                <a:ext cx="181850" cy="180750"/>
              </a:xfrm>
              <a:custGeom>
                <a:avLst/>
                <a:gdLst/>
                <a:ahLst/>
                <a:cxnLst/>
                <a:rect l="l" t="t" r="r" b="b"/>
                <a:pathLst>
                  <a:path w="7274" h="7230" extrusionOk="0">
                    <a:moveTo>
                      <a:pt x="1567" y="0"/>
                    </a:moveTo>
                    <a:cubicBezTo>
                      <a:pt x="1471" y="0"/>
                      <a:pt x="1384" y="65"/>
                      <a:pt x="1360" y="162"/>
                    </a:cubicBezTo>
                    <a:lnTo>
                      <a:pt x="29" y="5635"/>
                    </a:lnTo>
                    <a:cubicBezTo>
                      <a:pt x="1" y="5749"/>
                      <a:pt x="71" y="5864"/>
                      <a:pt x="185" y="5892"/>
                    </a:cubicBezTo>
                    <a:lnTo>
                      <a:pt x="5657" y="7223"/>
                    </a:lnTo>
                    <a:cubicBezTo>
                      <a:pt x="5674" y="7228"/>
                      <a:pt x="5691" y="7229"/>
                      <a:pt x="5708" y="7229"/>
                    </a:cubicBezTo>
                    <a:cubicBezTo>
                      <a:pt x="5803" y="7229"/>
                      <a:pt x="5891" y="7164"/>
                      <a:pt x="5914" y="7067"/>
                    </a:cubicBezTo>
                    <a:lnTo>
                      <a:pt x="7246" y="1595"/>
                    </a:lnTo>
                    <a:cubicBezTo>
                      <a:pt x="7274" y="1481"/>
                      <a:pt x="7204" y="1365"/>
                      <a:pt x="7088" y="1338"/>
                    </a:cubicBezTo>
                    <a:lnTo>
                      <a:pt x="1617" y="6"/>
                    </a:lnTo>
                    <a:cubicBezTo>
                      <a:pt x="1600" y="2"/>
                      <a:pt x="1584" y="0"/>
                      <a:pt x="1567"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3"/>
              <p:cNvSpPr/>
              <p:nvPr/>
            </p:nvSpPr>
            <p:spPr>
              <a:xfrm>
                <a:off x="2691700" y="1333725"/>
                <a:ext cx="150725" cy="50525"/>
              </a:xfrm>
              <a:custGeom>
                <a:avLst/>
                <a:gdLst/>
                <a:ahLst/>
                <a:cxnLst/>
                <a:rect l="l" t="t" r="r" b="b"/>
                <a:pathLst>
                  <a:path w="6029" h="2021" extrusionOk="0">
                    <a:moveTo>
                      <a:pt x="142" y="1"/>
                    </a:moveTo>
                    <a:lnTo>
                      <a:pt x="1" y="588"/>
                    </a:lnTo>
                    <a:lnTo>
                      <a:pt x="5886" y="2021"/>
                    </a:lnTo>
                    <a:lnTo>
                      <a:pt x="6028" y="1433"/>
                    </a:lnTo>
                    <a:lnTo>
                      <a:pt x="14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3"/>
              <p:cNvSpPr/>
              <p:nvPr/>
            </p:nvSpPr>
            <p:spPr>
              <a:xfrm>
                <a:off x="2685100" y="1360825"/>
                <a:ext cx="150725" cy="50525"/>
              </a:xfrm>
              <a:custGeom>
                <a:avLst/>
                <a:gdLst/>
                <a:ahLst/>
                <a:cxnLst/>
                <a:rect l="l" t="t" r="r" b="b"/>
                <a:pathLst>
                  <a:path w="6029" h="2021" extrusionOk="0">
                    <a:moveTo>
                      <a:pt x="143" y="1"/>
                    </a:moveTo>
                    <a:lnTo>
                      <a:pt x="1" y="589"/>
                    </a:lnTo>
                    <a:lnTo>
                      <a:pt x="5887" y="2021"/>
                    </a:lnTo>
                    <a:lnTo>
                      <a:pt x="6028" y="1433"/>
                    </a:lnTo>
                    <a:lnTo>
                      <a:pt x="143"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3"/>
              <p:cNvSpPr/>
              <p:nvPr/>
            </p:nvSpPr>
            <p:spPr>
              <a:xfrm>
                <a:off x="2678525" y="1387925"/>
                <a:ext cx="150750" cy="50500"/>
              </a:xfrm>
              <a:custGeom>
                <a:avLst/>
                <a:gdLst/>
                <a:ahLst/>
                <a:cxnLst/>
                <a:rect l="l" t="t" r="r" b="b"/>
                <a:pathLst>
                  <a:path w="6030" h="2020" extrusionOk="0">
                    <a:moveTo>
                      <a:pt x="142" y="1"/>
                    </a:moveTo>
                    <a:lnTo>
                      <a:pt x="0" y="589"/>
                    </a:lnTo>
                    <a:lnTo>
                      <a:pt x="5886" y="2019"/>
                    </a:lnTo>
                    <a:lnTo>
                      <a:pt x="6029" y="1433"/>
                    </a:lnTo>
                    <a:lnTo>
                      <a:pt x="14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3"/>
              <p:cNvSpPr/>
              <p:nvPr/>
            </p:nvSpPr>
            <p:spPr>
              <a:xfrm>
                <a:off x="2671925" y="1415050"/>
                <a:ext cx="150750" cy="50475"/>
              </a:xfrm>
              <a:custGeom>
                <a:avLst/>
                <a:gdLst/>
                <a:ahLst/>
                <a:cxnLst/>
                <a:rect l="l" t="t" r="r" b="b"/>
                <a:pathLst>
                  <a:path w="6030" h="2019" extrusionOk="0">
                    <a:moveTo>
                      <a:pt x="142" y="0"/>
                    </a:moveTo>
                    <a:lnTo>
                      <a:pt x="1" y="588"/>
                    </a:lnTo>
                    <a:lnTo>
                      <a:pt x="5886" y="2018"/>
                    </a:lnTo>
                    <a:lnTo>
                      <a:pt x="6030" y="1432"/>
                    </a:lnTo>
                    <a:lnTo>
                      <a:pt x="1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3"/>
              <p:cNvSpPr/>
              <p:nvPr/>
            </p:nvSpPr>
            <p:spPr>
              <a:xfrm>
                <a:off x="2323500" y="854050"/>
                <a:ext cx="258600" cy="278850"/>
              </a:xfrm>
              <a:custGeom>
                <a:avLst/>
                <a:gdLst/>
                <a:ahLst/>
                <a:cxnLst/>
                <a:rect l="l" t="t" r="r" b="b"/>
                <a:pathLst>
                  <a:path w="10344" h="11154" extrusionOk="0">
                    <a:moveTo>
                      <a:pt x="5117" y="0"/>
                    </a:moveTo>
                    <a:cubicBezTo>
                      <a:pt x="1" y="0"/>
                      <a:pt x="2784" y="7232"/>
                      <a:pt x="4472" y="8582"/>
                    </a:cubicBezTo>
                    <a:cubicBezTo>
                      <a:pt x="5513" y="9417"/>
                      <a:pt x="9525" y="11153"/>
                      <a:pt x="9525" y="11153"/>
                    </a:cubicBezTo>
                    <a:lnTo>
                      <a:pt x="10344" y="1455"/>
                    </a:lnTo>
                    <a:cubicBezTo>
                      <a:pt x="8054" y="423"/>
                      <a:pt x="6354" y="0"/>
                      <a:pt x="5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3"/>
              <p:cNvSpPr/>
              <p:nvPr/>
            </p:nvSpPr>
            <p:spPr>
              <a:xfrm>
                <a:off x="2049900" y="850050"/>
                <a:ext cx="446100" cy="294675"/>
              </a:xfrm>
              <a:custGeom>
                <a:avLst/>
                <a:gdLst/>
                <a:ahLst/>
                <a:cxnLst/>
                <a:rect l="l" t="t" r="r" b="b"/>
                <a:pathLst>
                  <a:path w="17844" h="11787" extrusionOk="0">
                    <a:moveTo>
                      <a:pt x="15525" y="1"/>
                    </a:moveTo>
                    <a:cubicBezTo>
                      <a:pt x="11697" y="1"/>
                      <a:pt x="3434" y="2894"/>
                      <a:pt x="380" y="8843"/>
                    </a:cubicBezTo>
                    <a:cubicBezTo>
                      <a:pt x="0" y="9583"/>
                      <a:pt x="188" y="11786"/>
                      <a:pt x="1953" y="11786"/>
                    </a:cubicBezTo>
                    <a:cubicBezTo>
                      <a:pt x="2559" y="11786"/>
                      <a:pt x="3349" y="11528"/>
                      <a:pt x="4366" y="10863"/>
                    </a:cubicBezTo>
                    <a:cubicBezTo>
                      <a:pt x="8350" y="8255"/>
                      <a:pt x="17843" y="8133"/>
                      <a:pt x="17521" y="855"/>
                    </a:cubicBezTo>
                    <a:cubicBezTo>
                      <a:pt x="17496" y="287"/>
                      <a:pt x="16730" y="1"/>
                      <a:pt x="155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3"/>
              <p:cNvSpPr/>
              <p:nvPr/>
            </p:nvSpPr>
            <p:spPr>
              <a:xfrm>
                <a:off x="2090575" y="871850"/>
                <a:ext cx="294725" cy="191550"/>
              </a:xfrm>
              <a:custGeom>
                <a:avLst/>
                <a:gdLst/>
                <a:ahLst/>
                <a:cxnLst/>
                <a:rect l="l" t="t" r="r" b="b"/>
                <a:pathLst>
                  <a:path w="11789" h="7662" extrusionOk="0">
                    <a:moveTo>
                      <a:pt x="11388" y="1"/>
                    </a:moveTo>
                    <a:cubicBezTo>
                      <a:pt x="9037" y="1"/>
                      <a:pt x="3138" y="3616"/>
                      <a:pt x="891" y="6081"/>
                    </a:cubicBezTo>
                    <a:cubicBezTo>
                      <a:pt x="71" y="6981"/>
                      <a:pt x="1" y="7661"/>
                      <a:pt x="1" y="7661"/>
                    </a:cubicBezTo>
                    <a:cubicBezTo>
                      <a:pt x="2207" y="5708"/>
                      <a:pt x="11789" y="45"/>
                      <a:pt x="11789" y="45"/>
                    </a:cubicBezTo>
                    <a:cubicBezTo>
                      <a:pt x="11671" y="15"/>
                      <a:pt x="11537" y="1"/>
                      <a:pt x="11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3"/>
              <p:cNvSpPr/>
              <p:nvPr/>
            </p:nvSpPr>
            <p:spPr>
              <a:xfrm>
                <a:off x="1879300" y="992600"/>
                <a:ext cx="274625" cy="316175"/>
              </a:xfrm>
              <a:custGeom>
                <a:avLst/>
                <a:gdLst/>
                <a:ahLst/>
                <a:cxnLst/>
                <a:rect l="l" t="t" r="r" b="b"/>
                <a:pathLst>
                  <a:path w="10985" h="12647" extrusionOk="0">
                    <a:moveTo>
                      <a:pt x="8714" y="1"/>
                    </a:moveTo>
                    <a:cubicBezTo>
                      <a:pt x="8714" y="1"/>
                      <a:pt x="2556" y="5219"/>
                      <a:pt x="1279" y="7055"/>
                    </a:cubicBezTo>
                    <a:cubicBezTo>
                      <a:pt x="1" y="8891"/>
                      <a:pt x="1585" y="12020"/>
                      <a:pt x="2423" y="12596"/>
                    </a:cubicBezTo>
                    <a:cubicBezTo>
                      <a:pt x="2473" y="12630"/>
                      <a:pt x="2531" y="12646"/>
                      <a:pt x="2596" y="12646"/>
                    </a:cubicBezTo>
                    <a:cubicBezTo>
                      <a:pt x="3584" y="12646"/>
                      <a:pt x="6210" y="8943"/>
                      <a:pt x="7057" y="8943"/>
                    </a:cubicBezTo>
                    <a:cubicBezTo>
                      <a:pt x="7091" y="8943"/>
                      <a:pt x="7122" y="8949"/>
                      <a:pt x="7150" y="8961"/>
                    </a:cubicBezTo>
                    <a:cubicBezTo>
                      <a:pt x="7921" y="9300"/>
                      <a:pt x="6933" y="11566"/>
                      <a:pt x="7877" y="11603"/>
                    </a:cubicBezTo>
                    <a:cubicBezTo>
                      <a:pt x="7884" y="11603"/>
                      <a:pt x="7890" y="11603"/>
                      <a:pt x="7897" y="11603"/>
                    </a:cubicBezTo>
                    <a:cubicBezTo>
                      <a:pt x="8824" y="11603"/>
                      <a:pt x="9015" y="8951"/>
                      <a:pt x="9028" y="8230"/>
                    </a:cubicBezTo>
                    <a:cubicBezTo>
                      <a:pt x="9041" y="7506"/>
                      <a:pt x="10985" y="5782"/>
                      <a:pt x="10985" y="5782"/>
                    </a:cubicBezTo>
                    <a:lnTo>
                      <a:pt x="87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3"/>
              <p:cNvSpPr/>
              <p:nvPr/>
            </p:nvSpPr>
            <p:spPr>
              <a:xfrm>
                <a:off x="1917450" y="1156025"/>
                <a:ext cx="88875" cy="118100"/>
              </a:xfrm>
              <a:custGeom>
                <a:avLst/>
                <a:gdLst/>
                <a:ahLst/>
                <a:cxnLst/>
                <a:rect l="l" t="t" r="r" b="b"/>
                <a:pathLst>
                  <a:path w="3555" h="4724" extrusionOk="0">
                    <a:moveTo>
                      <a:pt x="1377" y="1"/>
                    </a:moveTo>
                    <a:cubicBezTo>
                      <a:pt x="1150" y="1"/>
                      <a:pt x="923" y="95"/>
                      <a:pt x="760" y="285"/>
                    </a:cubicBezTo>
                    <a:cubicBezTo>
                      <a:pt x="384" y="725"/>
                      <a:pt x="0" y="1254"/>
                      <a:pt x="55" y="1523"/>
                    </a:cubicBezTo>
                    <a:cubicBezTo>
                      <a:pt x="150" y="1989"/>
                      <a:pt x="423" y="4724"/>
                      <a:pt x="1203" y="4724"/>
                    </a:cubicBezTo>
                    <a:cubicBezTo>
                      <a:pt x="1279" y="4724"/>
                      <a:pt x="1359" y="4698"/>
                      <a:pt x="1444" y="4643"/>
                    </a:cubicBezTo>
                    <a:cubicBezTo>
                      <a:pt x="2048" y="4251"/>
                      <a:pt x="2792" y="3502"/>
                      <a:pt x="3264" y="2997"/>
                    </a:cubicBezTo>
                    <a:cubicBezTo>
                      <a:pt x="3537" y="2704"/>
                      <a:pt x="3555" y="2255"/>
                      <a:pt x="3306" y="1942"/>
                    </a:cubicBezTo>
                    <a:lnTo>
                      <a:pt x="2012" y="308"/>
                    </a:lnTo>
                    <a:cubicBezTo>
                      <a:pt x="1851" y="104"/>
                      <a:pt x="1614" y="1"/>
                      <a:pt x="1377" y="1"/>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3"/>
              <p:cNvSpPr/>
              <p:nvPr/>
            </p:nvSpPr>
            <p:spPr>
              <a:xfrm>
                <a:off x="1986500" y="1070375"/>
                <a:ext cx="126375" cy="109625"/>
              </a:xfrm>
              <a:custGeom>
                <a:avLst/>
                <a:gdLst/>
                <a:ahLst/>
                <a:cxnLst/>
                <a:rect l="l" t="t" r="r" b="b"/>
                <a:pathLst>
                  <a:path w="5055" h="4385" extrusionOk="0">
                    <a:moveTo>
                      <a:pt x="2992" y="1"/>
                    </a:moveTo>
                    <a:cubicBezTo>
                      <a:pt x="2838" y="1"/>
                      <a:pt x="2677" y="49"/>
                      <a:pt x="2509" y="163"/>
                    </a:cubicBezTo>
                    <a:cubicBezTo>
                      <a:pt x="1962" y="523"/>
                      <a:pt x="1174" y="1052"/>
                      <a:pt x="502" y="1542"/>
                    </a:cubicBezTo>
                    <a:cubicBezTo>
                      <a:pt x="98" y="1836"/>
                      <a:pt x="0" y="2398"/>
                      <a:pt x="280" y="2811"/>
                    </a:cubicBezTo>
                    <a:cubicBezTo>
                      <a:pt x="676" y="3343"/>
                      <a:pt x="1116" y="4385"/>
                      <a:pt x="1826" y="4385"/>
                    </a:cubicBezTo>
                    <a:cubicBezTo>
                      <a:pt x="1995" y="4385"/>
                      <a:pt x="2179" y="4326"/>
                      <a:pt x="2382" y="4187"/>
                    </a:cubicBezTo>
                    <a:cubicBezTo>
                      <a:pt x="2953" y="3764"/>
                      <a:pt x="3744" y="3202"/>
                      <a:pt x="4418" y="2821"/>
                    </a:cubicBezTo>
                    <a:cubicBezTo>
                      <a:pt x="4937" y="2533"/>
                      <a:pt x="5054" y="1840"/>
                      <a:pt x="4662" y="1394"/>
                    </a:cubicBezTo>
                    <a:cubicBezTo>
                      <a:pt x="4225" y="967"/>
                      <a:pt x="3678" y="1"/>
                      <a:pt x="2992" y="1"/>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3"/>
              <p:cNvSpPr/>
              <p:nvPr/>
            </p:nvSpPr>
            <p:spPr>
              <a:xfrm>
                <a:off x="3017200" y="1492525"/>
                <a:ext cx="236975" cy="314700"/>
              </a:xfrm>
              <a:custGeom>
                <a:avLst/>
                <a:gdLst/>
                <a:ahLst/>
                <a:cxnLst/>
                <a:rect l="l" t="t" r="r" b="b"/>
                <a:pathLst>
                  <a:path w="9479" h="12588" extrusionOk="0">
                    <a:moveTo>
                      <a:pt x="9479" y="0"/>
                    </a:moveTo>
                    <a:lnTo>
                      <a:pt x="3466" y="1564"/>
                    </a:lnTo>
                    <a:cubicBezTo>
                      <a:pt x="3466" y="1564"/>
                      <a:pt x="3216" y="4149"/>
                      <a:pt x="2638" y="4586"/>
                    </a:cubicBezTo>
                    <a:cubicBezTo>
                      <a:pt x="2058" y="5022"/>
                      <a:pt x="1" y="6759"/>
                      <a:pt x="587" y="7499"/>
                    </a:cubicBezTo>
                    <a:cubicBezTo>
                      <a:pt x="675" y="7611"/>
                      <a:pt x="778" y="7657"/>
                      <a:pt x="892" y="7657"/>
                    </a:cubicBezTo>
                    <a:cubicBezTo>
                      <a:pt x="1466" y="7657"/>
                      <a:pt x="2321" y="6477"/>
                      <a:pt x="2938" y="6477"/>
                    </a:cubicBezTo>
                    <a:cubicBezTo>
                      <a:pt x="3013" y="6477"/>
                      <a:pt x="3085" y="6495"/>
                      <a:pt x="3152" y="6534"/>
                    </a:cubicBezTo>
                    <a:cubicBezTo>
                      <a:pt x="3880" y="6959"/>
                      <a:pt x="2032" y="12156"/>
                      <a:pt x="2991" y="12496"/>
                    </a:cubicBezTo>
                    <a:cubicBezTo>
                      <a:pt x="3161" y="12556"/>
                      <a:pt x="3409" y="12588"/>
                      <a:pt x="3706" y="12588"/>
                    </a:cubicBezTo>
                    <a:cubicBezTo>
                      <a:pt x="5089" y="12588"/>
                      <a:pt x="7540" y="11901"/>
                      <a:pt x="8146" y="10162"/>
                    </a:cubicBezTo>
                    <a:cubicBezTo>
                      <a:pt x="8880" y="8049"/>
                      <a:pt x="9479" y="0"/>
                      <a:pt x="9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3"/>
              <p:cNvSpPr/>
              <p:nvPr/>
            </p:nvSpPr>
            <p:spPr>
              <a:xfrm>
                <a:off x="3071725" y="1470575"/>
                <a:ext cx="224500" cy="104175"/>
              </a:xfrm>
              <a:custGeom>
                <a:avLst/>
                <a:gdLst/>
                <a:ahLst/>
                <a:cxnLst/>
                <a:rect l="l" t="t" r="r" b="b"/>
                <a:pathLst>
                  <a:path w="8980" h="4167" extrusionOk="0">
                    <a:moveTo>
                      <a:pt x="8979" y="1"/>
                    </a:moveTo>
                    <a:lnTo>
                      <a:pt x="1" y="1555"/>
                    </a:lnTo>
                    <a:lnTo>
                      <a:pt x="1358" y="4166"/>
                    </a:lnTo>
                    <a:lnTo>
                      <a:pt x="7086" y="3359"/>
                    </a:lnTo>
                    <a:lnTo>
                      <a:pt x="89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3111625" y="1695650"/>
                <a:ext cx="102125" cy="87575"/>
              </a:xfrm>
              <a:custGeom>
                <a:avLst/>
                <a:gdLst/>
                <a:ahLst/>
                <a:cxnLst/>
                <a:rect l="l" t="t" r="r" b="b"/>
                <a:pathLst>
                  <a:path w="4085" h="3503" extrusionOk="0">
                    <a:moveTo>
                      <a:pt x="1093" y="0"/>
                    </a:moveTo>
                    <a:cubicBezTo>
                      <a:pt x="707" y="0"/>
                      <a:pt x="372" y="274"/>
                      <a:pt x="298" y="657"/>
                    </a:cubicBezTo>
                    <a:cubicBezTo>
                      <a:pt x="168" y="1336"/>
                      <a:pt x="0" y="2376"/>
                      <a:pt x="38" y="3097"/>
                    </a:cubicBezTo>
                    <a:cubicBezTo>
                      <a:pt x="53" y="3390"/>
                      <a:pt x="246" y="3502"/>
                      <a:pt x="534" y="3502"/>
                    </a:cubicBezTo>
                    <a:cubicBezTo>
                      <a:pt x="1376" y="3502"/>
                      <a:pt x="3025" y="2545"/>
                      <a:pt x="3378" y="2384"/>
                    </a:cubicBezTo>
                    <a:cubicBezTo>
                      <a:pt x="3627" y="2270"/>
                      <a:pt x="3830" y="1648"/>
                      <a:pt x="3965" y="1087"/>
                    </a:cubicBezTo>
                    <a:cubicBezTo>
                      <a:pt x="4084" y="590"/>
                      <a:pt x="3719" y="108"/>
                      <a:pt x="3210" y="87"/>
                    </a:cubicBezTo>
                    <a:lnTo>
                      <a:pt x="1126" y="1"/>
                    </a:lnTo>
                    <a:cubicBezTo>
                      <a:pt x="1115" y="0"/>
                      <a:pt x="1104" y="0"/>
                      <a:pt x="109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3132625" y="1551650"/>
                <a:ext cx="85225" cy="113025"/>
              </a:xfrm>
              <a:custGeom>
                <a:avLst/>
                <a:gdLst/>
                <a:ahLst/>
                <a:cxnLst/>
                <a:rect l="l" t="t" r="r" b="b"/>
                <a:pathLst>
                  <a:path w="3409" h="4521" extrusionOk="0">
                    <a:moveTo>
                      <a:pt x="992" y="87"/>
                    </a:moveTo>
                    <a:cubicBezTo>
                      <a:pt x="440" y="87"/>
                      <a:pt x="0" y="570"/>
                      <a:pt x="68" y="1130"/>
                    </a:cubicBezTo>
                    <a:cubicBezTo>
                      <a:pt x="158" y="1898"/>
                      <a:pt x="169" y="2868"/>
                      <a:pt x="161" y="3580"/>
                    </a:cubicBezTo>
                    <a:cubicBezTo>
                      <a:pt x="183" y="4375"/>
                      <a:pt x="772" y="4521"/>
                      <a:pt x="1410" y="4521"/>
                    </a:cubicBezTo>
                    <a:cubicBezTo>
                      <a:pt x="1782" y="4521"/>
                      <a:pt x="2170" y="4471"/>
                      <a:pt x="2474" y="4471"/>
                    </a:cubicBezTo>
                    <a:cubicBezTo>
                      <a:pt x="2486" y="4471"/>
                      <a:pt x="2498" y="4472"/>
                      <a:pt x="2510" y="4472"/>
                    </a:cubicBezTo>
                    <a:cubicBezTo>
                      <a:pt x="3010" y="4454"/>
                      <a:pt x="3407" y="4044"/>
                      <a:pt x="3407" y="3544"/>
                    </a:cubicBezTo>
                    <a:cubicBezTo>
                      <a:pt x="3408" y="2712"/>
                      <a:pt x="3373" y="1765"/>
                      <a:pt x="3342" y="1110"/>
                    </a:cubicBezTo>
                    <a:cubicBezTo>
                      <a:pt x="3304" y="0"/>
                      <a:pt x="1818" y="218"/>
                      <a:pt x="1081" y="91"/>
                    </a:cubicBezTo>
                    <a:cubicBezTo>
                      <a:pt x="1051" y="89"/>
                      <a:pt x="1021" y="87"/>
                      <a:pt x="992" y="87"/>
                    </a:cubicBezTo>
                    <a:close/>
                  </a:path>
                </a:pathLst>
              </a:custGeom>
              <a:solidFill>
                <a:srgbClr val="B3B2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2125575" y="2087950"/>
                <a:ext cx="275775" cy="121100"/>
              </a:xfrm>
              <a:custGeom>
                <a:avLst/>
                <a:gdLst/>
                <a:ahLst/>
                <a:cxnLst/>
                <a:rect l="l" t="t" r="r" b="b"/>
                <a:pathLst>
                  <a:path w="11031" h="4844" extrusionOk="0">
                    <a:moveTo>
                      <a:pt x="10356" y="0"/>
                    </a:moveTo>
                    <a:lnTo>
                      <a:pt x="483" y="1590"/>
                    </a:lnTo>
                    <a:lnTo>
                      <a:pt x="1" y="3052"/>
                    </a:lnTo>
                    <a:cubicBezTo>
                      <a:pt x="926" y="4709"/>
                      <a:pt x="3375" y="4844"/>
                      <a:pt x="4964" y="4844"/>
                    </a:cubicBezTo>
                    <a:cubicBezTo>
                      <a:pt x="5211" y="4844"/>
                      <a:pt x="5436" y="4841"/>
                      <a:pt x="5633" y="4839"/>
                    </a:cubicBezTo>
                    <a:cubicBezTo>
                      <a:pt x="7093" y="4830"/>
                      <a:pt x="10192" y="2507"/>
                      <a:pt x="10192" y="2507"/>
                    </a:cubicBezTo>
                    <a:cubicBezTo>
                      <a:pt x="11030" y="1918"/>
                      <a:pt x="10760" y="601"/>
                      <a:pt x="10760" y="601"/>
                    </a:cubicBezTo>
                    <a:lnTo>
                      <a:pt x="10356" y="0"/>
                    </a:lnTo>
                    <a:close/>
                  </a:path>
                </a:pathLst>
              </a:custGeom>
              <a:solidFill>
                <a:srgbClr val="707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3"/>
              <p:cNvSpPr/>
              <p:nvPr/>
            </p:nvSpPr>
            <p:spPr>
              <a:xfrm>
                <a:off x="2129575" y="1776425"/>
                <a:ext cx="371150" cy="407600"/>
              </a:xfrm>
              <a:custGeom>
                <a:avLst/>
                <a:gdLst/>
                <a:ahLst/>
                <a:cxnLst/>
                <a:rect l="l" t="t" r="r" b="b"/>
                <a:pathLst>
                  <a:path w="14846" h="16304" extrusionOk="0">
                    <a:moveTo>
                      <a:pt x="7655" y="1"/>
                    </a:moveTo>
                    <a:cubicBezTo>
                      <a:pt x="7655" y="1"/>
                      <a:pt x="6134" y="2639"/>
                      <a:pt x="7214" y="2848"/>
                    </a:cubicBezTo>
                    <a:cubicBezTo>
                      <a:pt x="5816" y="7192"/>
                      <a:pt x="5497" y="8810"/>
                      <a:pt x="1864" y="12416"/>
                    </a:cubicBezTo>
                    <a:cubicBezTo>
                      <a:pt x="1596" y="12645"/>
                      <a:pt x="485" y="13041"/>
                      <a:pt x="323" y="14051"/>
                    </a:cubicBezTo>
                    <a:cubicBezTo>
                      <a:pt x="1" y="15536"/>
                      <a:pt x="2101" y="16304"/>
                      <a:pt x="4091" y="16304"/>
                    </a:cubicBezTo>
                    <a:cubicBezTo>
                      <a:pt x="5242" y="16304"/>
                      <a:pt x="6356" y="16047"/>
                      <a:pt x="6943" y="15523"/>
                    </a:cubicBezTo>
                    <a:cubicBezTo>
                      <a:pt x="8635" y="14406"/>
                      <a:pt x="10445" y="14037"/>
                      <a:pt x="10688" y="12775"/>
                    </a:cubicBezTo>
                    <a:cubicBezTo>
                      <a:pt x="11144" y="10570"/>
                      <a:pt x="12029" y="5857"/>
                      <a:pt x="13836" y="4729"/>
                    </a:cubicBezTo>
                    <a:cubicBezTo>
                      <a:pt x="14446" y="4628"/>
                      <a:pt x="14845" y="2283"/>
                      <a:pt x="14845" y="2283"/>
                    </a:cubicBezTo>
                    <a:cubicBezTo>
                      <a:pt x="14845" y="2283"/>
                      <a:pt x="10371" y="2241"/>
                      <a:pt x="7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3"/>
              <p:cNvSpPr/>
              <p:nvPr/>
            </p:nvSpPr>
            <p:spPr>
              <a:xfrm>
                <a:off x="2181350" y="1861525"/>
                <a:ext cx="200050" cy="264025"/>
              </a:xfrm>
              <a:custGeom>
                <a:avLst/>
                <a:gdLst/>
                <a:ahLst/>
                <a:cxnLst/>
                <a:rect l="l" t="t" r="r" b="b"/>
                <a:pathLst>
                  <a:path w="8002" h="10561" extrusionOk="0">
                    <a:moveTo>
                      <a:pt x="5962" y="1"/>
                    </a:moveTo>
                    <a:cubicBezTo>
                      <a:pt x="5955" y="1"/>
                      <a:pt x="5949" y="1"/>
                      <a:pt x="5944" y="2"/>
                    </a:cubicBezTo>
                    <a:cubicBezTo>
                      <a:pt x="5736" y="36"/>
                      <a:pt x="3540" y="5995"/>
                      <a:pt x="3540" y="5995"/>
                    </a:cubicBezTo>
                    <a:lnTo>
                      <a:pt x="439" y="9480"/>
                    </a:lnTo>
                    <a:cubicBezTo>
                      <a:pt x="0" y="9973"/>
                      <a:pt x="745" y="10560"/>
                      <a:pt x="1389" y="10560"/>
                    </a:cubicBezTo>
                    <a:cubicBezTo>
                      <a:pt x="1522" y="10560"/>
                      <a:pt x="1650" y="10535"/>
                      <a:pt x="1763" y="10480"/>
                    </a:cubicBezTo>
                    <a:cubicBezTo>
                      <a:pt x="2425" y="10154"/>
                      <a:pt x="5109" y="7494"/>
                      <a:pt x="5500" y="6902"/>
                    </a:cubicBezTo>
                    <a:cubicBezTo>
                      <a:pt x="5892" y="6310"/>
                      <a:pt x="8002" y="699"/>
                      <a:pt x="8002" y="699"/>
                    </a:cubicBezTo>
                    <a:cubicBezTo>
                      <a:pt x="8002" y="699"/>
                      <a:pt x="6241" y="1"/>
                      <a:pt x="5962" y="1"/>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2200825" y="1894650"/>
                <a:ext cx="173575" cy="224200"/>
              </a:xfrm>
              <a:custGeom>
                <a:avLst/>
                <a:gdLst/>
                <a:ahLst/>
                <a:cxnLst/>
                <a:rect l="l" t="t" r="r" b="b"/>
                <a:pathLst>
                  <a:path w="6943" h="8968" fill="none" extrusionOk="0">
                    <a:moveTo>
                      <a:pt x="4128" y="0"/>
                    </a:moveTo>
                    <a:cubicBezTo>
                      <a:pt x="4128" y="0"/>
                      <a:pt x="5828" y="1325"/>
                      <a:pt x="6386" y="1360"/>
                    </a:cubicBezTo>
                    <a:cubicBezTo>
                      <a:pt x="6943" y="1395"/>
                      <a:pt x="3761" y="2011"/>
                      <a:pt x="3761" y="2011"/>
                    </a:cubicBezTo>
                    <a:cubicBezTo>
                      <a:pt x="3761" y="2011"/>
                      <a:pt x="5260" y="3507"/>
                      <a:pt x="5724" y="3730"/>
                    </a:cubicBezTo>
                    <a:lnTo>
                      <a:pt x="3087" y="3829"/>
                    </a:lnTo>
                    <a:lnTo>
                      <a:pt x="4882" y="5268"/>
                    </a:lnTo>
                    <a:lnTo>
                      <a:pt x="2392" y="4934"/>
                    </a:lnTo>
                    <a:lnTo>
                      <a:pt x="3676" y="6746"/>
                    </a:lnTo>
                    <a:lnTo>
                      <a:pt x="995" y="6655"/>
                    </a:lnTo>
                    <a:lnTo>
                      <a:pt x="2196" y="8181"/>
                    </a:lnTo>
                    <a:lnTo>
                      <a:pt x="0" y="7509"/>
                    </a:lnTo>
                    <a:lnTo>
                      <a:pt x="1272" y="8968"/>
                    </a:lnTo>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2343900" y="1886825"/>
                <a:ext cx="64475" cy="120250"/>
              </a:xfrm>
              <a:custGeom>
                <a:avLst/>
                <a:gdLst/>
                <a:ahLst/>
                <a:cxnLst/>
                <a:rect l="l" t="t" r="r" b="b"/>
                <a:pathLst>
                  <a:path w="2579" h="4810" fill="none" extrusionOk="0">
                    <a:moveTo>
                      <a:pt x="35" y="1"/>
                    </a:moveTo>
                    <a:cubicBezTo>
                      <a:pt x="35" y="1"/>
                      <a:pt x="1" y="4785"/>
                      <a:pt x="1290" y="4796"/>
                    </a:cubicBezTo>
                    <a:cubicBezTo>
                      <a:pt x="2579" y="4809"/>
                      <a:pt x="35" y="1"/>
                      <a:pt x="35" y="1"/>
                    </a:cubicBezTo>
                    <a:close/>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2229550" y="1887275"/>
                <a:ext cx="110925" cy="104725"/>
              </a:xfrm>
              <a:custGeom>
                <a:avLst/>
                <a:gdLst/>
                <a:ahLst/>
                <a:cxnLst/>
                <a:rect l="l" t="t" r="r" b="b"/>
                <a:pathLst>
                  <a:path w="4437" h="4189" fill="none" extrusionOk="0">
                    <a:moveTo>
                      <a:pt x="4436" y="1"/>
                    </a:moveTo>
                    <a:cubicBezTo>
                      <a:pt x="4436" y="1"/>
                      <a:pt x="1" y="1795"/>
                      <a:pt x="482" y="2993"/>
                    </a:cubicBezTo>
                    <a:cubicBezTo>
                      <a:pt x="964" y="4189"/>
                      <a:pt x="4436" y="1"/>
                      <a:pt x="4436" y="1"/>
                    </a:cubicBezTo>
                    <a:close/>
                  </a:path>
                </a:pathLst>
              </a:custGeom>
              <a:noFill/>
              <a:ln w="525" cap="rnd" cmpd="sng">
                <a:solidFill>
                  <a:srgbClr val="C6C6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3"/>
              <p:cNvSpPr/>
              <p:nvPr/>
            </p:nvSpPr>
            <p:spPr>
              <a:xfrm>
                <a:off x="2578325" y="2141250"/>
                <a:ext cx="242900" cy="190925"/>
              </a:xfrm>
              <a:custGeom>
                <a:avLst/>
                <a:gdLst/>
                <a:ahLst/>
                <a:cxnLst/>
                <a:rect l="l" t="t" r="r" b="b"/>
                <a:pathLst>
                  <a:path w="9716" h="7637" extrusionOk="0">
                    <a:moveTo>
                      <a:pt x="1414" y="0"/>
                    </a:moveTo>
                    <a:lnTo>
                      <a:pt x="797" y="378"/>
                    </a:lnTo>
                    <a:cubicBezTo>
                      <a:pt x="797" y="378"/>
                      <a:pt x="1" y="1460"/>
                      <a:pt x="515" y="2348"/>
                    </a:cubicBezTo>
                    <a:cubicBezTo>
                      <a:pt x="515" y="2348"/>
                      <a:pt x="2356" y="5754"/>
                      <a:pt x="3678" y="6375"/>
                    </a:cubicBezTo>
                    <a:cubicBezTo>
                      <a:pt x="4609" y="6810"/>
                      <a:pt x="6257" y="7636"/>
                      <a:pt x="7769" y="7636"/>
                    </a:cubicBezTo>
                    <a:cubicBezTo>
                      <a:pt x="8405" y="7636"/>
                      <a:pt x="9017" y="7491"/>
                      <a:pt x="9541" y="7109"/>
                    </a:cubicBezTo>
                    <a:lnTo>
                      <a:pt x="9715" y="5580"/>
                    </a:lnTo>
                    <a:lnTo>
                      <a:pt x="1414" y="0"/>
                    </a:lnTo>
                    <a:close/>
                  </a:path>
                </a:pathLst>
              </a:custGeom>
              <a:solidFill>
                <a:srgbClr val="707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3"/>
              <p:cNvSpPr/>
              <p:nvPr/>
            </p:nvSpPr>
            <p:spPr>
              <a:xfrm>
                <a:off x="2591550" y="1861525"/>
                <a:ext cx="236575" cy="446875"/>
              </a:xfrm>
              <a:custGeom>
                <a:avLst/>
                <a:gdLst/>
                <a:ahLst/>
                <a:cxnLst/>
                <a:rect l="l" t="t" r="r" b="b"/>
                <a:pathLst>
                  <a:path w="9463" h="17875" extrusionOk="0">
                    <a:moveTo>
                      <a:pt x="927" y="0"/>
                    </a:moveTo>
                    <a:cubicBezTo>
                      <a:pt x="927" y="0"/>
                      <a:pt x="307" y="2297"/>
                      <a:pt x="820" y="2645"/>
                    </a:cubicBezTo>
                    <a:cubicBezTo>
                      <a:pt x="1988" y="4426"/>
                      <a:pt x="818" y="9077"/>
                      <a:pt x="308" y="11269"/>
                    </a:cubicBezTo>
                    <a:cubicBezTo>
                      <a:pt x="1" y="12518"/>
                      <a:pt x="1490" y="13611"/>
                      <a:pt x="2560" y="15334"/>
                    </a:cubicBezTo>
                    <a:cubicBezTo>
                      <a:pt x="3127" y="16639"/>
                      <a:pt x="5630" y="17875"/>
                      <a:pt x="7402" y="17875"/>
                    </a:cubicBezTo>
                    <a:cubicBezTo>
                      <a:pt x="8301" y="17875"/>
                      <a:pt x="9012" y="17557"/>
                      <a:pt x="9188" y="16769"/>
                    </a:cubicBezTo>
                    <a:cubicBezTo>
                      <a:pt x="9463" y="15783"/>
                      <a:pt x="8620" y="14959"/>
                      <a:pt x="8471" y="14639"/>
                    </a:cubicBezTo>
                    <a:cubicBezTo>
                      <a:pt x="6683" y="9843"/>
                      <a:pt x="7070" y="8240"/>
                      <a:pt x="7620" y="3710"/>
                    </a:cubicBezTo>
                    <a:lnTo>
                      <a:pt x="7620" y="3710"/>
                    </a:lnTo>
                    <a:cubicBezTo>
                      <a:pt x="7664" y="3721"/>
                      <a:pt x="7706" y="3726"/>
                      <a:pt x="7746" y="3726"/>
                    </a:cubicBezTo>
                    <a:cubicBezTo>
                      <a:pt x="8666" y="3726"/>
                      <a:pt x="8411" y="940"/>
                      <a:pt x="8411" y="940"/>
                    </a:cubicBezTo>
                    <a:lnTo>
                      <a:pt x="8411" y="940"/>
                    </a:lnTo>
                    <a:cubicBezTo>
                      <a:pt x="7743" y="1116"/>
                      <a:pt x="7049" y="1186"/>
                      <a:pt x="6365" y="1186"/>
                    </a:cubicBezTo>
                    <a:cubicBezTo>
                      <a:pt x="3563" y="1186"/>
                      <a:pt x="927" y="0"/>
                      <a:pt x="9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2693125" y="1952850"/>
                <a:ext cx="94100" cy="295925"/>
              </a:xfrm>
              <a:custGeom>
                <a:avLst/>
                <a:gdLst/>
                <a:ahLst/>
                <a:cxnLst/>
                <a:rect l="l" t="t" r="r" b="b"/>
                <a:pathLst>
                  <a:path w="3764" h="11837" extrusionOk="0">
                    <a:moveTo>
                      <a:pt x="435" y="0"/>
                    </a:moveTo>
                    <a:cubicBezTo>
                      <a:pt x="435" y="0"/>
                      <a:pt x="1" y="5977"/>
                      <a:pt x="110" y="6680"/>
                    </a:cubicBezTo>
                    <a:cubicBezTo>
                      <a:pt x="217" y="7382"/>
                      <a:pt x="1539" y="10920"/>
                      <a:pt x="2004" y="11493"/>
                    </a:cubicBezTo>
                    <a:cubicBezTo>
                      <a:pt x="2192" y="11725"/>
                      <a:pt x="2531" y="11836"/>
                      <a:pt x="2852" y="11836"/>
                    </a:cubicBezTo>
                    <a:cubicBezTo>
                      <a:pt x="3326" y="11836"/>
                      <a:pt x="3763" y="11594"/>
                      <a:pt x="3626" y="11140"/>
                    </a:cubicBezTo>
                    <a:lnTo>
                      <a:pt x="2268" y="6677"/>
                    </a:lnTo>
                    <a:cubicBezTo>
                      <a:pt x="2268" y="6677"/>
                      <a:pt x="2769" y="347"/>
                      <a:pt x="2594" y="228"/>
                    </a:cubicBezTo>
                    <a:cubicBezTo>
                      <a:pt x="2418" y="107"/>
                      <a:pt x="435" y="0"/>
                      <a:pt x="435" y="0"/>
                    </a:cubicBezTo>
                    <a:close/>
                  </a:path>
                </a:pathLst>
              </a:custGeom>
              <a:solidFill>
                <a:srgbClr val="ECE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2689175" y="1999425"/>
                <a:ext cx="93625" cy="233500"/>
              </a:xfrm>
              <a:custGeom>
                <a:avLst/>
                <a:gdLst/>
                <a:ahLst/>
                <a:cxnLst/>
                <a:rect l="l" t="t" r="r" b="b"/>
                <a:pathLst>
                  <a:path w="3745" h="9340" fill="none" extrusionOk="0">
                    <a:moveTo>
                      <a:pt x="3141" y="1"/>
                    </a:moveTo>
                    <a:cubicBezTo>
                      <a:pt x="3141" y="1"/>
                      <a:pt x="1042" y="492"/>
                      <a:pt x="522" y="291"/>
                    </a:cubicBezTo>
                    <a:cubicBezTo>
                      <a:pt x="1" y="89"/>
                      <a:pt x="2633" y="1982"/>
                      <a:pt x="2633" y="1982"/>
                    </a:cubicBezTo>
                    <a:cubicBezTo>
                      <a:pt x="2633" y="1982"/>
                      <a:pt x="645" y="2711"/>
                      <a:pt x="129" y="2719"/>
                    </a:cubicBezTo>
                    <a:lnTo>
                      <a:pt x="2483" y="3914"/>
                    </a:lnTo>
                    <a:lnTo>
                      <a:pt x="250" y="4469"/>
                    </a:lnTo>
                    <a:lnTo>
                      <a:pt x="2652" y="5208"/>
                    </a:lnTo>
                    <a:lnTo>
                      <a:pt x="727" y="6316"/>
                    </a:lnTo>
                    <a:lnTo>
                      <a:pt x="3199" y="7356"/>
                    </a:lnTo>
                    <a:lnTo>
                      <a:pt x="1469" y="8239"/>
                    </a:lnTo>
                    <a:lnTo>
                      <a:pt x="3744" y="8548"/>
                    </a:lnTo>
                    <a:lnTo>
                      <a:pt x="1980" y="9339"/>
                    </a:lnTo>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2625875" y="1975250"/>
                <a:ext cx="108100" cy="109000"/>
              </a:xfrm>
              <a:custGeom>
                <a:avLst/>
                <a:gdLst/>
                <a:ahLst/>
                <a:cxnLst/>
                <a:rect l="l" t="t" r="r" b="b"/>
                <a:pathLst>
                  <a:path w="4324" h="4360" fill="none" extrusionOk="0">
                    <a:moveTo>
                      <a:pt x="4323" y="1"/>
                    </a:moveTo>
                    <a:cubicBezTo>
                      <a:pt x="4323" y="1"/>
                      <a:pt x="2352" y="4360"/>
                      <a:pt x="1175" y="3831"/>
                    </a:cubicBezTo>
                    <a:cubicBezTo>
                      <a:pt x="0" y="3304"/>
                      <a:pt x="4323" y="1"/>
                      <a:pt x="4323" y="1"/>
                    </a:cubicBezTo>
                    <a:close/>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3"/>
              <p:cNvSpPr/>
              <p:nvPr/>
            </p:nvSpPr>
            <p:spPr>
              <a:xfrm>
                <a:off x="2737675" y="1977500"/>
                <a:ext cx="81900" cy="131425"/>
              </a:xfrm>
              <a:custGeom>
                <a:avLst/>
                <a:gdLst/>
                <a:ahLst/>
                <a:cxnLst/>
                <a:rect l="l" t="t" r="r" b="b"/>
                <a:pathLst>
                  <a:path w="3276" h="5257" fill="none" extrusionOk="0">
                    <a:moveTo>
                      <a:pt x="1" y="0"/>
                    </a:moveTo>
                    <a:cubicBezTo>
                      <a:pt x="1" y="0"/>
                      <a:pt x="3276" y="3485"/>
                      <a:pt x="2340" y="4371"/>
                    </a:cubicBezTo>
                    <a:cubicBezTo>
                      <a:pt x="1402" y="5256"/>
                      <a:pt x="1" y="0"/>
                      <a:pt x="1" y="0"/>
                    </a:cubicBezTo>
                    <a:close/>
                  </a:path>
                </a:pathLst>
              </a:custGeom>
              <a:noFill/>
              <a:ln w="525" cap="rnd"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3"/>
              <p:cNvSpPr/>
              <p:nvPr/>
            </p:nvSpPr>
            <p:spPr>
              <a:xfrm>
                <a:off x="2387925" y="812050"/>
                <a:ext cx="174800" cy="324425"/>
              </a:xfrm>
              <a:custGeom>
                <a:avLst/>
                <a:gdLst/>
                <a:ahLst/>
                <a:cxnLst/>
                <a:rect l="l" t="t" r="r" b="b"/>
                <a:pathLst>
                  <a:path w="6992" h="12977" extrusionOk="0">
                    <a:moveTo>
                      <a:pt x="3959" y="0"/>
                    </a:moveTo>
                    <a:cubicBezTo>
                      <a:pt x="3959" y="0"/>
                      <a:pt x="2706" y="9296"/>
                      <a:pt x="1" y="12977"/>
                    </a:cubicBezTo>
                    <a:cubicBezTo>
                      <a:pt x="1" y="12977"/>
                      <a:pt x="5258" y="11167"/>
                      <a:pt x="6992" y="2356"/>
                    </a:cubicBezTo>
                    <a:lnTo>
                      <a:pt x="3959"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7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latin typeface="Eras Bold ITC" panose="020B0907030504020204" pitchFamily="34" charset="0"/>
              </a:rPr>
              <a:t>SPACE EXPLORATION</a:t>
            </a:r>
            <a:r>
              <a:rPr lang="en" dirty="0">
                <a:latin typeface="Eras Bold ITC" panose="020B0907030504020204" pitchFamily="34" charset="0"/>
              </a:rPr>
              <a:t> TIMELINE</a:t>
            </a:r>
            <a:endParaRPr dirty="0">
              <a:latin typeface="Eras Bold ITC" panose="020B0907030504020204" pitchFamily="34" charset="0"/>
            </a:endParaRPr>
          </a:p>
        </p:txBody>
      </p:sp>
      <p:cxnSp>
        <p:nvCxnSpPr>
          <p:cNvPr id="3309" name="Google Shape;3309;p74"/>
          <p:cNvCxnSpPr/>
          <p:nvPr/>
        </p:nvCxnSpPr>
        <p:spPr>
          <a:xfrm rot="10800000" flipH="1">
            <a:off x="1945888" y="2719000"/>
            <a:ext cx="5255100" cy="16800"/>
          </a:xfrm>
          <a:prstGeom prst="straightConnector1">
            <a:avLst/>
          </a:prstGeom>
          <a:noFill/>
          <a:ln w="19050" cap="flat" cmpd="sng">
            <a:solidFill>
              <a:schemeClr val="dk1"/>
            </a:solidFill>
            <a:prstDash val="solid"/>
            <a:round/>
            <a:headEnd type="none" w="med" len="med"/>
            <a:tailEnd type="none" w="med" len="med"/>
          </a:ln>
        </p:spPr>
      </p:cxnSp>
      <p:cxnSp>
        <p:nvCxnSpPr>
          <p:cNvPr id="3310" name="Google Shape;3310;p74"/>
          <p:cNvCxnSpPr>
            <a:cxnSpLocks/>
          </p:cNvCxnSpPr>
          <p:nvPr/>
        </p:nvCxnSpPr>
        <p:spPr>
          <a:xfrm>
            <a:off x="7564245" y="3123865"/>
            <a:ext cx="0" cy="751200"/>
          </a:xfrm>
          <a:prstGeom prst="straightConnector1">
            <a:avLst/>
          </a:prstGeom>
          <a:noFill/>
          <a:ln w="19050" cap="flat" cmpd="sng">
            <a:solidFill>
              <a:schemeClr val="dk1"/>
            </a:solidFill>
            <a:prstDash val="solid"/>
            <a:round/>
            <a:headEnd type="none" w="med" len="med"/>
            <a:tailEnd type="oval" w="med" len="med"/>
          </a:ln>
        </p:spPr>
      </p:cxnSp>
      <p:cxnSp>
        <p:nvCxnSpPr>
          <p:cNvPr id="3312" name="Google Shape;3312;p74"/>
          <p:cNvCxnSpPr>
            <a:cxnSpLocks/>
          </p:cNvCxnSpPr>
          <p:nvPr/>
        </p:nvCxnSpPr>
        <p:spPr>
          <a:xfrm rot="10800000">
            <a:off x="6353180" y="1587535"/>
            <a:ext cx="0" cy="666000"/>
          </a:xfrm>
          <a:prstGeom prst="straightConnector1">
            <a:avLst/>
          </a:prstGeom>
          <a:noFill/>
          <a:ln w="19050" cap="flat" cmpd="sng">
            <a:solidFill>
              <a:schemeClr val="dk1"/>
            </a:solidFill>
            <a:prstDash val="solid"/>
            <a:round/>
            <a:headEnd type="none" w="med" len="med"/>
            <a:tailEnd type="oval" w="med" len="med"/>
          </a:ln>
        </p:spPr>
      </p:cxnSp>
      <p:cxnSp>
        <p:nvCxnSpPr>
          <p:cNvPr id="3314" name="Google Shape;3314;p74"/>
          <p:cNvCxnSpPr>
            <a:cxnSpLocks/>
          </p:cNvCxnSpPr>
          <p:nvPr/>
        </p:nvCxnSpPr>
        <p:spPr>
          <a:xfrm>
            <a:off x="2979363" y="3086364"/>
            <a:ext cx="7332" cy="619258"/>
          </a:xfrm>
          <a:prstGeom prst="straightConnector1">
            <a:avLst/>
          </a:prstGeom>
          <a:noFill/>
          <a:ln w="19050" cap="flat" cmpd="sng">
            <a:solidFill>
              <a:schemeClr val="dk1"/>
            </a:solidFill>
            <a:prstDash val="solid"/>
            <a:round/>
            <a:headEnd type="none" w="med" len="med"/>
            <a:tailEnd type="oval" w="med" len="med"/>
          </a:ln>
        </p:spPr>
      </p:cxnSp>
      <p:cxnSp>
        <p:nvCxnSpPr>
          <p:cNvPr id="3315" name="Google Shape;3315;p74"/>
          <p:cNvCxnSpPr>
            <a:cxnSpLocks/>
          </p:cNvCxnSpPr>
          <p:nvPr/>
        </p:nvCxnSpPr>
        <p:spPr>
          <a:xfrm rot="10800000">
            <a:off x="1817369" y="1689720"/>
            <a:ext cx="300" cy="631200"/>
          </a:xfrm>
          <a:prstGeom prst="straightConnector1">
            <a:avLst/>
          </a:prstGeom>
          <a:noFill/>
          <a:ln w="19050" cap="flat" cmpd="sng">
            <a:solidFill>
              <a:schemeClr val="dk1"/>
            </a:solidFill>
            <a:prstDash val="solid"/>
            <a:round/>
            <a:headEnd type="none" w="med" len="med"/>
            <a:tailEnd type="oval" w="med" len="med"/>
          </a:ln>
        </p:spPr>
      </p:cxnSp>
      <p:sp>
        <p:nvSpPr>
          <p:cNvPr id="3317" name="Google Shape;3317;p74"/>
          <p:cNvSpPr txBox="1"/>
          <p:nvPr/>
        </p:nvSpPr>
        <p:spPr>
          <a:xfrm>
            <a:off x="1283898" y="3430525"/>
            <a:ext cx="1371600" cy="32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2500" dirty="0">
              <a:solidFill>
                <a:schemeClr val="dk1"/>
              </a:solidFill>
              <a:latin typeface="Righteous"/>
              <a:ea typeface="Righteous"/>
              <a:cs typeface="Righteous"/>
              <a:sym typeface="Righteous"/>
            </a:endParaRPr>
          </a:p>
        </p:txBody>
      </p:sp>
      <p:sp>
        <p:nvSpPr>
          <p:cNvPr id="3318" name="Google Shape;3318;p74"/>
          <p:cNvSpPr txBox="1"/>
          <p:nvPr/>
        </p:nvSpPr>
        <p:spPr>
          <a:xfrm>
            <a:off x="6488373" y="1632596"/>
            <a:ext cx="1371600" cy="32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2500" dirty="0">
              <a:solidFill>
                <a:schemeClr val="dk1"/>
              </a:solidFill>
              <a:latin typeface="Righteous"/>
              <a:ea typeface="Righteous"/>
              <a:cs typeface="Righteous"/>
              <a:sym typeface="Righteous"/>
            </a:endParaRPr>
          </a:p>
        </p:txBody>
      </p:sp>
      <p:sp>
        <p:nvSpPr>
          <p:cNvPr id="3316" name="Google Shape;3316;p74"/>
          <p:cNvSpPr txBox="1"/>
          <p:nvPr/>
        </p:nvSpPr>
        <p:spPr>
          <a:xfrm>
            <a:off x="962368" y="1362752"/>
            <a:ext cx="1642200" cy="5358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1600"/>
              </a:spcAft>
              <a:buNone/>
            </a:pPr>
            <a:r>
              <a:rPr lang="en" dirty="0">
                <a:solidFill>
                  <a:schemeClr val="bg2">
                    <a:lumMod val="60000"/>
                    <a:lumOff val="40000"/>
                  </a:schemeClr>
                </a:solidFill>
                <a:latin typeface="Comfortaa"/>
                <a:ea typeface="Comfortaa"/>
                <a:cs typeface="Comfortaa"/>
                <a:sym typeface="Comfortaa"/>
              </a:rPr>
              <a:t>VISUAL STUDIO</a:t>
            </a:r>
            <a:endParaRPr dirty="0">
              <a:solidFill>
                <a:schemeClr val="bg2">
                  <a:lumMod val="60000"/>
                  <a:lumOff val="40000"/>
                </a:schemeClr>
              </a:solidFill>
              <a:latin typeface="Comfortaa"/>
              <a:ea typeface="Comfortaa"/>
              <a:cs typeface="Comfortaa"/>
              <a:sym typeface="Comfortaa"/>
            </a:endParaRPr>
          </a:p>
        </p:txBody>
      </p:sp>
      <p:sp>
        <p:nvSpPr>
          <p:cNvPr id="3319" name="Google Shape;3319;p74"/>
          <p:cNvSpPr txBox="1"/>
          <p:nvPr/>
        </p:nvSpPr>
        <p:spPr>
          <a:xfrm>
            <a:off x="2139136" y="3680119"/>
            <a:ext cx="16422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US" dirty="0">
                <a:solidFill>
                  <a:schemeClr val="bg1">
                    <a:lumMod val="75000"/>
                  </a:schemeClr>
                </a:solidFill>
                <a:latin typeface="Comfortaa"/>
                <a:ea typeface="Comfortaa"/>
                <a:cs typeface="Comfortaa"/>
                <a:sym typeface="Comfortaa"/>
              </a:rPr>
              <a:t>POWER</a:t>
            </a:r>
            <a:r>
              <a:rPr lang="en-US" dirty="0">
                <a:solidFill>
                  <a:schemeClr val="lt1"/>
                </a:solidFill>
                <a:latin typeface="Comfortaa"/>
                <a:ea typeface="Comfortaa"/>
                <a:cs typeface="Comfortaa"/>
                <a:sym typeface="Comfortaa"/>
              </a:rPr>
              <a:t> </a:t>
            </a:r>
            <a:r>
              <a:rPr lang="en-US" dirty="0">
                <a:solidFill>
                  <a:schemeClr val="bg1">
                    <a:lumMod val="75000"/>
                  </a:schemeClr>
                </a:solidFill>
                <a:latin typeface="Comfortaa"/>
                <a:ea typeface="Comfortaa"/>
                <a:cs typeface="Comfortaa"/>
                <a:sym typeface="Comfortaa"/>
              </a:rPr>
              <a:t>POINT</a:t>
            </a:r>
            <a:endParaRPr dirty="0">
              <a:solidFill>
                <a:schemeClr val="bg1">
                  <a:lumMod val="75000"/>
                </a:schemeClr>
              </a:solidFill>
              <a:latin typeface="Comfortaa"/>
              <a:ea typeface="Comfortaa"/>
              <a:cs typeface="Comfortaa"/>
              <a:sym typeface="Comfortaa"/>
            </a:endParaRPr>
          </a:p>
        </p:txBody>
      </p:sp>
      <p:sp>
        <p:nvSpPr>
          <p:cNvPr id="3311" name="Google Shape;3311;p74"/>
          <p:cNvSpPr txBox="1"/>
          <p:nvPr/>
        </p:nvSpPr>
        <p:spPr>
          <a:xfrm>
            <a:off x="5492249" y="1180778"/>
            <a:ext cx="16422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bg2">
                    <a:lumMod val="60000"/>
                    <a:lumOff val="40000"/>
                  </a:schemeClr>
                </a:solidFill>
                <a:latin typeface="Comfortaa"/>
                <a:ea typeface="Comfortaa"/>
                <a:cs typeface="Comfortaa"/>
                <a:sym typeface="Comfortaa"/>
              </a:rPr>
              <a:t>CANVA</a:t>
            </a:r>
            <a:endParaRPr dirty="0">
              <a:solidFill>
                <a:schemeClr val="bg2">
                  <a:lumMod val="60000"/>
                  <a:lumOff val="40000"/>
                </a:schemeClr>
              </a:solidFill>
              <a:latin typeface="Comfortaa"/>
              <a:ea typeface="Comfortaa"/>
              <a:cs typeface="Comfortaa"/>
              <a:sym typeface="Comfortaa"/>
            </a:endParaRPr>
          </a:p>
        </p:txBody>
      </p:sp>
      <p:sp>
        <p:nvSpPr>
          <p:cNvPr id="3313" name="Google Shape;3313;p74"/>
          <p:cNvSpPr txBox="1"/>
          <p:nvPr/>
        </p:nvSpPr>
        <p:spPr>
          <a:xfrm>
            <a:off x="4376483" y="3968909"/>
            <a:ext cx="1642200" cy="5358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1600"/>
              </a:spcAft>
              <a:buNone/>
            </a:pPr>
            <a:r>
              <a:rPr lang="en-US" dirty="0">
                <a:solidFill>
                  <a:schemeClr val="bg1">
                    <a:lumMod val="75000"/>
                  </a:schemeClr>
                </a:solidFill>
                <a:latin typeface="Comfortaa"/>
                <a:ea typeface="Comfortaa"/>
                <a:cs typeface="Comfortaa"/>
                <a:sym typeface="Comfortaa"/>
              </a:rPr>
              <a:t>GITHUB</a:t>
            </a:r>
            <a:endParaRPr dirty="0">
              <a:solidFill>
                <a:schemeClr val="bg1">
                  <a:lumMod val="75000"/>
                </a:schemeClr>
              </a:solidFill>
              <a:latin typeface="Comfortaa"/>
              <a:ea typeface="Comfortaa"/>
              <a:cs typeface="Comfortaa"/>
              <a:sym typeface="Comfortaa"/>
            </a:endParaRPr>
          </a:p>
        </p:txBody>
      </p:sp>
      <p:grpSp>
        <p:nvGrpSpPr>
          <p:cNvPr id="3320" name="Google Shape;3320;p74"/>
          <p:cNvGrpSpPr/>
          <p:nvPr/>
        </p:nvGrpSpPr>
        <p:grpSpPr>
          <a:xfrm>
            <a:off x="1518811" y="2354038"/>
            <a:ext cx="4042687" cy="666000"/>
            <a:chOff x="1505362" y="2262794"/>
            <a:chExt cx="5967078" cy="929786"/>
          </a:xfrm>
        </p:grpSpPr>
        <p:grpSp>
          <p:nvGrpSpPr>
            <p:cNvPr id="3321" name="Google Shape;3321;p74"/>
            <p:cNvGrpSpPr/>
            <p:nvPr/>
          </p:nvGrpSpPr>
          <p:grpSpPr>
            <a:xfrm>
              <a:off x="6811302" y="2376590"/>
              <a:ext cx="661138" cy="529341"/>
              <a:chOff x="1442040" y="2552346"/>
              <a:chExt cx="661138" cy="529341"/>
            </a:xfrm>
          </p:grpSpPr>
          <p:sp>
            <p:nvSpPr>
              <p:cNvPr id="3326" name="Google Shape;3326;p74"/>
              <p:cNvSpPr/>
              <p:nvPr/>
            </p:nvSpPr>
            <p:spPr>
              <a:xfrm>
                <a:off x="1442040" y="2995965"/>
                <a:ext cx="51862" cy="51862"/>
              </a:xfrm>
              <a:custGeom>
                <a:avLst/>
                <a:gdLst/>
                <a:ahLst/>
                <a:cxnLst/>
                <a:rect l="l" t="t" r="r" b="b"/>
                <a:pathLst>
                  <a:path w="556" h="556" extrusionOk="0">
                    <a:moveTo>
                      <a:pt x="278" y="1"/>
                    </a:moveTo>
                    <a:cubicBezTo>
                      <a:pt x="125" y="1"/>
                      <a:pt x="0" y="125"/>
                      <a:pt x="0" y="278"/>
                    </a:cubicBezTo>
                    <a:cubicBezTo>
                      <a:pt x="0" y="432"/>
                      <a:pt x="125" y="555"/>
                      <a:pt x="278" y="555"/>
                    </a:cubicBezTo>
                    <a:cubicBezTo>
                      <a:pt x="432" y="555"/>
                      <a:pt x="556" y="432"/>
                      <a:pt x="556" y="278"/>
                    </a:cubicBezTo>
                    <a:cubicBezTo>
                      <a:pt x="556" y="125"/>
                      <a:pt x="432"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4"/>
              <p:cNvSpPr/>
              <p:nvPr/>
            </p:nvSpPr>
            <p:spPr>
              <a:xfrm>
                <a:off x="2051316" y="2801859"/>
                <a:ext cx="51862" cy="51769"/>
              </a:xfrm>
              <a:custGeom>
                <a:avLst/>
                <a:gdLst/>
                <a:ahLst/>
                <a:cxnLst/>
                <a:rect l="l" t="t" r="r" b="b"/>
                <a:pathLst>
                  <a:path w="556" h="555" extrusionOk="0">
                    <a:moveTo>
                      <a:pt x="278" y="1"/>
                    </a:moveTo>
                    <a:cubicBezTo>
                      <a:pt x="125" y="1"/>
                      <a:pt x="1" y="124"/>
                      <a:pt x="1" y="277"/>
                    </a:cubicBezTo>
                    <a:cubicBezTo>
                      <a:pt x="1" y="431"/>
                      <a:pt x="125" y="555"/>
                      <a:pt x="278" y="555"/>
                    </a:cubicBezTo>
                    <a:cubicBezTo>
                      <a:pt x="431" y="555"/>
                      <a:pt x="555" y="431"/>
                      <a:pt x="555" y="277"/>
                    </a:cubicBezTo>
                    <a:cubicBezTo>
                      <a:pt x="555" y="124"/>
                      <a:pt x="431"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4"/>
              <p:cNvSpPr/>
              <p:nvPr/>
            </p:nvSpPr>
            <p:spPr>
              <a:xfrm>
                <a:off x="1767945" y="2552346"/>
                <a:ext cx="82084" cy="82271"/>
              </a:xfrm>
              <a:custGeom>
                <a:avLst/>
                <a:gdLst/>
                <a:ahLst/>
                <a:cxnLst/>
                <a:rect l="l" t="t" r="r" b="b"/>
                <a:pathLst>
                  <a:path w="880" h="882" extrusionOk="0">
                    <a:moveTo>
                      <a:pt x="440" y="0"/>
                    </a:moveTo>
                    <a:cubicBezTo>
                      <a:pt x="197" y="0"/>
                      <a:pt x="0" y="198"/>
                      <a:pt x="0" y="440"/>
                    </a:cubicBezTo>
                    <a:cubicBezTo>
                      <a:pt x="0" y="684"/>
                      <a:pt x="197" y="881"/>
                      <a:pt x="440" y="881"/>
                    </a:cubicBezTo>
                    <a:cubicBezTo>
                      <a:pt x="684" y="881"/>
                      <a:pt x="880" y="684"/>
                      <a:pt x="880" y="440"/>
                    </a:cubicBezTo>
                    <a:cubicBezTo>
                      <a:pt x="880" y="198"/>
                      <a:pt x="684" y="0"/>
                      <a:pt x="440"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4"/>
              <p:cNvSpPr/>
              <p:nvPr/>
            </p:nvSpPr>
            <p:spPr>
              <a:xfrm>
                <a:off x="1761602" y="2789826"/>
                <a:ext cx="51956" cy="51769"/>
              </a:xfrm>
              <a:custGeom>
                <a:avLst/>
                <a:gdLst/>
                <a:ahLst/>
                <a:cxnLst/>
                <a:rect l="l" t="t" r="r" b="b"/>
                <a:pathLst>
                  <a:path w="557" h="555" extrusionOk="0">
                    <a:moveTo>
                      <a:pt x="279" y="0"/>
                    </a:moveTo>
                    <a:cubicBezTo>
                      <a:pt x="126" y="0"/>
                      <a:pt x="1" y="124"/>
                      <a:pt x="1" y="277"/>
                    </a:cubicBezTo>
                    <a:cubicBezTo>
                      <a:pt x="1" y="431"/>
                      <a:pt x="126" y="555"/>
                      <a:pt x="279" y="555"/>
                    </a:cubicBezTo>
                    <a:cubicBezTo>
                      <a:pt x="433" y="555"/>
                      <a:pt x="556" y="431"/>
                      <a:pt x="556" y="277"/>
                    </a:cubicBezTo>
                    <a:cubicBezTo>
                      <a:pt x="556" y="124"/>
                      <a:pt x="433" y="0"/>
                      <a:pt x="27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4"/>
              <p:cNvSpPr/>
              <p:nvPr/>
            </p:nvSpPr>
            <p:spPr>
              <a:xfrm>
                <a:off x="1690153" y="2999603"/>
                <a:ext cx="82271" cy="82084"/>
              </a:xfrm>
              <a:custGeom>
                <a:avLst/>
                <a:gdLst/>
                <a:ahLst/>
                <a:cxnLst/>
                <a:rect l="l" t="t" r="r" b="b"/>
                <a:pathLst>
                  <a:path w="882" h="880" extrusionOk="0">
                    <a:moveTo>
                      <a:pt x="442" y="0"/>
                    </a:moveTo>
                    <a:cubicBezTo>
                      <a:pt x="198" y="0"/>
                      <a:pt x="1" y="196"/>
                      <a:pt x="1" y="440"/>
                    </a:cubicBezTo>
                    <a:cubicBezTo>
                      <a:pt x="1" y="684"/>
                      <a:pt x="198" y="880"/>
                      <a:pt x="442" y="880"/>
                    </a:cubicBezTo>
                    <a:cubicBezTo>
                      <a:pt x="684" y="880"/>
                      <a:pt x="882" y="683"/>
                      <a:pt x="882" y="440"/>
                    </a:cubicBezTo>
                    <a:cubicBezTo>
                      <a:pt x="882" y="196"/>
                      <a:pt x="684" y="0"/>
                      <a:pt x="442"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8" name="Google Shape;3338;p74"/>
            <p:cNvGrpSpPr/>
            <p:nvPr/>
          </p:nvGrpSpPr>
          <p:grpSpPr>
            <a:xfrm>
              <a:off x="3240212" y="2262794"/>
              <a:ext cx="928668" cy="929786"/>
              <a:chOff x="1340650" y="2438550"/>
              <a:chExt cx="928668" cy="929786"/>
            </a:xfrm>
          </p:grpSpPr>
          <p:sp>
            <p:nvSpPr>
              <p:cNvPr id="3339" name="Google Shape;3339;p74"/>
              <p:cNvSpPr/>
              <p:nvPr/>
            </p:nvSpPr>
            <p:spPr>
              <a:xfrm>
                <a:off x="1340650" y="2439856"/>
                <a:ext cx="928484" cy="928391"/>
              </a:xfrm>
              <a:custGeom>
                <a:avLst/>
                <a:gdLst/>
                <a:ahLst/>
                <a:cxnLst/>
                <a:rect l="l" t="t" r="r" b="b"/>
                <a:pathLst>
                  <a:path w="9954" h="9953" extrusionOk="0">
                    <a:moveTo>
                      <a:pt x="4978" y="0"/>
                    </a:moveTo>
                    <a:cubicBezTo>
                      <a:pt x="3657" y="0"/>
                      <a:pt x="2392" y="524"/>
                      <a:pt x="1459" y="1457"/>
                    </a:cubicBezTo>
                    <a:cubicBezTo>
                      <a:pt x="525" y="2391"/>
                      <a:pt x="1" y="3656"/>
                      <a:pt x="1" y="4976"/>
                    </a:cubicBezTo>
                    <a:cubicBezTo>
                      <a:pt x="1" y="6296"/>
                      <a:pt x="525" y="7562"/>
                      <a:pt x="1459" y="8495"/>
                    </a:cubicBezTo>
                    <a:cubicBezTo>
                      <a:pt x="2392" y="9428"/>
                      <a:pt x="3657" y="9952"/>
                      <a:pt x="4978" y="9952"/>
                    </a:cubicBezTo>
                    <a:cubicBezTo>
                      <a:pt x="6297" y="9952"/>
                      <a:pt x="7563" y="9428"/>
                      <a:pt x="8496" y="8495"/>
                    </a:cubicBezTo>
                    <a:cubicBezTo>
                      <a:pt x="9430" y="7562"/>
                      <a:pt x="9953" y="6296"/>
                      <a:pt x="9953" y="4976"/>
                    </a:cubicBezTo>
                    <a:cubicBezTo>
                      <a:pt x="9953" y="3656"/>
                      <a:pt x="9430" y="2391"/>
                      <a:pt x="8496" y="1457"/>
                    </a:cubicBezTo>
                    <a:cubicBezTo>
                      <a:pt x="7563" y="524"/>
                      <a:pt x="6297" y="0"/>
                      <a:pt x="4978" y="0"/>
                    </a:cubicBezTo>
                    <a:close/>
                  </a:path>
                </a:pathLst>
              </a:custGeom>
              <a:solidFill>
                <a:srgbClr val="E7E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4"/>
              <p:cNvSpPr/>
              <p:nvPr/>
            </p:nvSpPr>
            <p:spPr>
              <a:xfrm>
                <a:off x="1860288" y="2924050"/>
                <a:ext cx="228623" cy="228623"/>
              </a:xfrm>
              <a:custGeom>
                <a:avLst/>
                <a:gdLst/>
                <a:ahLst/>
                <a:cxnLst/>
                <a:rect l="l" t="t" r="r" b="b"/>
                <a:pathLst>
                  <a:path w="2451" h="2451" extrusionOk="0">
                    <a:moveTo>
                      <a:pt x="1226" y="1"/>
                    </a:moveTo>
                    <a:cubicBezTo>
                      <a:pt x="549" y="1"/>
                      <a:pt x="0" y="549"/>
                      <a:pt x="0" y="1226"/>
                    </a:cubicBezTo>
                    <a:cubicBezTo>
                      <a:pt x="0" y="1903"/>
                      <a:pt x="549" y="2451"/>
                      <a:pt x="1226" y="2451"/>
                    </a:cubicBezTo>
                    <a:cubicBezTo>
                      <a:pt x="1902" y="2451"/>
                      <a:pt x="2450" y="1903"/>
                      <a:pt x="2450" y="1226"/>
                    </a:cubicBezTo>
                    <a:cubicBezTo>
                      <a:pt x="2450" y="550"/>
                      <a:pt x="1902" y="1"/>
                      <a:pt x="1226"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4"/>
              <p:cNvSpPr/>
              <p:nvPr/>
            </p:nvSpPr>
            <p:spPr>
              <a:xfrm>
                <a:off x="1948713" y="2626407"/>
                <a:ext cx="128630" cy="128630"/>
              </a:xfrm>
              <a:custGeom>
                <a:avLst/>
                <a:gdLst/>
                <a:ahLst/>
                <a:cxnLst/>
                <a:rect l="l" t="t" r="r" b="b"/>
                <a:pathLst>
                  <a:path w="1379" h="1379" extrusionOk="0">
                    <a:moveTo>
                      <a:pt x="689" y="0"/>
                    </a:moveTo>
                    <a:cubicBezTo>
                      <a:pt x="309" y="0"/>
                      <a:pt x="0" y="309"/>
                      <a:pt x="0" y="690"/>
                    </a:cubicBezTo>
                    <a:cubicBezTo>
                      <a:pt x="0" y="1070"/>
                      <a:pt x="309" y="1379"/>
                      <a:pt x="689" y="1379"/>
                    </a:cubicBezTo>
                    <a:cubicBezTo>
                      <a:pt x="1070" y="1379"/>
                      <a:pt x="1378" y="1070"/>
                      <a:pt x="1378" y="690"/>
                    </a:cubicBezTo>
                    <a:cubicBezTo>
                      <a:pt x="1378" y="309"/>
                      <a:pt x="1070" y="0"/>
                      <a:pt x="68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4"/>
              <p:cNvSpPr/>
              <p:nvPr/>
            </p:nvSpPr>
            <p:spPr>
              <a:xfrm>
                <a:off x="2120433" y="2781338"/>
                <a:ext cx="148871" cy="314252"/>
              </a:xfrm>
              <a:custGeom>
                <a:avLst/>
                <a:gdLst/>
                <a:ahLst/>
                <a:cxnLst/>
                <a:rect l="l" t="t" r="r" b="b"/>
                <a:pathLst>
                  <a:path w="1596" h="3369" extrusionOk="0">
                    <a:moveTo>
                      <a:pt x="1418" y="1"/>
                    </a:moveTo>
                    <a:cubicBezTo>
                      <a:pt x="610" y="159"/>
                      <a:pt x="1" y="869"/>
                      <a:pt x="1" y="1723"/>
                    </a:cubicBezTo>
                    <a:cubicBezTo>
                      <a:pt x="1" y="2479"/>
                      <a:pt x="480" y="3122"/>
                      <a:pt x="1151" y="3369"/>
                    </a:cubicBezTo>
                    <a:cubicBezTo>
                      <a:pt x="1435" y="2743"/>
                      <a:pt x="1595" y="2048"/>
                      <a:pt x="1595" y="1316"/>
                    </a:cubicBezTo>
                    <a:cubicBezTo>
                      <a:pt x="1595" y="861"/>
                      <a:pt x="1532" y="420"/>
                      <a:pt x="141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4"/>
              <p:cNvSpPr/>
              <p:nvPr/>
            </p:nvSpPr>
            <p:spPr>
              <a:xfrm>
                <a:off x="1442040" y="2995965"/>
                <a:ext cx="51862" cy="51862"/>
              </a:xfrm>
              <a:custGeom>
                <a:avLst/>
                <a:gdLst/>
                <a:ahLst/>
                <a:cxnLst/>
                <a:rect l="l" t="t" r="r" b="b"/>
                <a:pathLst>
                  <a:path w="556" h="556" extrusionOk="0">
                    <a:moveTo>
                      <a:pt x="278" y="1"/>
                    </a:moveTo>
                    <a:cubicBezTo>
                      <a:pt x="125" y="1"/>
                      <a:pt x="0" y="125"/>
                      <a:pt x="0" y="278"/>
                    </a:cubicBezTo>
                    <a:cubicBezTo>
                      <a:pt x="0" y="432"/>
                      <a:pt x="125" y="555"/>
                      <a:pt x="278" y="555"/>
                    </a:cubicBezTo>
                    <a:cubicBezTo>
                      <a:pt x="432" y="555"/>
                      <a:pt x="556" y="432"/>
                      <a:pt x="556" y="278"/>
                    </a:cubicBezTo>
                    <a:cubicBezTo>
                      <a:pt x="556" y="125"/>
                      <a:pt x="432"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4"/>
              <p:cNvSpPr/>
              <p:nvPr/>
            </p:nvSpPr>
            <p:spPr>
              <a:xfrm>
                <a:off x="2051316" y="2801859"/>
                <a:ext cx="51862" cy="51769"/>
              </a:xfrm>
              <a:custGeom>
                <a:avLst/>
                <a:gdLst/>
                <a:ahLst/>
                <a:cxnLst/>
                <a:rect l="l" t="t" r="r" b="b"/>
                <a:pathLst>
                  <a:path w="556" h="555" extrusionOk="0">
                    <a:moveTo>
                      <a:pt x="278" y="1"/>
                    </a:moveTo>
                    <a:cubicBezTo>
                      <a:pt x="125" y="1"/>
                      <a:pt x="1" y="124"/>
                      <a:pt x="1" y="277"/>
                    </a:cubicBezTo>
                    <a:cubicBezTo>
                      <a:pt x="1" y="431"/>
                      <a:pt x="125" y="555"/>
                      <a:pt x="278" y="555"/>
                    </a:cubicBezTo>
                    <a:cubicBezTo>
                      <a:pt x="431" y="555"/>
                      <a:pt x="555" y="431"/>
                      <a:pt x="555" y="277"/>
                    </a:cubicBezTo>
                    <a:cubicBezTo>
                      <a:pt x="555" y="124"/>
                      <a:pt x="431"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4"/>
              <p:cNvSpPr/>
              <p:nvPr/>
            </p:nvSpPr>
            <p:spPr>
              <a:xfrm>
                <a:off x="1520671" y="3074037"/>
                <a:ext cx="128723" cy="128630"/>
              </a:xfrm>
              <a:custGeom>
                <a:avLst/>
                <a:gdLst/>
                <a:ahLst/>
                <a:cxnLst/>
                <a:rect l="l" t="t" r="r" b="b"/>
                <a:pathLst>
                  <a:path w="1380" h="1379" extrusionOk="0">
                    <a:moveTo>
                      <a:pt x="689" y="0"/>
                    </a:moveTo>
                    <a:cubicBezTo>
                      <a:pt x="309" y="1"/>
                      <a:pt x="1" y="309"/>
                      <a:pt x="1" y="690"/>
                    </a:cubicBezTo>
                    <a:cubicBezTo>
                      <a:pt x="1" y="1070"/>
                      <a:pt x="309" y="1379"/>
                      <a:pt x="689" y="1379"/>
                    </a:cubicBezTo>
                    <a:cubicBezTo>
                      <a:pt x="1070" y="1379"/>
                      <a:pt x="1379" y="1070"/>
                      <a:pt x="1379" y="690"/>
                    </a:cubicBezTo>
                    <a:cubicBezTo>
                      <a:pt x="1379" y="309"/>
                      <a:pt x="1070" y="0"/>
                      <a:pt x="68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4"/>
              <p:cNvSpPr/>
              <p:nvPr/>
            </p:nvSpPr>
            <p:spPr>
              <a:xfrm>
                <a:off x="1767945" y="2552346"/>
                <a:ext cx="82084" cy="82271"/>
              </a:xfrm>
              <a:custGeom>
                <a:avLst/>
                <a:gdLst/>
                <a:ahLst/>
                <a:cxnLst/>
                <a:rect l="l" t="t" r="r" b="b"/>
                <a:pathLst>
                  <a:path w="880" h="882" extrusionOk="0">
                    <a:moveTo>
                      <a:pt x="440" y="0"/>
                    </a:moveTo>
                    <a:cubicBezTo>
                      <a:pt x="197" y="0"/>
                      <a:pt x="0" y="198"/>
                      <a:pt x="0" y="440"/>
                    </a:cubicBezTo>
                    <a:cubicBezTo>
                      <a:pt x="0" y="684"/>
                      <a:pt x="197" y="881"/>
                      <a:pt x="440" y="881"/>
                    </a:cubicBezTo>
                    <a:cubicBezTo>
                      <a:pt x="684" y="881"/>
                      <a:pt x="880" y="684"/>
                      <a:pt x="880" y="440"/>
                    </a:cubicBezTo>
                    <a:cubicBezTo>
                      <a:pt x="880" y="198"/>
                      <a:pt x="684" y="0"/>
                      <a:pt x="440"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4"/>
              <p:cNvSpPr/>
              <p:nvPr/>
            </p:nvSpPr>
            <p:spPr>
              <a:xfrm>
                <a:off x="1635400" y="3206675"/>
                <a:ext cx="321528" cy="161650"/>
              </a:xfrm>
              <a:custGeom>
                <a:avLst/>
                <a:gdLst/>
                <a:ahLst/>
                <a:cxnLst/>
                <a:rect l="l" t="t" r="r" b="b"/>
                <a:pathLst>
                  <a:path w="3447" h="1733" extrusionOk="0">
                    <a:moveTo>
                      <a:pt x="1717" y="0"/>
                    </a:moveTo>
                    <a:cubicBezTo>
                      <a:pt x="874" y="0"/>
                      <a:pt x="170" y="596"/>
                      <a:pt x="0" y="1389"/>
                    </a:cubicBezTo>
                    <a:cubicBezTo>
                      <a:pt x="564" y="1610"/>
                      <a:pt x="1176" y="1733"/>
                      <a:pt x="1819" y="1733"/>
                    </a:cubicBezTo>
                    <a:cubicBezTo>
                      <a:pt x="2388" y="1733"/>
                      <a:pt x="2937" y="1635"/>
                      <a:pt x="3447" y="1458"/>
                    </a:cubicBezTo>
                    <a:cubicBezTo>
                      <a:pt x="3305" y="631"/>
                      <a:pt x="2586" y="0"/>
                      <a:pt x="1717"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4"/>
              <p:cNvSpPr/>
              <p:nvPr/>
            </p:nvSpPr>
            <p:spPr>
              <a:xfrm>
                <a:off x="1455005" y="2718377"/>
                <a:ext cx="175082" cy="175082"/>
              </a:xfrm>
              <a:custGeom>
                <a:avLst/>
                <a:gdLst/>
                <a:ahLst/>
                <a:cxnLst/>
                <a:rect l="l" t="t" r="r" b="b"/>
                <a:pathLst>
                  <a:path w="1877" h="1877" extrusionOk="0">
                    <a:moveTo>
                      <a:pt x="939" y="0"/>
                    </a:moveTo>
                    <a:cubicBezTo>
                      <a:pt x="421" y="0"/>
                      <a:pt x="1" y="421"/>
                      <a:pt x="1" y="938"/>
                    </a:cubicBezTo>
                    <a:cubicBezTo>
                      <a:pt x="1" y="1456"/>
                      <a:pt x="421" y="1876"/>
                      <a:pt x="939" y="1876"/>
                    </a:cubicBezTo>
                    <a:cubicBezTo>
                      <a:pt x="1456" y="1876"/>
                      <a:pt x="1877" y="1456"/>
                      <a:pt x="1877" y="938"/>
                    </a:cubicBezTo>
                    <a:cubicBezTo>
                      <a:pt x="1877" y="421"/>
                      <a:pt x="1456" y="0"/>
                      <a:pt x="93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4"/>
              <p:cNvSpPr/>
              <p:nvPr/>
            </p:nvSpPr>
            <p:spPr>
              <a:xfrm>
                <a:off x="1761602" y="2789826"/>
                <a:ext cx="51956" cy="51769"/>
              </a:xfrm>
              <a:custGeom>
                <a:avLst/>
                <a:gdLst/>
                <a:ahLst/>
                <a:cxnLst/>
                <a:rect l="l" t="t" r="r" b="b"/>
                <a:pathLst>
                  <a:path w="557" h="555" extrusionOk="0">
                    <a:moveTo>
                      <a:pt x="279" y="0"/>
                    </a:moveTo>
                    <a:cubicBezTo>
                      <a:pt x="126" y="0"/>
                      <a:pt x="1" y="124"/>
                      <a:pt x="1" y="277"/>
                    </a:cubicBezTo>
                    <a:cubicBezTo>
                      <a:pt x="1" y="431"/>
                      <a:pt x="126" y="555"/>
                      <a:pt x="279" y="555"/>
                    </a:cubicBezTo>
                    <a:cubicBezTo>
                      <a:pt x="433" y="555"/>
                      <a:pt x="556" y="431"/>
                      <a:pt x="556" y="277"/>
                    </a:cubicBezTo>
                    <a:cubicBezTo>
                      <a:pt x="556" y="124"/>
                      <a:pt x="433" y="0"/>
                      <a:pt x="27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4"/>
              <p:cNvSpPr/>
              <p:nvPr/>
            </p:nvSpPr>
            <p:spPr>
              <a:xfrm>
                <a:off x="1690153" y="2999603"/>
                <a:ext cx="82271" cy="82084"/>
              </a:xfrm>
              <a:custGeom>
                <a:avLst/>
                <a:gdLst/>
                <a:ahLst/>
                <a:cxnLst/>
                <a:rect l="l" t="t" r="r" b="b"/>
                <a:pathLst>
                  <a:path w="882" h="880" extrusionOk="0">
                    <a:moveTo>
                      <a:pt x="442" y="0"/>
                    </a:moveTo>
                    <a:cubicBezTo>
                      <a:pt x="198" y="0"/>
                      <a:pt x="1" y="196"/>
                      <a:pt x="1" y="440"/>
                    </a:cubicBezTo>
                    <a:cubicBezTo>
                      <a:pt x="1" y="684"/>
                      <a:pt x="198" y="880"/>
                      <a:pt x="442" y="880"/>
                    </a:cubicBezTo>
                    <a:cubicBezTo>
                      <a:pt x="684" y="880"/>
                      <a:pt x="882" y="683"/>
                      <a:pt x="882" y="440"/>
                    </a:cubicBezTo>
                    <a:cubicBezTo>
                      <a:pt x="882" y="196"/>
                      <a:pt x="684" y="0"/>
                      <a:pt x="442"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4"/>
              <p:cNvSpPr/>
              <p:nvPr/>
            </p:nvSpPr>
            <p:spPr>
              <a:xfrm>
                <a:off x="1463867" y="2630884"/>
                <a:ext cx="805451" cy="737452"/>
              </a:xfrm>
              <a:custGeom>
                <a:avLst/>
                <a:gdLst/>
                <a:ahLst/>
                <a:cxnLst/>
                <a:rect l="l" t="t" r="r" b="b"/>
                <a:pathLst>
                  <a:path w="8635" h="7906" extrusionOk="0">
                    <a:moveTo>
                      <a:pt x="7680" y="1"/>
                    </a:moveTo>
                    <a:cubicBezTo>
                      <a:pt x="6310" y="2087"/>
                      <a:pt x="3209" y="6199"/>
                      <a:pt x="1" y="6303"/>
                    </a:cubicBezTo>
                    <a:cubicBezTo>
                      <a:pt x="910" y="7288"/>
                      <a:pt x="2211" y="7906"/>
                      <a:pt x="3658" y="7906"/>
                    </a:cubicBezTo>
                    <a:cubicBezTo>
                      <a:pt x="6405" y="7906"/>
                      <a:pt x="8633" y="5677"/>
                      <a:pt x="8633" y="2929"/>
                    </a:cubicBezTo>
                    <a:cubicBezTo>
                      <a:pt x="8634" y="1835"/>
                      <a:pt x="8279" y="823"/>
                      <a:pt x="7680" y="1"/>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4"/>
              <p:cNvSpPr/>
              <p:nvPr/>
            </p:nvSpPr>
            <p:spPr>
              <a:xfrm>
                <a:off x="1520765" y="2875919"/>
                <a:ext cx="748552" cy="492412"/>
              </a:xfrm>
              <a:custGeom>
                <a:avLst/>
                <a:gdLst/>
                <a:ahLst/>
                <a:cxnLst/>
                <a:rect l="l" t="t" r="r" b="b"/>
                <a:pathLst>
                  <a:path w="8025" h="5279" extrusionOk="0">
                    <a:moveTo>
                      <a:pt x="8014" y="0"/>
                    </a:moveTo>
                    <a:cubicBezTo>
                      <a:pt x="6689" y="1783"/>
                      <a:pt x="4237" y="4319"/>
                      <a:pt x="1014" y="4319"/>
                    </a:cubicBezTo>
                    <a:cubicBezTo>
                      <a:pt x="684" y="4319"/>
                      <a:pt x="346" y="4292"/>
                      <a:pt x="1" y="4236"/>
                    </a:cubicBezTo>
                    <a:lnTo>
                      <a:pt x="1" y="4236"/>
                    </a:lnTo>
                    <a:cubicBezTo>
                      <a:pt x="843" y="4888"/>
                      <a:pt x="1899" y="5279"/>
                      <a:pt x="3048" y="5279"/>
                    </a:cubicBezTo>
                    <a:cubicBezTo>
                      <a:pt x="5796" y="5279"/>
                      <a:pt x="8024" y="3050"/>
                      <a:pt x="8024" y="302"/>
                    </a:cubicBezTo>
                    <a:cubicBezTo>
                      <a:pt x="8024" y="201"/>
                      <a:pt x="8020" y="101"/>
                      <a:pt x="8014" y="0"/>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74"/>
              <p:cNvSpPr/>
              <p:nvPr/>
            </p:nvSpPr>
            <p:spPr>
              <a:xfrm>
                <a:off x="1372270" y="2438550"/>
                <a:ext cx="640070" cy="539517"/>
              </a:xfrm>
              <a:custGeom>
                <a:avLst/>
                <a:gdLst/>
                <a:ahLst/>
                <a:cxnLst/>
                <a:rect l="l" t="t" r="r" b="b"/>
                <a:pathLst>
                  <a:path w="6862" h="5784" extrusionOk="0">
                    <a:moveTo>
                      <a:pt x="6204" y="1209"/>
                    </a:moveTo>
                    <a:cubicBezTo>
                      <a:pt x="6861" y="2293"/>
                      <a:pt x="6153" y="3924"/>
                      <a:pt x="4622" y="4855"/>
                    </a:cubicBezTo>
                    <a:cubicBezTo>
                      <a:pt x="3091" y="5784"/>
                      <a:pt x="1316" y="5660"/>
                      <a:pt x="659" y="4576"/>
                    </a:cubicBezTo>
                    <a:cubicBezTo>
                      <a:pt x="1" y="3493"/>
                      <a:pt x="709" y="1860"/>
                      <a:pt x="2240" y="931"/>
                    </a:cubicBezTo>
                    <a:cubicBezTo>
                      <a:pt x="3771" y="1"/>
                      <a:pt x="5546" y="126"/>
                      <a:pt x="6204" y="1209"/>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74"/>
              <p:cNvSpPr/>
              <p:nvPr/>
            </p:nvSpPr>
            <p:spPr>
              <a:xfrm>
                <a:off x="1444838" y="2492650"/>
                <a:ext cx="410234" cy="299421"/>
              </a:xfrm>
              <a:custGeom>
                <a:avLst/>
                <a:gdLst/>
                <a:ahLst/>
                <a:cxnLst/>
                <a:rect l="l" t="t" r="r" b="b"/>
                <a:pathLst>
                  <a:path w="4398" h="3210" extrusionOk="0">
                    <a:moveTo>
                      <a:pt x="2914" y="0"/>
                    </a:moveTo>
                    <a:cubicBezTo>
                      <a:pt x="2471" y="0"/>
                      <a:pt x="1964" y="144"/>
                      <a:pt x="1487" y="434"/>
                    </a:cubicBezTo>
                    <a:cubicBezTo>
                      <a:pt x="489" y="1039"/>
                      <a:pt x="0" y="2055"/>
                      <a:pt x="392" y="2702"/>
                    </a:cubicBezTo>
                    <a:cubicBezTo>
                      <a:pt x="598" y="3039"/>
                      <a:pt x="1002" y="3210"/>
                      <a:pt x="1484" y="3210"/>
                    </a:cubicBezTo>
                    <a:cubicBezTo>
                      <a:pt x="1926" y="3210"/>
                      <a:pt x="2433" y="3066"/>
                      <a:pt x="2911" y="2777"/>
                    </a:cubicBezTo>
                    <a:cubicBezTo>
                      <a:pt x="3907" y="2172"/>
                      <a:pt x="4397" y="1156"/>
                      <a:pt x="4005" y="508"/>
                    </a:cubicBezTo>
                    <a:cubicBezTo>
                      <a:pt x="3800" y="171"/>
                      <a:pt x="3395" y="0"/>
                      <a:pt x="2914" y="0"/>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5" name="Google Shape;3355;p74"/>
            <p:cNvGrpSpPr/>
            <p:nvPr/>
          </p:nvGrpSpPr>
          <p:grpSpPr>
            <a:xfrm>
              <a:off x="1505362" y="2262794"/>
              <a:ext cx="928668" cy="929786"/>
              <a:chOff x="1340650" y="2438550"/>
              <a:chExt cx="928668" cy="929786"/>
            </a:xfrm>
          </p:grpSpPr>
          <p:sp>
            <p:nvSpPr>
              <p:cNvPr id="3356" name="Google Shape;3356;p74"/>
              <p:cNvSpPr/>
              <p:nvPr/>
            </p:nvSpPr>
            <p:spPr>
              <a:xfrm>
                <a:off x="1340650" y="2439856"/>
                <a:ext cx="928484" cy="928391"/>
              </a:xfrm>
              <a:custGeom>
                <a:avLst/>
                <a:gdLst/>
                <a:ahLst/>
                <a:cxnLst/>
                <a:rect l="l" t="t" r="r" b="b"/>
                <a:pathLst>
                  <a:path w="9954" h="9953" extrusionOk="0">
                    <a:moveTo>
                      <a:pt x="4978" y="0"/>
                    </a:moveTo>
                    <a:cubicBezTo>
                      <a:pt x="3657" y="0"/>
                      <a:pt x="2392" y="524"/>
                      <a:pt x="1459" y="1457"/>
                    </a:cubicBezTo>
                    <a:cubicBezTo>
                      <a:pt x="525" y="2391"/>
                      <a:pt x="1" y="3656"/>
                      <a:pt x="1" y="4976"/>
                    </a:cubicBezTo>
                    <a:cubicBezTo>
                      <a:pt x="1" y="6296"/>
                      <a:pt x="525" y="7562"/>
                      <a:pt x="1459" y="8495"/>
                    </a:cubicBezTo>
                    <a:cubicBezTo>
                      <a:pt x="2392" y="9428"/>
                      <a:pt x="3657" y="9952"/>
                      <a:pt x="4978" y="9952"/>
                    </a:cubicBezTo>
                    <a:cubicBezTo>
                      <a:pt x="6297" y="9952"/>
                      <a:pt x="7563" y="9428"/>
                      <a:pt x="8496" y="8495"/>
                    </a:cubicBezTo>
                    <a:cubicBezTo>
                      <a:pt x="9430" y="7562"/>
                      <a:pt x="9953" y="6296"/>
                      <a:pt x="9953" y="4976"/>
                    </a:cubicBezTo>
                    <a:cubicBezTo>
                      <a:pt x="9953" y="3656"/>
                      <a:pt x="9430" y="2391"/>
                      <a:pt x="8496" y="1457"/>
                    </a:cubicBezTo>
                    <a:cubicBezTo>
                      <a:pt x="7563" y="524"/>
                      <a:pt x="6297" y="0"/>
                      <a:pt x="4978" y="0"/>
                    </a:cubicBezTo>
                    <a:close/>
                  </a:path>
                </a:pathLst>
              </a:custGeom>
              <a:solidFill>
                <a:srgbClr val="E7E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74"/>
              <p:cNvSpPr/>
              <p:nvPr/>
            </p:nvSpPr>
            <p:spPr>
              <a:xfrm>
                <a:off x="1860288" y="2924050"/>
                <a:ext cx="228623" cy="228623"/>
              </a:xfrm>
              <a:custGeom>
                <a:avLst/>
                <a:gdLst/>
                <a:ahLst/>
                <a:cxnLst/>
                <a:rect l="l" t="t" r="r" b="b"/>
                <a:pathLst>
                  <a:path w="2451" h="2451" extrusionOk="0">
                    <a:moveTo>
                      <a:pt x="1226" y="1"/>
                    </a:moveTo>
                    <a:cubicBezTo>
                      <a:pt x="549" y="1"/>
                      <a:pt x="0" y="549"/>
                      <a:pt x="0" y="1226"/>
                    </a:cubicBezTo>
                    <a:cubicBezTo>
                      <a:pt x="0" y="1903"/>
                      <a:pt x="549" y="2451"/>
                      <a:pt x="1226" y="2451"/>
                    </a:cubicBezTo>
                    <a:cubicBezTo>
                      <a:pt x="1902" y="2451"/>
                      <a:pt x="2450" y="1903"/>
                      <a:pt x="2450" y="1226"/>
                    </a:cubicBezTo>
                    <a:cubicBezTo>
                      <a:pt x="2450" y="550"/>
                      <a:pt x="1902" y="1"/>
                      <a:pt x="1226"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74"/>
              <p:cNvSpPr/>
              <p:nvPr/>
            </p:nvSpPr>
            <p:spPr>
              <a:xfrm>
                <a:off x="1948713" y="2626407"/>
                <a:ext cx="128630" cy="128630"/>
              </a:xfrm>
              <a:custGeom>
                <a:avLst/>
                <a:gdLst/>
                <a:ahLst/>
                <a:cxnLst/>
                <a:rect l="l" t="t" r="r" b="b"/>
                <a:pathLst>
                  <a:path w="1379" h="1379" extrusionOk="0">
                    <a:moveTo>
                      <a:pt x="689" y="0"/>
                    </a:moveTo>
                    <a:cubicBezTo>
                      <a:pt x="309" y="0"/>
                      <a:pt x="0" y="309"/>
                      <a:pt x="0" y="690"/>
                    </a:cubicBezTo>
                    <a:cubicBezTo>
                      <a:pt x="0" y="1070"/>
                      <a:pt x="309" y="1379"/>
                      <a:pt x="689" y="1379"/>
                    </a:cubicBezTo>
                    <a:cubicBezTo>
                      <a:pt x="1070" y="1379"/>
                      <a:pt x="1378" y="1070"/>
                      <a:pt x="1378" y="690"/>
                    </a:cubicBezTo>
                    <a:cubicBezTo>
                      <a:pt x="1378" y="309"/>
                      <a:pt x="1070" y="0"/>
                      <a:pt x="68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74"/>
              <p:cNvSpPr/>
              <p:nvPr/>
            </p:nvSpPr>
            <p:spPr>
              <a:xfrm>
                <a:off x="2120433" y="2781338"/>
                <a:ext cx="148871" cy="314252"/>
              </a:xfrm>
              <a:custGeom>
                <a:avLst/>
                <a:gdLst/>
                <a:ahLst/>
                <a:cxnLst/>
                <a:rect l="l" t="t" r="r" b="b"/>
                <a:pathLst>
                  <a:path w="1596" h="3369" extrusionOk="0">
                    <a:moveTo>
                      <a:pt x="1418" y="1"/>
                    </a:moveTo>
                    <a:cubicBezTo>
                      <a:pt x="610" y="159"/>
                      <a:pt x="1" y="869"/>
                      <a:pt x="1" y="1723"/>
                    </a:cubicBezTo>
                    <a:cubicBezTo>
                      <a:pt x="1" y="2479"/>
                      <a:pt x="480" y="3122"/>
                      <a:pt x="1151" y="3369"/>
                    </a:cubicBezTo>
                    <a:cubicBezTo>
                      <a:pt x="1435" y="2743"/>
                      <a:pt x="1595" y="2048"/>
                      <a:pt x="1595" y="1316"/>
                    </a:cubicBezTo>
                    <a:cubicBezTo>
                      <a:pt x="1595" y="861"/>
                      <a:pt x="1532" y="420"/>
                      <a:pt x="141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74"/>
              <p:cNvSpPr/>
              <p:nvPr/>
            </p:nvSpPr>
            <p:spPr>
              <a:xfrm>
                <a:off x="1442040" y="2995965"/>
                <a:ext cx="51862" cy="51862"/>
              </a:xfrm>
              <a:custGeom>
                <a:avLst/>
                <a:gdLst/>
                <a:ahLst/>
                <a:cxnLst/>
                <a:rect l="l" t="t" r="r" b="b"/>
                <a:pathLst>
                  <a:path w="556" h="556" extrusionOk="0">
                    <a:moveTo>
                      <a:pt x="278" y="1"/>
                    </a:moveTo>
                    <a:cubicBezTo>
                      <a:pt x="125" y="1"/>
                      <a:pt x="0" y="125"/>
                      <a:pt x="0" y="278"/>
                    </a:cubicBezTo>
                    <a:cubicBezTo>
                      <a:pt x="0" y="432"/>
                      <a:pt x="125" y="555"/>
                      <a:pt x="278" y="555"/>
                    </a:cubicBezTo>
                    <a:cubicBezTo>
                      <a:pt x="432" y="555"/>
                      <a:pt x="556" y="432"/>
                      <a:pt x="556" y="278"/>
                    </a:cubicBezTo>
                    <a:cubicBezTo>
                      <a:pt x="556" y="125"/>
                      <a:pt x="432"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74"/>
              <p:cNvSpPr/>
              <p:nvPr/>
            </p:nvSpPr>
            <p:spPr>
              <a:xfrm>
                <a:off x="2051316" y="2801859"/>
                <a:ext cx="51862" cy="51769"/>
              </a:xfrm>
              <a:custGeom>
                <a:avLst/>
                <a:gdLst/>
                <a:ahLst/>
                <a:cxnLst/>
                <a:rect l="l" t="t" r="r" b="b"/>
                <a:pathLst>
                  <a:path w="556" h="555" extrusionOk="0">
                    <a:moveTo>
                      <a:pt x="278" y="1"/>
                    </a:moveTo>
                    <a:cubicBezTo>
                      <a:pt x="125" y="1"/>
                      <a:pt x="1" y="124"/>
                      <a:pt x="1" y="277"/>
                    </a:cubicBezTo>
                    <a:cubicBezTo>
                      <a:pt x="1" y="431"/>
                      <a:pt x="125" y="555"/>
                      <a:pt x="278" y="555"/>
                    </a:cubicBezTo>
                    <a:cubicBezTo>
                      <a:pt x="431" y="555"/>
                      <a:pt x="555" y="431"/>
                      <a:pt x="555" y="277"/>
                    </a:cubicBezTo>
                    <a:cubicBezTo>
                      <a:pt x="555" y="124"/>
                      <a:pt x="431"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74"/>
              <p:cNvSpPr/>
              <p:nvPr/>
            </p:nvSpPr>
            <p:spPr>
              <a:xfrm>
                <a:off x="1520671" y="3074037"/>
                <a:ext cx="128723" cy="128630"/>
              </a:xfrm>
              <a:custGeom>
                <a:avLst/>
                <a:gdLst/>
                <a:ahLst/>
                <a:cxnLst/>
                <a:rect l="l" t="t" r="r" b="b"/>
                <a:pathLst>
                  <a:path w="1380" h="1379" extrusionOk="0">
                    <a:moveTo>
                      <a:pt x="689" y="0"/>
                    </a:moveTo>
                    <a:cubicBezTo>
                      <a:pt x="309" y="1"/>
                      <a:pt x="1" y="309"/>
                      <a:pt x="1" y="690"/>
                    </a:cubicBezTo>
                    <a:cubicBezTo>
                      <a:pt x="1" y="1070"/>
                      <a:pt x="309" y="1379"/>
                      <a:pt x="689" y="1379"/>
                    </a:cubicBezTo>
                    <a:cubicBezTo>
                      <a:pt x="1070" y="1379"/>
                      <a:pt x="1379" y="1070"/>
                      <a:pt x="1379" y="690"/>
                    </a:cubicBezTo>
                    <a:cubicBezTo>
                      <a:pt x="1379" y="309"/>
                      <a:pt x="1070" y="0"/>
                      <a:pt x="68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74"/>
              <p:cNvSpPr/>
              <p:nvPr/>
            </p:nvSpPr>
            <p:spPr>
              <a:xfrm>
                <a:off x="1767945" y="2552346"/>
                <a:ext cx="82084" cy="82271"/>
              </a:xfrm>
              <a:custGeom>
                <a:avLst/>
                <a:gdLst/>
                <a:ahLst/>
                <a:cxnLst/>
                <a:rect l="l" t="t" r="r" b="b"/>
                <a:pathLst>
                  <a:path w="880" h="882" extrusionOk="0">
                    <a:moveTo>
                      <a:pt x="440" y="0"/>
                    </a:moveTo>
                    <a:cubicBezTo>
                      <a:pt x="197" y="0"/>
                      <a:pt x="0" y="198"/>
                      <a:pt x="0" y="440"/>
                    </a:cubicBezTo>
                    <a:cubicBezTo>
                      <a:pt x="0" y="684"/>
                      <a:pt x="197" y="881"/>
                      <a:pt x="440" y="881"/>
                    </a:cubicBezTo>
                    <a:cubicBezTo>
                      <a:pt x="684" y="881"/>
                      <a:pt x="880" y="684"/>
                      <a:pt x="880" y="440"/>
                    </a:cubicBezTo>
                    <a:cubicBezTo>
                      <a:pt x="880" y="198"/>
                      <a:pt x="684" y="0"/>
                      <a:pt x="440"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74"/>
              <p:cNvSpPr/>
              <p:nvPr/>
            </p:nvSpPr>
            <p:spPr>
              <a:xfrm>
                <a:off x="1635400" y="3206675"/>
                <a:ext cx="321528" cy="161650"/>
              </a:xfrm>
              <a:custGeom>
                <a:avLst/>
                <a:gdLst/>
                <a:ahLst/>
                <a:cxnLst/>
                <a:rect l="l" t="t" r="r" b="b"/>
                <a:pathLst>
                  <a:path w="3447" h="1733" extrusionOk="0">
                    <a:moveTo>
                      <a:pt x="1717" y="0"/>
                    </a:moveTo>
                    <a:cubicBezTo>
                      <a:pt x="874" y="0"/>
                      <a:pt x="170" y="596"/>
                      <a:pt x="0" y="1389"/>
                    </a:cubicBezTo>
                    <a:cubicBezTo>
                      <a:pt x="564" y="1610"/>
                      <a:pt x="1176" y="1733"/>
                      <a:pt x="1819" y="1733"/>
                    </a:cubicBezTo>
                    <a:cubicBezTo>
                      <a:pt x="2388" y="1733"/>
                      <a:pt x="2937" y="1635"/>
                      <a:pt x="3447" y="1458"/>
                    </a:cubicBezTo>
                    <a:cubicBezTo>
                      <a:pt x="3305" y="631"/>
                      <a:pt x="2586" y="0"/>
                      <a:pt x="1717"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74"/>
              <p:cNvSpPr/>
              <p:nvPr/>
            </p:nvSpPr>
            <p:spPr>
              <a:xfrm>
                <a:off x="1455005" y="2718377"/>
                <a:ext cx="175082" cy="175082"/>
              </a:xfrm>
              <a:custGeom>
                <a:avLst/>
                <a:gdLst/>
                <a:ahLst/>
                <a:cxnLst/>
                <a:rect l="l" t="t" r="r" b="b"/>
                <a:pathLst>
                  <a:path w="1877" h="1877" extrusionOk="0">
                    <a:moveTo>
                      <a:pt x="939" y="0"/>
                    </a:moveTo>
                    <a:cubicBezTo>
                      <a:pt x="421" y="0"/>
                      <a:pt x="1" y="421"/>
                      <a:pt x="1" y="938"/>
                    </a:cubicBezTo>
                    <a:cubicBezTo>
                      <a:pt x="1" y="1456"/>
                      <a:pt x="421" y="1876"/>
                      <a:pt x="939" y="1876"/>
                    </a:cubicBezTo>
                    <a:cubicBezTo>
                      <a:pt x="1456" y="1876"/>
                      <a:pt x="1877" y="1456"/>
                      <a:pt x="1877" y="938"/>
                    </a:cubicBezTo>
                    <a:cubicBezTo>
                      <a:pt x="1877" y="421"/>
                      <a:pt x="1456" y="0"/>
                      <a:pt x="93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74"/>
              <p:cNvSpPr/>
              <p:nvPr/>
            </p:nvSpPr>
            <p:spPr>
              <a:xfrm>
                <a:off x="1761602" y="2789826"/>
                <a:ext cx="51956" cy="51769"/>
              </a:xfrm>
              <a:custGeom>
                <a:avLst/>
                <a:gdLst/>
                <a:ahLst/>
                <a:cxnLst/>
                <a:rect l="l" t="t" r="r" b="b"/>
                <a:pathLst>
                  <a:path w="557" h="555" extrusionOk="0">
                    <a:moveTo>
                      <a:pt x="279" y="0"/>
                    </a:moveTo>
                    <a:cubicBezTo>
                      <a:pt x="126" y="0"/>
                      <a:pt x="1" y="124"/>
                      <a:pt x="1" y="277"/>
                    </a:cubicBezTo>
                    <a:cubicBezTo>
                      <a:pt x="1" y="431"/>
                      <a:pt x="126" y="555"/>
                      <a:pt x="279" y="555"/>
                    </a:cubicBezTo>
                    <a:cubicBezTo>
                      <a:pt x="433" y="555"/>
                      <a:pt x="556" y="431"/>
                      <a:pt x="556" y="277"/>
                    </a:cubicBezTo>
                    <a:cubicBezTo>
                      <a:pt x="556" y="124"/>
                      <a:pt x="433" y="0"/>
                      <a:pt x="27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74"/>
              <p:cNvSpPr/>
              <p:nvPr/>
            </p:nvSpPr>
            <p:spPr>
              <a:xfrm>
                <a:off x="1690153" y="2999603"/>
                <a:ext cx="82271" cy="82084"/>
              </a:xfrm>
              <a:custGeom>
                <a:avLst/>
                <a:gdLst/>
                <a:ahLst/>
                <a:cxnLst/>
                <a:rect l="l" t="t" r="r" b="b"/>
                <a:pathLst>
                  <a:path w="882" h="880" extrusionOk="0">
                    <a:moveTo>
                      <a:pt x="442" y="0"/>
                    </a:moveTo>
                    <a:cubicBezTo>
                      <a:pt x="198" y="0"/>
                      <a:pt x="1" y="196"/>
                      <a:pt x="1" y="440"/>
                    </a:cubicBezTo>
                    <a:cubicBezTo>
                      <a:pt x="1" y="684"/>
                      <a:pt x="198" y="880"/>
                      <a:pt x="442" y="880"/>
                    </a:cubicBezTo>
                    <a:cubicBezTo>
                      <a:pt x="684" y="880"/>
                      <a:pt x="882" y="683"/>
                      <a:pt x="882" y="440"/>
                    </a:cubicBezTo>
                    <a:cubicBezTo>
                      <a:pt x="882" y="196"/>
                      <a:pt x="684" y="0"/>
                      <a:pt x="442"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74"/>
              <p:cNvSpPr/>
              <p:nvPr/>
            </p:nvSpPr>
            <p:spPr>
              <a:xfrm>
                <a:off x="1463867" y="2630884"/>
                <a:ext cx="805451" cy="737452"/>
              </a:xfrm>
              <a:custGeom>
                <a:avLst/>
                <a:gdLst/>
                <a:ahLst/>
                <a:cxnLst/>
                <a:rect l="l" t="t" r="r" b="b"/>
                <a:pathLst>
                  <a:path w="8635" h="7906" extrusionOk="0">
                    <a:moveTo>
                      <a:pt x="7680" y="1"/>
                    </a:moveTo>
                    <a:cubicBezTo>
                      <a:pt x="6310" y="2087"/>
                      <a:pt x="3209" y="6199"/>
                      <a:pt x="1" y="6303"/>
                    </a:cubicBezTo>
                    <a:cubicBezTo>
                      <a:pt x="910" y="7288"/>
                      <a:pt x="2211" y="7906"/>
                      <a:pt x="3658" y="7906"/>
                    </a:cubicBezTo>
                    <a:cubicBezTo>
                      <a:pt x="6405" y="7906"/>
                      <a:pt x="8633" y="5677"/>
                      <a:pt x="8633" y="2929"/>
                    </a:cubicBezTo>
                    <a:cubicBezTo>
                      <a:pt x="8634" y="1835"/>
                      <a:pt x="8279" y="823"/>
                      <a:pt x="7680" y="1"/>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74"/>
              <p:cNvSpPr/>
              <p:nvPr/>
            </p:nvSpPr>
            <p:spPr>
              <a:xfrm>
                <a:off x="1520765" y="2875919"/>
                <a:ext cx="748552" cy="492412"/>
              </a:xfrm>
              <a:custGeom>
                <a:avLst/>
                <a:gdLst/>
                <a:ahLst/>
                <a:cxnLst/>
                <a:rect l="l" t="t" r="r" b="b"/>
                <a:pathLst>
                  <a:path w="8025" h="5279" extrusionOk="0">
                    <a:moveTo>
                      <a:pt x="8014" y="0"/>
                    </a:moveTo>
                    <a:cubicBezTo>
                      <a:pt x="6689" y="1783"/>
                      <a:pt x="4237" y="4319"/>
                      <a:pt x="1014" y="4319"/>
                    </a:cubicBezTo>
                    <a:cubicBezTo>
                      <a:pt x="684" y="4319"/>
                      <a:pt x="346" y="4292"/>
                      <a:pt x="1" y="4236"/>
                    </a:cubicBezTo>
                    <a:lnTo>
                      <a:pt x="1" y="4236"/>
                    </a:lnTo>
                    <a:cubicBezTo>
                      <a:pt x="843" y="4888"/>
                      <a:pt x="1899" y="5279"/>
                      <a:pt x="3048" y="5279"/>
                    </a:cubicBezTo>
                    <a:cubicBezTo>
                      <a:pt x="5796" y="5279"/>
                      <a:pt x="8024" y="3050"/>
                      <a:pt x="8024" y="302"/>
                    </a:cubicBezTo>
                    <a:cubicBezTo>
                      <a:pt x="8024" y="201"/>
                      <a:pt x="8020" y="101"/>
                      <a:pt x="8014" y="0"/>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74"/>
              <p:cNvSpPr/>
              <p:nvPr/>
            </p:nvSpPr>
            <p:spPr>
              <a:xfrm>
                <a:off x="1372270" y="2438550"/>
                <a:ext cx="640070" cy="539517"/>
              </a:xfrm>
              <a:custGeom>
                <a:avLst/>
                <a:gdLst/>
                <a:ahLst/>
                <a:cxnLst/>
                <a:rect l="l" t="t" r="r" b="b"/>
                <a:pathLst>
                  <a:path w="6862" h="5784" extrusionOk="0">
                    <a:moveTo>
                      <a:pt x="6204" y="1209"/>
                    </a:moveTo>
                    <a:cubicBezTo>
                      <a:pt x="6861" y="2293"/>
                      <a:pt x="6153" y="3924"/>
                      <a:pt x="4622" y="4855"/>
                    </a:cubicBezTo>
                    <a:cubicBezTo>
                      <a:pt x="3091" y="5784"/>
                      <a:pt x="1316" y="5660"/>
                      <a:pt x="659" y="4576"/>
                    </a:cubicBezTo>
                    <a:cubicBezTo>
                      <a:pt x="1" y="3493"/>
                      <a:pt x="709" y="1860"/>
                      <a:pt x="2240" y="931"/>
                    </a:cubicBezTo>
                    <a:cubicBezTo>
                      <a:pt x="3771" y="1"/>
                      <a:pt x="5546" y="126"/>
                      <a:pt x="6204" y="1209"/>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74"/>
              <p:cNvSpPr/>
              <p:nvPr/>
            </p:nvSpPr>
            <p:spPr>
              <a:xfrm>
                <a:off x="1444838" y="2492650"/>
                <a:ext cx="410234" cy="299421"/>
              </a:xfrm>
              <a:custGeom>
                <a:avLst/>
                <a:gdLst/>
                <a:ahLst/>
                <a:cxnLst/>
                <a:rect l="l" t="t" r="r" b="b"/>
                <a:pathLst>
                  <a:path w="4398" h="3210" extrusionOk="0">
                    <a:moveTo>
                      <a:pt x="2914" y="0"/>
                    </a:moveTo>
                    <a:cubicBezTo>
                      <a:pt x="2471" y="0"/>
                      <a:pt x="1964" y="144"/>
                      <a:pt x="1487" y="434"/>
                    </a:cubicBezTo>
                    <a:cubicBezTo>
                      <a:pt x="489" y="1039"/>
                      <a:pt x="0" y="2055"/>
                      <a:pt x="392" y="2702"/>
                    </a:cubicBezTo>
                    <a:cubicBezTo>
                      <a:pt x="598" y="3039"/>
                      <a:pt x="1002" y="3210"/>
                      <a:pt x="1484" y="3210"/>
                    </a:cubicBezTo>
                    <a:cubicBezTo>
                      <a:pt x="1926" y="3210"/>
                      <a:pt x="2433" y="3066"/>
                      <a:pt x="2911" y="2777"/>
                    </a:cubicBezTo>
                    <a:cubicBezTo>
                      <a:pt x="3907" y="2172"/>
                      <a:pt x="4397" y="1156"/>
                      <a:pt x="4005" y="508"/>
                    </a:cubicBezTo>
                    <a:cubicBezTo>
                      <a:pt x="3800" y="171"/>
                      <a:pt x="3395" y="0"/>
                      <a:pt x="2914" y="0"/>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2" name="Google Shape;3372;p74"/>
            <p:cNvSpPr/>
            <p:nvPr/>
          </p:nvSpPr>
          <p:spPr>
            <a:xfrm rot="10800000">
              <a:off x="3253660" y="2276668"/>
              <a:ext cx="451060" cy="902037"/>
            </a:xfrm>
            <a:custGeom>
              <a:avLst/>
              <a:gdLst/>
              <a:ahLst/>
              <a:cxnLst/>
              <a:rect l="l" t="t" r="r" b="b"/>
              <a:pathLst>
                <a:path w="10884" h="21766" extrusionOk="0">
                  <a:moveTo>
                    <a:pt x="1" y="1"/>
                  </a:moveTo>
                  <a:lnTo>
                    <a:pt x="1" y="21765"/>
                  </a:lnTo>
                  <a:cubicBezTo>
                    <a:pt x="6014" y="21765"/>
                    <a:pt x="10883" y="16896"/>
                    <a:pt x="10883" y="10883"/>
                  </a:cubicBezTo>
                  <a:cubicBezTo>
                    <a:pt x="10883" y="4870"/>
                    <a:pt x="6014" y="1"/>
                    <a:pt x="1" y="1"/>
                  </a:cubicBezTo>
                  <a:close/>
                </a:path>
              </a:pathLst>
            </a:custGeom>
            <a:solidFill>
              <a:srgbClr val="5D5360">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74"/>
            <p:cNvSpPr/>
            <p:nvPr/>
          </p:nvSpPr>
          <p:spPr>
            <a:xfrm>
              <a:off x="1518438" y="2276420"/>
              <a:ext cx="902535" cy="902535"/>
            </a:xfrm>
            <a:custGeom>
              <a:avLst/>
              <a:gdLst/>
              <a:ahLst/>
              <a:cxnLst/>
              <a:rect l="l" t="t" r="r" b="b"/>
              <a:pathLst>
                <a:path w="21778" h="21778" extrusionOk="0">
                  <a:moveTo>
                    <a:pt x="10895" y="1"/>
                  </a:moveTo>
                  <a:cubicBezTo>
                    <a:pt x="4882" y="1"/>
                    <a:pt x="1" y="4882"/>
                    <a:pt x="1" y="10895"/>
                  </a:cubicBezTo>
                  <a:cubicBezTo>
                    <a:pt x="1" y="16908"/>
                    <a:pt x="4882" y="21777"/>
                    <a:pt x="10895" y="21777"/>
                  </a:cubicBezTo>
                  <a:cubicBezTo>
                    <a:pt x="16908" y="21777"/>
                    <a:pt x="21777" y="16908"/>
                    <a:pt x="21777" y="10895"/>
                  </a:cubicBezTo>
                  <a:cubicBezTo>
                    <a:pt x="21777" y="4882"/>
                    <a:pt x="16908" y="1"/>
                    <a:pt x="10895" y="1"/>
                  </a:cubicBezTo>
                  <a:close/>
                </a:path>
              </a:pathLst>
            </a:custGeom>
            <a:solidFill>
              <a:srgbClr val="5D5360">
                <a:alpha val="5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5" name="Google Shape;3375;p74"/>
            <p:cNvGrpSpPr/>
            <p:nvPr/>
          </p:nvGrpSpPr>
          <p:grpSpPr>
            <a:xfrm>
              <a:off x="4975075" y="2262794"/>
              <a:ext cx="928668" cy="929786"/>
              <a:chOff x="1340650" y="2438550"/>
              <a:chExt cx="928668" cy="929786"/>
            </a:xfrm>
          </p:grpSpPr>
          <p:sp>
            <p:nvSpPr>
              <p:cNvPr id="3376" name="Google Shape;3376;p74"/>
              <p:cNvSpPr/>
              <p:nvPr/>
            </p:nvSpPr>
            <p:spPr>
              <a:xfrm>
                <a:off x="1340650" y="2439856"/>
                <a:ext cx="928484" cy="928391"/>
              </a:xfrm>
              <a:custGeom>
                <a:avLst/>
                <a:gdLst/>
                <a:ahLst/>
                <a:cxnLst/>
                <a:rect l="l" t="t" r="r" b="b"/>
                <a:pathLst>
                  <a:path w="9954" h="9953" extrusionOk="0">
                    <a:moveTo>
                      <a:pt x="4978" y="0"/>
                    </a:moveTo>
                    <a:cubicBezTo>
                      <a:pt x="3657" y="0"/>
                      <a:pt x="2392" y="524"/>
                      <a:pt x="1459" y="1457"/>
                    </a:cubicBezTo>
                    <a:cubicBezTo>
                      <a:pt x="525" y="2391"/>
                      <a:pt x="1" y="3656"/>
                      <a:pt x="1" y="4976"/>
                    </a:cubicBezTo>
                    <a:cubicBezTo>
                      <a:pt x="1" y="6296"/>
                      <a:pt x="525" y="7562"/>
                      <a:pt x="1459" y="8495"/>
                    </a:cubicBezTo>
                    <a:cubicBezTo>
                      <a:pt x="2392" y="9428"/>
                      <a:pt x="3657" y="9952"/>
                      <a:pt x="4978" y="9952"/>
                    </a:cubicBezTo>
                    <a:cubicBezTo>
                      <a:pt x="6297" y="9952"/>
                      <a:pt x="7563" y="9428"/>
                      <a:pt x="8496" y="8495"/>
                    </a:cubicBezTo>
                    <a:cubicBezTo>
                      <a:pt x="9430" y="7562"/>
                      <a:pt x="9953" y="6296"/>
                      <a:pt x="9953" y="4976"/>
                    </a:cubicBezTo>
                    <a:cubicBezTo>
                      <a:pt x="9953" y="3656"/>
                      <a:pt x="9430" y="2391"/>
                      <a:pt x="8496" y="1457"/>
                    </a:cubicBezTo>
                    <a:cubicBezTo>
                      <a:pt x="7563" y="524"/>
                      <a:pt x="6297" y="0"/>
                      <a:pt x="4978" y="0"/>
                    </a:cubicBezTo>
                    <a:close/>
                  </a:path>
                </a:pathLst>
              </a:custGeom>
              <a:solidFill>
                <a:srgbClr val="E7E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74"/>
              <p:cNvSpPr/>
              <p:nvPr/>
            </p:nvSpPr>
            <p:spPr>
              <a:xfrm>
                <a:off x="1860288" y="2924050"/>
                <a:ext cx="228623" cy="228623"/>
              </a:xfrm>
              <a:custGeom>
                <a:avLst/>
                <a:gdLst/>
                <a:ahLst/>
                <a:cxnLst/>
                <a:rect l="l" t="t" r="r" b="b"/>
                <a:pathLst>
                  <a:path w="2451" h="2451" extrusionOk="0">
                    <a:moveTo>
                      <a:pt x="1226" y="1"/>
                    </a:moveTo>
                    <a:cubicBezTo>
                      <a:pt x="549" y="1"/>
                      <a:pt x="0" y="549"/>
                      <a:pt x="0" y="1226"/>
                    </a:cubicBezTo>
                    <a:cubicBezTo>
                      <a:pt x="0" y="1903"/>
                      <a:pt x="549" y="2451"/>
                      <a:pt x="1226" y="2451"/>
                    </a:cubicBezTo>
                    <a:cubicBezTo>
                      <a:pt x="1902" y="2451"/>
                      <a:pt x="2450" y="1903"/>
                      <a:pt x="2450" y="1226"/>
                    </a:cubicBezTo>
                    <a:cubicBezTo>
                      <a:pt x="2450" y="550"/>
                      <a:pt x="1902" y="1"/>
                      <a:pt x="1226"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4"/>
              <p:cNvSpPr/>
              <p:nvPr/>
            </p:nvSpPr>
            <p:spPr>
              <a:xfrm>
                <a:off x="1948713" y="2626407"/>
                <a:ext cx="128630" cy="128630"/>
              </a:xfrm>
              <a:custGeom>
                <a:avLst/>
                <a:gdLst/>
                <a:ahLst/>
                <a:cxnLst/>
                <a:rect l="l" t="t" r="r" b="b"/>
                <a:pathLst>
                  <a:path w="1379" h="1379" extrusionOk="0">
                    <a:moveTo>
                      <a:pt x="689" y="0"/>
                    </a:moveTo>
                    <a:cubicBezTo>
                      <a:pt x="309" y="0"/>
                      <a:pt x="0" y="309"/>
                      <a:pt x="0" y="690"/>
                    </a:cubicBezTo>
                    <a:cubicBezTo>
                      <a:pt x="0" y="1070"/>
                      <a:pt x="309" y="1379"/>
                      <a:pt x="689" y="1379"/>
                    </a:cubicBezTo>
                    <a:cubicBezTo>
                      <a:pt x="1070" y="1379"/>
                      <a:pt x="1378" y="1070"/>
                      <a:pt x="1378" y="690"/>
                    </a:cubicBezTo>
                    <a:cubicBezTo>
                      <a:pt x="1378" y="309"/>
                      <a:pt x="1070" y="0"/>
                      <a:pt x="68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4"/>
              <p:cNvSpPr/>
              <p:nvPr/>
            </p:nvSpPr>
            <p:spPr>
              <a:xfrm>
                <a:off x="2120433" y="2781338"/>
                <a:ext cx="148871" cy="314252"/>
              </a:xfrm>
              <a:custGeom>
                <a:avLst/>
                <a:gdLst/>
                <a:ahLst/>
                <a:cxnLst/>
                <a:rect l="l" t="t" r="r" b="b"/>
                <a:pathLst>
                  <a:path w="1596" h="3369" extrusionOk="0">
                    <a:moveTo>
                      <a:pt x="1418" y="1"/>
                    </a:moveTo>
                    <a:cubicBezTo>
                      <a:pt x="610" y="159"/>
                      <a:pt x="1" y="869"/>
                      <a:pt x="1" y="1723"/>
                    </a:cubicBezTo>
                    <a:cubicBezTo>
                      <a:pt x="1" y="2479"/>
                      <a:pt x="480" y="3122"/>
                      <a:pt x="1151" y="3369"/>
                    </a:cubicBezTo>
                    <a:cubicBezTo>
                      <a:pt x="1435" y="2743"/>
                      <a:pt x="1595" y="2048"/>
                      <a:pt x="1595" y="1316"/>
                    </a:cubicBezTo>
                    <a:cubicBezTo>
                      <a:pt x="1595" y="861"/>
                      <a:pt x="1532" y="420"/>
                      <a:pt x="141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74"/>
              <p:cNvSpPr/>
              <p:nvPr/>
            </p:nvSpPr>
            <p:spPr>
              <a:xfrm>
                <a:off x="1442040" y="2995965"/>
                <a:ext cx="51862" cy="51862"/>
              </a:xfrm>
              <a:custGeom>
                <a:avLst/>
                <a:gdLst/>
                <a:ahLst/>
                <a:cxnLst/>
                <a:rect l="l" t="t" r="r" b="b"/>
                <a:pathLst>
                  <a:path w="556" h="556" extrusionOk="0">
                    <a:moveTo>
                      <a:pt x="278" y="1"/>
                    </a:moveTo>
                    <a:cubicBezTo>
                      <a:pt x="125" y="1"/>
                      <a:pt x="0" y="125"/>
                      <a:pt x="0" y="278"/>
                    </a:cubicBezTo>
                    <a:cubicBezTo>
                      <a:pt x="0" y="432"/>
                      <a:pt x="125" y="555"/>
                      <a:pt x="278" y="555"/>
                    </a:cubicBezTo>
                    <a:cubicBezTo>
                      <a:pt x="432" y="555"/>
                      <a:pt x="556" y="432"/>
                      <a:pt x="556" y="278"/>
                    </a:cubicBezTo>
                    <a:cubicBezTo>
                      <a:pt x="556" y="125"/>
                      <a:pt x="432"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4"/>
              <p:cNvSpPr/>
              <p:nvPr/>
            </p:nvSpPr>
            <p:spPr>
              <a:xfrm>
                <a:off x="2051316" y="2801859"/>
                <a:ext cx="51862" cy="51769"/>
              </a:xfrm>
              <a:custGeom>
                <a:avLst/>
                <a:gdLst/>
                <a:ahLst/>
                <a:cxnLst/>
                <a:rect l="l" t="t" r="r" b="b"/>
                <a:pathLst>
                  <a:path w="556" h="555" extrusionOk="0">
                    <a:moveTo>
                      <a:pt x="278" y="1"/>
                    </a:moveTo>
                    <a:cubicBezTo>
                      <a:pt x="125" y="1"/>
                      <a:pt x="1" y="124"/>
                      <a:pt x="1" y="277"/>
                    </a:cubicBezTo>
                    <a:cubicBezTo>
                      <a:pt x="1" y="431"/>
                      <a:pt x="125" y="555"/>
                      <a:pt x="278" y="555"/>
                    </a:cubicBezTo>
                    <a:cubicBezTo>
                      <a:pt x="431" y="555"/>
                      <a:pt x="555" y="431"/>
                      <a:pt x="555" y="277"/>
                    </a:cubicBezTo>
                    <a:cubicBezTo>
                      <a:pt x="555" y="124"/>
                      <a:pt x="431"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74"/>
              <p:cNvSpPr/>
              <p:nvPr/>
            </p:nvSpPr>
            <p:spPr>
              <a:xfrm>
                <a:off x="1520671" y="3074037"/>
                <a:ext cx="128723" cy="128630"/>
              </a:xfrm>
              <a:custGeom>
                <a:avLst/>
                <a:gdLst/>
                <a:ahLst/>
                <a:cxnLst/>
                <a:rect l="l" t="t" r="r" b="b"/>
                <a:pathLst>
                  <a:path w="1380" h="1379" extrusionOk="0">
                    <a:moveTo>
                      <a:pt x="689" y="0"/>
                    </a:moveTo>
                    <a:cubicBezTo>
                      <a:pt x="309" y="1"/>
                      <a:pt x="1" y="309"/>
                      <a:pt x="1" y="690"/>
                    </a:cubicBezTo>
                    <a:cubicBezTo>
                      <a:pt x="1" y="1070"/>
                      <a:pt x="309" y="1379"/>
                      <a:pt x="689" y="1379"/>
                    </a:cubicBezTo>
                    <a:cubicBezTo>
                      <a:pt x="1070" y="1379"/>
                      <a:pt x="1379" y="1070"/>
                      <a:pt x="1379" y="690"/>
                    </a:cubicBezTo>
                    <a:cubicBezTo>
                      <a:pt x="1379" y="309"/>
                      <a:pt x="1070" y="0"/>
                      <a:pt x="68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74"/>
              <p:cNvSpPr/>
              <p:nvPr/>
            </p:nvSpPr>
            <p:spPr>
              <a:xfrm>
                <a:off x="1767945" y="2552346"/>
                <a:ext cx="82084" cy="82271"/>
              </a:xfrm>
              <a:custGeom>
                <a:avLst/>
                <a:gdLst/>
                <a:ahLst/>
                <a:cxnLst/>
                <a:rect l="l" t="t" r="r" b="b"/>
                <a:pathLst>
                  <a:path w="880" h="882" extrusionOk="0">
                    <a:moveTo>
                      <a:pt x="440" y="0"/>
                    </a:moveTo>
                    <a:cubicBezTo>
                      <a:pt x="197" y="0"/>
                      <a:pt x="0" y="198"/>
                      <a:pt x="0" y="440"/>
                    </a:cubicBezTo>
                    <a:cubicBezTo>
                      <a:pt x="0" y="684"/>
                      <a:pt x="197" y="881"/>
                      <a:pt x="440" y="881"/>
                    </a:cubicBezTo>
                    <a:cubicBezTo>
                      <a:pt x="684" y="881"/>
                      <a:pt x="880" y="684"/>
                      <a:pt x="880" y="440"/>
                    </a:cubicBezTo>
                    <a:cubicBezTo>
                      <a:pt x="880" y="198"/>
                      <a:pt x="684" y="0"/>
                      <a:pt x="440"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4"/>
              <p:cNvSpPr/>
              <p:nvPr/>
            </p:nvSpPr>
            <p:spPr>
              <a:xfrm>
                <a:off x="1635400" y="3206675"/>
                <a:ext cx="321528" cy="161650"/>
              </a:xfrm>
              <a:custGeom>
                <a:avLst/>
                <a:gdLst/>
                <a:ahLst/>
                <a:cxnLst/>
                <a:rect l="l" t="t" r="r" b="b"/>
                <a:pathLst>
                  <a:path w="3447" h="1733" extrusionOk="0">
                    <a:moveTo>
                      <a:pt x="1717" y="0"/>
                    </a:moveTo>
                    <a:cubicBezTo>
                      <a:pt x="874" y="0"/>
                      <a:pt x="170" y="596"/>
                      <a:pt x="0" y="1389"/>
                    </a:cubicBezTo>
                    <a:cubicBezTo>
                      <a:pt x="564" y="1610"/>
                      <a:pt x="1176" y="1733"/>
                      <a:pt x="1819" y="1733"/>
                    </a:cubicBezTo>
                    <a:cubicBezTo>
                      <a:pt x="2388" y="1733"/>
                      <a:pt x="2937" y="1635"/>
                      <a:pt x="3447" y="1458"/>
                    </a:cubicBezTo>
                    <a:cubicBezTo>
                      <a:pt x="3305" y="631"/>
                      <a:pt x="2586" y="0"/>
                      <a:pt x="1717"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74"/>
              <p:cNvSpPr/>
              <p:nvPr/>
            </p:nvSpPr>
            <p:spPr>
              <a:xfrm>
                <a:off x="1455005" y="2718377"/>
                <a:ext cx="175082" cy="175082"/>
              </a:xfrm>
              <a:custGeom>
                <a:avLst/>
                <a:gdLst/>
                <a:ahLst/>
                <a:cxnLst/>
                <a:rect l="l" t="t" r="r" b="b"/>
                <a:pathLst>
                  <a:path w="1877" h="1877" extrusionOk="0">
                    <a:moveTo>
                      <a:pt x="939" y="0"/>
                    </a:moveTo>
                    <a:cubicBezTo>
                      <a:pt x="421" y="0"/>
                      <a:pt x="1" y="421"/>
                      <a:pt x="1" y="938"/>
                    </a:cubicBezTo>
                    <a:cubicBezTo>
                      <a:pt x="1" y="1456"/>
                      <a:pt x="421" y="1876"/>
                      <a:pt x="939" y="1876"/>
                    </a:cubicBezTo>
                    <a:cubicBezTo>
                      <a:pt x="1456" y="1876"/>
                      <a:pt x="1877" y="1456"/>
                      <a:pt x="1877" y="938"/>
                    </a:cubicBezTo>
                    <a:cubicBezTo>
                      <a:pt x="1877" y="421"/>
                      <a:pt x="1456" y="0"/>
                      <a:pt x="93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74"/>
              <p:cNvSpPr/>
              <p:nvPr/>
            </p:nvSpPr>
            <p:spPr>
              <a:xfrm>
                <a:off x="1761602" y="2789826"/>
                <a:ext cx="51956" cy="51769"/>
              </a:xfrm>
              <a:custGeom>
                <a:avLst/>
                <a:gdLst/>
                <a:ahLst/>
                <a:cxnLst/>
                <a:rect l="l" t="t" r="r" b="b"/>
                <a:pathLst>
                  <a:path w="557" h="555" extrusionOk="0">
                    <a:moveTo>
                      <a:pt x="279" y="0"/>
                    </a:moveTo>
                    <a:cubicBezTo>
                      <a:pt x="126" y="0"/>
                      <a:pt x="1" y="124"/>
                      <a:pt x="1" y="277"/>
                    </a:cubicBezTo>
                    <a:cubicBezTo>
                      <a:pt x="1" y="431"/>
                      <a:pt x="126" y="555"/>
                      <a:pt x="279" y="555"/>
                    </a:cubicBezTo>
                    <a:cubicBezTo>
                      <a:pt x="433" y="555"/>
                      <a:pt x="556" y="431"/>
                      <a:pt x="556" y="277"/>
                    </a:cubicBezTo>
                    <a:cubicBezTo>
                      <a:pt x="556" y="124"/>
                      <a:pt x="433" y="0"/>
                      <a:pt x="27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74"/>
              <p:cNvSpPr/>
              <p:nvPr/>
            </p:nvSpPr>
            <p:spPr>
              <a:xfrm>
                <a:off x="1690153" y="2999603"/>
                <a:ext cx="82271" cy="82084"/>
              </a:xfrm>
              <a:custGeom>
                <a:avLst/>
                <a:gdLst/>
                <a:ahLst/>
                <a:cxnLst/>
                <a:rect l="l" t="t" r="r" b="b"/>
                <a:pathLst>
                  <a:path w="882" h="880" extrusionOk="0">
                    <a:moveTo>
                      <a:pt x="442" y="0"/>
                    </a:moveTo>
                    <a:cubicBezTo>
                      <a:pt x="198" y="0"/>
                      <a:pt x="1" y="196"/>
                      <a:pt x="1" y="440"/>
                    </a:cubicBezTo>
                    <a:cubicBezTo>
                      <a:pt x="1" y="684"/>
                      <a:pt x="198" y="880"/>
                      <a:pt x="442" y="880"/>
                    </a:cubicBezTo>
                    <a:cubicBezTo>
                      <a:pt x="684" y="880"/>
                      <a:pt x="882" y="683"/>
                      <a:pt x="882" y="440"/>
                    </a:cubicBezTo>
                    <a:cubicBezTo>
                      <a:pt x="882" y="196"/>
                      <a:pt x="684" y="0"/>
                      <a:pt x="442"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74"/>
              <p:cNvSpPr/>
              <p:nvPr/>
            </p:nvSpPr>
            <p:spPr>
              <a:xfrm>
                <a:off x="1463867" y="2630884"/>
                <a:ext cx="805451" cy="737452"/>
              </a:xfrm>
              <a:custGeom>
                <a:avLst/>
                <a:gdLst/>
                <a:ahLst/>
                <a:cxnLst/>
                <a:rect l="l" t="t" r="r" b="b"/>
                <a:pathLst>
                  <a:path w="8635" h="7906" extrusionOk="0">
                    <a:moveTo>
                      <a:pt x="7680" y="1"/>
                    </a:moveTo>
                    <a:cubicBezTo>
                      <a:pt x="6310" y="2087"/>
                      <a:pt x="3209" y="6199"/>
                      <a:pt x="1" y="6303"/>
                    </a:cubicBezTo>
                    <a:cubicBezTo>
                      <a:pt x="910" y="7288"/>
                      <a:pt x="2211" y="7906"/>
                      <a:pt x="3658" y="7906"/>
                    </a:cubicBezTo>
                    <a:cubicBezTo>
                      <a:pt x="6405" y="7906"/>
                      <a:pt x="8633" y="5677"/>
                      <a:pt x="8633" y="2929"/>
                    </a:cubicBezTo>
                    <a:cubicBezTo>
                      <a:pt x="8634" y="1835"/>
                      <a:pt x="8279" y="823"/>
                      <a:pt x="7680" y="1"/>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74"/>
              <p:cNvSpPr/>
              <p:nvPr/>
            </p:nvSpPr>
            <p:spPr>
              <a:xfrm>
                <a:off x="1520765" y="2875919"/>
                <a:ext cx="748552" cy="492412"/>
              </a:xfrm>
              <a:custGeom>
                <a:avLst/>
                <a:gdLst/>
                <a:ahLst/>
                <a:cxnLst/>
                <a:rect l="l" t="t" r="r" b="b"/>
                <a:pathLst>
                  <a:path w="8025" h="5279" extrusionOk="0">
                    <a:moveTo>
                      <a:pt x="8014" y="0"/>
                    </a:moveTo>
                    <a:cubicBezTo>
                      <a:pt x="6689" y="1783"/>
                      <a:pt x="4237" y="4319"/>
                      <a:pt x="1014" y="4319"/>
                    </a:cubicBezTo>
                    <a:cubicBezTo>
                      <a:pt x="684" y="4319"/>
                      <a:pt x="346" y="4292"/>
                      <a:pt x="1" y="4236"/>
                    </a:cubicBezTo>
                    <a:lnTo>
                      <a:pt x="1" y="4236"/>
                    </a:lnTo>
                    <a:cubicBezTo>
                      <a:pt x="843" y="4888"/>
                      <a:pt x="1899" y="5279"/>
                      <a:pt x="3048" y="5279"/>
                    </a:cubicBezTo>
                    <a:cubicBezTo>
                      <a:pt x="5796" y="5279"/>
                      <a:pt x="8024" y="3050"/>
                      <a:pt x="8024" y="302"/>
                    </a:cubicBezTo>
                    <a:cubicBezTo>
                      <a:pt x="8024" y="201"/>
                      <a:pt x="8020" y="101"/>
                      <a:pt x="8014" y="0"/>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74"/>
              <p:cNvSpPr/>
              <p:nvPr/>
            </p:nvSpPr>
            <p:spPr>
              <a:xfrm>
                <a:off x="1372270" y="2438550"/>
                <a:ext cx="640070" cy="539517"/>
              </a:xfrm>
              <a:custGeom>
                <a:avLst/>
                <a:gdLst/>
                <a:ahLst/>
                <a:cxnLst/>
                <a:rect l="l" t="t" r="r" b="b"/>
                <a:pathLst>
                  <a:path w="6862" h="5784" extrusionOk="0">
                    <a:moveTo>
                      <a:pt x="6204" y="1209"/>
                    </a:moveTo>
                    <a:cubicBezTo>
                      <a:pt x="6861" y="2293"/>
                      <a:pt x="6153" y="3924"/>
                      <a:pt x="4622" y="4855"/>
                    </a:cubicBezTo>
                    <a:cubicBezTo>
                      <a:pt x="3091" y="5784"/>
                      <a:pt x="1316" y="5660"/>
                      <a:pt x="659" y="4576"/>
                    </a:cubicBezTo>
                    <a:cubicBezTo>
                      <a:pt x="1" y="3493"/>
                      <a:pt x="709" y="1860"/>
                      <a:pt x="2240" y="931"/>
                    </a:cubicBezTo>
                    <a:cubicBezTo>
                      <a:pt x="3771" y="1"/>
                      <a:pt x="5546" y="126"/>
                      <a:pt x="6204" y="1209"/>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74"/>
              <p:cNvSpPr/>
              <p:nvPr/>
            </p:nvSpPr>
            <p:spPr>
              <a:xfrm>
                <a:off x="1444838" y="2492650"/>
                <a:ext cx="410234" cy="299421"/>
              </a:xfrm>
              <a:custGeom>
                <a:avLst/>
                <a:gdLst/>
                <a:ahLst/>
                <a:cxnLst/>
                <a:rect l="l" t="t" r="r" b="b"/>
                <a:pathLst>
                  <a:path w="4398" h="3210" extrusionOk="0">
                    <a:moveTo>
                      <a:pt x="2914" y="0"/>
                    </a:moveTo>
                    <a:cubicBezTo>
                      <a:pt x="2471" y="0"/>
                      <a:pt x="1964" y="144"/>
                      <a:pt x="1487" y="434"/>
                    </a:cubicBezTo>
                    <a:cubicBezTo>
                      <a:pt x="489" y="1039"/>
                      <a:pt x="0" y="2055"/>
                      <a:pt x="392" y="2702"/>
                    </a:cubicBezTo>
                    <a:cubicBezTo>
                      <a:pt x="598" y="3039"/>
                      <a:pt x="1002" y="3210"/>
                      <a:pt x="1484" y="3210"/>
                    </a:cubicBezTo>
                    <a:cubicBezTo>
                      <a:pt x="1926" y="3210"/>
                      <a:pt x="2433" y="3066"/>
                      <a:pt x="2911" y="2777"/>
                    </a:cubicBezTo>
                    <a:cubicBezTo>
                      <a:pt x="3907" y="2172"/>
                      <a:pt x="4397" y="1156"/>
                      <a:pt x="4005" y="508"/>
                    </a:cubicBezTo>
                    <a:cubicBezTo>
                      <a:pt x="3800" y="171"/>
                      <a:pt x="3395" y="0"/>
                      <a:pt x="2914" y="0"/>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92" name="Google Shape;3392;p74"/>
          <p:cNvSpPr txBox="1"/>
          <p:nvPr/>
        </p:nvSpPr>
        <p:spPr>
          <a:xfrm>
            <a:off x="3018935" y="1632596"/>
            <a:ext cx="1371600" cy="32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2500" dirty="0">
              <a:solidFill>
                <a:schemeClr val="dk1"/>
              </a:solidFill>
              <a:latin typeface="Righteous"/>
              <a:ea typeface="Righteous"/>
              <a:cs typeface="Righteous"/>
              <a:sym typeface="Righteous"/>
            </a:endParaRPr>
          </a:p>
        </p:txBody>
      </p:sp>
      <p:sp>
        <p:nvSpPr>
          <p:cNvPr id="3393" name="Google Shape;3393;p74"/>
          <p:cNvSpPr txBox="1"/>
          <p:nvPr/>
        </p:nvSpPr>
        <p:spPr>
          <a:xfrm>
            <a:off x="4753648" y="3430525"/>
            <a:ext cx="1371600" cy="323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2500" dirty="0">
              <a:solidFill>
                <a:schemeClr val="dk1"/>
              </a:solidFill>
              <a:latin typeface="Righteous"/>
              <a:ea typeface="Righteous"/>
              <a:cs typeface="Righteous"/>
              <a:sym typeface="Righteous"/>
            </a:endParaRPr>
          </a:p>
        </p:txBody>
      </p:sp>
      <p:pic>
        <p:nvPicPr>
          <p:cNvPr id="4" name="Picture 3">
            <a:extLst>
              <a:ext uri="{FF2B5EF4-FFF2-40B4-BE49-F238E27FC236}">
                <a16:creationId xmlns:a16="http://schemas.microsoft.com/office/drawing/2014/main" id="{E4728BB2-D4D0-6240-7482-FE415A7340CE}"/>
              </a:ext>
            </a:extLst>
          </p:cNvPr>
          <p:cNvPicPr>
            <a:picLocks noChangeAspect="1"/>
          </p:cNvPicPr>
          <p:nvPr/>
        </p:nvPicPr>
        <p:blipFill>
          <a:blip r:embed="rId3"/>
          <a:stretch>
            <a:fillRect/>
          </a:stretch>
        </p:blipFill>
        <p:spPr>
          <a:xfrm>
            <a:off x="4843111" y="2333132"/>
            <a:ext cx="4041998" cy="664522"/>
          </a:xfrm>
          <a:prstGeom prst="rect">
            <a:avLst/>
          </a:prstGeom>
        </p:spPr>
      </p:pic>
      <p:pic>
        <p:nvPicPr>
          <p:cNvPr id="8" name="Picture 7">
            <a:extLst>
              <a:ext uri="{FF2B5EF4-FFF2-40B4-BE49-F238E27FC236}">
                <a16:creationId xmlns:a16="http://schemas.microsoft.com/office/drawing/2014/main" id="{956739F4-627B-DE1C-CB59-F2B995931057}"/>
              </a:ext>
            </a:extLst>
          </p:cNvPr>
          <p:cNvPicPr>
            <a:picLocks noChangeAspect="1"/>
          </p:cNvPicPr>
          <p:nvPr/>
        </p:nvPicPr>
        <p:blipFill>
          <a:blip r:embed="rId4"/>
          <a:stretch>
            <a:fillRect/>
          </a:stretch>
        </p:blipFill>
        <p:spPr>
          <a:xfrm>
            <a:off x="4135386" y="1546338"/>
            <a:ext cx="79255" cy="707197"/>
          </a:xfrm>
          <a:prstGeom prst="rect">
            <a:avLst/>
          </a:prstGeom>
        </p:spPr>
      </p:pic>
      <p:pic>
        <p:nvPicPr>
          <p:cNvPr id="9" name="Picture 8">
            <a:extLst>
              <a:ext uri="{FF2B5EF4-FFF2-40B4-BE49-F238E27FC236}">
                <a16:creationId xmlns:a16="http://schemas.microsoft.com/office/drawing/2014/main" id="{6A9905CD-E3DC-3CBE-9005-B845DD222699}"/>
              </a:ext>
            </a:extLst>
          </p:cNvPr>
          <p:cNvPicPr>
            <a:picLocks noChangeAspect="1"/>
          </p:cNvPicPr>
          <p:nvPr/>
        </p:nvPicPr>
        <p:blipFill>
          <a:blip r:embed="rId5"/>
          <a:stretch>
            <a:fillRect/>
          </a:stretch>
        </p:blipFill>
        <p:spPr>
          <a:xfrm>
            <a:off x="5131146" y="3082516"/>
            <a:ext cx="79255" cy="792549"/>
          </a:xfrm>
          <a:prstGeom prst="rect">
            <a:avLst/>
          </a:prstGeom>
        </p:spPr>
      </p:pic>
      <p:pic>
        <p:nvPicPr>
          <p:cNvPr id="2050" name="Picture 2" descr="A logo with a black background&#10;&#10;Description automatically generated">
            <a:extLst>
              <a:ext uri="{FF2B5EF4-FFF2-40B4-BE49-F238E27FC236}">
                <a16:creationId xmlns:a16="http://schemas.microsoft.com/office/drawing/2014/main" id="{90984FF8-B39F-E57A-8414-424D420315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8013" y="2473543"/>
            <a:ext cx="469868" cy="4368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blue logo with white text&#10;&#10;Description automatically generated">
            <a:extLst>
              <a:ext uri="{FF2B5EF4-FFF2-40B4-BE49-F238E27FC236}">
                <a16:creationId xmlns:a16="http://schemas.microsoft.com/office/drawing/2014/main" id="{3384545A-2DD8-A73A-91CE-E06EED2A93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7012" y="2413623"/>
            <a:ext cx="560451" cy="5604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black and white cat logo&#10;&#10;Description automatically generated">
            <a:extLst>
              <a:ext uri="{FF2B5EF4-FFF2-40B4-BE49-F238E27FC236}">
                <a16:creationId xmlns:a16="http://schemas.microsoft.com/office/drawing/2014/main" id="{BE460DF4-04F9-A0DD-CBB0-3BBF0A78E5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8729" y="2324307"/>
            <a:ext cx="664522" cy="6645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6185EE8-0529-2900-889A-1D43D43FCE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668" y="2415951"/>
            <a:ext cx="481234" cy="48123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E167C90-0021-32E8-B1E5-EE2497909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76920" y="2427861"/>
            <a:ext cx="831322" cy="5183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5ACCF854-A3B4-5C5D-DC96-AC6459A01561}"/>
              </a:ext>
            </a:extLst>
          </p:cNvPr>
          <p:cNvPicPr>
            <a:picLocks noChangeAspect="1"/>
          </p:cNvPicPr>
          <p:nvPr/>
        </p:nvPicPr>
        <p:blipFill>
          <a:blip r:embed="rId11"/>
          <a:stretch>
            <a:fillRect/>
          </a:stretch>
        </p:blipFill>
        <p:spPr>
          <a:xfrm>
            <a:off x="1631422" y="2481063"/>
            <a:ext cx="393147" cy="393147"/>
          </a:xfrm>
          <a:prstGeom prst="rect">
            <a:avLst/>
          </a:prstGeom>
        </p:spPr>
      </p:pic>
      <p:sp>
        <p:nvSpPr>
          <p:cNvPr id="16" name="TextBox 15">
            <a:extLst>
              <a:ext uri="{FF2B5EF4-FFF2-40B4-BE49-F238E27FC236}">
                <a16:creationId xmlns:a16="http://schemas.microsoft.com/office/drawing/2014/main" id="{CDEBCF46-EF3C-2A99-6433-BBE5C3FC43A5}"/>
              </a:ext>
            </a:extLst>
          </p:cNvPr>
          <p:cNvSpPr txBox="1"/>
          <p:nvPr/>
        </p:nvSpPr>
        <p:spPr>
          <a:xfrm>
            <a:off x="3794896" y="1230187"/>
            <a:ext cx="887314" cy="307777"/>
          </a:xfrm>
          <a:prstGeom prst="rect">
            <a:avLst/>
          </a:prstGeom>
          <a:noFill/>
        </p:spPr>
        <p:txBody>
          <a:bodyPr wrap="square" rtlCol="0">
            <a:spAutoFit/>
          </a:bodyPr>
          <a:lstStyle/>
          <a:p>
            <a:r>
              <a:rPr lang="en-US" dirty="0">
                <a:solidFill>
                  <a:schemeClr val="bg2">
                    <a:lumMod val="60000"/>
                    <a:lumOff val="40000"/>
                  </a:schemeClr>
                </a:solidFill>
                <a:latin typeface="Comfortaa"/>
              </a:rPr>
              <a:t>WORD</a:t>
            </a:r>
          </a:p>
        </p:txBody>
      </p:sp>
      <p:sp>
        <p:nvSpPr>
          <p:cNvPr id="17" name="TextBox 16">
            <a:extLst>
              <a:ext uri="{FF2B5EF4-FFF2-40B4-BE49-F238E27FC236}">
                <a16:creationId xmlns:a16="http://schemas.microsoft.com/office/drawing/2014/main" id="{E18FEBC6-7FAC-7A26-29A3-6267BC02F06D}"/>
              </a:ext>
            </a:extLst>
          </p:cNvPr>
          <p:cNvSpPr txBox="1"/>
          <p:nvPr/>
        </p:nvSpPr>
        <p:spPr>
          <a:xfrm>
            <a:off x="7174173" y="3929032"/>
            <a:ext cx="930804" cy="307777"/>
          </a:xfrm>
          <a:prstGeom prst="rect">
            <a:avLst/>
          </a:prstGeom>
          <a:noFill/>
        </p:spPr>
        <p:txBody>
          <a:bodyPr wrap="square" rtlCol="0">
            <a:spAutoFit/>
          </a:bodyPr>
          <a:lstStyle/>
          <a:p>
            <a:r>
              <a:rPr lang="en-US" dirty="0">
                <a:solidFill>
                  <a:schemeClr val="bg1">
                    <a:lumMod val="75000"/>
                  </a:schemeClr>
                </a:solidFill>
                <a:latin typeface="Comfortaa"/>
              </a:rPr>
              <a:t>TEAMS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49"/>
          <p:cNvSpPr txBox="1">
            <a:spLocks noGrp="1"/>
          </p:cNvSpPr>
          <p:nvPr>
            <p:ph type="title"/>
          </p:nvPr>
        </p:nvSpPr>
        <p:spPr>
          <a:xfrm>
            <a:off x="3799245" y="2457617"/>
            <a:ext cx="4863492"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solidFill>
                <a:latin typeface="Eras Bold ITC" panose="020B0907030504020204" pitchFamily="34" charset="0"/>
              </a:rPr>
              <a:t>LET’S MOVE TO THE DEMONSTRATION</a:t>
            </a:r>
            <a:endParaRPr dirty="0">
              <a:latin typeface="Eras Bold ITC" panose="020B0907030504020204" pitchFamily="34" charset="0"/>
            </a:endParaRPr>
          </a:p>
        </p:txBody>
      </p:sp>
      <p:grpSp>
        <p:nvGrpSpPr>
          <p:cNvPr id="1687" name="Google Shape;1687;p49"/>
          <p:cNvGrpSpPr/>
          <p:nvPr/>
        </p:nvGrpSpPr>
        <p:grpSpPr>
          <a:xfrm>
            <a:off x="1051794" y="1497768"/>
            <a:ext cx="2419995" cy="2642172"/>
            <a:chOff x="1253500" y="1531386"/>
            <a:chExt cx="2419995" cy="2642172"/>
          </a:xfrm>
        </p:grpSpPr>
        <p:sp>
          <p:nvSpPr>
            <p:cNvPr id="1688" name="Google Shape;1688;p49"/>
            <p:cNvSpPr/>
            <p:nvPr/>
          </p:nvSpPr>
          <p:spPr>
            <a:xfrm rot="9000057" flipH="1">
              <a:off x="2456251" y="1881595"/>
              <a:ext cx="834868" cy="450873"/>
            </a:xfrm>
            <a:custGeom>
              <a:avLst/>
              <a:gdLst/>
              <a:ahLst/>
              <a:cxnLst/>
              <a:rect l="l" t="t" r="r" b="b"/>
              <a:pathLst>
                <a:path w="40625" h="25351" extrusionOk="0">
                  <a:moveTo>
                    <a:pt x="20434" y="5671"/>
                  </a:moveTo>
                  <a:cubicBezTo>
                    <a:pt x="20717" y="5671"/>
                    <a:pt x="21000" y="5727"/>
                    <a:pt x="21265" y="5834"/>
                  </a:cubicBezTo>
                  <a:cubicBezTo>
                    <a:pt x="21800" y="6049"/>
                    <a:pt x="22265" y="6418"/>
                    <a:pt x="22681" y="6834"/>
                  </a:cubicBezTo>
                  <a:cubicBezTo>
                    <a:pt x="23967" y="8156"/>
                    <a:pt x="24765" y="9978"/>
                    <a:pt x="24896" y="11835"/>
                  </a:cubicBezTo>
                  <a:cubicBezTo>
                    <a:pt x="25015" y="13669"/>
                    <a:pt x="24503" y="15502"/>
                    <a:pt x="23658" y="17121"/>
                  </a:cubicBezTo>
                  <a:cubicBezTo>
                    <a:pt x="22384" y="17110"/>
                    <a:pt x="21098" y="16990"/>
                    <a:pt x="19872" y="16633"/>
                  </a:cubicBezTo>
                  <a:cubicBezTo>
                    <a:pt x="18657" y="16276"/>
                    <a:pt x="17431" y="15633"/>
                    <a:pt x="16693" y="14585"/>
                  </a:cubicBezTo>
                  <a:cubicBezTo>
                    <a:pt x="15764" y="13252"/>
                    <a:pt x="15835" y="11514"/>
                    <a:pt x="16240" y="9966"/>
                  </a:cubicBezTo>
                  <a:cubicBezTo>
                    <a:pt x="16324" y="9656"/>
                    <a:pt x="16419" y="9335"/>
                    <a:pt x="16550" y="9037"/>
                  </a:cubicBezTo>
                  <a:cubicBezTo>
                    <a:pt x="16955" y="8120"/>
                    <a:pt x="17598" y="7275"/>
                    <a:pt x="18371" y="6608"/>
                  </a:cubicBezTo>
                  <a:cubicBezTo>
                    <a:pt x="18871" y="6191"/>
                    <a:pt x="19431" y="5834"/>
                    <a:pt x="20062" y="5703"/>
                  </a:cubicBezTo>
                  <a:cubicBezTo>
                    <a:pt x="20185" y="5682"/>
                    <a:pt x="20310" y="5671"/>
                    <a:pt x="20434" y="5671"/>
                  </a:cubicBezTo>
                  <a:close/>
                  <a:moveTo>
                    <a:pt x="3798" y="0"/>
                  </a:moveTo>
                  <a:lnTo>
                    <a:pt x="3739" y="24"/>
                  </a:lnTo>
                  <a:cubicBezTo>
                    <a:pt x="3108" y="441"/>
                    <a:pt x="2643" y="1024"/>
                    <a:pt x="2274" y="1655"/>
                  </a:cubicBezTo>
                  <a:cubicBezTo>
                    <a:pt x="1703" y="2643"/>
                    <a:pt x="1381" y="3715"/>
                    <a:pt x="1072" y="4787"/>
                  </a:cubicBezTo>
                  <a:cubicBezTo>
                    <a:pt x="857" y="5501"/>
                    <a:pt x="655" y="6227"/>
                    <a:pt x="500" y="6965"/>
                  </a:cubicBezTo>
                  <a:cubicBezTo>
                    <a:pt x="298" y="7858"/>
                    <a:pt x="143" y="8763"/>
                    <a:pt x="95" y="9680"/>
                  </a:cubicBezTo>
                  <a:cubicBezTo>
                    <a:pt x="0" y="11061"/>
                    <a:pt x="155" y="12454"/>
                    <a:pt x="488" y="13800"/>
                  </a:cubicBezTo>
                  <a:cubicBezTo>
                    <a:pt x="1084" y="16133"/>
                    <a:pt x="2167" y="18348"/>
                    <a:pt x="3631" y="20265"/>
                  </a:cubicBezTo>
                  <a:cubicBezTo>
                    <a:pt x="4846" y="21836"/>
                    <a:pt x="6358" y="23241"/>
                    <a:pt x="8144" y="24182"/>
                  </a:cubicBezTo>
                  <a:cubicBezTo>
                    <a:pt x="9575" y="24926"/>
                    <a:pt x="11171" y="25351"/>
                    <a:pt x="12783" y="25351"/>
                  </a:cubicBezTo>
                  <a:cubicBezTo>
                    <a:pt x="12848" y="25351"/>
                    <a:pt x="12913" y="25350"/>
                    <a:pt x="12978" y="25349"/>
                  </a:cubicBezTo>
                  <a:cubicBezTo>
                    <a:pt x="14680" y="25301"/>
                    <a:pt x="16359" y="24801"/>
                    <a:pt x="17883" y="24027"/>
                  </a:cubicBezTo>
                  <a:cubicBezTo>
                    <a:pt x="20348" y="22789"/>
                    <a:pt x="22491" y="20836"/>
                    <a:pt x="23979" y="18526"/>
                  </a:cubicBezTo>
                  <a:cubicBezTo>
                    <a:pt x="24694" y="18526"/>
                    <a:pt x="25408" y="18491"/>
                    <a:pt x="26134" y="18431"/>
                  </a:cubicBezTo>
                  <a:cubicBezTo>
                    <a:pt x="28670" y="18193"/>
                    <a:pt x="31206" y="17598"/>
                    <a:pt x="33600" y="16669"/>
                  </a:cubicBezTo>
                  <a:lnTo>
                    <a:pt x="33611" y="16669"/>
                  </a:lnTo>
                  <a:cubicBezTo>
                    <a:pt x="33921" y="16538"/>
                    <a:pt x="34219" y="16419"/>
                    <a:pt x="34516" y="16288"/>
                  </a:cubicBezTo>
                  <a:lnTo>
                    <a:pt x="34540" y="16276"/>
                  </a:lnTo>
                  <a:cubicBezTo>
                    <a:pt x="34826" y="16145"/>
                    <a:pt x="35124" y="16002"/>
                    <a:pt x="35409" y="15859"/>
                  </a:cubicBezTo>
                  <a:cubicBezTo>
                    <a:pt x="36016" y="15538"/>
                    <a:pt x="36612" y="15193"/>
                    <a:pt x="37159" y="14800"/>
                  </a:cubicBezTo>
                  <a:cubicBezTo>
                    <a:pt x="38076" y="14145"/>
                    <a:pt x="38945" y="13383"/>
                    <a:pt x="39600" y="12454"/>
                  </a:cubicBezTo>
                  <a:cubicBezTo>
                    <a:pt x="39600" y="12454"/>
                    <a:pt x="39612" y="12442"/>
                    <a:pt x="39612" y="12430"/>
                  </a:cubicBezTo>
                  <a:cubicBezTo>
                    <a:pt x="39624" y="12418"/>
                    <a:pt x="39636" y="12407"/>
                    <a:pt x="39636" y="12395"/>
                  </a:cubicBezTo>
                  <a:cubicBezTo>
                    <a:pt x="40255" y="11454"/>
                    <a:pt x="40624" y="10204"/>
                    <a:pt x="40279" y="9156"/>
                  </a:cubicBezTo>
                  <a:lnTo>
                    <a:pt x="40207" y="9061"/>
                  </a:lnTo>
                  <a:lnTo>
                    <a:pt x="40148" y="9037"/>
                  </a:lnTo>
                  <a:lnTo>
                    <a:pt x="40100" y="9037"/>
                  </a:lnTo>
                  <a:lnTo>
                    <a:pt x="40041" y="9061"/>
                  </a:lnTo>
                  <a:lnTo>
                    <a:pt x="40005" y="9097"/>
                  </a:lnTo>
                  <a:lnTo>
                    <a:pt x="39981" y="9216"/>
                  </a:lnTo>
                  <a:cubicBezTo>
                    <a:pt x="39993" y="9394"/>
                    <a:pt x="40005" y="9585"/>
                    <a:pt x="39993" y="9763"/>
                  </a:cubicBezTo>
                  <a:cubicBezTo>
                    <a:pt x="39922" y="10609"/>
                    <a:pt x="39469" y="11323"/>
                    <a:pt x="38910" y="11906"/>
                  </a:cubicBezTo>
                  <a:cubicBezTo>
                    <a:pt x="38302" y="12573"/>
                    <a:pt x="37564" y="13109"/>
                    <a:pt x="36790" y="13561"/>
                  </a:cubicBezTo>
                  <a:cubicBezTo>
                    <a:pt x="36612" y="13657"/>
                    <a:pt x="36386" y="13776"/>
                    <a:pt x="36386" y="13776"/>
                  </a:cubicBezTo>
                  <a:cubicBezTo>
                    <a:pt x="35766" y="14133"/>
                    <a:pt x="35124" y="14443"/>
                    <a:pt x="34469" y="14740"/>
                  </a:cubicBezTo>
                  <a:cubicBezTo>
                    <a:pt x="34219" y="14847"/>
                    <a:pt x="33921" y="14966"/>
                    <a:pt x="33921" y="14966"/>
                  </a:cubicBezTo>
                  <a:cubicBezTo>
                    <a:pt x="32849" y="15419"/>
                    <a:pt x="31718" y="15824"/>
                    <a:pt x="30563" y="16133"/>
                  </a:cubicBezTo>
                  <a:cubicBezTo>
                    <a:pt x="28635" y="16669"/>
                    <a:pt x="26730" y="17002"/>
                    <a:pt x="24789" y="17098"/>
                  </a:cubicBezTo>
                  <a:lnTo>
                    <a:pt x="24789" y="17074"/>
                  </a:lnTo>
                  <a:cubicBezTo>
                    <a:pt x="25563" y="15502"/>
                    <a:pt x="26003" y="13788"/>
                    <a:pt x="25968" y="12061"/>
                  </a:cubicBezTo>
                  <a:cubicBezTo>
                    <a:pt x="25932" y="10109"/>
                    <a:pt x="25229" y="8192"/>
                    <a:pt x="24027" y="6656"/>
                  </a:cubicBezTo>
                  <a:cubicBezTo>
                    <a:pt x="23146" y="5513"/>
                    <a:pt x="21919" y="4537"/>
                    <a:pt x="20574" y="4477"/>
                  </a:cubicBezTo>
                  <a:cubicBezTo>
                    <a:pt x="20529" y="4475"/>
                    <a:pt x="20484" y="4474"/>
                    <a:pt x="20439" y="4474"/>
                  </a:cubicBezTo>
                  <a:cubicBezTo>
                    <a:pt x="19690" y="4474"/>
                    <a:pt x="18977" y="4750"/>
                    <a:pt x="18348" y="5132"/>
                  </a:cubicBezTo>
                  <a:cubicBezTo>
                    <a:pt x="16955" y="5977"/>
                    <a:pt x="15704" y="7454"/>
                    <a:pt x="15181" y="9109"/>
                  </a:cubicBezTo>
                  <a:cubicBezTo>
                    <a:pt x="14800" y="10275"/>
                    <a:pt x="14573" y="11525"/>
                    <a:pt x="14692" y="12764"/>
                  </a:cubicBezTo>
                  <a:cubicBezTo>
                    <a:pt x="14788" y="13788"/>
                    <a:pt x="15157" y="14776"/>
                    <a:pt x="15776" y="15586"/>
                  </a:cubicBezTo>
                  <a:cubicBezTo>
                    <a:pt x="16407" y="16419"/>
                    <a:pt x="17300" y="17050"/>
                    <a:pt x="18264" y="17491"/>
                  </a:cubicBezTo>
                  <a:cubicBezTo>
                    <a:pt x="19669" y="18122"/>
                    <a:pt x="21205" y="18395"/>
                    <a:pt x="22741" y="18491"/>
                  </a:cubicBezTo>
                  <a:cubicBezTo>
                    <a:pt x="22777" y="18491"/>
                    <a:pt x="22801" y="18491"/>
                    <a:pt x="22824" y="18503"/>
                  </a:cubicBezTo>
                  <a:cubicBezTo>
                    <a:pt x="21824" y="19967"/>
                    <a:pt x="20574" y="21229"/>
                    <a:pt x="19145" y="22241"/>
                  </a:cubicBezTo>
                  <a:cubicBezTo>
                    <a:pt x="17288" y="23563"/>
                    <a:pt x="15133" y="24491"/>
                    <a:pt x="12895" y="24563"/>
                  </a:cubicBezTo>
                  <a:cubicBezTo>
                    <a:pt x="12814" y="24565"/>
                    <a:pt x="12734" y="24566"/>
                    <a:pt x="12654" y="24566"/>
                  </a:cubicBezTo>
                  <a:cubicBezTo>
                    <a:pt x="11854" y="24566"/>
                    <a:pt x="11056" y="24458"/>
                    <a:pt x="10287" y="24241"/>
                  </a:cubicBezTo>
                  <a:cubicBezTo>
                    <a:pt x="8394" y="23717"/>
                    <a:pt x="6739" y="22622"/>
                    <a:pt x="5370" y="21253"/>
                  </a:cubicBezTo>
                  <a:cubicBezTo>
                    <a:pt x="2881" y="18788"/>
                    <a:pt x="1107" y="15395"/>
                    <a:pt x="643" y="11835"/>
                  </a:cubicBezTo>
                  <a:cubicBezTo>
                    <a:pt x="441" y="10359"/>
                    <a:pt x="560" y="8870"/>
                    <a:pt x="834" y="7418"/>
                  </a:cubicBezTo>
                  <a:cubicBezTo>
                    <a:pt x="1119" y="5930"/>
                    <a:pt x="1488" y="4441"/>
                    <a:pt x="2024" y="3013"/>
                  </a:cubicBezTo>
                  <a:cubicBezTo>
                    <a:pt x="2405" y="2012"/>
                    <a:pt x="2953" y="977"/>
                    <a:pt x="3846" y="334"/>
                  </a:cubicBezTo>
                  <a:cubicBezTo>
                    <a:pt x="3882" y="298"/>
                    <a:pt x="3929" y="274"/>
                    <a:pt x="3953" y="238"/>
                  </a:cubicBezTo>
                  <a:cubicBezTo>
                    <a:pt x="4001" y="167"/>
                    <a:pt x="3953" y="72"/>
                    <a:pt x="3953" y="72"/>
                  </a:cubicBezTo>
                  <a:cubicBezTo>
                    <a:pt x="3917" y="24"/>
                    <a:pt x="3917" y="24"/>
                    <a:pt x="3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9" name="Google Shape;1689;p49"/>
            <p:cNvGrpSpPr/>
            <p:nvPr/>
          </p:nvGrpSpPr>
          <p:grpSpPr>
            <a:xfrm>
              <a:off x="1757033" y="1531386"/>
              <a:ext cx="639439" cy="960616"/>
              <a:chOff x="3475026" y="1627425"/>
              <a:chExt cx="252035" cy="378598"/>
            </a:xfrm>
          </p:grpSpPr>
          <p:sp>
            <p:nvSpPr>
              <p:cNvPr id="1690" name="Google Shape;1690;p49"/>
              <p:cNvSpPr/>
              <p:nvPr/>
            </p:nvSpPr>
            <p:spPr>
              <a:xfrm>
                <a:off x="3486607" y="1658447"/>
                <a:ext cx="240454" cy="109195"/>
              </a:xfrm>
              <a:custGeom>
                <a:avLst/>
                <a:gdLst/>
                <a:ahLst/>
                <a:cxnLst/>
                <a:rect l="l" t="t" r="r" b="b"/>
                <a:pathLst>
                  <a:path w="1744" h="792" extrusionOk="0">
                    <a:moveTo>
                      <a:pt x="132" y="0"/>
                    </a:moveTo>
                    <a:cubicBezTo>
                      <a:pt x="87" y="0"/>
                      <a:pt x="42" y="7"/>
                      <a:pt x="0" y="22"/>
                    </a:cubicBezTo>
                    <a:lnTo>
                      <a:pt x="50" y="416"/>
                    </a:lnTo>
                    <a:cubicBezTo>
                      <a:pt x="54" y="416"/>
                      <a:pt x="58" y="416"/>
                      <a:pt x="62" y="416"/>
                    </a:cubicBezTo>
                    <a:cubicBezTo>
                      <a:pt x="233" y="416"/>
                      <a:pt x="407" y="471"/>
                      <a:pt x="566" y="538"/>
                    </a:cubicBezTo>
                    <a:cubicBezTo>
                      <a:pt x="789" y="633"/>
                      <a:pt x="1007" y="753"/>
                      <a:pt x="1246" y="789"/>
                    </a:cubicBezTo>
                    <a:cubicBezTo>
                      <a:pt x="1256" y="790"/>
                      <a:pt x="1266" y="791"/>
                      <a:pt x="1276" y="792"/>
                    </a:cubicBezTo>
                    <a:cubicBezTo>
                      <a:pt x="1480" y="749"/>
                      <a:pt x="1654" y="646"/>
                      <a:pt x="1744" y="402"/>
                    </a:cubicBezTo>
                    <a:lnTo>
                      <a:pt x="1744" y="402"/>
                    </a:lnTo>
                    <a:cubicBezTo>
                      <a:pt x="1654" y="448"/>
                      <a:pt x="1562" y="467"/>
                      <a:pt x="1468" y="467"/>
                    </a:cubicBezTo>
                    <a:cubicBezTo>
                      <a:pt x="1008" y="467"/>
                      <a:pt x="513" y="0"/>
                      <a:pt x="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9"/>
              <p:cNvSpPr/>
              <p:nvPr/>
            </p:nvSpPr>
            <p:spPr>
              <a:xfrm>
                <a:off x="3493363" y="1715664"/>
                <a:ext cx="169311" cy="86308"/>
              </a:xfrm>
              <a:custGeom>
                <a:avLst/>
                <a:gdLst/>
                <a:ahLst/>
                <a:cxnLst/>
                <a:rect l="l" t="t" r="r" b="b"/>
                <a:pathLst>
                  <a:path w="1228" h="626" extrusionOk="0">
                    <a:moveTo>
                      <a:pt x="9" y="1"/>
                    </a:moveTo>
                    <a:cubicBezTo>
                      <a:pt x="6" y="1"/>
                      <a:pt x="3" y="1"/>
                      <a:pt x="1" y="1"/>
                    </a:cubicBezTo>
                    <a:lnTo>
                      <a:pt x="80" y="626"/>
                    </a:lnTo>
                    <a:cubicBezTo>
                      <a:pt x="296" y="322"/>
                      <a:pt x="821" y="464"/>
                      <a:pt x="1227" y="377"/>
                    </a:cubicBezTo>
                    <a:cubicBezTo>
                      <a:pt x="1217" y="376"/>
                      <a:pt x="1207" y="376"/>
                      <a:pt x="1197" y="374"/>
                    </a:cubicBezTo>
                    <a:cubicBezTo>
                      <a:pt x="958" y="339"/>
                      <a:pt x="740" y="218"/>
                      <a:pt x="517" y="124"/>
                    </a:cubicBezTo>
                    <a:cubicBezTo>
                      <a:pt x="356" y="56"/>
                      <a:pt x="181" y="1"/>
                      <a:pt x="9" y="1"/>
                    </a:cubicBezTo>
                    <a:close/>
                  </a:path>
                </a:pathLst>
              </a:custGeom>
              <a:solidFill>
                <a:srgbClr val="EF7C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9"/>
              <p:cNvSpPr/>
              <p:nvPr/>
            </p:nvSpPr>
            <p:spPr>
              <a:xfrm>
                <a:off x="3475026" y="1627425"/>
                <a:ext cx="62457" cy="378598"/>
              </a:xfrm>
              <a:custGeom>
                <a:avLst/>
                <a:gdLst/>
                <a:ahLst/>
                <a:cxnLst/>
                <a:rect l="l" t="t" r="r" b="b"/>
                <a:pathLst>
                  <a:path w="453" h="2746" extrusionOk="0">
                    <a:moveTo>
                      <a:pt x="62" y="0"/>
                    </a:moveTo>
                    <a:cubicBezTo>
                      <a:pt x="31" y="0"/>
                      <a:pt x="0" y="23"/>
                      <a:pt x="5" y="63"/>
                    </a:cubicBezTo>
                    <a:lnTo>
                      <a:pt x="338" y="2696"/>
                    </a:lnTo>
                    <a:cubicBezTo>
                      <a:pt x="342" y="2723"/>
                      <a:pt x="365" y="2744"/>
                      <a:pt x="393" y="2745"/>
                    </a:cubicBezTo>
                    <a:cubicBezTo>
                      <a:pt x="395" y="2745"/>
                      <a:pt x="398" y="2745"/>
                      <a:pt x="400" y="2744"/>
                    </a:cubicBezTo>
                    <a:cubicBezTo>
                      <a:pt x="431" y="2741"/>
                      <a:pt x="453" y="2713"/>
                      <a:pt x="448" y="2682"/>
                    </a:cubicBezTo>
                    <a:lnTo>
                      <a:pt x="116" y="50"/>
                    </a:lnTo>
                    <a:cubicBezTo>
                      <a:pt x="112" y="16"/>
                      <a:pt x="87" y="0"/>
                      <a:pt x="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3" name="Google Shape;1693;p49"/>
            <p:cNvSpPr/>
            <p:nvPr/>
          </p:nvSpPr>
          <p:spPr>
            <a:xfrm>
              <a:off x="1253500" y="2131347"/>
              <a:ext cx="2042212" cy="2042007"/>
            </a:xfrm>
            <a:custGeom>
              <a:avLst/>
              <a:gdLst/>
              <a:ahLst/>
              <a:cxnLst/>
              <a:rect l="l" t="t" r="r" b="b"/>
              <a:pathLst>
                <a:path w="9954" h="9953" extrusionOk="0">
                  <a:moveTo>
                    <a:pt x="4978" y="0"/>
                  </a:moveTo>
                  <a:cubicBezTo>
                    <a:pt x="3657" y="0"/>
                    <a:pt x="2392" y="524"/>
                    <a:pt x="1459" y="1457"/>
                  </a:cubicBezTo>
                  <a:cubicBezTo>
                    <a:pt x="525" y="2391"/>
                    <a:pt x="1" y="3656"/>
                    <a:pt x="1" y="4976"/>
                  </a:cubicBezTo>
                  <a:cubicBezTo>
                    <a:pt x="1" y="6296"/>
                    <a:pt x="525" y="7562"/>
                    <a:pt x="1459" y="8495"/>
                  </a:cubicBezTo>
                  <a:cubicBezTo>
                    <a:pt x="2392" y="9428"/>
                    <a:pt x="3657" y="9952"/>
                    <a:pt x="4978" y="9952"/>
                  </a:cubicBezTo>
                  <a:cubicBezTo>
                    <a:pt x="6297" y="9952"/>
                    <a:pt x="7563" y="9428"/>
                    <a:pt x="8496" y="8495"/>
                  </a:cubicBezTo>
                  <a:cubicBezTo>
                    <a:pt x="9430" y="7562"/>
                    <a:pt x="9953" y="6296"/>
                    <a:pt x="9953" y="4976"/>
                  </a:cubicBezTo>
                  <a:cubicBezTo>
                    <a:pt x="9953" y="3656"/>
                    <a:pt x="9430" y="2391"/>
                    <a:pt x="8496" y="1457"/>
                  </a:cubicBezTo>
                  <a:cubicBezTo>
                    <a:pt x="7563" y="524"/>
                    <a:pt x="6297" y="0"/>
                    <a:pt x="4978" y="0"/>
                  </a:cubicBezTo>
                  <a:close/>
                </a:path>
              </a:pathLst>
            </a:custGeom>
            <a:solidFill>
              <a:srgbClr val="E7E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2396469" y="3196354"/>
              <a:ext cx="502859" cy="502859"/>
            </a:xfrm>
            <a:custGeom>
              <a:avLst/>
              <a:gdLst/>
              <a:ahLst/>
              <a:cxnLst/>
              <a:rect l="l" t="t" r="r" b="b"/>
              <a:pathLst>
                <a:path w="2451" h="2451" extrusionOk="0">
                  <a:moveTo>
                    <a:pt x="1226" y="1"/>
                  </a:moveTo>
                  <a:cubicBezTo>
                    <a:pt x="549" y="1"/>
                    <a:pt x="0" y="549"/>
                    <a:pt x="0" y="1226"/>
                  </a:cubicBezTo>
                  <a:cubicBezTo>
                    <a:pt x="0" y="1903"/>
                    <a:pt x="549" y="2451"/>
                    <a:pt x="1226" y="2451"/>
                  </a:cubicBezTo>
                  <a:cubicBezTo>
                    <a:pt x="1902" y="2451"/>
                    <a:pt x="2450" y="1903"/>
                    <a:pt x="2450" y="1226"/>
                  </a:cubicBezTo>
                  <a:cubicBezTo>
                    <a:pt x="2450" y="550"/>
                    <a:pt x="1902" y="1"/>
                    <a:pt x="1226"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9"/>
            <p:cNvSpPr/>
            <p:nvPr/>
          </p:nvSpPr>
          <p:spPr>
            <a:xfrm>
              <a:off x="2590964" y="2541675"/>
              <a:ext cx="282923" cy="282923"/>
            </a:xfrm>
            <a:custGeom>
              <a:avLst/>
              <a:gdLst/>
              <a:ahLst/>
              <a:cxnLst/>
              <a:rect l="l" t="t" r="r" b="b"/>
              <a:pathLst>
                <a:path w="1379" h="1379" extrusionOk="0">
                  <a:moveTo>
                    <a:pt x="689" y="0"/>
                  </a:moveTo>
                  <a:cubicBezTo>
                    <a:pt x="309" y="0"/>
                    <a:pt x="0" y="309"/>
                    <a:pt x="0" y="690"/>
                  </a:cubicBezTo>
                  <a:cubicBezTo>
                    <a:pt x="0" y="1070"/>
                    <a:pt x="309" y="1379"/>
                    <a:pt x="689" y="1379"/>
                  </a:cubicBezTo>
                  <a:cubicBezTo>
                    <a:pt x="1070" y="1379"/>
                    <a:pt x="1378" y="1070"/>
                    <a:pt x="1378" y="690"/>
                  </a:cubicBezTo>
                  <a:cubicBezTo>
                    <a:pt x="1378" y="309"/>
                    <a:pt x="1070" y="0"/>
                    <a:pt x="68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9"/>
            <p:cNvSpPr/>
            <p:nvPr/>
          </p:nvSpPr>
          <p:spPr>
            <a:xfrm>
              <a:off x="2968671" y="2882453"/>
              <a:ext cx="327443" cy="691201"/>
            </a:xfrm>
            <a:custGeom>
              <a:avLst/>
              <a:gdLst/>
              <a:ahLst/>
              <a:cxnLst/>
              <a:rect l="l" t="t" r="r" b="b"/>
              <a:pathLst>
                <a:path w="1596" h="3369" extrusionOk="0">
                  <a:moveTo>
                    <a:pt x="1418" y="1"/>
                  </a:moveTo>
                  <a:cubicBezTo>
                    <a:pt x="610" y="159"/>
                    <a:pt x="1" y="869"/>
                    <a:pt x="1" y="1723"/>
                  </a:cubicBezTo>
                  <a:cubicBezTo>
                    <a:pt x="1" y="2479"/>
                    <a:pt x="480" y="3122"/>
                    <a:pt x="1151" y="3369"/>
                  </a:cubicBezTo>
                  <a:cubicBezTo>
                    <a:pt x="1435" y="2743"/>
                    <a:pt x="1595" y="2048"/>
                    <a:pt x="1595" y="1316"/>
                  </a:cubicBezTo>
                  <a:cubicBezTo>
                    <a:pt x="1595" y="861"/>
                    <a:pt x="1532" y="420"/>
                    <a:pt x="141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9"/>
            <p:cNvSpPr/>
            <p:nvPr/>
          </p:nvSpPr>
          <p:spPr>
            <a:xfrm>
              <a:off x="1476513" y="3354535"/>
              <a:ext cx="114072" cy="114072"/>
            </a:xfrm>
            <a:custGeom>
              <a:avLst/>
              <a:gdLst/>
              <a:ahLst/>
              <a:cxnLst/>
              <a:rect l="l" t="t" r="r" b="b"/>
              <a:pathLst>
                <a:path w="556" h="556" extrusionOk="0">
                  <a:moveTo>
                    <a:pt x="278" y="1"/>
                  </a:moveTo>
                  <a:cubicBezTo>
                    <a:pt x="125" y="1"/>
                    <a:pt x="0" y="125"/>
                    <a:pt x="0" y="278"/>
                  </a:cubicBezTo>
                  <a:cubicBezTo>
                    <a:pt x="0" y="432"/>
                    <a:pt x="125" y="555"/>
                    <a:pt x="278" y="555"/>
                  </a:cubicBezTo>
                  <a:cubicBezTo>
                    <a:pt x="432" y="555"/>
                    <a:pt x="556" y="432"/>
                    <a:pt x="556" y="278"/>
                  </a:cubicBezTo>
                  <a:cubicBezTo>
                    <a:pt x="556" y="125"/>
                    <a:pt x="432"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9"/>
            <p:cNvSpPr/>
            <p:nvPr/>
          </p:nvSpPr>
          <p:spPr>
            <a:xfrm>
              <a:off x="2816645" y="2927589"/>
              <a:ext cx="114072" cy="113867"/>
            </a:xfrm>
            <a:custGeom>
              <a:avLst/>
              <a:gdLst/>
              <a:ahLst/>
              <a:cxnLst/>
              <a:rect l="l" t="t" r="r" b="b"/>
              <a:pathLst>
                <a:path w="556" h="555" extrusionOk="0">
                  <a:moveTo>
                    <a:pt x="278" y="1"/>
                  </a:moveTo>
                  <a:cubicBezTo>
                    <a:pt x="125" y="1"/>
                    <a:pt x="1" y="124"/>
                    <a:pt x="1" y="277"/>
                  </a:cubicBezTo>
                  <a:cubicBezTo>
                    <a:pt x="1" y="431"/>
                    <a:pt x="125" y="555"/>
                    <a:pt x="278" y="555"/>
                  </a:cubicBezTo>
                  <a:cubicBezTo>
                    <a:pt x="431" y="555"/>
                    <a:pt x="555" y="431"/>
                    <a:pt x="555" y="277"/>
                  </a:cubicBezTo>
                  <a:cubicBezTo>
                    <a:pt x="555" y="124"/>
                    <a:pt x="431" y="1"/>
                    <a:pt x="278" y="1"/>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1649467" y="3526258"/>
              <a:ext cx="283128" cy="282923"/>
            </a:xfrm>
            <a:custGeom>
              <a:avLst/>
              <a:gdLst/>
              <a:ahLst/>
              <a:cxnLst/>
              <a:rect l="l" t="t" r="r" b="b"/>
              <a:pathLst>
                <a:path w="1380" h="1379" extrusionOk="0">
                  <a:moveTo>
                    <a:pt x="689" y="0"/>
                  </a:moveTo>
                  <a:cubicBezTo>
                    <a:pt x="309" y="1"/>
                    <a:pt x="1" y="309"/>
                    <a:pt x="1" y="690"/>
                  </a:cubicBezTo>
                  <a:cubicBezTo>
                    <a:pt x="1" y="1070"/>
                    <a:pt x="309" y="1379"/>
                    <a:pt x="689" y="1379"/>
                  </a:cubicBezTo>
                  <a:cubicBezTo>
                    <a:pt x="1070" y="1379"/>
                    <a:pt x="1379" y="1070"/>
                    <a:pt x="1379" y="690"/>
                  </a:cubicBezTo>
                  <a:cubicBezTo>
                    <a:pt x="1379" y="309"/>
                    <a:pt x="1070" y="0"/>
                    <a:pt x="68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9"/>
            <p:cNvSpPr/>
            <p:nvPr/>
          </p:nvSpPr>
          <p:spPr>
            <a:xfrm>
              <a:off x="2193356" y="2378775"/>
              <a:ext cx="180545" cy="180956"/>
            </a:xfrm>
            <a:custGeom>
              <a:avLst/>
              <a:gdLst/>
              <a:ahLst/>
              <a:cxnLst/>
              <a:rect l="l" t="t" r="r" b="b"/>
              <a:pathLst>
                <a:path w="880" h="882" extrusionOk="0">
                  <a:moveTo>
                    <a:pt x="440" y="0"/>
                  </a:moveTo>
                  <a:cubicBezTo>
                    <a:pt x="197" y="0"/>
                    <a:pt x="0" y="198"/>
                    <a:pt x="0" y="440"/>
                  </a:cubicBezTo>
                  <a:cubicBezTo>
                    <a:pt x="0" y="684"/>
                    <a:pt x="197" y="881"/>
                    <a:pt x="440" y="881"/>
                  </a:cubicBezTo>
                  <a:cubicBezTo>
                    <a:pt x="684" y="881"/>
                    <a:pt x="880" y="684"/>
                    <a:pt x="880" y="440"/>
                  </a:cubicBezTo>
                  <a:cubicBezTo>
                    <a:pt x="880" y="198"/>
                    <a:pt x="684" y="0"/>
                    <a:pt x="440"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9"/>
            <p:cNvSpPr/>
            <p:nvPr/>
          </p:nvSpPr>
          <p:spPr>
            <a:xfrm>
              <a:off x="1901818" y="3818001"/>
              <a:ext cx="707204" cy="355551"/>
            </a:xfrm>
            <a:custGeom>
              <a:avLst/>
              <a:gdLst/>
              <a:ahLst/>
              <a:cxnLst/>
              <a:rect l="l" t="t" r="r" b="b"/>
              <a:pathLst>
                <a:path w="3447" h="1733" extrusionOk="0">
                  <a:moveTo>
                    <a:pt x="1717" y="0"/>
                  </a:moveTo>
                  <a:cubicBezTo>
                    <a:pt x="874" y="0"/>
                    <a:pt x="170" y="596"/>
                    <a:pt x="0" y="1389"/>
                  </a:cubicBezTo>
                  <a:cubicBezTo>
                    <a:pt x="564" y="1610"/>
                    <a:pt x="1176" y="1733"/>
                    <a:pt x="1819" y="1733"/>
                  </a:cubicBezTo>
                  <a:cubicBezTo>
                    <a:pt x="2388" y="1733"/>
                    <a:pt x="2937" y="1635"/>
                    <a:pt x="3447" y="1458"/>
                  </a:cubicBezTo>
                  <a:cubicBezTo>
                    <a:pt x="3305" y="631"/>
                    <a:pt x="2586" y="0"/>
                    <a:pt x="1717"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1505031" y="2743967"/>
              <a:ext cx="385095" cy="385095"/>
            </a:xfrm>
            <a:custGeom>
              <a:avLst/>
              <a:gdLst/>
              <a:ahLst/>
              <a:cxnLst/>
              <a:rect l="l" t="t" r="r" b="b"/>
              <a:pathLst>
                <a:path w="1877" h="1877" extrusionOk="0">
                  <a:moveTo>
                    <a:pt x="939" y="0"/>
                  </a:moveTo>
                  <a:cubicBezTo>
                    <a:pt x="421" y="0"/>
                    <a:pt x="1" y="421"/>
                    <a:pt x="1" y="938"/>
                  </a:cubicBezTo>
                  <a:cubicBezTo>
                    <a:pt x="1" y="1456"/>
                    <a:pt x="421" y="1876"/>
                    <a:pt x="939" y="1876"/>
                  </a:cubicBezTo>
                  <a:cubicBezTo>
                    <a:pt x="1456" y="1876"/>
                    <a:pt x="1877" y="1456"/>
                    <a:pt x="1877" y="938"/>
                  </a:cubicBezTo>
                  <a:cubicBezTo>
                    <a:pt x="1877" y="421"/>
                    <a:pt x="1456" y="0"/>
                    <a:pt x="939" y="0"/>
                  </a:cubicBezTo>
                  <a:close/>
                </a:path>
              </a:pathLst>
            </a:custGeom>
            <a:solidFill>
              <a:srgbClr val="A7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2179405" y="2901123"/>
              <a:ext cx="114277" cy="113867"/>
            </a:xfrm>
            <a:custGeom>
              <a:avLst/>
              <a:gdLst/>
              <a:ahLst/>
              <a:cxnLst/>
              <a:rect l="l" t="t" r="r" b="b"/>
              <a:pathLst>
                <a:path w="557" h="555" extrusionOk="0">
                  <a:moveTo>
                    <a:pt x="279" y="0"/>
                  </a:moveTo>
                  <a:cubicBezTo>
                    <a:pt x="126" y="0"/>
                    <a:pt x="1" y="124"/>
                    <a:pt x="1" y="277"/>
                  </a:cubicBezTo>
                  <a:cubicBezTo>
                    <a:pt x="1" y="431"/>
                    <a:pt x="126" y="555"/>
                    <a:pt x="279" y="555"/>
                  </a:cubicBezTo>
                  <a:cubicBezTo>
                    <a:pt x="433" y="555"/>
                    <a:pt x="556" y="431"/>
                    <a:pt x="556" y="277"/>
                  </a:cubicBezTo>
                  <a:cubicBezTo>
                    <a:pt x="556" y="124"/>
                    <a:pt x="433" y="0"/>
                    <a:pt x="279"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2022250" y="3362537"/>
              <a:ext cx="180956" cy="180545"/>
            </a:xfrm>
            <a:custGeom>
              <a:avLst/>
              <a:gdLst/>
              <a:ahLst/>
              <a:cxnLst/>
              <a:rect l="l" t="t" r="r" b="b"/>
              <a:pathLst>
                <a:path w="882" h="880" extrusionOk="0">
                  <a:moveTo>
                    <a:pt x="442" y="0"/>
                  </a:moveTo>
                  <a:cubicBezTo>
                    <a:pt x="198" y="0"/>
                    <a:pt x="1" y="196"/>
                    <a:pt x="1" y="440"/>
                  </a:cubicBezTo>
                  <a:cubicBezTo>
                    <a:pt x="1" y="684"/>
                    <a:pt x="198" y="880"/>
                    <a:pt x="442" y="880"/>
                  </a:cubicBezTo>
                  <a:cubicBezTo>
                    <a:pt x="684" y="880"/>
                    <a:pt x="882" y="683"/>
                    <a:pt x="882" y="440"/>
                  </a:cubicBezTo>
                  <a:cubicBezTo>
                    <a:pt x="882" y="196"/>
                    <a:pt x="684" y="0"/>
                    <a:pt x="442" y="0"/>
                  </a:cubicBezTo>
                  <a:close/>
                </a:path>
              </a:pathLst>
            </a:custGeom>
            <a:solidFill>
              <a:srgbClr val="D1D2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9"/>
            <p:cNvSpPr/>
            <p:nvPr/>
          </p:nvSpPr>
          <p:spPr>
            <a:xfrm>
              <a:off x="1524522" y="2551523"/>
              <a:ext cx="1771600" cy="1622034"/>
            </a:xfrm>
            <a:custGeom>
              <a:avLst/>
              <a:gdLst/>
              <a:ahLst/>
              <a:cxnLst/>
              <a:rect l="l" t="t" r="r" b="b"/>
              <a:pathLst>
                <a:path w="8635" h="7906" extrusionOk="0">
                  <a:moveTo>
                    <a:pt x="7680" y="1"/>
                  </a:moveTo>
                  <a:cubicBezTo>
                    <a:pt x="6310" y="2087"/>
                    <a:pt x="3209" y="6199"/>
                    <a:pt x="1" y="6303"/>
                  </a:cubicBezTo>
                  <a:cubicBezTo>
                    <a:pt x="910" y="7288"/>
                    <a:pt x="2211" y="7906"/>
                    <a:pt x="3658" y="7906"/>
                  </a:cubicBezTo>
                  <a:cubicBezTo>
                    <a:pt x="6405" y="7906"/>
                    <a:pt x="8633" y="5677"/>
                    <a:pt x="8633" y="2929"/>
                  </a:cubicBezTo>
                  <a:cubicBezTo>
                    <a:pt x="8634" y="1835"/>
                    <a:pt x="8279" y="823"/>
                    <a:pt x="7680" y="1"/>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9"/>
            <p:cNvSpPr/>
            <p:nvPr/>
          </p:nvSpPr>
          <p:spPr>
            <a:xfrm>
              <a:off x="1649672" y="3090489"/>
              <a:ext cx="1646449" cy="1083066"/>
            </a:xfrm>
            <a:custGeom>
              <a:avLst/>
              <a:gdLst/>
              <a:ahLst/>
              <a:cxnLst/>
              <a:rect l="l" t="t" r="r" b="b"/>
              <a:pathLst>
                <a:path w="8025" h="5279" extrusionOk="0">
                  <a:moveTo>
                    <a:pt x="8014" y="0"/>
                  </a:moveTo>
                  <a:cubicBezTo>
                    <a:pt x="6689" y="1783"/>
                    <a:pt x="4237" y="4319"/>
                    <a:pt x="1014" y="4319"/>
                  </a:cubicBezTo>
                  <a:cubicBezTo>
                    <a:pt x="684" y="4319"/>
                    <a:pt x="346" y="4292"/>
                    <a:pt x="1" y="4236"/>
                  </a:cubicBezTo>
                  <a:lnTo>
                    <a:pt x="1" y="4236"/>
                  </a:lnTo>
                  <a:cubicBezTo>
                    <a:pt x="843" y="4888"/>
                    <a:pt x="1899" y="5279"/>
                    <a:pt x="3048" y="5279"/>
                  </a:cubicBezTo>
                  <a:cubicBezTo>
                    <a:pt x="5796" y="5279"/>
                    <a:pt x="8024" y="3050"/>
                    <a:pt x="8024" y="302"/>
                  </a:cubicBezTo>
                  <a:cubicBezTo>
                    <a:pt x="8024" y="201"/>
                    <a:pt x="8020" y="101"/>
                    <a:pt x="8014" y="0"/>
                  </a:cubicBezTo>
                  <a:close/>
                </a:path>
              </a:pathLst>
            </a:custGeom>
            <a:solidFill>
              <a:srgbClr val="DAD8DB">
                <a:alpha val="29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9"/>
            <p:cNvSpPr/>
            <p:nvPr/>
          </p:nvSpPr>
          <p:spPr>
            <a:xfrm>
              <a:off x="1323051" y="2128475"/>
              <a:ext cx="1407842" cy="1186674"/>
            </a:xfrm>
            <a:custGeom>
              <a:avLst/>
              <a:gdLst/>
              <a:ahLst/>
              <a:cxnLst/>
              <a:rect l="l" t="t" r="r" b="b"/>
              <a:pathLst>
                <a:path w="6862" h="5784" extrusionOk="0">
                  <a:moveTo>
                    <a:pt x="6204" y="1209"/>
                  </a:moveTo>
                  <a:cubicBezTo>
                    <a:pt x="6861" y="2293"/>
                    <a:pt x="6153" y="3924"/>
                    <a:pt x="4622" y="4855"/>
                  </a:cubicBezTo>
                  <a:cubicBezTo>
                    <a:pt x="3091" y="5784"/>
                    <a:pt x="1316" y="5660"/>
                    <a:pt x="659" y="4576"/>
                  </a:cubicBezTo>
                  <a:cubicBezTo>
                    <a:pt x="1" y="3493"/>
                    <a:pt x="709" y="1860"/>
                    <a:pt x="2240" y="931"/>
                  </a:cubicBezTo>
                  <a:cubicBezTo>
                    <a:pt x="3771" y="1"/>
                    <a:pt x="5546" y="126"/>
                    <a:pt x="6204" y="1209"/>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1482668" y="2247470"/>
              <a:ext cx="902316" cy="658580"/>
            </a:xfrm>
            <a:custGeom>
              <a:avLst/>
              <a:gdLst/>
              <a:ahLst/>
              <a:cxnLst/>
              <a:rect l="l" t="t" r="r" b="b"/>
              <a:pathLst>
                <a:path w="4398" h="3210" extrusionOk="0">
                  <a:moveTo>
                    <a:pt x="2914" y="0"/>
                  </a:moveTo>
                  <a:cubicBezTo>
                    <a:pt x="2471" y="0"/>
                    <a:pt x="1964" y="144"/>
                    <a:pt x="1487" y="434"/>
                  </a:cubicBezTo>
                  <a:cubicBezTo>
                    <a:pt x="489" y="1039"/>
                    <a:pt x="0" y="2055"/>
                    <a:pt x="392" y="2702"/>
                  </a:cubicBezTo>
                  <a:cubicBezTo>
                    <a:pt x="598" y="3039"/>
                    <a:pt x="1002" y="3210"/>
                    <a:pt x="1484" y="3210"/>
                  </a:cubicBezTo>
                  <a:cubicBezTo>
                    <a:pt x="1926" y="3210"/>
                    <a:pt x="2433" y="3066"/>
                    <a:pt x="2911" y="2777"/>
                  </a:cubicBezTo>
                  <a:cubicBezTo>
                    <a:pt x="3907" y="2172"/>
                    <a:pt x="4397" y="1156"/>
                    <a:pt x="4005" y="508"/>
                  </a:cubicBezTo>
                  <a:cubicBezTo>
                    <a:pt x="3800" y="171"/>
                    <a:pt x="3395" y="0"/>
                    <a:pt x="2914" y="0"/>
                  </a:cubicBezTo>
                  <a:close/>
                </a:path>
              </a:pathLst>
            </a:custGeom>
            <a:solidFill>
              <a:srgbClr val="FFFFFF">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49"/>
            <p:cNvGrpSpPr/>
            <p:nvPr/>
          </p:nvGrpSpPr>
          <p:grpSpPr>
            <a:xfrm rot="-206032">
              <a:off x="3101015" y="1640712"/>
              <a:ext cx="550753" cy="741967"/>
              <a:chOff x="1974222" y="2338697"/>
              <a:chExt cx="1137522" cy="1532453"/>
            </a:xfrm>
          </p:grpSpPr>
          <p:sp>
            <p:nvSpPr>
              <p:cNvPr id="1710" name="Google Shape;1710;p49"/>
              <p:cNvSpPr/>
              <p:nvPr/>
            </p:nvSpPr>
            <p:spPr>
              <a:xfrm rot="8794604" flipH="1">
                <a:off x="2049138" y="2631729"/>
                <a:ext cx="85754" cy="92684"/>
              </a:xfrm>
              <a:custGeom>
                <a:avLst/>
                <a:gdLst/>
                <a:ahLst/>
                <a:cxnLst/>
                <a:rect l="l" t="t" r="r" b="b"/>
                <a:pathLst>
                  <a:path w="2215" h="2394" extrusionOk="0">
                    <a:moveTo>
                      <a:pt x="536" y="179"/>
                    </a:moveTo>
                    <a:cubicBezTo>
                      <a:pt x="655" y="0"/>
                      <a:pt x="2084" y="179"/>
                      <a:pt x="2143" y="453"/>
                    </a:cubicBezTo>
                    <a:cubicBezTo>
                      <a:pt x="2203" y="655"/>
                      <a:pt x="1762" y="607"/>
                      <a:pt x="1584" y="715"/>
                    </a:cubicBezTo>
                    <a:cubicBezTo>
                      <a:pt x="1429" y="810"/>
                      <a:pt x="2215" y="1691"/>
                      <a:pt x="2012" y="1869"/>
                    </a:cubicBezTo>
                    <a:cubicBezTo>
                      <a:pt x="1905" y="1965"/>
                      <a:pt x="1560" y="1631"/>
                      <a:pt x="1405" y="1524"/>
                    </a:cubicBezTo>
                    <a:cubicBezTo>
                      <a:pt x="1393" y="1524"/>
                      <a:pt x="1524" y="2191"/>
                      <a:pt x="1369" y="2274"/>
                    </a:cubicBezTo>
                    <a:cubicBezTo>
                      <a:pt x="1310" y="2310"/>
                      <a:pt x="1012" y="1917"/>
                      <a:pt x="917" y="1703"/>
                    </a:cubicBezTo>
                    <a:cubicBezTo>
                      <a:pt x="917" y="1691"/>
                      <a:pt x="917" y="2298"/>
                      <a:pt x="774" y="2346"/>
                    </a:cubicBezTo>
                    <a:cubicBezTo>
                      <a:pt x="584" y="2393"/>
                      <a:pt x="441" y="1738"/>
                      <a:pt x="429" y="1750"/>
                    </a:cubicBezTo>
                    <a:cubicBezTo>
                      <a:pt x="393" y="1858"/>
                      <a:pt x="322" y="2143"/>
                      <a:pt x="155" y="2060"/>
                    </a:cubicBezTo>
                    <a:cubicBezTo>
                      <a:pt x="0" y="2000"/>
                      <a:pt x="24" y="1179"/>
                      <a:pt x="48" y="1084"/>
                    </a:cubicBezTo>
                    <a:cubicBezTo>
                      <a:pt x="191" y="476"/>
                      <a:pt x="536" y="179"/>
                      <a:pt x="536" y="1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rot="4492189">
                <a:off x="3011458" y="2963530"/>
                <a:ext cx="88076" cy="92721"/>
              </a:xfrm>
              <a:custGeom>
                <a:avLst/>
                <a:gdLst/>
                <a:ahLst/>
                <a:cxnLst/>
                <a:rect l="l" t="t" r="r" b="b"/>
                <a:pathLst>
                  <a:path w="2275" h="2395" extrusionOk="0">
                    <a:moveTo>
                      <a:pt x="1632" y="2215"/>
                    </a:moveTo>
                    <a:cubicBezTo>
                      <a:pt x="1513" y="2394"/>
                      <a:pt x="96" y="2132"/>
                      <a:pt x="36" y="1858"/>
                    </a:cubicBezTo>
                    <a:cubicBezTo>
                      <a:pt x="1" y="1644"/>
                      <a:pt x="429" y="1703"/>
                      <a:pt x="620" y="1608"/>
                    </a:cubicBezTo>
                    <a:cubicBezTo>
                      <a:pt x="775" y="1537"/>
                      <a:pt x="48" y="608"/>
                      <a:pt x="263" y="441"/>
                    </a:cubicBezTo>
                    <a:cubicBezTo>
                      <a:pt x="370" y="358"/>
                      <a:pt x="691" y="703"/>
                      <a:pt x="846" y="822"/>
                    </a:cubicBezTo>
                    <a:cubicBezTo>
                      <a:pt x="846" y="822"/>
                      <a:pt x="763" y="144"/>
                      <a:pt x="929" y="72"/>
                    </a:cubicBezTo>
                    <a:cubicBezTo>
                      <a:pt x="989" y="37"/>
                      <a:pt x="1263" y="453"/>
                      <a:pt x="1334" y="680"/>
                    </a:cubicBezTo>
                    <a:cubicBezTo>
                      <a:pt x="1346" y="680"/>
                      <a:pt x="1370" y="72"/>
                      <a:pt x="1525" y="37"/>
                    </a:cubicBezTo>
                    <a:cubicBezTo>
                      <a:pt x="1715" y="1"/>
                      <a:pt x="1822" y="668"/>
                      <a:pt x="1822" y="656"/>
                    </a:cubicBezTo>
                    <a:cubicBezTo>
                      <a:pt x="1882" y="549"/>
                      <a:pt x="1953" y="263"/>
                      <a:pt x="2132" y="358"/>
                    </a:cubicBezTo>
                    <a:cubicBezTo>
                      <a:pt x="2275" y="430"/>
                      <a:pt x="2203" y="1251"/>
                      <a:pt x="2180" y="1334"/>
                    </a:cubicBezTo>
                    <a:cubicBezTo>
                      <a:pt x="2001" y="1930"/>
                      <a:pt x="1632" y="2215"/>
                      <a:pt x="1632" y="221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rot="900003">
                <a:off x="2001065" y="3662728"/>
                <a:ext cx="96360" cy="140610"/>
              </a:xfrm>
              <a:custGeom>
                <a:avLst/>
                <a:gdLst/>
                <a:ahLst/>
                <a:cxnLst/>
                <a:rect l="l" t="t" r="r" b="b"/>
                <a:pathLst>
                  <a:path w="2489" h="3632" extrusionOk="0">
                    <a:moveTo>
                      <a:pt x="417" y="0"/>
                    </a:moveTo>
                    <a:cubicBezTo>
                      <a:pt x="203" y="0"/>
                      <a:pt x="0" y="536"/>
                      <a:pt x="0" y="703"/>
                    </a:cubicBezTo>
                    <a:cubicBezTo>
                      <a:pt x="0" y="798"/>
                      <a:pt x="48" y="905"/>
                      <a:pt x="84" y="988"/>
                    </a:cubicBezTo>
                    <a:cubicBezTo>
                      <a:pt x="405" y="1739"/>
                      <a:pt x="881" y="2524"/>
                      <a:pt x="1488" y="3072"/>
                    </a:cubicBezTo>
                    <a:cubicBezTo>
                      <a:pt x="2096" y="3632"/>
                      <a:pt x="2489" y="3334"/>
                      <a:pt x="2477" y="2572"/>
                    </a:cubicBezTo>
                    <a:cubicBezTo>
                      <a:pt x="2477" y="2251"/>
                      <a:pt x="2429" y="1917"/>
                      <a:pt x="2405" y="1596"/>
                    </a:cubicBezTo>
                    <a:cubicBezTo>
                      <a:pt x="2381" y="1119"/>
                      <a:pt x="2393" y="643"/>
                      <a:pt x="2262" y="179"/>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rot="900003">
                <a:off x="2268224" y="3726717"/>
                <a:ext cx="118039" cy="131396"/>
              </a:xfrm>
              <a:custGeom>
                <a:avLst/>
                <a:gdLst/>
                <a:ahLst/>
                <a:cxnLst/>
                <a:rect l="l" t="t" r="r" b="b"/>
                <a:pathLst>
                  <a:path w="3049" h="3394" extrusionOk="0">
                    <a:moveTo>
                      <a:pt x="286" y="227"/>
                    </a:moveTo>
                    <a:cubicBezTo>
                      <a:pt x="72" y="286"/>
                      <a:pt x="0" y="846"/>
                      <a:pt x="36" y="1012"/>
                    </a:cubicBezTo>
                    <a:cubicBezTo>
                      <a:pt x="60" y="1108"/>
                      <a:pt x="119" y="1203"/>
                      <a:pt x="179" y="1274"/>
                    </a:cubicBezTo>
                    <a:cubicBezTo>
                      <a:pt x="667" y="1929"/>
                      <a:pt x="1298" y="2596"/>
                      <a:pt x="2012" y="2989"/>
                    </a:cubicBezTo>
                    <a:cubicBezTo>
                      <a:pt x="2727" y="3394"/>
                      <a:pt x="3048" y="3013"/>
                      <a:pt x="2858" y="2274"/>
                    </a:cubicBezTo>
                    <a:cubicBezTo>
                      <a:pt x="2786" y="1965"/>
                      <a:pt x="2667" y="1655"/>
                      <a:pt x="2584" y="1346"/>
                    </a:cubicBezTo>
                    <a:cubicBezTo>
                      <a:pt x="2441" y="881"/>
                      <a:pt x="2358" y="417"/>
                      <a:pt x="2120" y="0"/>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9"/>
              <p:cNvSpPr/>
              <p:nvPr/>
            </p:nvSpPr>
            <p:spPr>
              <a:xfrm>
                <a:off x="1984488" y="2702636"/>
                <a:ext cx="1107278" cy="1051293"/>
              </a:xfrm>
              <a:custGeom>
                <a:avLst/>
                <a:gdLst/>
                <a:ahLst/>
                <a:cxnLst/>
                <a:rect l="l" t="t" r="r" b="b"/>
                <a:pathLst>
                  <a:path w="13548" h="12863" extrusionOk="0">
                    <a:moveTo>
                      <a:pt x="1813" y="0"/>
                    </a:moveTo>
                    <a:cubicBezTo>
                      <a:pt x="1713" y="0"/>
                      <a:pt x="1595" y="24"/>
                      <a:pt x="1451" y="74"/>
                    </a:cubicBezTo>
                    <a:cubicBezTo>
                      <a:pt x="584" y="369"/>
                      <a:pt x="367" y="1267"/>
                      <a:pt x="818" y="2425"/>
                    </a:cubicBezTo>
                    <a:cubicBezTo>
                      <a:pt x="1269" y="3584"/>
                      <a:pt x="3061" y="4612"/>
                      <a:pt x="3061" y="4612"/>
                    </a:cubicBezTo>
                    <a:cubicBezTo>
                      <a:pt x="3061" y="4612"/>
                      <a:pt x="1819" y="5570"/>
                      <a:pt x="910" y="7793"/>
                    </a:cubicBezTo>
                    <a:cubicBezTo>
                      <a:pt x="0" y="10016"/>
                      <a:pt x="172" y="11643"/>
                      <a:pt x="1141" y="12119"/>
                    </a:cubicBezTo>
                    <a:cubicBezTo>
                      <a:pt x="1210" y="12153"/>
                      <a:pt x="1280" y="12169"/>
                      <a:pt x="1349" y="12169"/>
                    </a:cubicBezTo>
                    <a:cubicBezTo>
                      <a:pt x="2198" y="12169"/>
                      <a:pt x="2979" y="9762"/>
                      <a:pt x="3541" y="9762"/>
                    </a:cubicBezTo>
                    <a:cubicBezTo>
                      <a:pt x="3567" y="9762"/>
                      <a:pt x="3592" y="9767"/>
                      <a:pt x="3617" y="9778"/>
                    </a:cubicBezTo>
                    <a:cubicBezTo>
                      <a:pt x="4228" y="10036"/>
                      <a:pt x="2917" y="12352"/>
                      <a:pt x="3915" y="12801"/>
                    </a:cubicBezTo>
                    <a:cubicBezTo>
                      <a:pt x="4009" y="12843"/>
                      <a:pt x="4112" y="12863"/>
                      <a:pt x="4222" y="12863"/>
                    </a:cubicBezTo>
                    <a:cubicBezTo>
                      <a:pt x="5280" y="12863"/>
                      <a:pt x="6989" y="11022"/>
                      <a:pt x="7627" y="9616"/>
                    </a:cubicBezTo>
                    <a:cubicBezTo>
                      <a:pt x="8331" y="8063"/>
                      <a:pt x="8179" y="7175"/>
                      <a:pt x="8179" y="7175"/>
                    </a:cubicBezTo>
                    <a:lnTo>
                      <a:pt x="8179" y="7175"/>
                    </a:lnTo>
                    <a:cubicBezTo>
                      <a:pt x="8179" y="7175"/>
                      <a:pt x="8336" y="7198"/>
                      <a:pt x="8603" y="7198"/>
                    </a:cubicBezTo>
                    <a:cubicBezTo>
                      <a:pt x="9160" y="7198"/>
                      <a:pt x="10193" y="7098"/>
                      <a:pt x="11279" y="6483"/>
                    </a:cubicBezTo>
                    <a:cubicBezTo>
                      <a:pt x="12887" y="5574"/>
                      <a:pt x="13547" y="5046"/>
                      <a:pt x="13097" y="4250"/>
                    </a:cubicBezTo>
                    <a:cubicBezTo>
                      <a:pt x="12882" y="3870"/>
                      <a:pt x="12609" y="3730"/>
                      <a:pt x="12303" y="3730"/>
                    </a:cubicBezTo>
                    <a:cubicBezTo>
                      <a:pt x="11572" y="3730"/>
                      <a:pt x="10647" y="4525"/>
                      <a:pt x="9835" y="4763"/>
                    </a:cubicBezTo>
                    <a:cubicBezTo>
                      <a:pt x="9213" y="4945"/>
                      <a:pt x="8699" y="5109"/>
                      <a:pt x="8104" y="5109"/>
                    </a:cubicBezTo>
                    <a:cubicBezTo>
                      <a:pt x="7598" y="5109"/>
                      <a:pt x="7033" y="4991"/>
                      <a:pt x="6293" y="4666"/>
                    </a:cubicBezTo>
                    <a:cubicBezTo>
                      <a:pt x="4978" y="4087"/>
                      <a:pt x="3863" y="2809"/>
                      <a:pt x="3046" y="1603"/>
                    </a:cubicBezTo>
                    <a:cubicBezTo>
                      <a:pt x="2364" y="598"/>
                      <a:pt x="2313" y="0"/>
                      <a:pt x="18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9"/>
              <p:cNvSpPr/>
              <p:nvPr/>
            </p:nvSpPr>
            <p:spPr>
              <a:xfrm>
                <a:off x="2253215" y="2372775"/>
                <a:ext cx="750854" cy="751589"/>
              </a:xfrm>
              <a:custGeom>
                <a:avLst/>
                <a:gdLst/>
                <a:ahLst/>
                <a:cxnLst/>
                <a:rect l="l" t="t" r="r" b="b"/>
                <a:pathLst>
                  <a:path w="9187" h="9196" extrusionOk="0">
                    <a:moveTo>
                      <a:pt x="4738" y="1"/>
                    </a:moveTo>
                    <a:cubicBezTo>
                      <a:pt x="4162" y="1"/>
                      <a:pt x="3582" y="116"/>
                      <a:pt x="3032" y="346"/>
                    </a:cubicBezTo>
                    <a:cubicBezTo>
                      <a:pt x="1924" y="809"/>
                      <a:pt x="1025" y="1702"/>
                      <a:pt x="534" y="2827"/>
                    </a:cubicBezTo>
                    <a:cubicBezTo>
                      <a:pt x="43" y="3953"/>
                      <a:pt x="0" y="5219"/>
                      <a:pt x="414" y="6346"/>
                    </a:cubicBezTo>
                    <a:cubicBezTo>
                      <a:pt x="828" y="7474"/>
                      <a:pt x="1666" y="8372"/>
                      <a:pt x="2742" y="8841"/>
                    </a:cubicBezTo>
                    <a:cubicBezTo>
                      <a:pt x="3284" y="9078"/>
                      <a:pt x="3865" y="9196"/>
                      <a:pt x="4449" y="9196"/>
                    </a:cubicBezTo>
                    <a:cubicBezTo>
                      <a:pt x="5025" y="9196"/>
                      <a:pt x="5605" y="9081"/>
                      <a:pt x="6155" y="8851"/>
                    </a:cubicBezTo>
                    <a:cubicBezTo>
                      <a:pt x="7263" y="8388"/>
                      <a:pt x="8162" y="7495"/>
                      <a:pt x="8653" y="6370"/>
                    </a:cubicBezTo>
                    <a:cubicBezTo>
                      <a:pt x="9144" y="5244"/>
                      <a:pt x="9187" y="3978"/>
                      <a:pt x="8772" y="2850"/>
                    </a:cubicBezTo>
                    <a:cubicBezTo>
                      <a:pt x="8358" y="1723"/>
                      <a:pt x="7521" y="825"/>
                      <a:pt x="6444" y="356"/>
                    </a:cubicBezTo>
                    <a:cubicBezTo>
                      <a:pt x="5902" y="119"/>
                      <a:pt x="5322" y="1"/>
                      <a:pt x="4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9"/>
              <p:cNvSpPr/>
              <p:nvPr/>
            </p:nvSpPr>
            <p:spPr>
              <a:xfrm>
                <a:off x="2077578" y="2702636"/>
                <a:ext cx="999803" cy="465044"/>
              </a:xfrm>
              <a:custGeom>
                <a:avLst/>
                <a:gdLst/>
                <a:ahLst/>
                <a:cxnLst/>
                <a:rect l="l" t="t" r="r" b="b"/>
                <a:pathLst>
                  <a:path w="12233" h="5690" extrusionOk="0">
                    <a:moveTo>
                      <a:pt x="674" y="0"/>
                    </a:moveTo>
                    <a:cubicBezTo>
                      <a:pt x="574" y="0"/>
                      <a:pt x="456" y="24"/>
                      <a:pt x="312" y="74"/>
                    </a:cubicBezTo>
                    <a:cubicBezTo>
                      <a:pt x="202" y="110"/>
                      <a:pt x="98" y="160"/>
                      <a:pt x="0" y="223"/>
                    </a:cubicBezTo>
                    <a:lnTo>
                      <a:pt x="6" y="227"/>
                    </a:lnTo>
                    <a:cubicBezTo>
                      <a:pt x="600" y="552"/>
                      <a:pt x="766" y="1120"/>
                      <a:pt x="1000" y="1709"/>
                    </a:cubicBezTo>
                    <a:cubicBezTo>
                      <a:pt x="1260" y="2364"/>
                      <a:pt x="1758" y="2942"/>
                      <a:pt x="2229" y="3458"/>
                    </a:cubicBezTo>
                    <a:cubicBezTo>
                      <a:pt x="3002" y="4308"/>
                      <a:pt x="3853" y="5071"/>
                      <a:pt x="4963" y="5438"/>
                    </a:cubicBezTo>
                    <a:cubicBezTo>
                      <a:pt x="5497" y="5615"/>
                      <a:pt x="6047" y="5689"/>
                      <a:pt x="6600" y="5689"/>
                    </a:cubicBezTo>
                    <a:cubicBezTo>
                      <a:pt x="7074" y="5689"/>
                      <a:pt x="7550" y="5635"/>
                      <a:pt x="8018" y="5542"/>
                    </a:cubicBezTo>
                    <a:cubicBezTo>
                      <a:pt x="8590" y="5429"/>
                      <a:pt x="9149" y="5268"/>
                      <a:pt x="9720" y="5151"/>
                    </a:cubicBezTo>
                    <a:cubicBezTo>
                      <a:pt x="10004" y="5093"/>
                      <a:pt x="10295" y="5036"/>
                      <a:pt x="10586" y="5036"/>
                    </a:cubicBezTo>
                    <a:cubicBezTo>
                      <a:pt x="10708" y="5036"/>
                      <a:pt x="10830" y="5046"/>
                      <a:pt x="10951" y="5070"/>
                    </a:cubicBezTo>
                    <a:cubicBezTo>
                      <a:pt x="11290" y="5137"/>
                      <a:pt x="11508" y="5325"/>
                      <a:pt x="11577" y="5555"/>
                    </a:cubicBezTo>
                    <a:cubicBezTo>
                      <a:pt x="12093" y="5122"/>
                      <a:pt x="12232" y="4736"/>
                      <a:pt x="11958" y="4250"/>
                    </a:cubicBezTo>
                    <a:cubicBezTo>
                      <a:pt x="11743" y="3870"/>
                      <a:pt x="11470" y="3730"/>
                      <a:pt x="11164" y="3730"/>
                    </a:cubicBezTo>
                    <a:cubicBezTo>
                      <a:pt x="10433" y="3730"/>
                      <a:pt x="9508" y="4525"/>
                      <a:pt x="8696" y="4763"/>
                    </a:cubicBezTo>
                    <a:cubicBezTo>
                      <a:pt x="8074" y="4946"/>
                      <a:pt x="7561" y="5109"/>
                      <a:pt x="6966" y="5109"/>
                    </a:cubicBezTo>
                    <a:cubicBezTo>
                      <a:pt x="6460" y="5109"/>
                      <a:pt x="5895" y="4990"/>
                      <a:pt x="5154" y="4665"/>
                    </a:cubicBezTo>
                    <a:cubicBezTo>
                      <a:pt x="3839" y="4087"/>
                      <a:pt x="2724" y="2809"/>
                      <a:pt x="1907" y="1603"/>
                    </a:cubicBezTo>
                    <a:cubicBezTo>
                      <a:pt x="1225" y="598"/>
                      <a:pt x="1174" y="0"/>
                      <a:pt x="6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2292364" y="3289946"/>
                <a:ext cx="365742" cy="463981"/>
              </a:xfrm>
              <a:custGeom>
                <a:avLst/>
                <a:gdLst/>
                <a:ahLst/>
                <a:cxnLst/>
                <a:rect l="l" t="t" r="r" b="b"/>
                <a:pathLst>
                  <a:path w="4475" h="5677" extrusionOk="0">
                    <a:moveTo>
                      <a:pt x="4250" y="0"/>
                    </a:moveTo>
                    <a:cubicBezTo>
                      <a:pt x="4163" y="121"/>
                      <a:pt x="4105" y="269"/>
                      <a:pt x="4040" y="406"/>
                    </a:cubicBezTo>
                    <a:cubicBezTo>
                      <a:pt x="3542" y="1439"/>
                      <a:pt x="2883" y="2386"/>
                      <a:pt x="2153" y="3268"/>
                    </a:cubicBezTo>
                    <a:cubicBezTo>
                      <a:pt x="1489" y="4071"/>
                      <a:pt x="764" y="4817"/>
                      <a:pt x="1" y="5520"/>
                    </a:cubicBezTo>
                    <a:cubicBezTo>
                      <a:pt x="45" y="5559"/>
                      <a:pt x="95" y="5590"/>
                      <a:pt x="149" y="5614"/>
                    </a:cubicBezTo>
                    <a:cubicBezTo>
                      <a:pt x="243" y="5656"/>
                      <a:pt x="346" y="5676"/>
                      <a:pt x="456" y="5676"/>
                    </a:cubicBezTo>
                    <a:cubicBezTo>
                      <a:pt x="1514" y="5676"/>
                      <a:pt x="3222" y="3836"/>
                      <a:pt x="3860" y="2430"/>
                    </a:cubicBezTo>
                    <a:cubicBezTo>
                      <a:pt x="4474" y="1076"/>
                      <a:pt x="4437" y="228"/>
                      <a:pt x="4417" y="32"/>
                    </a:cubicBezTo>
                    <a:lnTo>
                      <a:pt x="4417" y="32"/>
                    </a:lnTo>
                    <a:lnTo>
                      <a:pt x="4394" y="33"/>
                    </a:lnTo>
                    <a:cubicBezTo>
                      <a:pt x="4390" y="33"/>
                      <a:pt x="4387" y="34"/>
                      <a:pt x="4384" y="34"/>
                    </a:cubicBezTo>
                    <a:cubicBezTo>
                      <a:pt x="4337" y="34"/>
                      <a:pt x="4291" y="22"/>
                      <a:pt x="4250"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9"/>
              <p:cNvSpPr/>
              <p:nvPr/>
            </p:nvSpPr>
            <p:spPr>
              <a:xfrm>
                <a:off x="2043006" y="3493861"/>
                <a:ext cx="223123" cy="203426"/>
              </a:xfrm>
              <a:custGeom>
                <a:avLst/>
                <a:gdLst/>
                <a:ahLst/>
                <a:cxnLst/>
                <a:rect l="l" t="t" r="r" b="b"/>
                <a:pathLst>
                  <a:path w="2730" h="2489" extrusionOk="0">
                    <a:moveTo>
                      <a:pt x="2559" y="1"/>
                    </a:moveTo>
                    <a:cubicBezTo>
                      <a:pt x="2293" y="1"/>
                      <a:pt x="1882" y="445"/>
                      <a:pt x="1754" y="584"/>
                    </a:cubicBezTo>
                    <a:cubicBezTo>
                      <a:pt x="1223" y="1164"/>
                      <a:pt x="706" y="1868"/>
                      <a:pt x="0" y="2094"/>
                    </a:cubicBezTo>
                    <a:cubicBezTo>
                      <a:pt x="114" y="2239"/>
                      <a:pt x="260" y="2356"/>
                      <a:pt x="426" y="2438"/>
                    </a:cubicBezTo>
                    <a:cubicBezTo>
                      <a:pt x="495" y="2472"/>
                      <a:pt x="565" y="2488"/>
                      <a:pt x="634" y="2488"/>
                    </a:cubicBezTo>
                    <a:cubicBezTo>
                      <a:pt x="1435" y="2488"/>
                      <a:pt x="2176" y="343"/>
                      <a:pt x="2729" y="104"/>
                    </a:cubicBezTo>
                    <a:lnTo>
                      <a:pt x="2729" y="103"/>
                    </a:lnTo>
                    <a:cubicBezTo>
                      <a:pt x="2687" y="30"/>
                      <a:pt x="2628" y="1"/>
                      <a:pt x="2559" y="1"/>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9"/>
              <p:cNvSpPr/>
              <p:nvPr/>
            </p:nvSpPr>
            <p:spPr>
              <a:xfrm>
                <a:off x="2264575" y="2682040"/>
                <a:ext cx="734671" cy="442486"/>
              </a:xfrm>
              <a:custGeom>
                <a:avLst/>
                <a:gdLst/>
                <a:ahLst/>
                <a:cxnLst/>
                <a:rect l="l" t="t" r="r" b="b"/>
                <a:pathLst>
                  <a:path w="8989" h="5414" extrusionOk="0">
                    <a:moveTo>
                      <a:pt x="8868" y="0"/>
                    </a:moveTo>
                    <a:lnTo>
                      <a:pt x="8868" y="0"/>
                    </a:lnTo>
                    <a:cubicBezTo>
                      <a:pt x="8448" y="1027"/>
                      <a:pt x="7599" y="1881"/>
                      <a:pt x="6678" y="2476"/>
                    </a:cubicBezTo>
                    <a:cubicBezTo>
                      <a:pt x="5876" y="2996"/>
                      <a:pt x="4959" y="3246"/>
                      <a:pt x="4039" y="3246"/>
                    </a:cubicBezTo>
                    <a:cubicBezTo>
                      <a:pt x="3168" y="3246"/>
                      <a:pt x="2295" y="3022"/>
                      <a:pt x="1515" y="2587"/>
                    </a:cubicBezTo>
                    <a:cubicBezTo>
                      <a:pt x="916" y="2254"/>
                      <a:pt x="407" y="1782"/>
                      <a:pt x="0" y="1235"/>
                    </a:cubicBezTo>
                    <a:lnTo>
                      <a:pt x="0" y="1235"/>
                    </a:lnTo>
                    <a:cubicBezTo>
                      <a:pt x="95" y="2874"/>
                      <a:pt x="1047" y="4378"/>
                      <a:pt x="2603" y="5057"/>
                    </a:cubicBezTo>
                    <a:cubicBezTo>
                      <a:pt x="3156" y="5299"/>
                      <a:pt x="3735" y="5413"/>
                      <a:pt x="4307" y="5413"/>
                    </a:cubicBezTo>
                    <a:cubicBezTo>
                      <a:pt x="6052" y="5413"/>
                      <a:pt x="7743" y="4349"/>
                      <a:pt x="8513" y="2585"/>
                    </a:cubicBezTo>
                    <a:cubicBezTo>
                      <a:pt x="8883" y="1736"/>
                      <a:pt x="8988" y="843"/>
                      <a:pt x="8868" y="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49"/>
              <p:cNvGrpSpPr/>
              <p:nvPr/>
            </p:nvGrpSpPr>
            <p:grpSpPr>
              <a:xfrm rot="2870580">
                <a:off x="2291297" y="3156852"/>
                <a:ext cx="217680" cy="199263"/>
                <a:chOff x="2346886" y="2163044"/>
                <a:chExt cx="549245" cy="502775"/>
              </a:xfrm>
            </p:grpSpPr>
            <p:sp>
              <p:nvSpPr>
                <p:cNvPr id="1721" name="Google Shape;1721;p49"/>
                <p:cNvSpPr/>
                <p:nvPr/>
              </p:nvSpPr>
              <p:spPr>
                <a:xfrm>
                  <a:off x="2346886" y="2211406"/>
                  <a:ext cx="548250" cy="454414"/>
                </a:xfrm>
                <a:custGeom>
                  <a:avLst/>
                  <a:gdLst/>
                  <a:ahLst/>
                  <a:cxnLst/>
                  <a:rect l="l" t="t" r="r" b="b"/>
                  <a:pathLst>
                    <a:path w="6609" h="5478" extrusionOk="0">
                      <a:moveTo>
                        <a:pt x="5692" y="870"/>
                      </a:moveTo>
                      <a:cubicBezTo>
                        <a:pt x="5406" y="489"/>
                        <a:pt x="4989" y="1"/>
                        <a:pt x="4513" y="37"/>
                      </a:cubicBezTo>
                      <a:cubicBezTo>
                        <a:pt x="3680" y="96"/>
                        <a:pt x="1430" y="751"/>
                        <a:pt x="679" y="1215"/>
                      </a:cubicBezTo>
                      <a:cubicBezTo>
                        <a:pt x="191" y="1501"/>
                        <a:pt x="1" y="2203"/>
                        <a:pt x="1" y="2775"/>
                      </a:cubicBezTo>
                      <a:cubicBezTo>
                        <a:pt x="1" y="3370"/>
                        <a:pt x="334" y="4323"/>
                        <a:pt x="668" y="4763"/>
                      </a:cubicBezTo>
                      <a:cubicBezTo>
                        <a:pt x="965" y="5156"/>
                        <a:pt x="1501" y="5478"/>
                        <a:pt x="1989" y="5418"/>
                      </a:cubicBezTo>
                      <a:cubicBezTo>
                        <a:pt x="2346" y="5382"/>
                        <a:pt x="2942" y="5228"/>
                        <a:pt x="3573" y="5025"/>
                      </a:cubicBezTo>
                      <a:cubicBezTo>
                        <a:pt x="4394" y="4763"/>
                        <a:pt x="5263" y="4430"/>
                        <a:pt x="5692" y="4180"/>
                      </a:cubicBezTo>
                      <a:cubicBezTo>
                        <a:pt x="6168" y="3918"/>
                        <a:pt x="6609" y="3358"/>
                        <a:pt x="6609" y="2811"/>
                      </a:cubicBezTo>
                      <a:cubicBezTo>
                        <a:pt x="6609" y="2263"/>
                        <a:pt x="6049" y="1334"/>
                        <a:pt x="5692" y="870"/>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9"/>
                <p:cNvSpPr/>
                <p:nvPr/>
              </p:nvSpPr>
              <p:spPr>
                <a:xfrm>
                  <a:off x="2347881" y="2178805"/>
                  <a:ext cx="548250" cy="454414"/>
                </a:xfrm>
                <a:custGeom>
                  <a:avLst/>
                  <a:gdLst/>
                  <a:ahLst/>
                  <a:cxnLst/>
                  <a:rect l="l" t="t" r="r" b="b"/>
                  <a:pathLst>
                    <a:path w="6609" h="5478" extrusionOk="0">
                      <a:moveTo>
                        <a:pt x="5692" y="870"/>
                      </a:moveTo>
                      <a:cubicBezTo>
                        <a:pt x="5406" y="489"/>
                        <a:pt x="4989" y="1"/>
                        <a:pt x="4513" y="37"/>
                      </a:cubicBezTo>
                      <a:cubicBezTo>
                        <a:pt x="3680" y="96"/>
                        <a:pt x="1429" y="751"/>
                        <a:pt x="679" y="1203"/>
                      </a:cubicBezTo>
                      <a:cubicBezTo>
                        <a:pt x="191" y="1501"/>
                        <a:pt x="1" y="2204"/>
                        <a:pt x="1" y="2775"/>
                      </a:cubicBezTo>
                      <a:cubicBezTo>
                        <a:pt x="1" y="3370"/>
                        <a:pt x="334" y="4323"/>
                        <a:pt x="667" y="4763"/>
                      </a:cubicBezTo>
                      <a:cubicBezTo>
                        <a:pt x="965" y="5156"/>
                        <a:pt x="1501" y="5478"/>
                        <a:pt x="1989" y="5418"/>
                      </a:cubicBezTo>
                      <a:cubicBezTo>
                        <a:pt x="2822" y="5323"/>
                        <a:pt x="4930" y="4621"/>
                        <a:pt x="5692" y="4180"/>
                      </a:cubicBezTo>
                      <a:cubicBezTo>
                        <a:pt x="6168" y="3918"/>
                        <a:pt x="6609" y="3358"/>
                        <a:pt x="6609" y="2811"/>
                      </a:cubicBezTo>
                      <a:cubicBezTo>
                        <a:pt x="6609" y="2263"/>
                        <a:pt x="6037" y="1334"/>
                        <a:pt x="5692" y="8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9"/>
                <p:cNvSpPr/>
                <p:nvPr/>
              </p:nvSpPr>
              <p:spPr>
                <a:xfrm>
                  <a:off x="2366629" y="2163044"/>
                  <a:ext cx="527511" cy="441556"/>
                </a:xfrm>
                <a:custGeom>
                  <a:avLst/>
                  <a:gdLst/>
                  <a:ahLst/>
                  <a:cxnLst/>
                  <a:rect l="l" t="t" r="r" b="b"/>
                  <a:pathLst>
                    <a:path w="6359" h="5323" extrusionOk="0">
                      <a:moveTo>
                        <a:pt x="5692" y="715"/>
                      </a:moveTo>
                      <a:cubicBezTo>
                        <a:pt x="5394" y="322"/>
                        <a:pt x="4859" y="0"/>
                        <a:pt x="4370" y="60"/>
                      </a:cubicBezTo>
                      <a:cubicBezTo>
                        <a:pt x="3525" y="155"/>
                        <a:pt x="1394" y="870"/>
                        <a:pt x="668" y="1298"/>
                      </a:cubicBezTo>
                      <a:cubicBezTo>
                        <a:pt x="239" y="1548"/>
                        <a:pt x="1" y="2132"/>
                        <a:pt x="1" y="2620"/>
                      </a:cubicBezTo>
                      <a:cubicBezTo>
                        <a:pt x="1" y="3167"/>
                        <a:pt x="334" y="4168"/>
                        <a:pt x="668" y="4608"/>
                      </a:cubicBezTo>
                      <a:cubicBezTo>
                        <a:pt x="965" y="5001"/>
                        <a:pt x="1501" y="5322"/>
                        <a:pt x="1989" y="5263"/>
                      </a:cubicBezTo>
                      <a:cubicBezTo>
                        <a:pt x="2823" y="5168"/>
                        <a:pt x="4966" y="4453"/>
                        <a:pt x="5692" y="4025"/>
                      </a:cubicBezTo>
                      <a:cubicBezTo>
                        <a:pt x="6121" y="3775"/>
                        <a:pt x="6359" y="3203"/>
                        <a:pt x="6359" y="2703"/>
                      </a:cubicBezTo>
                      <a:cubicBezTo>
                        <a:pt x="6359" y="2155"/>
                        <a:pt x="6025" y="1155"/>
                        <a:pt x="5692" y="715"/>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2407193" y="2254874"/>
                  <a:ext cx="245962" cy="220322"/>
                </a:xfrm>
                <a:custGeom>
                  <a:avLst/>
                  <a:gdLst/>
                  <a:ahLst/>
                  <a:cxnLst/>
                  <a:rect l="l" t="t" r="r" b="b"/>
                  <a:pathLst>
                    <a:path w="2965" h="2656" extrusionOk="0">
                      <a:moveTo>
                        <a:pt x="2608" y="382"/>
                      </a:moveTo>
                      <a:cubicBezTo>
                        <a:pt x="2465" y="179"/>
                        <a:pt x="2215" y="1"/>
                        <a:pt x="1988" y="24"/>
                      </a:cubicBezTo>
                      <a:cubicBezTo>
                        <a:pt x="1595" y="60"/>
                        <a:pt x="619" y="382"/>
                        <a:pt x="286" y="596"/>
                      </a:cubicBezTo>
                      <a:cubicBezTo>
                        <a:pt x="95" y="715"/>
                        <a:pt x="0" y="1001"/>
                        <a:pt x="0" y="1251"/>
                      </a:cubicBezTo>
                      <a:cubicBezTo>
                        <a:pt x="12" y="1537"/>
                        <a:pt x="191" y="2049"/>
                        <a:pt x="345" y="2287"/>
                      </a:cubicBezTo>
                      <a:cubicBezTo>
                        <a:pt x="488" y="2489"/>
                        <a:pt x="750" y="2656"/>
                        <a:pt x="976" y="2644"/>
                      </a:cubicBezTo>
                      <a:cubicBezTo>
                        <a:pt x="1357" y="2608"/>
                        <a:pt x="2346" y="2275"/>
                        <a:pt x="2667" y="2072"/>
                      </a:cubicBezTo>
                      <a:cubicBezTo>
                        <a:pt x="2869" y="1953"/>
                        <a:pt x="2965" y="1668"/>
                        <a:pt x="2953" y="1406"/>
                      </a:cubicBezTo>
                      <a:cubicBezTo>
                        <a:pt x="2941" y="1132"/>
                        <a:pt x="2774" y="620"/>
                        <a:pt x="2608" y="38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2658046" y="2192659"/>
                  <a:ext cx="133392" cy="111654"/>
                </a:xfrm>
                <a:custGeom>
                  <a:avLst/>
                  <a:gdLst/>
                  <a:ahLst/>
                  <a:cxnLst/>
                  <a:rect l="l" t="t" r="r" b="b"/>
                  <a:pathLst>
                    <a:path w="1608" h="1346" extrusionOk="0">
                      <a:moveTo>
                        <a:pt x="1441" y="179"/>
                      </a:moveTo>
                      <a:cubicBezTo>
                        <a:pt x="1369" y="84"/>
                        <a:pt x="1227" y="1"/>
                        <a:pt x="1108" y="12"/>
                      </a:cubicBezTo>
                      <a:cubicBezTo>
                        <a:pt x="893" y="36"/>
                        <a:pt x="357" y="227"/>
                        <a:pt x="167" y="334"/>
                      </a:cubicBezTo>
                      <a:cubicBezTo>
                        <a:pt x="60" y="393"/>
                        <a:pt x="0" y="536"/>
                        <a:pt x="0" y="667"/>
                      </a:cubicBezTo>
                      <a:cubicBezTo>
                        <a:pt x="0" y="810"/>
                        <a:pt x="84" y="1060"/>
                        <a:pt x="167" y="1167"/>
                      </a:cubicBezTo>
                      <a:cubicBezTo>
                        <a:pt x="238" y="1263"/>
                        <a:pt x="381" y="1346"/>
                        <a:pt x="500" y="1334"/>
                      </a:cubicBezTo>
                      <a:cubicBezTo>
                        <a:pt x="715" y="1310"/>
                        <a:pt x="1262" y="1132"/>
                        <a:pt x="1441" y="1025"/>
                      </a:cubicBezTo>
                      <a:cubicBezTo>
                        <a:pt x="1548" y="953"/>
                        <a:pt x="1608" y="810"/>
                        <a:pt x="1608" y="691"/>
                      </a:cubicBezTo>
                      <a:cubicBezTo>
                        <a:pt x="1608" y="548"/>
                        <a:pt x="1524" y="298"/>
                        <a:pt x="1441" y="1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2690647" y="2292451"/>
                  <a:ext cx="133392" cy="111654"/>
                </a:xfrm>
                <a:custGeom>
                  <a:avLst/>
                  <a:gdLst/>
                  <a:ahLst/>
                  <a:cxnLst/>
                  <a:rect l="l" t="t" r="r" b="b"/>
                  <a:pathLst>
                    <a:path w="1608" h="1346" extrusionOk="0">
                      <a:moveTo>
                        <a:pt x="1441" y="179"/>
                      </a:moveTo>
                      <a:cubicBezTo>
                        <a:pt x="1369" y="83"/>
                        <a:pt x="1226" y="0"/>
                        <a:pt x="1107" y="12"/>
                      </a:cubicBezTo>
                      <a:cubicBezTo>
                        <a:pt x="893" y="36"/>
                        <a:pt x="345" y="214"/>
                        <a:pt x="167" y="322"/>
                      </a:cubicBezTo>
                      <a:cubicBezTo>
                        <a:pt x="60" y="393"/>
                        <a:pt x="0" y="536"/>
                        <a:pt x="0" y="655"/>
                      </a:cubicBezTo>
                      <a:cubicBezTo>
                        <a:pt x="0" y="798"/>
                        <a:pt x="83" y="1048"/>
                        <a:pt x="167" y="1167"/>
                      </a:cubicBezTo>
                      <a:cubicBezTo>
                        <a:pt x="238" y="1262"/>
                        <a:pt x="381" y="1346"/>
                        <a:pt x="500" y="1334"/>
                      </a:cubicBezTo>
                      <a:cubicBezTo>
                        <a:pt x="715" y="1310"/>
                        <a:pt x="1250" y="1119"/>
                        <a:pt x="1441" y="1012"/>
                      </a:cubicBezTo>
                      <a:cubicBezTo>
                        <a:pt x="1548" y="953"/>
                        <a:pt x="1607" y="810"/>
                        <a:pt x="1607" y="679"/>
                      </a:cubicBezTo>
                      <a:cubicBezTo>
                        <a:pt x="1607" y="536"/>
                        <a:pt x="1524" y="286"/>
                        <a:pt x="1441" y="1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2501014" y="2413895"/>
                  <a:ext cx="348743" cy="153213"/>
                </a:xfrm>
                <a:custGeom>
                  <a:avLst/>
                  <a:gdLst/>
                  <a:ahLst/>
                  <a:cxnLst/>
                  <a:rect l="l" t="t" r="r" b="b"/>
                  <a:pathLst>
                    <a:path w="4204" h="1847" extrusionOk="0">
                      <a:moveTo>
                        <a:pt x="3989" y="60"/>
                      </a:moveTo>
                      <a:cubicBezTo>
                        <a:pt x="3858" y="1"/>
                        <a:pt x="3560" y="1"/>
                        <a:pt x="3239" y="84"/>
                      </a:cubicBezTo>
                      <a:cubicBezTo>
                        <a:pt x="2691" y="227"/>
                        <a:pt x="1215" y="715"/>
                        <a:pt x="691" y="929"/>
                      </a:cubicBezTo>
                      <a:cubicBezTo>
                        <a:pt x="381" y="1060"/>
                        <a:pt x="143" y="1239"/>
                        <a:pt x="72" y="1370"/>
                      </a:cubicBezTo>
                      <a:cubicBezTo>
                        <a:pt x="0" y="1513"/>
                        <a:pt x="72" y="1715"/>
                        <a:pt x="214" y="1787"/>
                      </a:cubicBezTo>
                      <a:cubicBezTo>
                        <a:pt x="345" y="1846"/>
                        <a:pt x="643" y="1846"/>
                        <a:pt x="965" y="1763"/>
                      </a:cubicBezTo>
                      <a:cubicBezTo>
                        <a:pt x="1524" y="1620"/>
                        <a:pt x="2989" y="1132"/>
                        <a:pt x="3512" y="917"/>
                      </a:cubicBezTo>
                      <a:cubicBezTo>
                        <a:pt x="3822" y="786"/>
                        <a:pt x="4060" y="608"/>
                        <a:pt x="4132" y="477"/>
                      </a:cubicBezTo>
                      <a:cubicBezTo>
                        <a:pt x="4203" y="334"/>
                        <a:pt x="4132" y="132"/>
                        <a:pt x="3989" y="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49"/>
              <p:cNvGrpSpPr/>
              <p:nvPr/>
            </p:nvGrpSpPr>
            <p:grpSpPr>
              <a:xfrm rot="2226631">
                <a:off x="2321833" y="2473024"/>
                <a:ext cx="613627" cy="501565"/>
                <a:chOff x="1543892" y="957072"/>
                <a:chExt cx="1314753" cy="1074650"/>
              </a:xfrm>
            </p:grpSpPr>
            <p:sp>
              <p:nvSpPr>
                <p:cNvPr id="1729" name="Google Shape;1729;p49"/>
                <p:cNvSpPr/>
                <p:nvPr/>
              </p:nvSpPr>
              <p:spPr>
                <a:xfrm>
                  <a:off x="1543892" y="1037121"/>
                  <a:ext cx="1301896" cy="994600"/>
                </a:xfrm>
                <a:custGeom>
                  <a:avLst/>
                  <a:gdLst/>
                  <a:ahLst/>
                  <a:cxnLst/>
                  <a:rect l="l" t="t" r="r" b="b"/>
                  <a:pathLst>
                    <a:path w="15694" h="11990" extrusionOk="0">
                      <a:moveTo>
                        <a:pt x="608" y="7346"/>
                      </a:moveTo>
                      <a:cubicBezTo>
                        <a:pt x="537" y="7001"/>
                        <a:pt x="513" y="6668"/>
                        <a:pt x="513" y="6394"/>
                      </a:cubicBezTo>
                      <a:cubicBezTo>
                        <a:pt x="525" y="5156"/>
                        <a:pt x="1323" y="3525"/>
                        <a:pt x="2430" y="2786"/>
                      </a:cubicBezTo>
                      <a:cubicBezTo>
                        <a:pt x="4371" y="1512"/>
                        <a:pt x="8562" y="0"/>
                        <a:pt x="10645" y="72"/>
                      </a:cubicBezTo>
                      <a:cubicBezTo>
                        <a:pt x="12419" y="131"/>
                        <a:pt x="13193" y="619"/>
                        <a:pt x="13955" y="1417"/>
                      </a:cubicBezTo>
                      <a:cubicBezTo>
                        <a:pt x="14146" y="1608"/>
                        <a:pt x="14324" y="1858"/>
                        <a:pt x="14503" y="2132"/>
                      </a:cubicBezTo>
                      <a:cubicBezTo>
                        <a:pt x="14527" y="2120"/>
                        <a:pt x="14539" y="2108"/>
                        <a:pt x="14562" y="2108"/>
                      </a:cubicBezTo>
                      <a:cubicBezTo>
                        <a:pt x="14800" y="2036"/>
                        <a:pt x="15170" y="2429"/>
                        <a:pt x="15384" y="3001"/>
                      </a:cubicBezTo>
                      <a:cubicBezTo>
                        <a:pt x="15586" y="3513"/>
                        <a:pt x="15598" y="3989"/>
                        <a:pt x="15431" y="4132"/>
                      </a:cubicBezTo>
                      <a:cubicBezTo>
                        <a:pt x="15598" y="4679"/>
                        <a:pt x="15693" y="5215"/>
                        <a:pt x="15658" y="5656"/>
                      </a:cubicBezTo>
                      <a:cubicBezTo>
                        <a:pt x="15562" y="6763"/>
                        <a:pt x="14872" y="8239"/>
                        <a:pt x="13646" y="8966"/>
                      </a:cubicBezTo>
                      <a:cubicBezTo>
                        <a:pt x="11955" y="9966"/>
                        <a:pt x="7609" y="11502"/>
                        <a:pt x="5668" y="11776"/>
                      </a:cubicBezTo>
                      <a:cubicBezTo>
                        <a:pt x="4252" y="11990"/>
                        <a:pt x="2787" y="11466"/>
                        <a:pt x="2025" y="10668"/>
                      </a:cubicBezTo>
                      <a:cubicBezTo>
                        <a:pt x="1906" y="10549"/>
                        <a:pt x="1799" y="10406"/>
                        <a:pt x="1692" y="10252"/>
                      </a:cubicBezTo>
                      <a:cubicBezTo>
                        <a:pt x="1596" y="10121"/>
                        <a:pt x="1513" y="9966"/>
                        <a:pt x="1430" y="9799"/>
                      </a:cubicBezTo>
                      <a:cubicBezTo>
                        <a:pt x="1382" y="9847"/>
                        <a:pt x="1346" y="9871"/>
                        <a:pt x="1287" y="9894"/>
                      </a:cubicBezTo>
                      <a:cubicBezTo>
                        <a:pt x="953" y="10002"/>
                        <a:pt x="489" y="9525"/>
                        <a:pt x="251" y="8835"/>
                      </a:cubicBezTo>
                      <a:cubicBezTo>
                        <a:pt x="1" y="8132"/>
                        <a:pt x="72" y="7466"/>
                        <a:pt x="406" y="7346"/>
                      </a:cubicBezTo>
                      <a:cubicBezTo>
                        <a:pt x="465" y="7335"/>
                        <a:pt x="537" y="7323"/>
                        <a:pt x="608" y="7346"/>
                      </a:cubicBez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1593332" y="1007507"/>
                  <a:ext cx="1265313" cy="993605"/>
                </a:xfrm>
                <a:custGeom>
                  <a:avLst/>
                  <a:gdLst/>
                  <a:ahLst/>
                  <a:cxnLst/>
                  <a:rect l="l" t="t" r="r" b="b"/>
                  <a:pathLst>
                    <a:path w="15253" h="11978" extrusionOk="0">
                      <a:moveTo>
                        <a:pt x="13454" y="1417"/>
                      </a:moveTo>
                      <a:cubicBezTo>
                        <a:pt x="12680" y="607"/>
                        <a:pt x="11918" y="131"/>
                        <a:pt x="10144" y="72"/>
                      </a:cubicBezTo>
                      <a:cubicBezTo>
                        <a:pt x="8061" y="0"/>
                        <a:pt x="3858" y="1500"/>
                        <a:pt x="1929" y="2786"/>
                      </a:cubicBezTo>
                      <a:cubicBezTo>
                        <a:pt x="822" y="3524"/>
                        <a:pt x="24" y="5144"/>
                        <a:pt x="12" y="6382"/>
                      </a:cubicBezTo>
                      <a:cubicBezTo>
                        <a:pt x="0" y="7453"/>
                        <a:pt x="500" y="9216"/>
                        <a:pt x="1191" y="10251"/>
                      </a:cubicBezTo>
                      <a:cubicBezTo>
                        <a:pt x="1298" y="10406"/>
                        <a:pt x="1405" y="10537"/>
                        <a:pt x="1512" y="10656"/>
                      </a:cubicBezTo>
                      <a:cubicBezTo>
                        <a:pt x="2286" y="11466"/>
                        <a:pt x="3751" y="11978"/>
                        <a:pt x="5156" y="11775"/>
                      </a:cubicBezTo>
                      <a:cubicBezTo>
                        <a:pt x="7096" y="11490"/>
                        <a:pt x="11454" y="9954"/>
                        <a:pt x="13145" y="8954"/>
                      </a:cubicBezTo>
                      <a:cubicBezTo>
                        <a:pt x="14371" y="8239"/>
                        <a:pt x="15050" y="6751"/>
                        <a:pt x="15145" y="5644"/>
                      </a:cubicBezTo>
                      <a:cubicBezTo>
                        <a:pt x="15252" y="4405"/>
                        <a:pt x="14312" y="2310"/>
                        <a:pt x="13454" y="14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9"/>
                <p:cNvSpPr/>
                <p:nvPr/>
              </p:nvSpPr>
              <p:spPr>
                <a:xfrm>
                  <a:off x="1553846" y="1619784"/>
                  <a:ext cx="121529" cy="213437"/>
                </a:xfrm>
                <a:custGeom>
                  <a:avLst/>
                  <a:gdLst/>
                  <a:ahLst/>
                  <a:cxnLst/>
                  <a:rect l="l" t="t" r="r" b="b"/>
                  <a:pathLst>
                    <a:path w="1465" h="2573" extrusionOk="0">
                      <a:moveTo>
                        <a:pt x="322" y="96"/>
                      </a:moveTo>
                      <a:cubicBezTo>
                        <a:pt x="595" y="1"/>
                        <a:pt x="1012" y="453"/>
                        <a:pt x="1238" y="1120"/>
                      </a:cubicBezTo>
                      <a:cubicBezTo>
                        <a:pt x="1465" y="1775"/>
                        <a:pt x="1429" y="2382"/>
                        <a:pt x="1143" y="2477"/>
                      </a:cubicBezTo>
                      <a:cubicBezTo>
                        <a:pt x="869" y="2573"/>
                        <a:pt x="464" y="2120"/>
                        <a:pt x="226" y="1465"/>
                      </a:cubicBezTo>
                      <a:cubicBezTo>
                        <a:pt x="0" y="811"/>
                        <a:pt x="48" y="191"/>
                        <a:pt x="322" y="96"/>
                      </a:cubicBezTo>
                      <a:close/>
                    </a:path>
                  </a:pathLst>
                </a:custGeom>
                <a:solidFill>
                  <a:srgbClr val="E6E7E8">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9"/>
                <p:cNvSpPr/>
                <p:nvPr/>
              </p:nvSpPr>
              <p:spPr>
                <a:xfrm>
                  <a:off x="2751867" y="1176400"/>
                  <a:ext cx="99795" cy="174864"/>
                </a:xfrm>
                <a:custGeom>
                  <a:avLst/>
                  <a:gdLst/>
                  <a:ahLst/>
                  <a:cxnLst/>
                  <a:rect l="l" t="t" r="r" b="b"/>
                  <a:pathLst>
                    <a:path w="1203" h="2108" extrusionOk="0">
                      <a:moveTo>
                        <a:pt x="203" y="60"/>
                      </a:moveTo>
                      <a:cubicBezTo>
                        <a:pt x="0" y="131"/>
                        <a:pt x="0" y="631"/>
                        <a:pt x="215" y="1179"/>
                      </a:cubicBezTo>
                      <a:cubicBezTo>
                        <a:pt x="429" y="1715"/>
                        <a:pt x="774" y="2107"/>
                        <a:pt x="989" y="2036"/>
                      </a:cubicBezTo>
                      <a:cubicBezTo>
                        <a:pt x="1203" y="1965"/>
                        <a:pt x="1191" y="1476"/>
                        <a:pt x="977" y="929"/>
                      </a:cubicBezTo>
                      <a:cubicBezTo>
                        <a:pt x="762" y="381"/>
                        <a:pt x="417" y="0"/>
                        <a:pt x="203" y="60"/>
                      </a:cubicBezTo>
                      <a:close/>
                    </a:path>
                  </a:pathLst>
                </a:custGeom>
                <a:solidFill>
                  <a:srgbClr val="476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9"/>
                <p:cNvSpPr/>
                <p:nvPr/>
              </p:nvSpPr>
              <p:spPr>
                <a:xfrm>
                  <a:off x="1637796" y="957072"/>
                  <a:ext cx="1188247" cy="995679"/>
                </a:xfrm>
                <a:custGeom>
                  <a:avLst/>
                  <a:gdLst/>
                  <a:ahLst/>
                  <a:cxnLst/>
                  <a:rect l="l" t="t" r="r" b="b"/>
                  <a:pathLst>
                    <a:path w="14324" h="12003" extrusionOk="0">
                      <a:moveTo>
                        <a:pt x="72" y="6216"/>
                      </a:moveTo>
                      <a:cubicBezTo>
                        <a:pt x="310" y="3978"/>
                        <a:pt x="2346" y="1739"/>
                        <a:pt x="5298" y="775"/>
                      </a:cubicBezTo>
                      <a:cubicBezTo>
                        <a:pt x="7668" y="1"/>
                        <a:pt x="10049" y="227"/>
                        <a:pt x="11692" y="1215"/>
                      </a:cubicBezTo>
                      <a:cubicBezTo>
                        <a:pt x="12144" y="1453"/>
                        <a:pt x="12514" y="1763"/>
                        <a:pt x="12823" y="2096"/>
                      </a:cubicBezTo>
                      <a:cubicBezTo>
                        <a:pt x="13621" y="2930"/>
                        <a:pt x="14323" y="4966"/>
                        <a:pt x="14228" y="6109"/>
                      </a:cubicBezTo>
                      <a:cubicBezTo>
                        <a:pt x="14133" y="7145"/>
                        <a:pt x="13335" y="8526"/>
                        <a:pt x="12192" y="9193"/>
                      </a:cubicBezTo>
                      <a:cubicBezTo>
                        <a:pt x="10632" y="10121"/>
                        <a:pt x="6584" y="11550"/>
                        <a:pt x="4786" y="11812"/>
                      </a:cubicBezTo>
                      <a:cubicBezTo>
                        <a:pt x="3489" y="12002"/>
                        <a:pt x="2119" y="11514"/>
                        <a:pt x="1405" y="10776"/>
                      </a:cubicBezTo>
                      <a:cubicBezTo>
                        <a:pt x="607" y="9943"/>
                        <a:pt x="0" y="7954"/>
                        <a:pt x="12" y="6811"/>
                      </a:cubicBezTo>
                      <a:cubicBezTo>
                        <a:pt x="12" y="6621"/>
                        <a:pt x="36" y="6430"/>
                        <a:pt x="72" y="6216"/>
                      </a:cubicBezTo>
                      <a:close/>
                    </a:path>
                  </a:pathLst>
                </a:custGeom>
                <a:solidFill>
                  <a:srgbClr val="001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9"/>
                <p:cNvSpPr/>
                <p:nvPr/>
              </p:nvSpPr>
              <p:spPr>
                <a:xfrm>
                  <a:off x="1639704" y="1168436"/>
                  <a:ext cx="1128022" cy="784316"/>
                </a:xfrm>
                <a:custGeom>
                  <a:avLst/>
                  <a:gdLst/>
                  <a:ahLst/>
                  <a:cxnLst/>
                  <a:rect l="l" t="t" r="r" b="b"/>
                  <a:pathLst>
                    <a:path w="13598" h="9455" extrusionOk="0">
                      <a:moveTo>
                        <a:pt x="1" y="4549"/>
                      </a:moveTo>
                      <a:cubicBezTo>
                        <a:pt x="811" y="2930"/>
                        <a:pt x="2513" y="1501"/>
                        <a:pt x="4716" y="775"/>
                      </a:cubicBezTo>
                      <a:cubicBezTo>
                        <a:pt x="7097" y="1"/>
                        <a:pt x="9478" y="227"/>
                        <a:pt x="11109" y="1215"/>
                      </a:cubicBezTo>
                      <a:cubicBezTo>
                        <a:pt x="11562" y="1453"/>
                        <a:pt x="11931" y="1763"/>
                        <a:pt x="12241" y="2096"/>
                      </a:cubicBezTo>
                      <a:cubicBezTo>
                        <a:pt x="12860" y="2739"/>
                        <a:pt x="13419" y="4097"/>
                        <a:pt x="13598" y="5216"/>
                      </a:cubicBezTo>
                      <a:cubicBezTo>
                        <a:pt x="13241" y="5787"/>
                        <a:pt x="12752" y="6311"/>
                        <a:pt x="12169" y="6645"/>
                      </a:cubicBezTo>
                      <a:cubicBezTo>
                        <a:pt x="10609" y="7573"/>
                        <a:pt x="6561" y="9002"/>
                        <a:pt x="4763" y="9264"/>
                      </a:cubicBezTo>
                      <a:cubicBezTo>
                        <a:pt x="3466" y="9454"/>
                        <a:pt x="2096" y="8966"/>
                        <a:pt x="1382" y="8228"/>
                      </a:cubicBezTo>
                      <a:cubicBezTo>
                        <a:pt x="656" y="7454"/>
                        <a:pt x="72" y="5716"/>
                        <a:pt x="1" y="4549"/>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9"/>
                <p:cNvSpPr/>
                <p:nvPr/>
              </p:nvSpPr>
              <p:spPr>
                <a:xfrm>
                  <a:off x="2629344" y="1297843"/>
                  <a:ext cx="143346" cy="143259"/>
                </a:xfrm>
                <a:custGeom>
                  <a:avLst/>
                  <a:gdLst/>
                  <a:ahLst/>
                  <a:cxnLst/>
                  <a:rect l="l" t="t" r="r" b="b"/>
                  <a:pathLst>
                    <a:path w="1728" h="1727" extrusionOk="0">
                      <a:moveTo>
                        <a:pt x="822" y="24"/>
                      </a:moveTo>
                      <a:cubicBezTo>
                        <a:pt x="1287" y="1"/>
                        <a:pt x="1680" y="358"/>
                        <a:pt x="1704" y="822"/>
                      </a:cubicBezTo>
                      <a:cubicBezTo>
                        <a:pt x="1727" y="1286"/>
                        <a:pt x="1370" y="1679"/>
                        <a:pt x="906" y="1703"/>
                      </a:cubicBezTo>
                      <a:cubicBezTo>
                        <a:pt x="441" y="1727"/>
                        <a:pt x="49" y="1370"/>
                        <a:pt x="25" y="905"/>
                      </a:cubicBezTo>
                      <a:cubicBezTo>
                        <a:pt x="1" y="441"/>
                        <a:pt x="358" y="48"/>
                        <a:pt x="822" y="24"/>
                      </a:cubicBez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9"/>
                <p:cNvSpPr/>
                <p:nvPr/>
              </p:nvSpPr>
              <p:spPr>
                <a:xfrm>
                  <a:off x="1806690" y="1019784"/>
                  <a:ext cx="889941" cy="317625"/>
                </a:xfrm>
                <a:custGeom>
                  <a:avLst/>
                  <a:gdLst/>
                  <a:ahLst/>
                  <a:cxnLst/>
                  <a:rect l="l" t="t" r="r" b="b"/>
                  <a:pathLst>
                    <a:path w="10728" h="3829" extrusionOk="0">
                      <a:moveTo>
                        <a:pt x="6154" y="1"/>
                      </a:moveTo>
                      <a:cubicBezTo>
                        <a:pt x="5841" y="1"/>
                        <a:pt x="5520" y="19"/>
                        <a:pt x="5191" y="55"/>
                      </a:cubicBezTo>
                      <a:cubicBezTo>
                        <a:pt x="2989" y="305"/>
                        <a:pt x="964" y="1293"/>
                        <a:pt x="250" y="2471"/>
                      </a:cubicBezTo>
                      <a:cubicBezTo>
                        <a:pt x="0" y="2900"/>
                        <a:pt x="143" y="3448"/>
                        <a:pt x="560" y="3698"/>
                      </a:cubicBezTo>
                      <a:cubicBezTo>
                        <a:pt x="703" y="3781"/>
                        <a:pt x="869" y="3829"/>
                        <a:pt x="1024" y="3829"/>
                      </a:cubicBezTo>
                      <a:cubicBezTo>
                        <a:pt x="1322" y="3829"/>
                        <a:pt x="1619" y="3674"/>
                        <a:pt x="1786" y="3388"/>
                      </a:cubicBezTo>
                      <a:cubicBezTo>
                        <a:pt x="2096" y="2864"/>
                        <a:pt x="3524" y="2043"/>
                        <a:pt x="5382" y="1829"/>
                      </a:cubicBezTo>
                      <a:cubicBezTo>
                        <a:pt x="5597" y="1806"/>
                        <a:pt x="5857" y="1789"/>
                        <a:pt x="6141" y="1789"/>
                      </a:cubicBezTo>
                      <a:cubicBezTo>
                        <a:pt x="7081" y="1789"/>
                        <a:pt x="8292" y="1981"/>
                        <a:pt x="9096" y="2841"/>
                      </a:cubicBezTo>
                      <a:cubicBezTo>
                        <a:pt x="9269" y="3025"/>
                        <a:pt x="9505" y="3118"/>
                        <a:pt x="9742" y="3118"/>
                      </a:cubicBezTo>
                      <a:cubicBezTo>
                        <a:pt x="9964" y="3118"/>
                        <a:pt x="10186" y="3037"/>
                        <a:pt x="10358" y="2876"/>
                      </a:cubicBezTo>
                      <a:cubicBezTo>
                        <a:pt x="10716" y="2531"/>
                        <a:pt x="10728" y="1971"/>
                        <a:pt x="10394" y="1614"/>
                      </a:cubicBezTo>
                      <a:cubicBezTo>
                        <a:pt x="9393" y="563"/>
                        <a:pt x="7912" y="1"/>
                        <a:pt x="6154" y="1"/>
                      </a:cubicBez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49"/>
              <p:cNvGrpSpPr/>
              <p:nvPr/>
            </p:nvGrpSpPr>
            <p:grpSpPr>
              <a:xfrm rot="2394665">
                <a:off x="2019791" y="3264640"/>
                <a:ext cx="659707" cy="381583"/>
                <a:chOff x="2180978" y="2492949"/>
                <a:chExt cx="1201098" cy="694730"/>
              </a:xfrm>
            </p:grpSpPr>
            <p:sp>
              <p:nvSpPr>
                <p:cNvPr id="1738" name="Google Shape;1738;p49"/>
                <p:cNvSpPr/>
                <p:nvPr/>
              </p:nvSpPr>
              <p:spPr>
                <a:xfrm>
                  <a:off x="2210592" y="2544297"/>
                  <a:ext cx="973975" cy="433676"/>
                </a:xfrm>
                <a:custGeom>
                  <a:avLst/>
                  <a:gdLst/>
                  <a:ahLst/>
                  <a:cxnLst/>
                  <a:rect l="l" t="t" r="r" b="b"/>
                  <a:pathLst>
                    <a:path w="11741" h="5228" extrusionOk="0">
                      <a:moveTo>
                        <a:pt x="362" y="4603"/>
                      </a:moveTo>
                      <a:cubicBezTo>
                        <a:pt x="363" y="4607"/>
                        <a:pt x="366" y="4612"/>
                        <a:pt x="370" y="4620"/>
                      </a:cubicBezTo>
                      <a:lnTo>
                        <a:pt x="370" y="4656"/>
                      </a:lnTo>
                      <a:cubicBezTo>
                        <a:pt x="370" y="4641"/>
                        <a:pt x="365" y="4621"/>
                        <a:pt x="362" y="4603"/>
                      </a:cubicBezTo>
                      <a:close/>
                      <a:moveTo>
                        <a:pt x="370" y="4667"/>
                      </a:moveTo>
                      <a:cubicBezTo>
                        <a:pt x="370" y="4667"/>
                        <a:pt x="382" y="4727"/>
                        <a:pt x="370" y="4775"/>
                      </a:cubicBezTo>
                      <a:cubicBezTo>
                        <a:pt x="370" y="4739"/>
                        <a:pt x="370" y="4703"/>
                        <a:pt x="370" y="4667"/>
                      </a:cubicBezTo>
                      <a:close/>
                      <a:moveTo>
                        <a:pt x="11133" y="0"/>
                      </a:moveTo>
                      <a:cubicBezTo>
                        <a:pt x="10621" y="631"/>
                        <a:pt x="9919" y="1119"/>
                        <a:pt x="9216" y="1548"/>
                      </a:cubicBezTo>
                      <a:cubicBezTo>
                        <a:pt x="7430" y="2643"/>
                        <a:pt x="5418" y="3143"/>
                        <a:pt x="3442" y="3679"/>
                      </a:cubicBezTo>
                      <a:cubicBezTo>
                        <a:pt x="2620" y="3905"/>
                        <a:pt x="1810" y="4167"/>
                        <a:pt x="977" y="4239"/>
                      </a:cubicBezTo>
                      <a:cubicBezTo>
                        <a:pt x="745" y="4266"/>
                        <a:pt x="513" y="4279"/>
                        <a:pt x="286" y="4279"/>
                      </a:cubicBezTo>
                      <a:cubicBezTo>
                        <a:pt x="210" y="4279"/>
                        <a:pt x="135" y="4278"/>
                        <a:pt x="60" y="4275"/>
                      </a:cubicBezTo>
                      <a:cubicBezTo>
                        <a:pt x="36" y="4263"/>
                        <a:pt x="13" y="4263"/>
                        <a:pt x="1" y="4251"/>
                      </a:cubicBezTo>
                      <a:lnTo>
                        <a:pt x="1" y="4251"/>
                      </a:lnTo>
                      <a:cubicBezTo>
                        <a:pt x="84" y="4584"/>
                        <a:pt x="179" y="4917"/>
                        <a:pt x="275" y="5227"/>
                      </a:cubicBezTo>
                      <a:cubicBezTo>
                        <a:pt x="548" y="5227"/>
                        <a:pt x="834" y="5203"/>
                        <a:pt x="1108" y="5179"/>
                      </a:cubicBezTo>
                      <a:cubicBezTo>
                        <a:pt x="1739" y="5108"/>
                        <a:pt x="2358" y="4953"/>
                        <a:pt x="2977" y="4787"/>
                      </a:cubicBezTo>
                      <a:cubicBezTo>
                        <a:pt x="5180" y="4191"/>
                        <a:pt x="7633" y="3620"/>
                        <a:pt x="9680" y="2370"/>
                      </a:cubicBezTo>
                      <a:cubicBezTo>
                        <a:pt x="10431" y="1917"/>
                        <a:pt x="11157" y="1405"/>
                        <a:pt x="11740" y="762"/>
                      </a:cubicBezTo>
                      <a:cubicBezTo>
                        <a:pt x="11443" y="488"/>
                        <a:pt x="11240" y="322"/>
                        <a:pt x="11228" y="310"/>
                      </a:cubicBezTo>
                      <a:cubicBezTo>
                        <a:pt x="11193" y="215"/>
                        <a:pt x="11169" y="107"/>
                        <a:pt x="11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9"/>
                <p:cNvSpPr/>
                <p:nvPr/>
              </p:nvSpPr>
              <p:spPr>
                <a:xfrm>
                  <a:off x="2573101" y="2662754"/>
                  <a:ext cx="381344" cy="322105"/>
                </a:xfrm>
                <a:custGeom>
                  <a:avLst/>
                  <a:gdLst/>
                  <a:ahLst/>
                  <a:cxnLst/>
                  <a:rect l="l" t="t" r="r" b="b"/>
                  <a:pathLst>
                    <a:path w="4597" h="3883" extrusionOk="0">
                      <a:moveTo>
                        <a:pt x="3906" y="584"/>
                      </a:moveTo>
                      <a:cubicBezTo>
                        <a:pt x="3691" y="334"/>
                        <a:pt x="3394" y="1"/>
                        <a:pt x="3060" y="37"/>
                      </a:cubicBezTo>
                      <a:cubicBezTo>
                        <a:pt x="2489" y="108"/>
                        <a:pt x="953" y="620"/>
                        <a:pt x="441" y="953"/>
                      </a:cubicBezTo>
                      <a:cubicBezTo>
                        <a:pt x="119" y="1168"/>
                        <a:pt x="0" y="1668"/>
                        <a:pt x="24" y="2061"/>
                      </a:cubicBezTo>
                      <a:cubicBezTo>
                        <a:pt x="36" y="2466"/>
                        <a:pt x="286" y="3108"/>
                        <a:pt x="524" y="3406"/>
                      </a:cubicBezTo>
                      <a:cubicBezTo>
                        <a:pt x="750" y="3680"/>
                        <a:pt x="1131" y="3882"/>
                        <a:pt x="1465" y="3835"/>
                      </a:cubicBezTo>
                      <a:cubicBezTo>
                        <a:pt x="2036" y="3740"/>
                        <a:pt x="3465" y="3192"/>
                        <a:pt x="3989" y="2870"/>
                      </a:cubicBezTo>
                      <a:cubicBezTo>
                        <a:pt x="4310" y="2680"/>
                        <a:pt x="4596" y="2287"/>
                        <a:pt x="4584" y="1906"/>
                      </a:cubicBezTo>
                      <a:cubicBezTo>
                        <a:pt x="4572" y="1525"/>
                        <a:pt x="4156" y="894"/>
                        <a:pt x="3906" y="5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9"/>
                <p:cNvSpPr/>
                <p:nvPr/>
              </p:nvSpPr>
              <p:spPr>
                <a:xfrm>
                  <a:off x="2585959" y="2651887"/>
                  <a:ext cx="366495" cy="313229"/>
                </a:xfrm>
                <a:custGeom>
                  <a:avLst/>
                  <a:gdLst/>
                  <a:ahLst/>
                  <a:cxnLst/>
                  <a:rect l="l" t="t" r="r" b="b"/>
                  <a:pathLst>
                    <a:path w="4418" h="3776" extrusionOk="0">
                      <a:moveTo>
                        <a:pt x="3893" y="477"/>
                      </a:moveTo>
                      <a:cubicBezTo>
                        <a:pt x="3679" y="215"/>
                        <a:pt x="3298" y="1"/>
                        <a:pt x="2965" y="61"/>
                      </a:cubicBezTo>
                      <a:cubicBezTo>
                        <a:pt x="2381" y="144"/>
                        <a:pt x="917" y="692"/>
                        <a:pt x="429" y="1013"/>
                      </a:cubicBezTo>
                      <a:cubicBezTo>
                        <a:pt x="143" y="1192"/>
                        <a:pt x="0" y="1596"/>
                        <a:pt x="12" y="1942"/>
                      </a:cubicBezTo>
                      <a:cubicBezTo>
                        <a:pt x="24" y="2323"/>
                        <a:pt x="286" y="3001"/>
                        <a:pt x="524" y="3299"/>
                      </a:cubicBezTo>
                      <a:cubicBezTo>
                        <a:pt x="738" y="3561"/>
                        <a:pt x="1119" y="3775"/>
                        <a:pt x="1453" y="3716"/>
                      </a:cubicBezTo>
                      <a:cubicBezTo>
                        <a:pt x="2036" y="3632"/>
                        <a:pt x="3489" y="3073"/>
                        <a:pt x="3977" y="2763"/>
                      </a:cubicBezTo>
                      <a:cubicBezTo>
                        <a:pt x="4274" y="2585"/>
                        <a:pt x="4417" y="2168"/>
                        <a:pt x="4405" y="1835"/>
                      </a:cubicBezTo>
                      <a:cubicBezTo>
                        <a:pt x="4393" y="1454"/>
                        <a:pt x="4132" y="775"/>
                        <a:pt x="3893" y="477"/>
                      </a:cubicBezTo>
                      <a:close/>
                    </a:path>
                  </a:pathLst>
                </a:custGeom>
                <a:solidFill>
                  <a:srgbClr val="D6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9"/>
                <p:cNvSpPr/>
                <p:nvPr/>
              </p:nvSpPr>
              <p:spPr>
                <a:xfrm>
                  <a:off x="2180978" y="2801037"/>
                  <a:ext cx="564011" cy="386642"/>
                </a:xfrm>
                <a:custGeom>
                  <a:avLst/>
                  <a:gdLst/>
                  <a:ahLst/>
                  <a:cxnLst/>
                  <a:rect l="l" t="t" r="r" b="b"/>
                  <a:pathLst>
                    <a:path w="6799" h="4661" extrusionOk="0">
                      <a:moveTo>
                        <a:pt x="6323" y="1"/>
                      </a:moveTo>
                      <a:cubicBezTo>
                        <a:pt x="6311" y="1"/>
                        <a:pt x="6287" y="1"/>
                        <a:pt x="6227" y="13"/>
                      </a:cubicBezTo>
                      <a:cubicBezTo>
                        <a:pt x="6025" y="60"/>
                        <a:pt x="5870" y="251"/>
                        <a:pt x="5858" y="465"/>
                      </a:cubicBezTo>
                      <a:lnTo>
                        <a:pt x="5858" y="489"/>
                      </a:lnTo>
                      <a:cubicBezTo>
                        <a:pt x="5870" y="715"/>
                        <a:pt x="5739" y="930"/>
                        <a:pt x="5608" y="1120"/>
                      </a:cubicBezTo>
                      <a:cubicBezTo>
                        <a:pt x="5096" y="1942"/>
                        <a:pt x="4275" y="2608"/>
                        <a:pt x="3418" y="3120"/>
                      </a:cubicBezTo>
                      <a:cubicBezTo>
                        <a:pt x="2941" y="3406"/>
                        <a:pt x="2441" y="3644"/>
                        <a:pt x="1906" y="3704"/>
                      </a:cubicBezTo>
                      <a:cubicBezTo>
                        <a:pt x="1857" y="3711"/>
                        <a:pt x="1808" y="3714"/>
                        <a:pt x="1759" y="3714"/>
                      </a:cubicBezTo>
                      <a:cubicBezTo>
                        <a:pt x="1554" y="3714"/>
                        <a:pt x="1349" y="3648"/>
                        <a:pt x="1215" y="3466"/>
                      </a:cubicBezTo>
                      <a:cubicBezTo>
                        <a:pt x="1155" y="3382"/>
                        <a:pt x="1120" y="3299"/>
                        <a:pt x="1084" y="3204"/>
                      </a:cubicBezTo>
                      <a:cubicBezTo>
                        <a:pt x="798" y="2739"/>
                        <a:pt x="620" y="2120"/>
                        <a:pt x="453" y="1477"/>
                      </a:cubicBezTo>
                      <a:cubicBezTo>
                        <a:pt x="393" y="1489"/>
                        <a:pt x="334" y="1525"/>
                        <a:pt x="286" y="1584"/>
                      </a:cubicBezTo>
                      <a:cubicBezTo>
                        <a:pt x="203" y="1680"/>
                        <a:pt x="167" y="1858"/>
                        <a:pt x="167" y="1858"/>
                      </a:cubicBezTo>
                      <a:cubicBezTo>
                        <a:pt x="108" y="2239"/>
                        <a:pt x="1" y="2644"/>
                        <a:pt x="36" y="3025"/>
                      </a:cubicBezTo>
                      <a:cubicBezTo>
                        <a:pt x="108" y="3561"/>
                        <a:pt x="334" y="4097"/>
                        <a:pt x="763" y="4382"/>
                      </a:cubicBezTo>
                      <a:cubicBezTo>
                        <a:pt x="1046" y="4577"/>
                        <a:pt x="1390" y="4660"/>
                        <a:pt x="1733" y="4660"/>
                      </a:cubicBezTo>
                      <a:cubicBezTo>
                        <a:pt x="1851" y="4660"/>
                        <a:pt x="1969" y="4651"/>
                        <a:pt x="2084" y="4632"/>
                      </a:cubicBezTo>
                      <a:cubicBezTo>
                        <a:pt x="2668" y="4561"/>
                        <a:pt x="3203" y="4323"/>
                        <a:pt x="3715" y="4037"/>
                      </a:cubicBezTo>
                      <a:cubicBezTo>
                        <a:pt x="4692" y="3501"/>
                        <a:pt x="5596" y="2763"/>
                        <a:pt x="6251" y="1858"/>
                      </a:cubicBezTo>
                      <a:cubicBezTo>
                        <a:pt x="6537" y="1465"/>
                        <a:pt x="6799" y="1013"/>
                        <a:pt x="6799" y="525"/>
                      </a:cubicBezTo>
                      <a:cubicBezTo>
                        <a:pt x="6799" y="310"/>
                        <a:pt x="6680" y="108"/>
                        <a:pt x="6489" y="37"/>
                      </a:cubicBezTo>
                      <a:cubicBezTo>
                        <a:pt x="6442" y="13"/>
                        <a:pt x="6430" y="13"/>
                        <a:pt x="6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9"/>
                <p:cNvSpPr/>
                <p:nvPr/>
              </p:nvSpPr>
              <p:spPr>
                <a:xfrm>
                  <a:off x="2800229" y="2492949"/>
                  <a:ext cx="581846" cy="369056"/>
                </a:xfrm>
                <a:custGeom>
                  <a:avLst/>
                  <a:gdLst/>
                  <a:ahLst/>
                  <a:cxnLst/>
                  <a:rect l="l" t="t" r="r" b="b"/>
                  <a:pathLst>
                    <a:path w="7014" h="4449" extrusionOk="0">
                      <a:moveTo>
                        <a:pt x="4227" y="0"/>
                      </a:moveTo>
                      <a:cubicBezTo>
                        <a:pt x="4221" y="6"/>
                        <a:pt x="4213" y="6"/>
                        <a:pt x="4198" y="6"/>
                      </a:cubicBezTo>
                      <a:cubicBezTo>
                        <a:pt x="4183" y="6"/>
                        <a:pt x="4162" y="6"/>
                        <a:pt x="4132" y="12"/>
                      </a:cubicBezTo>
                      <a:cubicBezTo>
                        <a:pt x="4037" y="36"/>
                        <a:pt x="3954" y="83"/>
                        <a:pt x="3894" y="155"/>
                      </a:cubicBezTo>
                      <a:cubicBezTo>
                        <a:pt x="3977" y="417"/>
                        <a:pt x="4049" y="691"/>
                        <a:pt x="4120" y="953"/>
                      </a:cubicBezTo>
                      <a:cubicBezTo>
                        <a:pt x="4716" y="1262"/>
                        <a:pt x="5287" y="1607"/>
                        <a:pt x="5728" y="2084"/>
                      </a:cubicBezTo>
                      <a:cubicBezTo>
                        <a:pt x="5871" y="2250"/>
                        <a:pt x="6013" y="2429"/>
                        <a:pt x="5978" y="2619"/>
                      </a:cubicBezTo>
                      <a:cubicBezTo>
                        <a:pt x="5954" y="2774"/>
                        <a:pt x="5799" y="2893"/>
                        <a:pt x="5644" y="2989"/>
                      </a:cubicBezTo>
                      <a:cubicBezTo>
                        <a:pt x="5180" y="3274"/>
                        <a:pt x="4620" y="3381"/>
                        <a:pt x="4073" y="3441"/>
                      </a:cubicBezTo>
                      <a:cubicBezTo>
                        <a:pt x="3749" y="3482"/>
                        <a:pt x="3420" y="3505"/>
                        <a:pt x="3090" y="3505"/>
                      </a:cubicBezTo>
                      <a:cubicBezTo>
                        <a:pt x="2265" y="3505"/>
                        <a:pt x="1441" y="3359"/>
                        <a:pt x="727" y="2977"/>
                      </a:cubicBezTo>
                      <a:cubicBezTo>
                        <a:pt x="663" y="2943"/>
                        <a:pt x="593" y="2927"/>
                        <a:pt x="522" y="2927"/>
                      </a:cubicBezTo>
                      <a:cubicBezTo>
                        <a:pt x="342" y="2927"/>
                        <a:pt x="161" y="3029"/>
                        <a:pt x="84" y="3191"/>
                      </a:cubicBezTo>
                      <a:cubicBezTo>
                        <a:pt x="1" y="3370"/>
                        <a:pt x="36" y="3596"/>
                        <a:pt x="179" y="3739"/>
                      </a:cubicBezTo>
                      <a:cubicBezTo>
                        <a:pt x="215" y="3762"/>
                        <a:pt x="263" y="3798"/>
                        <a:pt x="263" y="3798"/>
                      </a:cubicBezTo>
                      <a:cubicBezTo>
                        <a:pt x="394" y="3882"/>
                        <a:pt x="525" y="3941"/>
                        <a:pt x="656" y="4001"/>
                      </a:cubicBezTo>
                      <a:cubicBezTo>
                        <a:pt x="1414" y="4333"/>
                        <a:pt x="2273" y="4448"/>
                        <a:pt x="3129" y="4448"/>
                      </a:cubicBezTo>
                      <a:cubicBezTo>
                        <a:pt x="3253" y="4448"/>
                        <a:pt x="3377" y="4446"/>
                        <a:pt x="3501" y="4441"/>
                      </a:cubicBezTo>
                      <a:cubicBezTo>
                        <a:pt x="4311" y="4405"/>
                        <a:pt x="5120" y="4286"/>
                        <a:pt x="5847" y="3953"/>
                      </a:cubicBezTo>
                      <a:cubicBezTo>
                        <a:pt x="6287" y="3751"/>
                        <a:pt x="6740" y="3393"/>
                        <a:pt x="6883" y="2917"/>
                      </a:cubicBezTo>
                      <a:cubicBezTo>
                        <a:pt x="7014" y="2477"/>
                        <a:pt x="6847" y="2000"/>
                        <a:pt x="6585" y="1643"/>
                      </a:cubicBezTo>
                      <a:cubicBezTo>
                        <a:pt x="6097" y="988"/>
                        <a:pt x="5347" y="536"/>
                        <a:pt x="4608" y="143"/>
                      </a:cubicBezTo>
                      <a:cubicBezTo>
                        <a:pt x="4549" y="107"/>
                        <a:pt x="4489" y="72"/>
                        <a:pt x="4430" y="48"/>
                      </a:cubicBezTo>
                      <a:cubicBezTo>
                        <a:pt x="4370" y="24"/>
                        <a:pt x="4358" y="12"/>
                        <a:pt x="4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theme/theme1.xml><?xml version="1.0" encoding="utf-8"?>
<a:theme xmlns:a="http://schemas.openxmlformats.org/drawingml/2006/main" name="Space Exploration Class by Slidesgo">
  <a:themeElements>
    <a:clrScheme name="Simple Light">
      <a:dk1>
        <a:srgbClr val="FFFFFF"/>
      </a:dk1>
      <a:lt1>
        <a:srgbClr val="FDFC98"/>
      </a:lt1>
      <a:dk2>
        <a:srgbClr val="E5E48D"/>
      </a:dk2>
      <a:lt2>
        <a:srgbClr val="F49365"/>
      </a:lt2>
      <a:accent1>
        <a:srgbClr val="FFB8C9"/>
      </a:accent1>
      <a:accent2>
        <a:srgbClr val="EF7CA3"/>
      </a:accent2>
      <a:accent3>
        <a:srgbClr val="B692DF"/>
      </a:accent3>
      <a:accent4>
        <a:srgbClr val="07DEDF"/>
      </a:accent4>
      <a:accent5>
        <a:srgbClr val="3FF2BA"/>
      </a:accent5>
      <a:accent6>
        <a:srgbClr val="2C2F74"/>
      </a:accent6>
      <a:hlink>
        <a:srgbClr val="FDFC9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4772</TotalTime>
  <Words>165</Words>
  <Application>Microsoft Office PowerPoint</Application>
  <PresentationFormat>On-screen Show (16:9)</PresentationFormat>
  <Paragraphs>34</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Aldhabi</vt:lpstr>
      <vt:lpstr>Amatic SC</vt:lpstr>
      <vt:lpstr>Arial</vt:lpstr>
      <vt:lpstr>Comfortaa</vt:lpstr>
      <vt:lpstr>Courier New</vt:lpstr>
      <vt:lpstr>Eras Bold ITC</vt:lpstr>
      <vt:lpstr>Oswald Medium</vt:lpstr>
      <vt:lpstr>Righteous</vt:lpstr>
      <vt:lpstr>Roboto Condensed Light</vt:lpstr>
      <vt:lpstr>Space Exploration Class by Slidesgo</vt:lpstr>
      <vt:lpstr>ASTROWORLD</vt:lpstr>
      <vt:lpstr>OUR TEAM</vt:lpstr>
      <vt:lpstr>THE IDEA</vt:lpstr>
      <vt:lpstr>ORGANISATION</vt:lpstr>
      <vt:lpstr>SPACE EXPLORATION TIMELINE</vt:lpstr>
      <vt:lpstr>LET’S MOVE TO THE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ASTROWORLD</dc:title>
  <dc:creator>Dimaia</dc:creator>
  <cp:lastModifiedBy>Димая Христова Нонева</cp:lastModifiedBy>
  <cp:revision>4</cp:revision>
  <dcterms:modified xsi:type="dcterms:W3CDTF">2024-02-26T19:47:16Z</dcterms:modified>
</cp:coreProperties>
</file>