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81" r:id="rId3"/>
    <p:sldId id="258" r:id="rId4"/>
    <p:sldId id="274" r:id="rId5"/>
    <p:sldId id="292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268519-40E0-4A88-9FEA-B7DF24F5A935}">
  <a:tblStyle styleId="{F1268519-40E0-4A88-9FEA-B7DF24F5A9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63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7" name="Google Shape;4397;g9ce5076d81_0_1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8" name="Google Shape;4398;g9ce5076d81_0_1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a4de589fc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a4de589fc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7" name="Google Shape;3777;g98f7a1784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8" name="Google Shape;3778;g98f7a1784c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9" name="Google Shape;4929;g9e75302db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0" name="Google Shape;4930;g9e75302db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342725" y="1299925"/>
            <a:ext cx="51387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327974" y="3352525"/>
            <a:ext cx="3168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1927713" y="1427332"/>
            <a:ext cx="2358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1"/>
          </p:nvPr>
        </p:nvSpPr>
        <p:spPr>
          <a:xfrm>
            <a:off x="1927714" y="1846620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2"/>
          </p:nvPr>
        </p:nvSpPr>
        <p:spPr>
          <a:xfrm>
            <a:off x="1927714" y="2537408"/>
            <a:ext cx="235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3"/>
          </p:nvPr>
        </p:nvSpPr>
        <p:spPr>
          <a:xfrm>
            <a:off x="1927714" y="2956055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4"/>
          </p:nvPr>
        </p:nvSpPr>
        <p:spPr>
          <a:xfrm>
            <a:off x="1927713" y="3663127"/>
            <a:ext cx="2358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5"/>
          </p:nvPr>
        </p:nvSpPr>
        <p:spPr>
          <a:xfrm>
            <a:off x="1927714" y="4086027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6"/>
          </p:nvPr>
        </p:nvSpPr>
        <p:spPr>
          <a:xfrm>
            <a:off x="5753124" y="1427332"/>
            <a:ext cx="2358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7"/>
          </p:nvPr>
        </p:nvSpPr>
        <p:spPr>
          <a:xfrm>
            <a:off x="5753124" y="1844714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8"/>
          </p:nvPr>
        </p:nvSpPr>
        <p:spPr>
          <a:xfrm>
            <a:off x="5753124" y="2535758"/>
            <a:ext cx="2358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9"/>
          </p:nvPr>
        </p:nvSpPr>
        <p:spPr>
          <a:xfrm>
            <a:off x="5753124" y="2956055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3"/>
          </p:nvPr>
        </p:nvSpPr>
        <p:spPr>
          <a:xfrm>
            <a:off x="5753124" y="3663127"/>
            <a:ext cx="2358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4"/>
          </p:nvPr>
        </p:nvSpPr>
        <p:spPr>
          <a:xfrm>
            <a:off x="5753124" y="4086028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5" hasCustomPrompt="1"/>
          </p:nvPr>
        </p:nvSpPr>
        <p:spPr>
          <a:xfrm>
            <a:off x="1035075" y="1742380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6" hasCustomPrompt="1"/>
          </p:nvPr>
        </p:nvSpPr>
        <p:spPr>
          <a:xfrm>
            <a:off x="1035075" y="2852381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17" hasCustomPrompt="1"/>
          </p:nvPr>
        </p:nvSpPr>
        <p:spPr>
          <a:xfrm>
            <a:off x="1035075" y="3969262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8" hasCustomPrompt="1"/>
          </p:nvPr>
        </p:nvSpPr>
        <p:spPr>
          <a:xfrm>
            <a:off x="4872075" y="1744206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19" hasCustomPrompt="1"/>
          </p:nvPr>
        </p:nvSpPr>
        <p:spPr>
          <a:xfrm>
            <a:off x="4872075" y="2857906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0" hasCustomPrompt="1"/>
          </p:nvPr>
        </p:nvSpPr>
        <p:spPr>
          <a:xfrm>
            <a:off x="4872075" y="3969262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cxnSp>
        <p:nvCxnSpPr>
          <p:cNvPr id="63" name="Google Shape;63;p13"/>
          <p:cNvCxnSpPr/>
          <p:nvPr/>
        </p:nvCxnSpPr>
        <p:spPr>
          <a:xfrm>
            <a:off x="2596200" y="954413"/>
            <a:ext cx="39516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13"/>
          <p:cNvSpPr txBox="1">
            <a:spLocks noGrp="1"/>
          </p:cNvSpPr>
          <p:nvPr>
            <p:ph type="title" idx="21"/>
          </p:nvPr>
        </p:nvSpPr>
        <p:spPr>
          <a:xfrm>
            <a:off x="539400" y="45147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AND_BODY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945238" y="2097550"/>
            <a:ext cx="2139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2"/>
          </p:nvPr>
        </p:nvSpPr>
        <p:spPr>
          <a:xfrm>
            <a:off x="3505254" y="2097550"/>
            <a:ext cx="2139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3"/>
          </p:nvPr>
        </p:nvSpPr>
        <p:spPr>
          <a:xfrm>
            <a:off x="6062362" y="2097550"/>
            <a:ext cx="2139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945238" y="1742875"/>
            <a:ext cx="2139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 idx="4"/>
          </p:nvPr>
        </p:nvSpPr>
        <p:spPr>
          <a:xfrm>
            <a:off x="3505254" y="1742875"/>
            <a:ext cx="2139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5"/>
          </p:nvPr>
        </p:nvSpPr>
        <p:spPr>
          <a:xfrm>
            <a:off x="6062212" y="1742875"/>
            <a:ext cx="2139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 idx="6"/>
          </p:nvPr>
        </p:nvSpPr>
        <p:spPr>
          <a:xfrm>
            <a:off x="539400" y="45147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79" name="Google Shape;79;p16"/>
          <p:cNvCxnSpPr/>
          <p:nvPr/>
        </p:nvCxnSpPr>
        <p:spPr>
          <a:xfrm>
            <a:off x="2596200" y="954413"/>
            <a:ext cx="39516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6"/>
          <p:cNvSpPr txBox="1">
            <a:spLocks noGrp="1"/>
          </p:cNvSpPr>
          <p:nvPr>
            <p:ph type="subTitle" idx="7"/>
          </p:nvPr>
        </p:nvSpPr>
        <p:spPr>
          <a:xfrm>
            <a:off x="942338" y="3757132"/>
            <a:ext cx="21393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8"/>
          </p:nvPr>
        </p:nvSpPr>
        <p:spPr>
          <a:xfrm>
            <a:off x="3505404" y="3757132"/>
            <a:ext cx="21393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9"/>
          </p:nvPr>
        </p:nvSpPr>
        <p:spPr>
          <a:xfrm>
            <a:off x="6062362" y="3757132"/>
            <a:ext cx="21393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 idx="13"/>
          </p:nvPr>
        </p:nvSpPr>
        <p:spPr>
          <a:xfrm>
            <a:off x="942188" y="3396175"/>
            <a:ext cx="2139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 idx="14"/>
          </p:nvPr>
        </p:nvSpPr>
        <p:spPr>
          <a:xfrm>
            <a:off x="3505254" y="3396175"/>
            <a:ext cx="2139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 idx="15"/>
          </p:nvPr>
        </p:nvSpPr>
        <p:spPr>
          <a:xfrm>
            <a:off x="6062212" y="3396175"/>
            <a:ext cx="2139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1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1461825" y="1483075"/>
            <a:ext cx="2670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1"/>
          </p:nvPr>
        </p:nvSpPr>
        <p:spPr>
          <a:xfrm>
            <a:off x="1458250" y="1823100"/>
            <a:ext cx="26664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title" idx="2"/>
          </p:nvPr>
        </p:nvSpPr>
        <p:spPr>
          <a:xfrm>
            <a:off x="5452650" y="3203869"/>
            <a:ext cx="2670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3"/>
          </p:nvPr>
        </p:nvSpPr>
        <p:spPr>
          <a:xfrm>
            <a:off x="5454400" y="3524400"/>
            <a:ext cx="26664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 idx="4"/>
          </p:nvPr>
        </p:nvSpPr>
        <p:spPr>
          <a:xfrm>
            <a:off x="1461825" y="3158849"/>
            <a:ext cx="2670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5"/>
          </p:nvPr>
        </p:nvSpPr>
        <p:spPr>
          <a:xfrm>
            <a:off x="1458250" y="3474775"/>
            <a:ext cx="26664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cxnSp>
        <p:nvCxnSpPr>
          <p:cNvPr id="128" name="Google Shape;128;p21"/>
          <p:cNvCxnSpPr/>
          <p:nvPr/>
        </p:nvCxnSpPr>
        <p:spPr>
          <a:xfrm>
            <a:off x="2596200" y="954413"/>
            <a:ext cx="39516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21"/>
          <p:cNvSpPr txBox="1">
            <a:spLocks noGrp="1"/>
          </p:cNvSpPr>
          <p:nvPr>
            <p:ph type="title" idx="6"/>
          </p:nvPr>
        </p:nvSpPr>
        <p:spPr>
          <a:xfrm>
            <a:off x="539400" y="45147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7"/>
          </p:nvPr>
        </p:nvSpPr>
        <p:spPr>
          <a:xfrm>
            <a:off x="5452650" y="1482791"/>
            <a:ext cx="2670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8"/>
          </p:nvPr>
        </p:nvSpPr>
        <p:spPr>
          <a:xfrm>
            <a:off x="5454400" y="1853790"/>
            <a:ext cx="26664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4410725" y="520375"/>
            <a:ext cx="4297800" cy="64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4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/>
          <p:nvPr/>
        </p:nvSpPr>
        <p:spPr>
          <a:xfrm>
            <a:off x="4486925" y="3127650"/>
            <a:ext cx="40101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CREDITS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 This presentation template was created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and infographics &amp; images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24"/>
          <p:cNvSpPr txBox="1">
            <a:spLocks noGrp="1"/>
          </p:cNvSpPr>
          <p:nvPr>
            <p:ph type="subTitle" idx="1"/>
          </p:nvPr>
        </p:nvSpPr>
        <p:spPr>
          <a:xfrm>
            <a:off x="4819800" y="1251000"/>
            <a:ext cx="3353100" cy="1213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 b="1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 b="1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 b="1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 b="1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 b="1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 b="1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 b="1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 b="1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 b="1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●"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○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■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○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■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○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Open Sans"/>
              <a:buChar char="■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2" r:id="rId4"/>
    <p:sldLayoutId id="2147483667" r:id="rId5"/>
    <p:sldLayoutId id="2147483670" r:id="rId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ctrTitle"/>
          </p:nvPr>
        </p:nvSpPr>
        <p:spPr>
          <a:xfrm>
            <a:off x="2834182" y="1545450"/>
            <a:ext cx="6309818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spc="100" dirty="0">
                <a:solidFill>
                  <a:schemeClr val="lt2"/>
                </a:solidFill>
              </a:rPr>
              <a:t>E.C.C.C</a:t>
            </a:r>
            <a:endParaRPr sz="8800" spc="100" dirty="0">
              <a:solidFill>
                <a:schemeClr val="lt2"/>
              </a:solidFill>
            </a:endParaRPr>
          </a:p>
        </p:txBody>
      </p:sp>
      <p:grpSp>
        <p:nvGrpSpPr>
          <p:cNvPr id="170" name="Google Shape;170;p27"/>
          <p:cNvGrpSpPr/>
          <p:nvPr/>
        </p:nvGrpSpPr>
        <p:grpSpPr>
          <a:xfrm>
            <a:off x="712748" y="-275675"/>
            <a:ext cx="3681860" cy="5510875"/>
            <a:chOff x="712748" y="-275675"/>
            <a:chExt cx="3681860" cy="5510875"/>
          </a:xfrm>
        </p:grpSpPr>
        <p:grpSp>
          <p:nvGrpSpPr>
            <p:cNvPr id="171" name="Google Shape;171;p27"/>
            <p:cNvGrpSpPr/>
            <p:nvPr/>
          </p:nvGrpSpPr>
          <p:grpSpPr>
            <a:xfrm rot="490529" flipH="1">
              <a:off x="3391570" y="-214468"/>
              <a:ext cx="934489" cy="1030855"/>
              <a:chOff x="1996493" y="2546282"/>
              <a:chExt cx="934524" cy="1030894"/>
            </a:xfrm>
          </p:grpSpPr>
          <p:sp>
            <p:nvSpPr>
              <p:cNvPr id="172" name="Google Shape;172;p27"/>
              <p:cNvSpPr/>
              <p:nvPr/>
            </p:nvSpPr>
            <p:spPr>
              <a:xfrm>
                <a:off x="2024655" y="2566377"/>
                <a:ext cx="896279" cy="990704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3755" extrusionOk="0">
                    <a:moveTo>
                      <a:pt x="9682" y="13754"/>
                    </a:moveTo>
                    <a:cubicBezTo>
                      <a:pt x="10100" y="13448"/>
                      <a:pt x="10463" y="13196"/>
                      <a:pt x="10770" y="12917"/>
                    </a:cubicBezTo>
                    <a:cubicBezTo>
                      <a:pt x="11132" y="12583"/>
                      <a:pt x="11411" y="12248"/>
                      <a:pt x="11634" y="11885"/>
                    </a:cubicBezTo>
                    <a:cubicBezTo>
                      <a:pt x="11969" y="11411"/>
                      <a:pt x="12165" y="10909"/>
                      <a:pt x="12304" y="10434"/>
                    </a:cubicBezTo>
                    <a:cubicBezTo>
                      <a:pt x="12416" y="9904"/>
                      <a:pt x="12444" y="9374"/>
                      <a:pt x="12388" y="8872"/>
                    </a:cubicBezTo>
                    <a:cubicBezTo>
                      <a:pt x="12304" y="8370"/>
                      <a:pt x="12137" y="7868"/>
                      <a:pt x="11913" y="7421"/>
                    </a:cubicBezTo>
                    <a:cubicBezTo>
                      <a:pt x="11690" y="6975"/>
                      <a:pt x="11355" y="6529"/>
                      <a:pt x="10993" y="6082"/>
                    </a:cubicBezTo>
                    <a:cubicBezTo>
                      <a:pt x="9737" y="4715"/>
                      <a:pt x="8063" y="4073"/>
                      <a:pt x="6334" y="3432"/>
                    </a:cubicBezTo>
                    <a:lnTo>
                      <a:pt x="6194" y="3376"/>
                    </a:lnTo>
                    <a:cubicBezTo>
                      <a:pt x="6166" y="3432"/>
                      <a:pt x="6110" y="3376"/>
                      <a:pt x="6055" y="3348"/>
                    </a:cubicBezTo>
                    <a:lnTo>
                      <a:pt x="6055" y="3348"/>
                    </a:lnTo>
                    <a:cubicBezTo>
                      <a:pt x="5357" y="3069"/>
                      <a:pt x="4632" y="2790"/>
                      <a:pt x="3962" y="2455"/>
                    </a:cubicBezTo>
                    <a:cubicBezTo>
                      <a:pt x="3962" y="2455"/>
                      <a:pt x="3934" y="2455"/>
                      <a:pt x="3934" y="2399"/>
                    </a:cubicBezTo>
                    <a:lnTo>
                      <a:pt x="3516" y="2204"/>
                    </a:lnTo>
                    <a:cubicBezTo>
                      <a:pt x="2930" y="1842"/>
                      <a:pt x="2428" y="1535"/>
                      <a:pt x="2009" y="1228"/>
                    </a:cubicBezTo>
                    <a:cubicBezTo>
                      <a:pt x="1451" y="809"/>
                      <a:pt x="1089" y="447"/>
                      <a:pt x="838" y="168"/>
                    </a:cubicBezTo>
                    <a:cubicBezTo>
                      <a:pt x="670" y="28"/>
                      <a:pt x="475" y="0"/>
                      <a:pt x="335" y="84"/>
                    </a:cubicBezTo>
                    <a:cubicBezTo>
                      <a:pt x="280" y="112"/>
                      <a:pt x="252" y="140"/>
                      <a:pt x="168" y="168"/>
                    </a:cubicBezTo>
                    <a:cubicBezTo>
                      <a:pt x="140" y="223"/>
                      <a:pt x="56" y="279"/>
                      <a:pt x="56" y="363"/>
                    </a:cubicBezTo>
                    <a:cubicBezTo>
                      <a:pt x="1" y="502"/>
                      <a:pt x="1" y="670"/>
                      <a:pt x="168" y="837"/>
                    </a:cubicBezTo>
                    <a:cubicBezTo>
                      <a:pt x="447" y="1116"/>
                      <a:pt x="865" y="1507"/>
                      <a:pt x="1451" y="1953"/>
                    </a:cubicBezTo>
                    <a:cubicBezTo>
                      <a:pt x="1898" y="2260"/>
                      <a:pt x="2428" y="2651"/>
                      <a:pt x="3069" y="3013"/>
                    </a:cubicBezTo>
                    <a:cubicBezTo>
                      <a:pt x="3934" y="3488"/>
                      <a:pt x="4911" y="3878"/>
                      <a:pt x="5887" y="4269"/>
                    </a:cubicBezTo>
                    <a:cubicBezTo>
                      <a:pt x="7199" y="4771"/>
                      <a:pt x="8538" y="5273"/>
                      <a:pt x="9570" y="6110"/>
                    </a:cubicBezTo>
                    <a:cubicBezTo>
                      <a:pt x="9626" y="6110"/>
                      <a:pt x="9626" y="6138"/>
                      <a:pt x="9654" y="6138"/>
                    </a:cubicBezTo>
                    <a:cubicBezTo>
                      <a:pt x="9905" y="6361"/>
                      <a:pt x="10100" y="6529"/>
                      <a:pt x="10323" y="6780"/>
                    </a:cubicBezTo>
                    <a:cubicBezTo>
                      <a:pt x="10630" y="7114"/>
                      <a:pt x="10909" y="7505"/>
                      <a:pt x="11104" y="7896"/>
                    </a:cubicBezTo>
                    <a:cubicBezTo>
                      <a:pt x="11328" y="8258"/>
                      <a:pt x="11467" y="8677"/>
                      <a:pt x="11495" y="9067"/>
                    </a:cubicBezTo>
                    <a:cubicBezTo>
                      <a:pt x="11579" y="9486"/>
                      <a:pt x="11523" y="9876"/>
                      <a:pt x="11439" y="10295"/>
                    </a:cubicBezTo>
                    <a:cubicBezTo>
                      <a:pt x="11328" y="10686"/>
                      <a:pt x="11160" y="11104"/>
                      <a:pt x="10909" y="11439"/>
                    </a:cubicBezTo>
                    <a:cubicBezTo>
                      <a:pt x="10742" y="11718"/>
                      <a:pt x="10519" y="11969"/>
                      <a:pt x="10267" y="12220"/>
                    </a:cubicBezTo>
                    <a:cubicBezTo>
                      <a:pt x="10044" y="12415"/>
                      <a:pt x="9793" y="12666"/>
                      <a:pt x="9486" y="12862"/>
                    </a:cubicBezTo>
                    <a:cubicBezTo>
                      <a:pt x="9486" y="13224"/>
                      <a:pt x="9542" y="13503"/>
                      <a:pt x="9709" y="13754"/>
                    </a:cubicBezTo>
                    <a:cubicBezTo>
                      <a:pt x="9654" y="13699"/>
                      <a:pt x="9654" y="13699"/>
                      <a:pt x="9682" y="13754"/>
                    </a:cubicBezTo>
                    <a:close/>
                  </a:path>
                </a:pathLst>
              </a:custGeom>
              <a:solidFill>
                <a:srgbClr val="5188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7"/>
              <p:cNvSpPr/>
              <p:nvPr/>
            </p:nvSpPr>
            <p:spPr>
              <a:xfrm>
                <a:off x="2768181" y="3018485"/>
                <a:ext cx="14117" cy="20167"/>
              </a:xfrm>
              <a:custGeom>
                <a:avLst/>
                <a:gdLst/>
                <a:ahLst/>
                <a:cxnLst/>
                <a:rect l="l" t="t" r="r" b="b"/>
                <a:pathLst>
                  <a:path w="196" h="280" extrusionOk="0">
                    <a:moveTo>
                      <a:pt x="168" y="252"/>
                    </a:moveTo>
                    <a:cubicBezTo>
                      <a:pt x="196" y="140"/>
                      <a:pt x="112" y="0"/>
                      <a:pt x="0" y="0"/>
                    </a:cubicBezTo>
                    <a:cubicBezTo>
                      <a:pt x="0" y="112"/>
                      <a:pt x="56" y="279"/>
                      <a:pt x="168" y="2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7"/>
              <p:cNvSpPr/>
              <p:nvPr/>
            </p:nvSpPr>
            <p:spPr>
              <a:xfrm>
                <a:off x="2601369" y="2918008"/>
                <a:ext cx="158815" cy="96513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1340" extrusionOk="0">
                    <a:moveTo>
                      <a:pt x="1" y="84"/>
                    </a:moveTo>
                    <a:cubicBezTo>
                      <a:pt x="56" y="140"/>
                      <a:pt x="503" y="363"/>
                      <a:pt x="559" y="391"/>
                    </a:cubicBezTo>
                    <a:lnTo>
                      <a:pt x="1647" y="1005"/>
                    </a:lnTo>
                    <a:cubicBezTo>
                      <a:pt x="1758" y="1089"/>
                      <a:pt x="2093" y="1284"/>
                      <a:pt x="2205" y="1340"/>
                    </a:cubicBezTo>
                    <a:cubicBezTo>
                      <a:pt x="2205" y="1200"/>
                      <a:pt x="1842" y="1005"/>
                      <a:pt x="1758" y="949"/>
                    </a:cubicBezTo>
                    <a:cubicBezTo>
                      <a:pt x="1563" y="837"/>
                      <a:pt x="1396" y="726"/>
                      <a:pt x="1200" y="586"/>
                    </a:cubicBezTo>
                    <a:cubicBezTo>
                      <a:pt x="1061" y="531"/>
                      <a:pt x="140" y="1"/>
                      <a:pt x="1" y="8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7"/>
              <p:cNvSpPr/>
              <p:nvPr/>
            </p:nvSpPr>
            <p:spPr>
              <a:xfrm>
                <a:off x="2595318" y="2897913"/>
                <a:ext cx="124675" cy="66407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922" extrusionOk="0">
                    <a:moveTo>
                      <a:pt x="1" y="112"/>
                    </a:moveTo>
                    <a:cubicBezTo>
                      <a:pt x="29" y="168"/>
                      <a:pt x="698" y="447"/>
                      <a:pt x="838" y="531"/>
                    </a:cubicBezTo>
                    <a:cubicBezTo>
                      <a:pt x="894" y="559"/>
                      <a:pt x="977" y="559"/>
                      <a:pt x="1061" y="586"/>
                    </a:cubicBezTo>
                    <a:lnTo>
                      <a:pt x="1284" y="698"/>
                    </a:lnTo>
                    <a:cubicBezTo>
                      <a:pt x="1396" y="782"/>
                      <a:pt x="1591" y="921"/>
                      <a:pt x="1731" y="921"/>
                    </a:cubicBezTo>
                    <a:cubicBezTo>
                      <a:pt x="1703" y="726"/>
                      <a:pt x="1117" y="503"/>
                      <a:pt x="977" y="419"/>
                    </a:cubicBezTo>
                    <a:cubicBezTo>
                      <a:pt x="782" y="363"/>
                      <a:pt x="57" y="1"/>
                      <a:pt x="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7"/>
              <p:cNvSpPr/>
              <p:nvPr/>
            </p:nvSpPr>
            <p:spPr>
              <a:xfrm>
                <a:off x="2026672" y="2610529"/>
                <a:ext cx="60357" cy="56396"/>
              </a:xfrm>
              <a:custGeom>
                <a:avLst/>
                <a:gdLst/>
                <a:ahLst/>
                <a:cxnLst/>
                <a:rect l="l" t="t" r="r" b="b"/>
                <a:pathLst>
                  <a:path w="838" h="783" extrusionOk="0">
                    <a:moveTo>
                      <a:pt x="837" y="754"/>
                    </a:moveTo>
                    <a:lnTo>
                      <a:pt x="837" y="726"/>
                    </a:lnTo>
                    <a:cubicBezTo>
                      <a:pt x="837" y="671"/>
                      <a:pt x="726" y="587"/>
                      <a:pt x="698" y="587"/>
                    </a:cubicBezTo>
                    <a:cubicBezTo>
                      <a:pt x="558" y="447"/>
                      <a:pt x="363" y="252"/>
                      <a:pt x="224" y="113"/>
                    </a:cubicBezTo>
                    <a:cubicBezTo>
                      <a:pt x="168" y="57"/>
                      <a:pt x="168" y="57"/>
                      <a:pt x="112" y="1"/>
                    </a:cubicBezTo>
                    <a:cubicBezTo>
                      <a:pt x="0" y="196"/>
                      <a:pt x="698" y="782"/>
                      <a:pt x="837" y="75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7"/>
              <p:cNvSpPr/>
              <p:nvPr/>
            </p:nvSpPr>
            <p:spPr>
              <a:xfrm>
                <a:off x="2711929" y="3458564"/>
                <a:ext cx="50273" cy="4026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559" extrusionOk="0">
                    <a:moveTo>
                      <a:pt x="0" y="558"/>
                    </a:moveTo>
                    <a:cubicBezTo>
                      <a:pt x="195" y="558"/>
                      <a:pt x="335" y="419"/>
                      <a:pt x="419" y="335"/>
                    </a:cubicBezTo>
                    <a:cubicBezTo>
                      <a:pt x="530" y="279"/>
                      <a:pt x="670" y="140"/>
                      <a:pt x="698" y="0"/>
                    </a:cubicBezTo>
                    <a:cubicBezTo>
                      <a:pt x="558" y="0"/>
                      <a:pt x="279" y="279"/>
                      <a:pt x="140" y="391"/>
                    </a:cubicBezTo>
                    <a:cubicBezTo>
                      <a:pt x="112" y="419"/>
                      <a:pt x="84" y="419"/>
                      <a:pt x="56" y="447"/>
                    </a:cubicBezTo>
                    <a:cubicBezTo>
                      <a:pt x="0" y="475"/>
                      <a:pt x="0" y="475"/>
                      <a:pt x="0" y="55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7"/>
              <p:cNvSpPr/>
              <p:nvPr/>
            </p:nvSpPr>
            <p:spPr>
              <a:xfrm>
                <a:off x="2042734" y="2606567"/>
                <a:ext cx="46312" cy="46240"/>
              </a:xfrm>
              <a:custGeom>
                <a:avLst/>
                <a:gdLst/>
                <a:ahLst/>
                <a:cxnLst/>
                <a:rect l="l" t="t" r="r" b="b"/>
                <a:pathLst>
                  <a:path w="643" h="642" extrusionOk="0">
                    <a:moveTo>
                      <a:pt x="29" y="0"/>
                    </a:moveTo>
                    <a:cubicBezTo>
                      <a:pt x="1" y="112"/>
                      <a:pt x="168" y="223"/>
                      <a:pt x="280" y="307"/>
                    </a:cubicBezTo>
                    <a:cubicBezTo>
                      <a:pt x="308" y="363"/>
                      <a:pt x="559" y="642"/>
                      <a:pt x="614" y="530"/>
                    </a:cubicBezTo>
                    <a:cubicBezTo>
                      <a:pt x="642" y="502"/>
                      <a:pt x="280" y="140"/>
                      <a:pt x="224" y="84"/>
                    </a:cubicBezTo>
                    <a:cubicBezTo>
                      <a:pt x="84" y="0"/>
                      <a:pt x="84" y="0"/>
                      <a:pt x="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7"/>
              <p:cNvSpPr/>
              <p:nvPr/>
            </p:nvSpPr>
            <p:spPr>
              <a:xfrm>
                <a:off x="2635509" y="2899930"/>
                <a:ext cx="50345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699" h="447" extrusionOk="0">
                    <a:moveTo>
                      <a:pt x="1" y="56"/>
                    </a:moveTo>
                    <a:cubicBezTo>
                      <a:pt x="1" y="140"/>
                      <a:pt x="140" y="196"/>
                      <a:pt x="308" y="279"/>
                    </a:cubicBezTo>
                    <a:cubicBezTo>
                      <a:pt x="419" y="363"/>
                      <a:pt x="587" y="447"/>
                      <a:pt x="698" y="447"/>
                    </a:cubicBezTo>
                    <a:cubicBezTo>
                      <a:pt x="698" y="279"/>
                      <a:pt x="57" y="0"/>
                      <a:pt x="1" y="5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7"/>
              <p:cNvSpPr/>
              <p:nvPr/>
            </p:nvSpPr>
            <p:spPr>
              <a:xfrm>
                <a:off x="2062829" y="2596484"/>
                <a:ext cx="34212" cy="36229"/>
              </a:xfrm>
              <a:custGeom>
                <a:avLst/>
                <a:gdLst/>
                <a:ahLst/>
                <a:cxnLst/>
                <a:rect l="l" t="t" r="r" b="b"/>
                <a:pathLst>
                  <a:path w="475" h="503" extrusionOk="0">
                    <a:moveTo>
                      <a:pt x="475" y="419"/>
                    </a:moveTo>
                    <a:cubicBezTo>
                      <a:pt x="475" y="363"/>
                      <a:pt x="447" y="363"/>
                      <a:pt x="280" y="168"/>
                    </a:cubicBezTo>
                    <a:cubicBezTo>
                      <a:pt x="196" y="112"/>
                      <a:pt x="140" y="1"/>
                      <a:pt x="1" y="1"/>
                    </a:cubicBezTo>
                    <a:cubicBezTo>
                      <a:pt x="1" y="112"/>
                      <a:pt x="29" y="112"/>
                      <a:pt x="56" y="168"/>
                    </a:cubicBezTo>
                    <a:cubicBezTo>
                      <a:pt x="140" y="280"/>
                      <a:pt x="335" y="503"/>
                      <a:pt x="475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7"/>
              <p:cNvSpPr/>
              <p:nvPr/>
            </p:nvSpPr>
            <p:spPr>
              <a:xfrm>
                <a:off x="2719924" y="3502788"/>
                <a:ext cx="32267" cy="24128"/>
              </a:xfrm>
              <a:custGeom>
                <a:avLst/>
                <a:gdLst/>
                <a:ahLst/>
                <a:cxnLst/>
                <a:rect l="l" t="t" r="r" b="b"/>
                <a:pathLst>
                  <a:path w="448" h="335" extrusionOk="0">
                    <a:moveTo>
                      <a:pt x="447" y="0"/>
                    </a:moveTo>
                    <a:cubicBezTo>
                      <a:pt x="308" y="0"/>
                      <a:pt x="1" y="195"/>
                      <a:pt x="112" y="279"/>
                    </a:cubicBezTo>
                    <a:cubicBezTo>
                      <a:pt x="140" y="335"/>
                      <a:pt x="363" y="195"/>
                      <a:pt x="419" y="140"/>
                    </a:cubicBezTo>
                    <a:cubicBezTo>
                      <a:pt x="447" y="112"/>
                      <a:pt x="447" y="112"/>
                      <a:pt x="44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7"/>
              <p:cNvSpPr/>
              <p:nvPr/>
            </p:nvSpPr>
            <p:spPr>
              <a:xfrm>
                <a:off x="2721941" y="3482693"/>
                <a:ext cx="34212" cy="26145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63" extrusionOk="0">
                    <a:moveTo>
                      <a:pt x="475" y="56"/>
                    </a:moveTo>
                    <a:cubicBezTo>
                      <a:pt x="363" y="0"/>
                      <a:pt x="335" y="84"/>
                      <a:pt x="224" y="112"/>
                    </a:cubicBezTo>
                    <a:cubicBezTo>
                      <a:pt x="196" y="140"/>
                      <a:pt x="1" y="223"/>
                      <a:pt x="84" y="279"/>
                    </a:cubicBezTo>
                    <a:cubicBezTo>
                      <a:pt x="140" y="363"/>
                      <a:pt x="475" y="195"/>
                      <a:pt x="475" y="5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7"/>
              <p:cNvSpPr/>
              <p:nvPr/>
            </p:nvSpPr>
            <p:spPr>
              <a:xfrm>
                <a:off x="2567228" y="2899930"/>
                <a:ext cx="28162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36" extrusionOk="0">
                    <a:moveTo>
                      <a:pt x="0" y="84"/>
                    </a:moveTo>
                    <a:cubicBezTo>
                      <a:pt x="0" y="196"/>
                      <a:pt x="279" y="335"/>
                      <a:pt x="335" y="279"/>
                    </a:cubicBezTo>
                    <a:cubicBezTo>
                      <a:pt x="391" y="224"/>
                      <a:pt x="335" y="224"/>
                      <a:pt x="251" y="112"/>
                    </a:cubicBezTo>
                    <a:cubicBezTo>
                      <a:pt x="168" y="84"/>
                      <a:pt x="56" y="0"/>
                      <a:pt x="0" y="8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7"/>
              <p:cNvSpPr/>
              <p:nvPr/>
            </p:nvSpPr>
            <p:spPr>
              <a:xfrm>
                <a:off x="2076874" y="2594467"/>
                <a:ext cx="28234" cy="22184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08" extrusionOk="0">
                    <a:moveTo>
                      <a:pt x="85" y="29"/>
                    </a:moveTo>
                    <a:cubicBezTo>
                      <a:pt x="1" y="112"/>
                      <a:pt x="113" y="140"/>
                      <a:pt x="140" y="168"/>
                    </a:cubicBezTo>
                    <a:cubicBezTo>
                      <a:pt x="168" y="196"/>
                      <a:pt x="252" y="308"/>
                      <a:pt x="308" y="252"/>
                    </a:cubicBezTo>
                    <a:cubicBezTo>
                      <a:pt x="392" y="168"/>
                      <a:pt x="140" y="29"/>
                      <a:pt x="140" y="29"/>
                    </a:cubicBezTo>
                    <a:cubicBezTo>
                      <a:pt x="29" y="1"/>
                      <a:pt x="113" y="1"/>
                      <a:pt x="85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7"/>
              <p:cNvSpPr/>
              <p:nvPr/>
            </p:nvSpPr>
            <p:spPr>
              <a:xfrm>
                <a:off x="2625497" y="2885885"/>
                <a:ext cx="26217" cy="14117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96" extrusionOk="0">
                    <a:moveTo>
                      <a:pt x="307" y="195"/>
                    </a:moveTo>
                    <a:cubicBezTo>
                      <a:pt x="363" y="195"/>
                      <a:pt x="363" y="140"/>
                      <a:pt x="307" y="112"/>
                    </a:cubicBezTo>
                    <a:cubicBezTo>
                      <a:pt x="279" y="56"/>
                      <a:pt x="196" y="0"/>
                      <a:pt x="140" y="28"/>
                    </a:cubicBezTo>
                    <a:cubicBezTo>
                      <a:pt x="0" y="28"/>
                      <a:pt x="224" y="195"/>
                      <a:pt x="307" y="19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7"/>
              <p:cNvSpPr/>
              <p:nvPr/>
            </p:nvSpPr>
            <p:spPr>
              <a:xfrm>
                <a:off x="2721941" y="2964249"/>
                <a:ext cx="20167" cy="14117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96" extrusionOk="0">
                    <a:moveTo>
                      <a:pt x="252" y="168"/>
                    </a:moveTo>
                    <a:cubicBezTo>
                      <a:pt x="280" y="56"/>
                      <a:pt x="112" y="0"/>
                      <a:pt x="56" y="28"/>
                    </a:cubicBezTo>
                    <a:cubicBezTo>
                      <a:pt x="56" y="56"/>
                      <a:pt x="1" y="140"/>
                      <a:pt x="140" y="195"/>
                    </a:cubicBezTo>
                    <a:cubicBezTo>
                      <a:pt x="224" y="195"/>
                      <a:pt x="252" y="168"/>
                      <a:pt x="252" y="16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7"/>
              <p:cNvSpPr/>
              <p:nvPr/>
            </p:nvSpPr>
            <p:spPr>
              <a:xfrm>
                <a:off x="2109070" y="2622629"/>
                <a:ext cx="14117" cy="16134"/>
              </a:xfrm>
              <a:custGeom>
                <a:avLst/>
                <a:gdLst/>
                <a:ahLst/>
                <a:cxnLst/>
                <a:rect l="l" t="t" r="r" b="b"/>
                <a:pathLst>
                  <a:path w="196" h="224" extrusionOk="0">
                    <a:moveTo>
                      <a:pt x="0" y="28"/>
                    </a:moveTo>
                    <a:cubicBezTo>
                      <a:pt x="0" y="168"/>
                      <a:pt x="140" y="224"/>
                      <a:pt x="196" y="140"/>
                    </a:cubicBezTo>
                    <a:cubicBezTo>
                      <a:pt x="196" y="84"/>
                      <a:pt x="140" y="56"/>
                      <a:pt x="112" y="28"/>
                    </a:cubicBezTo>
                    <a:cubicBezTo>
                      <a:pt x="56" y="0"/>
                      <a:pt x="56" y="28"/>
                      <a:pt x="0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7"/>
              <p:cNvSpPr/>
              <p:nvPr/>
            </p:nvSpPr>
            <p:spPr>
              <a:xfrm>
                <a:off x="2766165" y="3446464"/>
                <a:ext cx="12100" cy="12172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69" extrusionOk="0">
                    <a:moveTo>
                      <a:pt x="0" y="85"/>
                    </a:moveTo>
                    <a:cubicBezTo>
                      <a:pt x="84" y="168"/>
                      <a:pt x="168" y="57"/>
                      <a:pt x="84" y="1"/>
                    </a:cubicBezTo>
                    <a:cubicBezTo>
                      <a:pt x="28" y="1"/>
                      <a:pt x="0" y="29"/>
                      <a:pt x="0" y="8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7"/>
              <p:cNvSpPr/>
              <p:nvPr/>
            </p:nvSpPr>
            <p:spPr>
              <a:xfrm>
                <a:off x="2772215" y="3492704"/>
                <a:ext cx="14117" cy="10156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41" extrusionOk="0">
                    <a:moveTo>
                      <a:pt x="84" y="140"/>
                    </a:moveTo>
                    <a:cubicBezTo>
                      <a:pt x="140" y="140"/>
                      <a:pt x="140" y="140"/>
                      <a:pt x="195" y="84"/>
                    </a:cubicBezTo>
                    <a:cubicBezTo>
                      <a:pt x="195" y="1"/>
                      <a:pt x="195" y="1"/>
                      <a:pt x="112" y="1"/>
                    </a:cubicBezTo>
                    <a:cubicBezTo>
                      <a:pt x="56" y="56"/>
                      <a:pt x="0" y="84"/>
                      <a:pt x="84" y="1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7"/>
              <p:cNvSpPr/>
              <p:nvPr/>
            </p:nvSpPr>
            <p:spPr>
              <a:xfrm>
                <a:off x="1996493" y="2546282"/>
                <a:ext cx="934524" cy="1030894"/>
              </a:xfrm>
              <a:custGeom>
                <a:avLst/>
                <a:gdLst/>
                <a:ahLst/>
                <a:cxnLst/>
                <a:rect l="l" t="t" r="r" b="b"/>
                <a:pathLst>
                  <a:path w="12975" h="14313" extrusionOk="0">
                    <a:moveTo>
                      <a:pt x="9738" y="13113"/>
                    </a:moveTo>
                    <a:cubicBezTo>
                      <a:pt x="9710" y="13141"/>
                      <a:pt x="9626" y="13141"/>
                      <a:pt x="9570" y="13085"/>
                    </a:cubicBezTo>
                    <a:cubicBezTo>
                      <a:pt x="9515" y="13001"/>
                      <a:pt x="9515" y="12945"/>
                      <a:pt x="9598" y="12917"/>
                    </a:cubicBezTo>
                    <a:cubicBezTo>
                      <a:pt x="9905" y="12694"/>
                      <a:pt x="10184" y="12443"/>
                      <a:pt x="10435" y="12248"/>
                    </a:cubicBezTo>
                    <a:cubicBezTo>
                      <a:pt x="10686" y="11997"/>
                      <a:pt x="10882" y="11746"/>
                      <a:pt x="11021" y="11523"/>
                    </a:cubicBezTo>
                    <a:cubicBezTo>
                      <a:pt x="11272" y="11160"/>
                      <a:pt x="11440" y="10769"/>
                      <a:pt x="11523" y="10434"/>
                    </a:cubicBezTo>
                    <a:cubicBezTo>
                      <a:pt x="11607" y="10044"/>
                      <a:pt x="11607" y="9653"/>
                      <a:pt x="11579" y="9291"/>
                    </a:cubicBezTo>
                    <a:cubicBezTo>
                      <a:pt x="11523" y="8900"/>
                      <a:pt x="11412" y="8509"/>
                      <a:pt x="11189" y="8175"/>
                    </a:cubicBezTo>
                    <a:cubicBezTo>
                      <a:pt x="10993" y="7784"/>
                      <a:pt x="10742" y="7421"/>
                      <a:pt x="10435" y="7087"/>
                    </a:cubicBezTo>
                    <a:cubicBezTo>
                      <a:pt x="9319" y="5887"/>
                      <a:pt x="7701" y="5273"/>
                      <a:pt x="6083" y="4631"/>
                    </a:cubicBezTo>
                    <a:cubicBezTo>
                      <a:pt x="5107" y="4269"/>
                      <a:pt x="4130" y="3878"/>
                      <a:pt x="3209" y="3376"/>
                    </a:cubicBezTo>
                    <a:cubicBezTo>
                      <a:pt x="2596" y="3013"/>
                      <a:pt x="2038" y="2651"/>
                      <a:pt x="1563" y="2344"/>
                    </a:cubicBezTo>
                    <a:cubicBezTo>
                      <a:pt x="977" y="1897"/>
                      <a:pt x="531" y="1479"/>
                      <a:pt x="252" y="1200"/>
                    </a:cubicBezTo>
                    <a:cubicBezTo>
                      <a:pt x="29" y="949"/>
                      <a:pt x="1" y="670"/>
                      <a:pt x="113" y="447"/>
                    </a:cubicBezTo>
                    <a:cubicBezTo>
                      <a:pt x="140" y="391"/>
                      <a:pt x="224" y="279"/>
                      <a:pt x="280" y="251"/>
                    </a:cubicBezTo>
                    <a:cubicBezTo>
                      <a:pt x="364" y="168"/>
                      <a:pt x="419" y="140"/>
                      <a:pt x="531" y="112"/>
                    </a:cubicBezTo>
                    <a:cubicBezTo>
                      <a:pt x="782" y="0"/>
                      <a:pt x="1061" y="28"/>
                      <a:pt x="1256" y="279"/>
                    </a:cubicBezTo>
                    <a:cubicBezTo>
                      <a:pt x="1508" y="530"/>
                      <a:pt x="1898" y="865"/>
                      <a:pt x="2400" y="1284"/>
                    </a:cubicBezTo>
                    <a:cubicBezTo>
                      <a:pt x="2791" y="1618"/>
                      <a:pt x="3293" y="1925"/>
                      <a:pt x="3879" y="2232"/>
                    </a:cubicBezTo>
                    <a:cubicBezTo>
                      <a:pt x="4772" y="2762"/>
                      <a:pt x="5720" y="3097"/>
                      <a:pt x="6697" y="3488"/>
                    </a:cubicBezTo>
                    <a:cubicBezTo>
                      <a:pt x="8399" y="4157"/>
                      <a:pt x="10128" y="4827"/>
                      <a:pt x="11440" y="6222"/>
                    </a:cubicBezTo>
                    <a:cubicBezTo>
                      <a:pt x="11858" y="6668"/>
                      <a:pt x="12165" y="7114"/>
                      <a:pt x="12416" y="7617"/>
                    </a:cubicBezTo>
                    <a:cubicBezTo>
                      <a:pt x="12667" y="8091"/>
                      <a:pt x="12835" y="8593"/>
                      <a:pt x="12918" y="9095"/>
                    </a:cubicBezTo>
                    <a:cubicBezTo>
                      <a:pt x="12974" y="9625"/>
                      <a:pt x="12974" y="10183"/>
                      <a:pt x="12835" y="10741"/>
                    </a:cubicBezTo>
                    <a:cubicBezTo>
                      <a:pt x="12723" y="11271"/>
                      <a:pt x="12500" y="11801"/>
                      <a:pt x="12165" y="12276"/>
                    </a:cubicBezTo>
                    <a:cubicBezTo>
                      <a:pt x="11914" y="12638"/>
                      <a:pt x="11607" y="12973"/>
                      <a:pt x="11272" y="13336"/>
                    </a:cubicBezTo>
                    <a:cubicBezTo>
                      <a:pt x="10910" y="13643"/>
                      <a:pt x="10491" y="13950"/>
                      <a:pt x="10045" y="14257"/>
                    </a:cubicBezTo>
                    <a:cubicBezTo>
                      <a:pt x="10017" y="14312"/>
                      <a:pt x="9905" y="14257"/>
                      <a:pt x="9877" y="14229"/>
                    </a:cubicBezTo>
                    <a:cubicBezTo>
                      <a:pt x="9849" y="14173"/>
                      <a:pt x="9877" y="14089"/>
                      <a:pt x="9905" y="14061"/>
                    </a:cubicBezTo>
                    <a:cubicBezTo>
                      <a:pt x="10352" y="13782"/>
                      <a:pt x="10742" y="13475"/>
                      <a:pt x="11105" y="13141"/>
                    </a:cubicBezTo>
                    <a:cubicBezTo>
                      <a:pt x="11440" y="12834"/>
                      <a:pt x="11719" y="12499"/>
                      <a:pt x="11970" y="12136"/>
                    </a:cubicBezTo>
                    <a:cubicBezTo>
                      <a:pt x="12277" y="11662"/>
                      <a:pt x="12500" y="11160"/>
                      <a:pt x="12639" y="10686"/>
                    </a:cubicBezTo>
                    <a:cubicBezTo>
                      <a:pt x="12723" y="10155"/>
                      <a:pt x="12779" y="9625"/>
                      <a:pt x="12695" y="9095"/>
                    </a:cubicBezTo>
                    <a:cubicBezTo>
                      <a:pt x="12639" y="8621"/>
                      <a:pt x="12444" y="8119"/>
                      <a:pt x="12249" y="7672"/>
                    </a:cubicBezTo>
                    <a:cubicBezTo>
                      <a:pt x="11998" y="7226"/>
                      <a:pt x="11691" y="6780"/>
                      <a:pt x="11300" y="6305"/>
                    </a:cubicBezTo>
                    <a:cubicBezTo>
                      <a:pt x="10045" y="4966"/>
                      <a:pt x="8371" y="4325"/>
                      <a:pt x="6669" y="3655"/>
                    </a:cubicBezTo>
                    <a:cubicBezTo>
                      <a:pt x="5692" y="3292"/>
                      <a:pt x="4716" y="2902"/>
                      <a:pt x="3795" y="2400"/>
                    </a:cubicBezTo>
                    <a:cubicBezTo>
                      <a:pt x="3209" y="2065"/>
                      <a:pt x="2735" y="1758"/>
                      <a:pt x="2317" y="1423"/>
                    </a:cubicBezTo>
                    <a:cubicBezTo>
                      <a:pt x="1759" y="1005"/>
                      <a:pt x="1368" y="670"/>
                      <a:pt x="1117" y="391"/>
                    </a:cubicBezTo>
                    <a:cubicBezTo>
                      <a:pt x="950" y="251"/>
                      <a:pt x="782" y="223"/>
                      <a:pt x="643" y="279"/>
                    </a:cubicBezTo>
                    <a:cubicBezTo>
                      <a:pt x="559" y="307"/>
                      <a:pt x="531" y="363"/>
                      <a:pt x="447" y="391"/>
                    </a:cubicBezTo>
                    <a:cubicBezTo>
                      <a:pt x="419" y="419"/>
                      <a:pt x="364" y="502"/>
                      <a:pt x="364" y="558"/>
                    </a:cubicBezTo>
                    <a:cubicBezTo>
                      <a:pt x="280" y="698"/>
                      <a:pt x="280" y="865"/>
                      <a:pt x="447" y="1060"/>
                    </a:cubicBezTo>
                    <a:cubicBezTo>
                      <a:pt x="726" y="1339"/>
                      <a:pt x="1145" y="1702"/>
                      <a:pt x="1759" y="2176"/>
                    </a:cubicBezTo>
                    <a:cubicBezTo>
                      <a:pt x="2205" y="2483"/>
                      <a:pt x="2735" y="2874"/>
                      <a:pt x="3349" y="3209"/>
                    </a:cubicBezTo>
                    <a:cubicBezTo>
                      <a:pt x="4214" y="3711"/>
                      <a:pt x="5190" y="4073"/>
                      <a:pt x="6167" y="4464"/>
                    </a:cubicBezTo>
                    <a:cubicBezTo>
                      <a:pt x="7813" y="5106"/>
                      <a:pt x="9459" y="5719"/>
                      <a:pt x="10603" y="6975"/>
                    </a:cubicBezTo>
                    <a:cubicBezTo>
                      <a:pt x="10910" y="7338"/>
                      <a:pt x="11189" y="7700"/>
                      <a:pt x="11412" y="8091"/>
                    </a:cubicBezTo>
                    <a:cubicBezTo>
                      <a:pt x="11607" y="8482"/>
                      <a:pt x="11746" y="8900"/>
                      <a:pt x="11774" y="9291"/>
                    </a:cubicBezTo>
                    <a:cubicBezTo>
                      <a:pt x="11858" y="9709"/>
                      <a:pt x="11830" y="10072"/>
                      <a:pt x="11719" y="10490"/>
                    </a:cubicBezTo>
                    <a:cubicBezTo>
                      <a:pt x="11607" y="10881"/>
                      <a:pt x="11440" y="11299"/>
                      <a:pt x="11189" y="11662"/>
                    </a:cubicBezTo>
                    <a:cubicBezTo>
                      <a:pt x="11021" y="11941"/>
                      <a:pt x="10798" y="12164"/>
                      <a:pt x="10575" y="12415"/>
                    </a:cubicBezTo>
                    <a:cubicBezTo>
                      <a:pt x="10352" y="12638"/>
                      <a:pt x="10073" y="12917"/>
                      <a:pt x="9738" y="1311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" name="Google Shape;191;p27"/>
            <p:cNvGrpSpPr/>
            <p:nvPr/>
          </p:nvGrpSpPr>
          <p:grpSpPr>
            <a:xfrm>
              <a:off x="1255240" y="4204307"/>
              <a:ext cx="934524" cy="1030894"/>
              <a:chOff x="1996493" y="2546282"/>
              <a:chExt cx="934524" cy="1030894"/>
            </a:xfrm>
          </p:grpSpPr>
          <p:sp>
            <p:nvSpPr>
              <p:cNvPr id="192" name="Google Shape;192;p27"/>
              <p:cNvSpPr/>
              <p:nvPr/>
            </p:nvSpPr>
            <p:spPr>
              <a:xfrm>
                <a:off x="2024655" y="2566377"/>
                <a:ext cx="896279" cy="990704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3755" extrusionOk="0">
                    <a:moveTo>
                      <a:pt x="9682" y="13754"/>
                    </a:moveTo>
                    <a:cubicBezTo>
                      <a:pt x="10100" y="13448"/>
                      <a:pt x="10463" y="13196"/>
                      <a:pt x="10770" y="12917"/>
                    </a:cubicBezTo>
                    <a:cubicBezTo>
                      <a:pt x="11132" y="12583"/>
                      <a:pt x="11411" y="12248"/>
                      <a:pt x="11634" y="11885"/>
                    </a:cubicBezTo>
                    <a:cubicBezTo>
                      <a:pt x="11969" y="11411"/>
                      <a:pt x="12165" y="10909"/>
                      <a:pt x="12304" y="10434"/>
                    </a:cubicBezTo>
                    <a:cubicBezTo>
                      <a:pt x="12416" y="9904"/>
                      <a:pt x="12444" y="9374"/>
                      <a:pt x="12388" y="8872"/>
                    </a:cubicBezTo>
                    <a:cubicBezTo>
                      <a:pt x="12304" y="8370"/>
                      <a:pt x="12137" y="7868"/>
                      <a:pt x="11913" y="7421"/>
                    </a:cubicBezTo>
                    <a:cubicBezTo>
                      <a:pt x="11690" y="6975"/>
                      <a:pt x="11355" y="6529"/>
                      <a:pt x="10993" y="6082"/>
                    </a:cubicBezTo>
                    <a:cubicBezTo>
                      <a:pt x="9737" y="4715"/>
                      <a:pt x="8063" y="4073"/>
                      <a:pt x="6334" y="3432"/>
                    </a:cubicBezTo>
                    <a:lnTo>
                      <a:pt x="6194" y="3376"/>
                    </a:lnTo>
                    <a:cubicBezTo>
                      <a:pt x="6166" y="3432"/>
                      <a:pt x="6110" y="3376"/>
                      <a:pt x="6055" y="3348"/>
                    </a:cubicBezTo>
                    <a:lnTo>
                      <a:pt x="6055" y="3348"/>
                    </a:lnTo>
                    <a:cubicBezTo>
                      <a:pt x="5357" y="3069"/>
                      <a:pt x="4632" y="2790"/>
                      <a:pt x="3962" y="2455"/>
                    </a:cubicBezTo>
                    <a:cubicBezTo>
                      <a:pt x="3962" y="2455"/>
                      <a:pt x="3934" y="2455"/>
                      <a:pt x="3934" y="2399"/>
                    </a:cubicBezTo>
                    <a:lnTo>
                      <a:pt x="3516" y="2204"/>
                    </a:lnTo>
                    <a:cubicBezTo>
                      <a:pt x="2930" y="1842"/>
                      <a:pt x="2428" y="1535"/>
                      <a:pt x="2009" y="1228"/>
                    </a:cubicBezTo>
                    <a:cubicBezTo>
                      <a:pt x="1451" y="809"/>
                      <a:pt x="1089" y="447"/>
                      <a:pt x="838" y="168"/>
                    </a:cubicBezTo>
                    <a:cubicBezTo>
                      <a:pt x="670" y="28"/>
                      <a:pt x="475" y="0"/>
                      <a:pt x="335" y="84"/>
                    </a:cubicBezTo>
                    <a:cubicBezTo>
                      <a:pt x="280" y="112"/>
                      <a:pt x="252" y="140"/>
                      <a:pt x="168" y="168"/>
                    </a:cubicBezTo>
                    <a:cubicBezTo>
                      <a:pt x="140" y="223"/>
                      <a:pt x="56" y="279"/>
                      <a:pt x="56" y="363"/>
                    </a:cubicBezTo>
                    <a:cubicBezTo>
                      <a:pt x="1" y="502"/>
                      <a:pt x="1" y="670"/>
                      <a:pt x="168" y="837"/>
                    </a:cubicBezTo>
                    <a:cubicBezTo>
                      <a:pt x="447" y="1116"/>
                      <a:pt x="865" y="1507"/>
                      <a:pt x="1451" y="1953"/>
                    </a:cubicBezTo>
                    <a:cubicBezTo>
                      <a:pt x="1898" y="2260"/>
                      <a:pt x="2428" y="2651"/>
                      <a:pt x="3069" y="3013"/>
                    </a:cubicBezTo>
                    <a:cubicBezTo>
                      <a:pt x="3934" y="3488"/>
                      <a:pt x="4911" y="3878"/>
                      <a:pt x="5887" y="4269"/>
                    </a:cubicBezTo>
                    <a:cubicBezTo>
                      <a:pt x="7199" y="4771"/>
                      <a:pt x="8538" y="5273"/>
                      <a:pt x="9570" y="6110"/>
                    </a:cubicBezTo>
                    <a:cubicBezTo>
                      <a:pt x="9626" y="6110"/>
                      <a:pt x="9626" y="6138"/>
                      <a:pt x="9654" y="6138"/>
                    </a:cubicBezTo>
                    <a:cubicBezTo>
                      <a:pt x="9905" y="6361"/>
                      <a:pt x="10100" y="6529"/>
                      <a:pt x="10323" y="6780"/>
                    </a:cubicBezTo>
                    <a:cubicBezTo>
                      <a:pt x="10630" y="7114"/>
                      <a:pt x="10909" y="7505"/>
                      <a:pt x="11104" y="7896"/>
                    </a:cubicBezTo>
                    <a:cubicBezTo>
                      <a:pt x="11328" y="8258"/>
                      <a:pt x="11467" y="8677"/>
                      <a:pt x="11495" y="9067"/>
                    </a:cubicBezTo>
                    <a:cubicBezTo>
                      <a:pt x="11579" y="9486"/>
                      <a:pt x="11523" y="9876"/>
                      <a:pt x="11439" y="10295"/>
                    </a:cubicBezTo>
                    <a:cubicBezTo>
                      <a:pt x="11328" y="10686"/>
                      <a:pt x="11160" y="11104"/>
                      <a:pt x="10909" y="11439"/>
                    </a:cubicBezTo>
                    <a:cubicBezTo>
                      <a:pt x="10742" y="11718"/>
                      <a:pt x="10519" y="11969"/>
                      <a:pt x="10267" y="12220"/>
                    </a:cubicBezTo>
                    <a:cubicBezTo>
                      <a:pt x="10044" y="12415"/>
                      <a:pt x="9793" y="12666"/>
                      <a:pt x="9486" y="12862"/>
                    </a:cubicBezTo>
                    <a:cubicBezTo>
                      <a:pt x="9486" y="13224"/>
                      <a:pt x="9542" y="13503"/>
                      <a:pt x="9709" y="13754"/>
                    </a:cubicBezTo>
                    <a:cubicBezTo>
                      <a:pt x="9654" y="13699"/>
                      <a:pt x="9654" y="13699"/>
                      <a:pt x="9682" y="13754"/>
                    </a:cubicBezTo>
                    <a:close/>
                  </a:path>
                </a:pathLst>
              </a:custGeom>
              <a:solidFill>
                <a:srgbClr val="5188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>
                <a:off x="2768181" y="3018485"/>
                <a:ext cx="14117" cy="20167"/>
              </a:xfrm>
              <a:custGeom>
                <a:avLst/>
                <a:gdLst/>
                <a:ahLst/>
                <a:cxnLst/>
                <a:rect l="l" t="t" r="r" b="b"/>
                <a:pathLst>
                  <a:path w="196" h="280" extrusionOk="0">
                    <a:moveTo>
                      <a:pt x="168" y="252"/>
                    </a:moveTo>
                    <a:cubicBezTo>
                      <a:pt x="196" y="140"/>
                      <a:pt x="112" y="0"/>
                      <a:pt x="0" y="0"/>
                    </a:cubicBezTo>
                    <a:cubicBezTo>
                      <a:pt x="0" y="112"/>
                      <a:pt x="56" y="279"/>
                      <a:pt x="168" y="2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2601369" y="2918008"/>
                <a:ext cx="158815" cy="96513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1340" extrusionOk="0">
                    <a:moveTo>
                      <a:pt x="1" y="84"/>
                    </a:moveTo>
                    <a:cubicBezTo>
                      <a:pt x="56" y="140"/>
                      <a:pt x="503" y="363"/>
                      <a:pt x="559" y="391"/>
                    </a:cubicBezTo>
                    <a:lnTo>
                      <a:pt x="1647" y="1005"/>
                    </a:lnTo>
                    <a:cubicBezTo>
                      <a:pt x="1758" y="1089"/>
                      <a:pt x="2093" y="1284"/>
                      <a:pt x="2205" y="1340"/>
                    </a:cubicBezTo>
                    <a:cubicBezTo>
                      <a:pt x="2205" y="1200"/>
                      <a:pt x="1842" y="1005"/>
                      <a:pt x="1758" y="949"/>
                    </a:cubicBezTo>
                    <a:cubicBezTo>
                      <a:pt x="1563" y="837"/>
                      <a:pt x="1396" y="726"/>
                      <a:pt x="1200" y="586"/>
                    </a:cubicBezTo>
                    <a:cubicBezTo>
                      <a:pt x="1061" y="531"/>
                      <a:pt x="140" y="1"/>
                      <a:pt x="1" y="8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2595318" y="2897913"/>
                <a:ext cx="124675" cy="66407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922" extrusionOk="0">
                    <a:moveTo>
                      <a:pt x="1" y="112"/>
                    </a:moveTo>
                    <a:cubicBezTo>
                      <a:pt x="29" y="168"/>
                      <a:pt x="698" y="447"/>
                      <a:pt x="838" y="531"/>
                    </a:cubicBezTo>
                    <a:cubicBezTo>
                      <a:pt x="894" y="559"/>
                      <a:pt x="977" y="559"/>
                      <a:pt x="1061" y="586"/>
                    </a:cubicBezTo>
                    <a:lnTo>
                      <a:pt x="1284" y="698"/>
                    </a:lnTo>
                    <a:cubicBezTo>
                      <a:pt x="1396" y="782"/>
                      <a:pt x="1591" y="921"/>
                      <a:pt x="1731" y="921"/>
                    </a:cubicBezTo>
                    <a:cubicBezTo>
                      <a:pt x="1703" y="726"/>
                      <a:pt x="1117" y="503"/>
                      <a:pt x="977" y="419"/>
                    </a:cubicBezTo>
                    <a:cubicBezTo>
                      <a:pt x="782" y="363"/>
                      <a:pt x="57" y="1"/>
                      <a:pt x="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2026672" y="2610529"/>
                <a:ext cx="60357" cy="56396"/>
              </a:xfrm>
              <a:custGeom>
                <a:avLst/>
                <a:gdLst/>
                <a:ahLst/>
                <a:cxnLst/>
                <a:rect l="l" t="t" r="r" b="b"/>
                <a:pathLst>
                  <a:path w="838" h="783" extrusionOk="0">
                    <a:moveTo>
                      <a:pt x="837" y="754"/>
                    </a:moveTo>
                    <a:lnTo>
                      <a:pt x="837" y="726"/>
                    </a:lnTo>
                    <a:cubicBezTo>
                      <a:pt x="837" y="671"/>
                      <a:pt x="726" y="587"/>
                      <a:pt x="698" y="587"/>
                    </a:cubicBezTo>
                    <a:cubicBezTo>
                      <a:pt x="558" y="447"/>
                      <a:pt x="363" y="252"/>
                      <a:pt x="224" y="113"/>
                    </a:cubicBezTo>
                    <a:cubicBezTo>
                      <a:pt x="168" y="57"/>
                      <a:pt x="168" y="57"/>
                      <a:pt x="112" y="1"/>
                    </a:cubicBezTo>
                    <a:cubicBezTo>
                      <a:pt x="0" y="196"/>
                      <a:pt x="698" y="782"/>
                      <a:pt x="837" y="75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2711929" y="3458564"/>
                <a:ext cx="50273" cy="4026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559" extrusionOk="0">
                    <a:moveTo>
                      <a:pt x="0" y="558"/>
                    </a:moveTo>
                    <a:cubicBezTo>
                      <a:pt x="195" y="558"/>
                      <a:pt x="335" y="419"/>
                      <a:pt x="419" y="335"/>
                    </a:cubicBezTo>
                    <a:cubicBezTo>
                      <a:pt x="530" y="279"/>
                      <a:pt x="670" y="140"/>
                      <a:pt x="698" y="0"/>
                    </a:cubicBezTo>
                    <a:cubicBezTo>
                      <a:pt x="558" y="0"/>
                      <a:pt x="279" y="279"/>
                      <a:pt x="140" y="391"/>
                    </a:cubicBezTo>
                    <a:cubicBezTo>
                      <a:pt x="112" y="419"/>
                      <a:pt x="84" y="419"/>
                      <a:pt x="56" y="447"/>
                    </a:cubicBezTo>
                    <a:cubicBezTo>
                      <a:pt x="0" y="475"/>
                      <a:pt x="0" y="475"/>
                      <a:pt x="0" y="55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2042734" y="2606567"/>
                <a:ext cx="46312" cy="46240"/>
              </a:xfrm>
              <a:custGeom>
                <a:avLst/>
                <a:gdLst/>
                <a:ahLst/>
                <a:cxnLst/>
                <a:rect l="l" t="t" r="r" b="b"/>
                <a:pathLst>
                  <a:path w="643" h="642" extrusionOk="0">
                    <a:moveTo>
                      <a:pt x="29" y="0"/>
                    </a:moveTo>
                    <a:cubicBezTo>
                      <a:pt x="1" y="112"/>
                      <a:pt x="168" y="223"/>
                      <a:pt x="280" y="307"/>
                    </a:cubicBezTo>
                    <a:cubicBezTo>
                      <a:pt x="308" y="363"/>
                      <a:pt x="559" y="642"/>
                      <a:pt x="614" y="530"/>
                    </a:cubicBezTo>
                    <a:cubicBezTo>
                      <a:pt x="642" y="502"/>
                      <a:pt x="280" y="140"/>
                      <a:pt x="224" y="84"/>
                    </a:cubicBezTo>
                    <a:cubicBezTo>
                      <a:pt x="84" y="0"/>
                      <a:pt x="84" y="0"/>
                      <a:pt x="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2635509" y="2899930"/>
                <a:ext cx="50345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699" h="447" extrusionOk="0">
                    <a:moveTo>
                      <a:pt x="1" y="56"/>
                    </a:moveTo>
                    <a:cubicBezTo>
                      <a:pt x="1" y="140"/>
                      <a:pt x="140" y="196"/>
                      <a:pt x="308" y="279"/>
                    </a:cubicBezTo>
                    <a:cubicBezTo>
                      <a:pt x="419" y="363"/>
                      <a:pt x="587" y="447"/>
                      <a:pt x="698" y="447"/>
                    </a:cubicBezTo>
                    <a:cubicBezTo>
                      <a:pt x="698" y="279"/>
                      <a:pt x="57" y="0"/>
                      <a:pt x="1" y="5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2062829" y="2596484"/>
                <a:ext cx="34212" cy="36229"/>
              </a:xfrm>
              <a:custGeom>
                <a:avLst/>
                <a:gdLst/>
                <a:ahLst/>
                <a:cxnLst/>
                <a:rect l="l" t="t" r="r" b="b"/>
                <a:pathLst>
                  <a:path w="475" h="503" extrusionOk="0">
                    <a:moveTo>
                      <a:pt x="475" y="419"/>
                    </a:moveTo>
                    <a:cubicBezTo>
                      <a:pt x="475" y="363"/>
                      <a:pt x="447" y="363"/>
                      <a:pt x="280" y="168"/>
                    </a:cubicBezTo>
                    <a:cubicBezTo>
                      <a:pt x="196" y="112"/>
                      <a:pt x="140" y="1"/>
                      <a:pt x="1" y="1"/>
                    </a:cubicBezTo>
                    <a:cubicBezTo>
                      <a:pt x="1" y="112"/>
                      <a:pt x="29" y="112"/>
                      <a:pt x="56" y="168"/>
                    </a:cubicBezTo>
                    <a:cubicBezTo>
                      <a:pt x="140" y="280"/>
                      <a:pt x="335" y="503"/>
                      <a:pt x="475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2719924" y="3502788"/>
                <a:ext cx="32267" cy="24128"/>
              </a:xfrm>
              <a:custGeom>
                <a:avLst/>
                <a:gdLst/>
                <a:ahLst/>
                <a:cxnLst/>
                <a:rect l="l" t="t" r="r" b="b"/>
                <a:pathLst>
                  <a:path w="448" h="335" extrusionOk="0">
                    <a:moveTo>
                      <a:pt x="447" y="0"/>
                    </a:moveTo>
                    <a:cubicBezTo>
                      <a:pt x="308" y="0"/>
                      <a:pt x="1" y="195"/>
                      <a:pt x="112" y="279"/>
                    </a:cubicBezTo>
                    <a:cubicBezTo>
                      <a:pt x="140" y="335"/>
                      <a:pt x="363" y="195"/>
                      <a:pt x="419" y="140"/>
                    </a:cubicBezTo>
                    <a:cubicBezTo>
                      <a:pt x="447" y="112"/>
                      <a:pt x="447" y="112"/>
                      <a:pt x="44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2721941" y="3482693"/>
                <a:ext cx="34212" cy="26145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63" extrusionOk="0">
                    <a:moveTo>
                      <a:pt x="475" y="56"/>
                    </a:moveTo>
                    <a:cubicBezTo>
                      <a:pt x="363" y="0"/>
                      <a:pt x="335" y="84"/>
                      <a:pt x="224" y="112"/>
                    </a:cubicBezTo>
                    <a:cubicBezTo>
                      <a:pt x="196" y="140"/>
                      <a:pt x="1" y="223"/>
                      <a:pt x="84" y="279"/>
                    </a:cubicBezTo>
                    <a:cubicBezTo>
                      <a:pt x="140" y="363"/>
                      <a:pt x="475" y="195"/>
                      <a:pt x="475" y="5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2567228" y="2899930"/>
                <a:ext cx="28162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36" extrusionOk="0">
                    <a:moveTo>
                      <a:pt x="0" y="84"/>
                    </a:moveTo>
                    <a:cubicBezTo>
                      <a:pt x="0" y="196"/>
                      <a:pt x="279" y="335"/>
                      <a:pt x="335" y="279"/>
                    </a:cubicBezTo>
                    <a:cubicBezTo>
                      <a:pt x="391" y="224"/>
                      <a:pt x="335" y="224"/>
                      <a:pt x="251" y="112"/>
                    </a:cubicBezTo>
                    <a:cubicBezTo>
                      <a:pt x="168" y="84"/>
                      <a:pt x="56" y="0"/>
                      <a:pt x="0" y="8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2076874" y="2594467"/>
                <a:ext cx="28234" cy="22184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08" extrusionOk="0">
                    <a:moveTo>
                      <a:pt x="85" y="29"/>
                    </a:moveTo>
                    <a:cubicBezTo>
                      <a:pt x="1" y="112"/>
                      <a:pt x="113" y="140"/>
                      <a:pt x="140" y="168"/>
                    </a:cubicBezTo>
                    <a:cubicBezTo>
                      <a:pt x="168" y="196"/>
                      <a:pt x="252" y="308"/>
                      <a:pt x="308" y="252"/>
                    </a:cubicBezTo>
                    <a:cubicBezTo>
                      <a:pt x="392" y="168"/>
                      <a:pt x="140" y="29"/>
                      <a:pt x="140" y="29"/>
                    </a:cubicBezTo>
                    <a:cubicBezTo>
                      <a:pt x="29" y="1"/>
                      <a:pt x="113" y="1"/>
                      <a:pt x="85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2625497" y="2885885"/>
                <a:ext cx="26217" cy="14117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96" extrusionOk="0">
                    <a:moveTo>
                      <a:pt x="307" y="195"/>
                    </a:moveTo>
                    <a:cubicBezTo>
                      <a:pt x="363" y="195"/>
                      <a:pt x="363" y="140"/>
                      <a:pt x="307" y="112"/>
                    </a:cubicBezTo>
                    <a:cubicBezTo>
                      <a:pt x="279" y="56"/>
                      <a:pt x="196" y="0"/>
                      <a:pt x="140" y="28"/>
                    </a:cubicBezTo>
                    <a:cubicBezTo>
                      <a:pt x="0" y="28"/>
                      <a:pt x="224" y="195"/>
                      <a:pt x="307" y="19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2721941" y="2964249"/>
                <a:ext cx="20167" cy="14117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96" extrusionOk="0">
                    <a:moveTo>
                      <a:pt x="252" y="168"/>
                    </a:moveTo>
                    <a:cubicBezTo>
                      <a:pt x="280" y="56"/>
                      <a:pt x="112" y="0"/>
                      <a:pt x="56" y="28"/>
                    </a:cubicBezTo>
                    <a:cubicBezTo>
                      <a:pt x="56" y="56"/>
                      <a:pt x="1" y="140"/>
                      <a:pt x="140" y="195"/>
                    </a:cubicBezTo>
                    <a:cubicBezTo>
                      <a:pt x="224" y="195"/>
                      <a:pt x="252" y="168"/>
                      <a:pt x="252" y="16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2109070" y="2622629"/>
                <a:ext cx="14117" cy="16134"/>
              </a:xfrm>
              <a:custGeom>
                <a:avLst/>
                <a:gdLst/>
                <a:ahLst/>
                <a:cxnLst/>
                <a:rect l="l" t="t" r="r" b="b"/>
                <a:pathLst>
                  <a:path w="196" h="224" extrusionOk="0">
                    <a:moveTo>
                      <a:pt x="0" y="28"/>
                    </a:moveTo>
                    <a:cubicBezTo>
                      <a:pt x="0" y="168"/>
                      <a:pt x="140" y="224"/>
                      <a:pt x="196" y="140"/>
                    </a:cubicBezTo>
                    <a:cubicBezTo>
                      <a:pt x="196" y="84"/>
                      <a:pt x="140" y="56"/>
                      <a:pt x="112" y="28"/>
                    </a:cubicBezTo>
                    <a:cubicBezTo>
                      <a:pt x="56" y="0"/>
                      <a:pt x="56" y="28"/>
                      <a:pt x="0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2766165" y="3446464"/>
                <a:ext cx="12100" cy="12172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69" extrusionOk="0">
                    <a:moveTo>
                      <a:pt x="0" y="85"/>
                    </a:moveTo>
                    <a:cubicBezTo>
                      <a:pt x="84" y="168"/>
                      <a:pt x="168" y="57"/>
                      <a:pt x="84" y="1"/>
                    </a:cubicBezTo>
                    <a:cubicBezTo>
                      <a:pt x="28" y="1"/>
                      <a:pt x="0" y="29"/>
                      <a:pt x="0" y="8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2772215" y="3492704"/>
                <a:ext cx="14117" cy="10156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41" extrusionOk="0">
                    <a:moveTo>
                      <a:pt x="84" y="140"/>
                    </a:moveTo>
                    <a:cubicBezTo>
                      <a:pt x="140" y="140"/>
                      <a:pt x="140" y="140"/>
                      <a:pt x="195" y="84"/>
                    </a:cubicBezTo>
                    <a:cubicBezTo>
                      <a:pt x="195" y="1"/>
                      <a:pt x="195" y="1"/>
                      <a:pt x="112" y="1"/>
                    </a:cubicBezTo>
                    <a:cubicBezTo>
                      <a:pt x="56" y="56"/>
                      <a:pt x="0" y="84"/>
                      <a:pt x="84" y="1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1996493" y="2546282"/>
                <a:ext cx="934524" cy="1030894"/>
              </a:xfrm>
              <a:custGeom>
                <a:avLst/>
                <a:gdLst/>
                <a:ahLst/>
                <a:cxnLst/>
                <a:rect l="l" t="t" r="r" b="b"/>
                <a:pathLst>
                  <a:path w="12975" h="14313" extrusionOk="0">
                    <a:moveTo>
                      <a:pt x="9738" y="13113"/>
                    </a:moveTo>
                    <a:cubicBezTo>
                      <a:pt x="9710" y="13141"/>
                      <a:pt x="9626" y="13141"/>
                      <a:pt x="9570" y="13085"/>
                    </a:cubicBezTo>
                    <a:cubicBezTo>
                      <a:pt x="9515" y="13001"/>
                      <a:pt x="9515" y="12945"/>
                      <a:pt x="9598" y="12917"/>
                    </a:cubicBezTo>
                    <a:cubicBezTo>
                      <a:pt x="9905" y="12694"/>
                      <a:pt x="10184" y="12443"/>
                      <a:pt x="10435" y="12248"/>
                    </a:cubicBezTo>
                    <a:cubicBezTo>
                      <a:pt x="10686" y="11997"/>
                      <a:pt x="10882" y="11746"/>
                      <a:pt x="11021" y="11523"/>
                    </a:cubicBezTo>
                    <a:cubicBezTo>
                      <a:pt x="11272" y="11160"/>
                      <a:pt x="11440" y="10769"/>
                      <a:pt x="11523" y="10434"/>
                    </a:cubicBezTo>
                    <a:cubicBezTo>
                      <a:pt x="11607" y="10044"/>
                      <a:pt x="11607" y="9653"/>
                      <a:pt x="11579" y="9291"/>
                    </a:cubicBezTo>
                    <a:cubicBezTo>
                      <a:pt x="11523" y="8900"/>
                      <a:pt x="11412" y="8509"/>
                      <a:pt x="11189" y="8175"/>
                    </a:cubicBezTo>
                    <a:cubicBezTo>
                      <a:pt x="10993" y="7784"/>
                      <a:pt x="10742" y="7421"/>
                      <a:pt x="10435" y="7087"/>
                    </a:cubicBezTo>
                    <a:cubicBezTo>
                      <a:pt x="9319" y="5887"/>
                      <a:pt x="7701" y="5273"/>
                      <a:pt x="6083" y="4631"/>
                    </a:cubicBezTo>
                    <a:cubicBezTo>
                      <a:pt x="5107" y="4269"/>
                      <a:pt x="4130" y="3878"/>
                      <a:pt x="3209" y="3376"/>
                    </a:cubicBezTo>
                    <a:cubicBezTo>
                      <a:pt x="2596" y="3013"/>
                      <a:pt x="2038" y="2651"/>
                      <a:pt x="1563" y="2344"/>
                    </a:cubicBezTo>
                    <a:cubicBezTo>
                      <a:pt x="977" y="1897"/>
                      <a:pt x="531" y="1479"/>
                      <a:pt x="252" y="1200"/>
                    </a:cubicBezTo>
                    <a:cubicBezTo>
                      <a:pt x="29" y="949"/>
                      <a:pt x="1" y="670"/>
                      <a:pt x="113" y="447"/>
                    </a:cubicBezTo>
                    <a:cubicBezTo>
                      <a:pt x="140" y="391"/>
                      <a:pt x="224" y="279"/>
                      <a:pt x="280" y="251"/>
                    </a:cubicBezTo>
                    <a:cubicBezTo>
                      <a:pt x="364" y="168"/>
                      <a:pt x="419" y="140"/>
                      <a:pt x="531" y="112"/>
                    </a:cubicBezTo>
                    <a:cubicBezTo>
                      <a:pt x="782" y="0"/>
                      <a:pt x="1061" y="28"/>
                      <a:pt x="1256" y="279"/>
                    </a:cubicBezTo>
                    <a:cubicBezTo>
                      <a:pt x="1508" y="530"/>
                      <a:pt x="1898" y="865"/>
                      <a:pt x="2400" y="1284"/>
                    </a:cubicBezTo>
                    <a:cubicBezTo>
                      <a:pt x="2791" y="1618"/>
                      <a:pt x="3293" y="1925"/>
                      <a:pt x="3879" y="2232"/>
                    </a:cubicBezTo>
                    <a:cubicBezTo>
                      <a:pt x="4772" y="2762"/>
                      <a:pt x="5720" y="3097"/>
                      <a:pt x="6697" y="3488"/>
                    </a:cubicBezTo>
                    <a:cubicBezTo>
                      <a:pt x="8399" y="4157"/>
                      <a:pt x="10128" y="4827"/>
                      <a:pt x="11440" y="6222"/>
                    </a:cubicBezTo>
                    <a:cubicBezTo>
                      <a:pt x="11858" y="6668"/>
                      <a:pt x="12165" y="7114"/>
                      <a:pt x="12416" y="7617"/>
                    </a:cubicBezTo>
                    <a:cubicBezTo>
                      <a:pt x="12667" y="8091"/>
                      <a:pt x="12835" y="8593"/>
                      <a:pt x="12918" y="9095"/>
                    </a:cubicBezTo>
                    <a:cubicBezTo>
                      <a:pt x="12974" y="9625"/>
                      <a:pt x="12974" y="10183"/>
                      <a:pt x="12835" y="10741"/>
                    </a:cubicBezTo>
                    <a:cubicBezTo>
                      <a:pt x="12723" y="11271"/>
                      <a:pt x="12500" y="11801"/>
                      <a:pt x="12165" y="12276"/>
                    </a:cubicBezTo>
                    <a:cubicBezTo>
                      <a:pt x="11914" y="12638"/>
                      <a:pt x="11607" y="12973"/>
                      <a:pt x="11272" y="13336"/>
                    </a:cubicBezTo>
                    <a:cubicBezTo>
                      <a:pt x="10910" y="13643"/>
                      <a:pt x="10491" y="13950"/>
                      <a:pt x="10045" y="14257"/>
                    </a:cubicBezTo>
                    <a:cubicBezTo>
                      <a:pt x="10017" y="14312"/>
                      <a:pt x="9905" y="14257"/>
                      <a:pt x="9877" y="14229"/>
                    </a:cubicBezTo>
                    <a:cubicBezTo>
                      <a:pt x="9849" y="14173"/>
                      <a:pt x="9877" y="14089"/>
                      <a:pt x="9905" y="14061"/>
                    </a:cubicBezTo>
                    <a:cubicBezTo>
                      <a:pt x="10352" y="13782"/>
                      <a:pt x="10742" y="13475"/>
                      <a:pt x="11105" y="13141"/>
                    </a:cubicBezTo>
                    <a:cubicBezTo>
                      <a:pt x="11440" y="12834"/>
                      <a:pt x="11719" y="12499"/>
                      <a:pt x="11970" y="12136"/>
                    </a:cubicBezTo>
                    <a:cubicBezTo>
                      <a:pt x="12277" y="11662"/>
                      <a:pt x="12500" y="11160"/>
                      <a:pt x="12639" y="10686"/>
                    </a:cubicBezTo>
                    <a:cubicBezTo>
                      <a:pt x="12723" y="10155"/>
                      <a:pt x="12779" y="9625"/>
                      <a:pt x="12695" y="9095"/>
                    </a:cubicBezTo>
                    <a:cubicBezTo>
                      <a:pt x="12639" y="8621"/>
                      <a:pt x="12444" y="8119"/>
                      <a:pt x="12249" y="7672"/>
                    </a:cubicBezTo>
                    <a:cubicBezTo>
                      <a:pt x="11998" y="7226"/>
                      <a:pt x="11691" y="6780"/>
                      <a:pt x="11300" y="6305"/>
                    </a:cubicBezTo>
                    <a:cubicBezTo>
                      <a:pt x="10045" y="4966"/>
                      <a:pt x="8371" y="4325"/>
                      <a:pt x="6669" y="3655"/>
                    </a:cubicBezTo>
                    <a:cubicBezTo>
                      <a:pt x="5692" y="3292"/>
                      <a:pt x="4716" y="2902"/>
                      <a:pt x="3795" y="2400"/>
                    </a:cubicBezTo>
                    <a:cubicBezTo>
                      <a:pt x="3209" y="2065"/>
                      <a:pt x="2735" y="1758"/>
                      <a:pt x="2317" y="1423"/>
                    </a:cubicBezTo>
                    <a:cubicBezTo>
                      <a:pt x="1759" y="1005"/>
                      <a:pt x="1368" y="670"/>
                      <a:pt x="1117" y="391"/>
                    </a:cubicBezTo>
                    <a:cubicBezTo>
                      <a:pt x="950" y="251"/>
                      <a:pt x="782" y="223"/>
                      <a:pt x="643" y="279"/>
                    </a:cubicBezTo>
                    <a:cubicBezTo>
                      <a:pt x="559" y="307"/>
                      <a:pt x="531" y="363"/>
                      <a:pt x="447" y="391"/>
                    </a:cubicBezTo>
                    <a:cubicBezTo>
                      <a:pt x="419" y="419"/>
                      <a:pt x="364" y="502"/>
                      <a:pt x="364" y="558"/>
                    </a:cubicBezTo>
                    <a:cubicBezTo>
                      <a:pt x="280" y="698"/>
                      <a:pt x="280" y="865"/>
                      <a:pt x="447" y="1060"/>
                    </a:cubicBezTo>
                    <a:cubicBezTo>
                      <a:pt x="726" y="1339"/>
                      <a:pt x="1145" y="1702"/>
                      <a:pt x="1759" y="2176"/>
                    </a:cubicBezTo>
                    <a:cubicBezTo>
                      <a:pt x="2205" y="2483"/>
                      <a:pt x="2735" y="2874"/>
                      <a:pt x="3349" y="3209"/>
                    </a:cubicBezTo>
                    <a:cubicBezTo>
                      <a:pt x="4214" y="3711"/>
                      <a:pt x="5190" y="4073"/>
                      <a:pt x="6167" y="4464"/>
                    </a:cubicBezTo>
                    <a:cubicBezTo>
                      <a:pt x="7813" y="5106"/>
                      <a:pt x="9459" y="5719"/>
                      <a:pt x="10603" y="6975"/>
                    </a:cubicBezTo>
                    <a:cubicBezTo>
                      <a:pt x="10910" y="7338"/>
                      <a:pt x="11189" y="7700"/>
                      <a:pt x="11412" y="8091"/>
                    </a:cubicBezTo>
                    <a:cubicBezTo>
                      <a:pt x="11607" y="8482"/>
                      <a:pt x="11746" y="8900"/>
                      <a:pt x="11774" y="9291"/>
                    </a:cubicBezTo>
                    <a:cubicBezTo>
                      <a:pt x="11858" y="9709"/>
                      <a:pt x="11830" y="10072"/>
                      <a:pt x="11719" y="10490"/>
                    </a:cubicBezTo>
                    <a:cubicBezTo>
                      <a:pt x="11607" y="10881"/>
                      <a:pt x="11440" y="11299"/>
                      <a:pt x="11189" y="11662"/>
                    </a:cubicBezTo>
                    <a:cubicBezTo>
                      <a:pt x="11021" y="11941"/>
                      <a:pt x="10798" y="12164"/>
                      <a:pt x="10575" y="12415"/>
                    </a:cubicBezTo>
                    <a:cubicBezTo>
                      <a:pt x="10352" y="12638"/>
                      <a:pt x="10073" y="12917"/>
                      <a:pt x="9738" y="1311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1" name="Google Shape;211;p27"/>
            <p:cNvSpPr/>
            <p:nvPr/>
          </p:nvSpPr>
          <p:spPr>
            <a:xfrm flipH="1">
              <a:off x="722785" y="426561"/>
              <a:ext cx="2481693" cy="4300325"/>
            </a:xfrm>
            <a:custGeom>
              <a:avLst/>
              <a:gdLst/>
              <a:ahLst/>
              <a:cxnLst/>
              <a:rect l="l" t="t" r="r" b="b"/>
              <a:pathLst>
                <a:path w="34456" h="59706" extrusionOk="0">
                  <a:moveTo>
                    <a:pt x="32921" y="23213"/>
                  </a:moveTo>
                  <a:lnTo>
                    <a:pt x="32921" y="23213"/>
                  </a:lnTo>
                  <a:lnTo>
                    <a:pt x="33033" y="23157"/>
                  </a:lnTo>
                  <a:cubicBezTo>
                    <a:pt x="33451" y="22990"/>
                    <a:pt x="33758" y="22739"/>
                    <a:pt x="34009" y="22376"/>
                  </a:cubicBezTo>
                  <a:cubicBezTo>
                    <a:pt x="34093" y="22153"/>
                    <a:pt x="34204" y="21958"/>
                    <a:pt x="34232" y="21706"/>
                  </a:cubicBezTo>
                  <a:lnTo>
                    <a:pt x="34232" y="21706"/>
                  </a:lnTo>
                  <a:lnTo>
                    <a:pt x="34232" y="21706"/>
                  </a:lnTo>
                  <a:cubicBezTo>
                    <a:pt x="34316" y="21567"/>
                    <a:pt x="34344" y="21372"/>
                    <a:pt x="34372" y="21232"/>
                  </a:cubicBezTo>
                  <a:cubicBezTo>
                    <a:pt x="34455" y="20814"/>
                    <a:pt x="34455" y="20367"/>
                    <a:pt x="34455" y="19949"/>
                  </a:cubicBezTo>
                  <a:cubicBezTo>
                    <a:pt x="34428" y="19391"/>
                    <a:pt x="34204" y="18917"/>
                    <a:pt x="33814" y="18442"/>
                  </a:cubicBezTo>
                  <a:cubicBezTo>
                    <a:pt x="33591" y="18219"/>
                    <a:pt x="33312" y="17968"/>
                    <a:pt x="33005" y="17801"/>
                  </a:cubicBezTo>
                  <a:lnTo>
                    <a:pt x="32977" y="17745"/>
                  </a:lnTo>
                  <a:lnTo>
                    <a:pt x="32977" y="17689"/>
                  </a:lnTo>
                  <a:cubicBezTo>
                    <a:pt x="32949" y="17326"/>
                    <a:pt x="32698" y="17131"/>
                    <a:pt x="32391" y="16992"/>
                  </a:cubicBezTo>
                  <a:cubicBezTo>
                    <a:pt x="32196" y="16880"/>
                    <a:pt x="31945" y="16824"/>
                    <a:pt x="31721" y="16824"/>
                  </a:cubicBezTo>
                  <a:lnTo>
                    <a:pt x="31721" y="16824"/>
                  </a:lnTo>
                  <a:lnTo>
                    <a:pt x="31721" y="16824"/>
                  </a:lnTo>
                  <a:cubicBezTo>
                    <a:pt x="30968" y="16601"/>
                    <a:pt x="30271" y="15903"/>
                    <a:pt x="29713" y="15345"/>
                  </a:cubicBezTo>
                  <a:cubicBezTo>
                    <a:pt x="29462" y="15122"/>
                    <a:pt x="29210" y="14871"/>
                    <a:pt x="28987" y="14648"/>
                  </a:cubicBezTo>
                  <a:cubicBezTo>
                    <a:pt x="28764" y="14481"/>
                    <a:pt x="28569" y="14313"/>
                    <a:pt x="28290" y="14230"/>
                  </a:cubicBezTo>
                  <a:lnTo>
                    <a:pt x="28206" y="14202"/>
                  </a:lnTo>
                  <a:lnTo>
                    <a:pt x="28234" y="14146"/>
                  </a:lnTo>
                  <a:cubicBezTo>
                    <a:pt x="28346" y="13588"/>
                    <a:pt x="28429" y="13030"/>
                    <a:pt x="28373" y="12472"/>
                  </a:cubicBezTo>
                  <a:cubicBezTo>
                    <a:pt x="28346" y="11914"/>
                    <a:pt x="28234" y="11384"/>
                    <a:pt x="28039" y="10854"/>
                  </a:cubicBezTo>
                  <a:cubicBezTo>
                    <a:pt x="27899" y="10547"/>
                    <a:pt x="27732" y="10268"/>
                    <a:pt x="27509" y="9989"/>
                  </a:cubicBezTo>
                  <a:cubicBezTo>
                    <a:pt x="27313" y="9738"/>
                    <a:pt x="27062" y="9487"/>
                    <a:pt x="26811" y="9291"/>
                  </a:cubicBezTo>
                  <a:cubicBezTo>
                    <a:pt x="26532" y="9068"/>
                    <a:pt x="26253" y="8929"/>
                    <a:pt x="25946" y="8845"/>
                  </a:cubicBezTo>
                  <a:cubicBezTo>
                    <a:pt x="25639" y="8733"/>
                    <a:pt x="25305" y="8650"/>
                    <a:pt x="24970" y="8622"/>
                  </a:cubicBezTo>
                  <a:cubicBezTo>
                    <a:pt x="24468" y="8594"/>
                    <a:pt x="23993" y="8650"/>
                    <a:pt x="23547" y="8845"/>
                  </a:cubicBezTo>
                  <a:cubicBezTo>
                    <a:pt x="23156" y="8984"/>
                    <a:pt x="22794" y="9152"/>
                    <a:pt x="22459" y="9347"/>
                  </a:cubicBezTo>
                  <a:lnTo>
                    <a:pt x="22208" y="9487"/>
                  </a:lnTo>
                  <a:lnTo>
                    <a:pt x="22291" y="9263"/>
                  </a:lnTo>
                  <a:cubicBezTo>
                    <a:pt x="22319" y="9124"/>
                    <a:pt x="22375" y="8929"/>
                    <a:pt x="22431" y="8761"/>
                  </a:cubicBezTo>
                  <a:lnTo>
                    <a:pt x="22459" y="8650"/>
                  </a:lnTo>
                  <a:lnTo>
                    <a:pt x="22570" y="8705"/>
                  </a:lnTo>
                  <a:cubicBezTo>
                    <a:pt x="22626" y="8733"/>
                    <a:pt x="22738" y="8761"/>
                    <a:pt x="22794" y="8761"/>
                  </a:cubicBezTo>
                  <a:lnTo>
                    <a:pt x="22849" y="8761"/>
                  </a:lnTo>
                  <a:cubicBezTo>
                    <a:pt x="22877" y="8761"/>
                    <a:pt x="22933" y="8705"/>
                    <a:pt x="22989" y="8650"/>
                  </a:cubicBezTo>
                  <a:cubicBezTo>
                    <a:pt x="23045" y="8538"/>
                    <a:pt x="23073" y="8454"/>
                    <a:pt x="23156" y="8343"/>
                  </a:cubicBezTo>
                  <a:cubicBezTo>
                    <a:pt x="23156" y="8343"/>
                    <a:pt x="23156" y="8315"/>
                    <a:pt x="23184" y="8315"/>
                  </a:cubicBezTo>
                  <a:cubicBezTo>
                    <a:pt x="23212" y="8203"/>
                    <a:pt x="23268" y="8120"/>
                    <a:pt x="23296" y="8036"/>
                  </a:cubicBezTo>
                  <a:cubicBezTo>
                    <a:pt x="23324" y="7952"/>
                    <a:pt x="23324" y="7924"/>
                    <a:pt x="23352" y="7841"/>
                  </a:cubicBezTo>
                  <a:lnTo>
                    <a:pt x="23352" y="7813"/>
                  </a:lnTo>
                  <a:lnTo>
                    <a:pt x="23324" y="7283"/>
                  </a:lnTo>
                  <a:lnTo>
                    <a:pt x="23407" y="7255"/>
                  </a:lnTo>
                  <a:cubicBezTo>
                    <a:pt x="23491" y="7199"/>
                    <a:pt x="23742" y="7087"/>
                    <a:pt x="23826" y="6976"/>
                  </a:cubicBezTo>
                  <a:lnTo>
                    <a:pt x="23826" y="6976"/>
                  </a:lnTo>
                  <a:lnTo>
                    <a:pt x="23826" y="6976"/>
                  </a:lnTo>
                  <a:lnTo>
                    <a:pt x="23826" y="6976"/>
                  </a:lnTo>
                  <a:lnTo>
                    <a:pt x="23826" y="6976"/>
                  </a:lnTo>
                  <a:cubicBezTo>
                    <a:pt x="23854" y="6948"/>
                    <a:pt x="23854" y="6780"/>
                    <a:pt x="23854" y="6697"/>
                  </a:cubicBezTo>
                  <a:lnTo>
                    <a:pt x="23854" y="6167"/>
                  </a:lnTo>
                  <a:cubicBezTo>
                    <a:pt x="23854" y="5999"/>
                    <a:pt x="23826" y="5832"/>
                    <a:pt x="23770" y="5664"/>
                  </a:cubicBezTo>
                  <a:cubicBezTo>
                    <a:pt x="23742" y="5581"/>
                    <a:pt x="23714" y="5441"/>
                    <a:pt x="23631" y="5386"/>
                  </a:cubicBezTo>
                  <a:lnTo>
                    <a:pt x="23631" y="5386"/>
                  </a:lnTo>
                  <a:lnTo>
                    <a:pt x="23631" y="5386"/>
                  </a:lnTo>
                  <a:lnTo>
                    <a:pt x="23631" y="5386"/>
                  </a:lnTo>
                  <a:lnTo>
                    <a:pt x="23631" y="5386"/>
                  </a:lnTo>
                  <a:cubicBezTo>
                    <a:pt x="23547" y="5302"/>
                    <a:pt x="23407" y="5302"/>
                    <a:pt x="23268" y="5274"/>
                  </a:cubicBezTo>
                  <a:lnTo>
                    <a:pt x="23184" y="5274"/>
                  </a:lnTo>
                  <a:lnTo>
                    <a:pt x="23128" y="4632"/>
                  </a:lnTo>
                  <a:cubicBezTo>
                    <a:pt x="23128" y="4549"/>
                    <a:pt x="22933" y="4409"/>
                    <a:pt x="22877" y="4325"/>
                  </a:cubicBezTo>
                  <a:cubicBezTo>
                    <a:pt x="22766" y="4214"/>
                    <a:pt x="22626" y="4130"/>
                    <a:pt x="22487" y="4046"/>
                  </a:cubicBezTo>
                  <a:lnTo>
                    <a:pt x="22459" y="4046"/>
                  </a:lnTo>
                  <a:lnTo>
                    <a:pt x="22459" y="4018"/>
                  </a:lnTo>
                  <a:cubicBezTo>
                    <a:pt x="21929" y="2623"/>
                    <a:pt x="21036" y="1424"/>
                    <a:pt x="19669" y="726"/>
                  </a:cubicBezTo>
                  <a:cubicBezTo>
                    <a:pt x="18720" y="224"/>
                    <a:pt x="17632" y="1"/>
                    <a:pt x="16572" y="29"/>
                  </a:cubicBezTo>
                  <a:cubicBezTo>
                    <a:pt x="15484" y="113"/>
                    <a:pt x="14424" y="419"/>
                    <a:pt x="13531" y="1061"/>
                  </a:cubicBezTo>
                  <a:cubicBezTo>
                    <a:pt x="12834" y="1535"/>
                    <a:pt x="12248" y="2177"/>
                    <a:pt x="11829" y="2902"/>
                  </a:cubicBezTo>
                  <a:lnTo>
                    <a:pt x="11829" y="2902"/>
                  </a:lnTo>
                  <a:lnTo>
                    <a:pt x="11829" y="2902"/>
                  </a:lnTo>
                  <a:lnTo>
                    <a:pt x="11829" y="2930"/>
                  </a:lnTo>
                  <a:lnTo>
                    <a:pt x="11829" y="2930"/>
                  </a:lnTo>
                  <a:lnTo>
                    <a:pt x="11829" y="2930"/>
                  </a:lnTo>
                  <a:cubicBezTo>
                    <a:pt x="11774" y="3014"/>
                    <a:pt x="11718" y="3098"/>
                    <a:pt x="11690" y="3181"/>
                  </a:cubicBezTo>
                  <a:lnTo>
                    <a:pt x="11690" y="3181"/>
                  </a:lnTo>
                  <a:lnTo>
                    <a:pt x="11690" y="3181"/>
                  </a:lnTo>
                  <a:lnTo>
                    <a:pt x="11690" y="3181"/>
                  </a:lnTo>
                  <a:lnTo>
                    <a:pt x="11690" y="3181"/>
                  </a:lnTo>
                  <a:lnTo>
                    <a:pt x="11690" y="3181"/>
                  </a:lnTo>
                  <a:cubicBezTo>
                    <a:pt x="11467" y="3628"/>
                    <a:pt x="11299" y="4074"/>
                    <a:pt x="11188" y="4549"/>
                  </a:cubicBezTo>
                  <a:lnTo>
                    <a:pt x="11188" y="4576"/>
                  </a:lnTo>
                  <a:lnTo>
                    <a:pt x="11104" y="4604"/>
                  </a:lnTo>
                  <a:cubicBezTo>
                    <a:pt x="10909" y="4688"/>
                    <a:pt x="10741" y="4828"/>
                    <a:pt x="10741" y="5051"/>
                  </a:cubicBezTo>
                  <a:cubicBezTo>
                    <a:pt x="10741" y="5190"/>
                    <a:pt x="10769" y="5330"/>
                    <a:pt x="10797" y="5469"/>
                  </a:cubicBezTo>
                  <a:lnTo>
                    <a:pt x="10909" y="5888"/>
                  </a:lnTo>
                  <a:cubicBezTo>
                    <a:pt x="10937" y="6139"/>
                    <a:pt x="10937" y="6362"/>
                    <a:pt x="10909" y="6585"/>
                  </a:cubicBezTo>
                  <a:cubicBezTo>
                    <a:pt x="10881" y="6864"/>
                    <a:pt x="10909" y="7227"/>
                    <a:pt x="11076" y="7478"/>
                  </a:cubicBezTo>
                  <a:lnTo>
                    <a:pt x="11104" y="7506"/>
                  </a:lnTo>
                  <a:lnTo>
                    <a:pt x="11076" y="7534"/>
                  </a:lnTo>
                  <a:cubicBezTo>
                    <a:pt x="10909" y="7924"/>
                    <a:pt x="10881" y="8399"/>
                    <a:pt x="10937" y="8817"/>
                  </a:cubicBezTo>
                  <a:lnTo>
                    <a:pt x="10937" y="8873"/>
                  </a:lnTo>
                  <a:lnTo>
                    <a:pt x="10909" y="8901"/>
                  </a:lnTo>
                  <a:cubicBezTo>
                    <a:pt x="10881" y="8929"/>
                    <a:pt x="10881" y="8929"/>
                    <a:pt x="10881" y="8957"/>
                  </a:cubicBezTo>
                  <a:cubicBezTo>
                    <a:pt x="10853" y="9012"/>
                    <a:pt x="10853" y="9040"/>
                    <a:pt x="10797" y="9068"/>
                  </a:cubicBezTo>
                  <a:cubicBezTo>
                    <a:pt x="10658" y="9319"/>
                    <a:pt x="10574" y="9598"/>
                    <a:pt x="10490" y="9877"/>
                  </a:cubicBezTo>
                  <a:cubicBezTo>
                    <a:pt x="10406" y="10156"/>
                    <a:pt x="10379" y="10435"/>
                    <a:pt x="10379" y="10714"/>
                  </a:cubicBezTo>
                  <a:lnTo>
                    <a:pt x="10379" y="10770"/>
                  </a:lnTo>
                  <a:lnTo>
                    <a:pt x="10351" y="10826"/>
                  </a:lnTo>
                  <a:cubicBezTo>
                    <a:pt x="10295" y="10854"/>
                    <a:pt x="10155" y="10910"/>
                    <a:pt x="10100" y="10965"/>
                  </a:cubicBezTo>
                  <a:cubicBezTo>
                    <a:pt x="10016" y="11049"/>
                    <a:pt x="9904" y="11523"/>
                    <a:pt x="9876" y="11691"/>
                  </a:cubicBezTo>
                  <a:cubicBezTo>
                    <a:pt x="9821" y="11942"/>
                    <a:pt x="9793" y="12165"/>
                    <a:pt x="9765" y="12444"/>
                  </a:cubicBezTo>
                  <a:lnTo>
                    <a:pt x="9765" y="12528"/>
                  </a:lnTo>
                  <a:lnTo>
                    <a:pt x="9681" y="12556"/>
                  </a:lnTo>
                  <a:cubicBezTo>
                    <a:pt x="9430" y="12639"/>
                    <a:pt x="9207" y="12695"/>
                    <a:pt x="8956" y="12807"/>
                  </a:cubicBezTo>
                  <a:lnTo>
                    <a:pt x="8900" y="12835"/>
                  </a:lnTo>
                  <a:lnTo>
                    <a:pt x="8844" y="12807"/>
                  </a:lnTo>
                  <a:cubicBezTo>
                    <a:pt x="8202" y="12388"/>
                    <a:pt x="7672" y="12667"/>
                    <a:pt x="7003" y="12974"/>
                  </a:cubicBezTo>
                  <a:cubicBezTo>
                    <a:pt x="6752" y="13086"/>
                    <a:pt x="6529" y="13225"/>
                    <a:pt x="6250" y="13281"/>
                  </a:cubicBezTo>
                  <a:cubicBezTo>
                    <a:pt x="5915" y="13393"/>
                    <a:pt x="5636" y="13476"/>
                    <a:pt x="5301" y="13476"/>
                  </a:cubicBezTo>
                  <a:cubicBezTo>
                    <a:pt x="4938" y="13476"/>
                    <a:pt x="4603" y="13560"/>
                    <a:pt x="4352" y="13783"/>
                  </a:cubicBezTo>
                  <a:cubicBezTo>
                    <a:pt x="4213" y="13923"/>
                    <a:pt x="4101" y="14062"/>
                    <a:pt x="4045" y="14230"/>
                  </a:cubicBezTo>
                  <a:lnTo>
                    <a:pt x="4018" y="14313"/>
                  </a:lnTo>
                  <a:lnTo>
                    <a:pt x="3934" y="14313"/>
                  </a:lnTo>
                  <a:cubicBezTo>
                    <a:pt x="3850" y="14313"/>
                    <a:pt x="3767" y="14313"/>
                    <a:pt x="3683" y="14341"/>
                  </a:cubicBezTo>
                  <a:lnTo>
                    <a:pt x="3683" y="14341"/>
                  </a:lnTo>
                  <a:lnTo>
                    <a:pt x="3683" y="14341"/>
                  </a:lnTo>
                  <a:cubicBezTo>
                    <a:pt x="3236" y="14369"/>
                    <a:pt x="2344" y="14509"/>
                    <a:pt x="2120" y="15039"/>
                  </a:cubicBezTo>
                  <a:lnTo>
                    <a:pt x="2120" y="15066"/>
                  </a:lnTo>
                  <a:lnTo>
                    <a:pt x="2037" y="15066"/>
                  </a:lnTo>
                  <a:cubicBezTo>
                    <a:pt x="1869" y="15094"/>
                    <a:pt x="1702" y="15178"/>
                    <a:pt x="1562" y="15290"/>
                  </a:cubicBezTo>
                  <a:cubicBezTo>
                    <a:pt x="1283" y="15457"/>
                    <a:pt x="1060" y="15652"/>
                    <a:pt x="893" y="15903"/>
                  </a:cubicBezTo>
                  <a:cubicBezTo>
                    <a:pt x="809" y="16043"/>
                    <a:pt x="698" y="16210"/>
                    <a:pt x="586" y="16350"/>
                  </a:cubicBezTo>
                  <a:cubicBezTo>
                    <a:pt x="363" y="16685"/>
                    <a:pt x="84" y="17019"/>
                    <a:pt x="28" y="17410"/>
                  </a:cubicBezTo>
                  <a:cubicBezTo>
                    <a:pt x="0" y="17550"/>
                    <a:pt x="28" y="17717"/>
                    <a:pt x="56" y="17856"/>
                  </a:cubicBezTo>
                  <a:cubicBezTo>
                    <a:pt x="168" y="18247"/>
                    <a:pt x="279" y="18582"/>
                    <a:pt x="474" y="18944"/>
                  </a:cubicBezTo>
                  <a:cubicBezTo>
                    <a:pt x="726" y="19335"/>
                    <a:pt x="1088" y="19614"/>
                    <a:pt x="1535" y="19781"/>
                  </a:cubicBezTo>
                  <a:cubicBezTo>
                    <a:pt x="1814" y="19893"/>
                    <a:pt x="2065" y="19977"/>
                    <a:pt x="2288" y="20116"/>
                  </a:cubicBezTo>
                  <a:cubicBezTo>
                    <a:pt x="2818" y="20367"/>
                    <a:pt x="3209" y="20591"/>
                    <a:pt x="3794" y="20367"/>
                  </a:cubicBezTo>
                  <a:cubicBezTo>
                    <a:pt x="3934" y="20339"/>
                    <a:pt x="4073" y="20256"/>
                    <a:pt x="4185" y="20172"/>
                  </a:cubicBezTo>
                  <a:cubicBezTo>
                    <a:pt x="4297" y="20088"/>
                    <a:pt x="4352" y="20033"/>
                    <a:pt x="4464" y="19949"/>
                  </a:cubicBezTo>
                  <a:cubicBezTo>
                    <a:pt x="4520" y="19893"/>
                    <a:pt x="4603" y="19837"/>
                    <a:pt x="4715" y="19781"/>
                  </a:cubicBezTo>
                  <a:cubicBezTo>
                    <a:pt x="4938" y="19642"/>
                    <a:pt x="5189" y="19642"/>
                    <a:pt x="5468" y="19670"/>
                  </a:cubicBezTo>
                  <a:cubicBezTo>
                    <a:pt x="5692" y="19698"/>
                    <a:pt x="5887" y="19698"/>
                    <a:pt x="6110" y="19642"/>
                  </a:cubicBezTo>
                  <a:cubicBezTo>
                    <a:pt x="6250" y="19614"/>
                    <a:pt x="6333" y="19502"/>
                    <a:pt x="6445" y="19419"/>
                  </a:cubicBezTo>
                  <a:cubicBezTo>
                    <a:pt x="6584" y="19335"/>
                    <a:pt x="6724" y="19223"/>
                    <a:pt x="6891" y="19223"/>
                  </a:cubicBezTo>
                  <a:lnTo>
                    <a:pt x="7170" y="19223"/>
                  </a:lnTo>
                  <a:lnTo>
                    <a:pt x="7226" y="19223"/>
                  </a:lnTo>
                  <a:lnTo>
                    <a:pt x="7226" y="19223"/>
                  </a:lnTo>
                  <a:cubicBezTo>
                    <a:pt x="7393" y="19279"/>
                    <a:pt x="7589" y="19391"/>
                    <a:pt x="7784" y="19419"/>
                  </a:cubicBezTo>
                  <a:lnTo>
                    <a:pt x="7812" y="19419"/>
                  </a:lnTo>
                  <a:lnTo>
                    <a:pt x="7840" y="19419"/>
                  </a:lnTo>
                  <a:cubicBezTo>
                    <a:pt x="7979" y="19502"/>
                    <a:pt x="8202" y="19558"/>
                    <a:pt x="8342" y="19614"/>
                  </a:cubicBezTo>
                  <a:lnTo>
                    <a:pt x="8398" y="19614"/>
                  </a:lnTo>
                  <a:lnTo>
                    <a:pt x="8398" y="19670"/>
                  </a:lnTo>
                  <a:cubicBezTo>
                    <a:pt x="8509" y="20674"/>
                    <a:pt x="8649" y="21651"/>
                    <a:pt x="8816" y="22683"/>
                  </a:cubicBezTo>
                  <a:cubicBezTo>
                    <a:pt x="8956" y="23464"/>
                    <a:pt x="9095" y="24245"/>
                    <a:pt x="9263" y="24999"/>
                  </a:cubicBezTo>
                  <a:lnTo>
                    <a:pt x="9263" y="25082"/>
                  </a:lnTo>
                  <a:lnTo>
                    <a:pt x="9207" y="25110"/>
                  </a:lnTo>
                  <a:cubicBezTo>
                    <a:pt x="9067" y="25194"/>
                    <a:pt x="8984" y="25278"/>
                    <a:pt x="8956" y="25417"/>
                  </a:cubicBezTo>
                  <a:lnTo>
                    <a:pt x="8956" y="25501"/>
                  </a:lnTo>
                  <a:cubicBezTo>
                    <a:pt x="8872" y="25752"/>
                    <a:pt x="8872" y="26059"/>
                    <a:pt x="8928" y="26310"/>
                  </a:cubicBezTo>
                  <a:cubicBezTo>
                    <a:pt x="8928" y="26394"/>
                    <a:pt x="8956" y="26505"/>
                    <a:pt x="8984" y="26589"/>
                  </a:cubicBezTo>
                  <a:lnTo>
                    <a:pt x="8984" y="26617"/>
                  </a:lnTo>
                  <a:lnTo>
                    <a:pt x="8984" y="26645"/>
                  </a:lnTo>
                  <a:cubicBezTo>
                    <a:pt x="8928" y="26812"/>
                    <a:pt x="8928" y="27007"/>
                    <a:pt x="8956" y="27175"/>
                  </a:cubicBezTo>
                  <a:lnTo>
                    <a:pt x="8956" y="27203"/>
                  </a:lnTo>
                  <a:lnTo>
                    <a:pt x="8956" y="27230"/>
                  </a:lnTo>
                  <a:lnTo>
                    <a:pt x="8928" y="27286"/>
                  </a:lnTo>
                  <a:cubicBezTo>
                    <a:pt x="8816" y="27370"/>
                    <a:pt x="8705" y="27593"/>
                    <a:pt x="8649" y="27761"/>
                  </a:cubicBezTo>
                  <a:cubicBezTo>
                    <a:pt x="8565" y="27928"/>
                    <a:pt x="8509" y="28123"/>
                    <a:pt x="8426" y="28319"/>
                  </a:cubicBezTo>
                  <a:cubicBezTo>
                    <a:pt x="8342" y="28598"/>
                    <a:pt x="8258" y="28877"/>
                    <a:pt x="8230" y="29128"/>
                  </a:cubicBezTo>
                  <a:lnTo>
                    <a:pt x="8230" y="29183"/>
                  </a:lnTo>
                  <a:lnTo>
                    <a:pt x="8147" y="29239"/>
                  </a:lnTo>
                  <a:cubicBezTo>
                    <a:pt x="7310" y="29462"/>
                    <a:pt x="6473" y="29714"/>
                    <a:pt x="5719" y="30104"/>
                  </a:cubicBezTo>
                  <a:cubicBezTo>
                    <a:pt x="4631" y="30662"/>
                    <a:pt x="3794" y="31387"/>
                    <a:pt x="3209" y="32448"/>
                  </a:cubicBezTo>
                  <a:cubicBezTo>
                    <a:pt x="3069" y="32727"/>
                    <a:pt x="2930" y="33006"/>
                    <a:pt x="2818" y="33312"/>
                  </a:cubicBezTo>
                  <a:cubicBezTo>
                    <a:pt x="2706" y="33619"/>
                    <a:pt x="2651" y="33926"/>
                    <a:pt x="2651" y="34205"/>
                  </a:cubicBezTo>
                  <a:cubicBezTo>
                    <a:pt x="2623" y="34624"/>
                    <a:pt x="2623" y="35098"/>
                    <a:pt x="2678" y="35517"/>
                  </a:cubicBezTo>
                  <a:cubicBezTo>
                    <a:pt x="2762" y="35935"/>
                    <a:pt x="2902" y="36298"/>
                    <a:pt x="3097" y="36688"/>
                  </a:cubicBezTo>
                  <a:cubicBezTo>
                    <a:pt x="3320" y="37107"/>
                    <a:pt x="3599" y="37469"/>
                    <a:pt x="3906" y="37776"/>
                  </a:cubicBezTo>
                  <a:cubicBezTo>
                    <a:pt x="4241" y="38083"/>
                    <a:pt x="4631" y="38362"/>
                    <a:pt x="5050" y="38585"/>
                  </a:cubicBezTo>
                  <a:cubicBezTo>
                    <a:pt x="5189" y="38641"/>
                    <a:pt x="5329" y="38725"/>
                    <a:pt x="5468" y="38753"/>
                  </a:cubicBezTo>
                  <a:cubicBezTo>
                    <a:pt x="5580" y="38781"/>
                    <a:pt x="5719" y="38864"/>
                    <a:pt x="5859" y="38892"/>
                  </a:cubicBezTo>
                  <a:lnTo>
                    <a:pt x="5915" y="38892"/>
                  </a:lnTo>
                  <a:lnTo>
                    <a:pt x="5915" y="38948"/>
                  </a:lnTo>
                  <a:cubicBezTo>
                    <a:pt x="5971" y="39143"/>
                    <a:pt x="5915" y="39339"/>
                    <a:pt x="5915" y="39506"/>
                  </a:cubicBezTo>
                  <a:cubicBezTo>
                    <a:pt x="5887" y="39729"/>
                    <a:pt x="5859" y="39897"/>
                    <a:pt x="5831" y="40120"/>
                  </a:cubicBezTo>
                  <a:cubicBezTo>
                    <a:pt x="5775" y="40259"/>
                    <a:pt x="5719" y="40399"/>
                    <a:pt x="5692" y="40538"/>
                  </a:cubicBezTo>
                  <a:lnTo>
                    <a:pt x="5580" y="40845"/>
                  </a:lnTo>
                  <a:cubicBezTo>
                    <a:pt x="5552" y="41013"/>
                    <a:pt x="5496" y="41152"/>
                    <a:pt x="5496" y="41320"/>
                  </a:cubicBezTo>
                  <a:cubicBezTo>
                    <a:pt x="5496" y="41571"/>
                    <a:pt x="5552" y="41794"/>
                    <a:pt x="5608" y="42017"/>
                  </a:cubicBezTo>
                  <a:cubicBezTo>
                    <a:pt x="5636" y="42212"/>
                    <a:pt x="5692" y="42408"/>
                    <a:pt x="5692" y="42631"/>
                  </a:cubicBezTo>
                  <a:cubicBezTo>
                    <a:pt x="5692" y="42687"/>
                    <a:pt x="5636" y="42798"/>
                    <a:pt x="5608" y="42854"/>
                  </a:cubicBezTo>
                  <a:lnTo>
                    <a:pt x="5608" y="42854"/>
                  </a:lnTo>
                  <a:lnTo>
                    <a:pt x="5608" y="42854"/>
                  </a:lnTo>
                  <a:lnTo>
                    <a:pt x="5608" y="42854"/>
                  </a:lnTo>
                  <a:lnTo>
                    <a:pt x="5608" y="42854"/>
                  </a:lnTo>
                  <a:lnTo>
                    <a:pt x="5608" y="42854"/>
                  </a:lnTo>
                  <a:cubicBezTo>
                    <a:pt x="5580" y="42910"/>
                    <a:pt x="5580" y="42966"/>
                    <a:pt x="5552" y="42993"/>
                  </a:cubicBezTo>
                  <a:lnTo>
                    <a:pt x="5440" y="43217"/>
                  </a:lnTo>
                  <a:cubicBezTo>
                    <a:pt x="5329" y="43384"/>
                    <a:pt x="5273" y="43524"/>
                    <a:pt x="5217" y="43747"/>
                  </a:cubicBezTo>
                  <a:cubicBezTo>
                    <a:pt x="5161" y="43970"/>
                    <a:pt x="5189" y="44249"/>
                    <a:pt x="5217" y="44500"/>
                  </a:cubicBezTo>
                  <a:cubicBezTo>
                    <a:pt x="5357" y="45197"/>
                    <a:pt x="5747" y="45616"/>
                    <a:pt x="6250" y="46118"/>
                  </a:cubicBezTo>
                  <a:lnTo>
                    <a:pt x="6305" y="46174"/>
                  </a:lnTo>
                  <a:lnTo>
                    <a:pt x="6305" y="46174"/>
                  </a:lnTo>
                  <a:lnTo>
                    <a:pt x="6305" y="46174"/>
                  </a:lnTo>
                  <a:lnTo>
                    <a:pt x="6445" y="46313"/>
                  </a:lnTo>
                  <a:lnTo>
                    <a:pt x="6305" y="46397"/>
                  </a:lnTo>
                  <a:cubicBezTo>
                    <a:pt x="5775" y="46565"/>
                    <a:pt x="5301" y="46844"/>
                    <a:pt x="4882" y="47178"/>
                  </a:cubicBezTo>
                  <a:cubicBezTo>
                    <a:pt x="4576" y="47513"/>
                    <a:pt x="4241" y="47848"/>
                    <a:pt x="4101" y="48266"/>
                  </a:cubicBezTo>
                  <a:cubicBezTo>
                    <a:pt x="4018" y="48573"/>
                    <a:pt x="3934" y="48908"/>
                    <a:pt x="4018" y="49215"/>
                  </a:cubicBezTo>
                  <a:cubicBezTo>
                    <a:pt x="4073" y="49522"/>
                    <a:pt x="4241" y="49801"/>
                    <a:pt x="4492" y="50024"/>
                  </a:cubicBezTo>
                  <a:cubicBezTo>
                    <a:pt x="4799" y="50303"/>
                    <a:pt x="5273" y="50443"/>
                    <a:pt x="5692" y="50498"/>
                  </a:cubicBezTo>
                  <a:cubicBezTo>
                    <a:pt x="6333" y="50610"/>
                    <a:pt x="7031" y="50526"/>
                    <a:pt x="7672" y="50443"/>
                  </a:cubicBezTo>
                  <a:cubicBezTo>
                    <a:pt x="7868" y="50387"/>
                    <a:pt x="8063" y="50359"/>
                    <a:pt x="8258" y="50331"/>
                  </a:cubicBezTo>
                  <a:lnTo>
                    <a:pt x="8342" y="50303"/>
                  </a:lnTo>
                  <a:lnTo>
                    <a:pt x="8370" y="50359"/>
                  </a:lnTo>
                  <a:cubicBezTo>
                    <a:pt x="8509" y="50638"/>
                    <a:pt x="8677" y="50917"/>
                    <a:pt x="8844" y="51168"/>
                  </a:cubicBezTo>
                  <a:cubicBezTo>
                    <a:pt x="8984" y="51363"/>
                    <a:pt x="9207" y="51586"/>
                    <a:pt x="9402" y="51698"/>
                  </a:cubicBezTo>
                  <a:cubicBezTo>
                    <a:pt x="9514" y="51726"/>
                    <a:pt x="9653" y="51782"/>
                    <a:pt x="9765" y="51782"/>
                  </a:cubicBezTo>
                  <a:lnTo>
                    <a:pt x="9876" y="51837"/>
                  </a:lnTo>
                  <a:lnTo>
                    <a:pt x="9821" y="51921"/>
                  </a:lnTo>
                  <a:lnTo>
                    <a:pt x="9821" y="51921"/>
                  </a:lnTo>
                  <a:lnTo>
                    <a:pt x="9821" y="52144"/>
                  </a:lnTo>
                  <a:cubicBezTo>
                    <a:pt x="9821" y="52312"/>
                    <a:pt x="9793" y="52479"/>
                    <a:pt x="9765" y="52702"/>
                  </a:cubicBezTo>
                  <a:cubicBezTo>
                    <a:pt x="9625" y="53316"/>
                    <a:pt x="9346" y="53958"/>
                    <a:pt x="8956" y="54516"/>
                  </a:cubicBezTo>
                  <a:cubicBezTo>
                    <a:pt x="8760" y="54851"/>
                    <a:pt x="8537" y="55213"/>
                    <a:pt x="8370" y="55604"/>
                  </a:cubicBezTo>
                  <a:cubicBezTo>
                    <a:pt x="8230" y="55883"/>
                    <a:pt x="8119" y="56190"/>
                    <a:pt x="8063" y="56497"/>
                  </a:cubicBezTo>
                  <a:cubicBezTo>
                    <a:pt x="7979" y="56887"/>
                    <a:pt x="7951" y="57361"/>
                    <a:pt x="8286" y="57613"/>
                  </a:cubicBezTo>
                  <a:lnTo>
                    <a:pt x="8342" y="57640"/>
                  </a:lnTo>
                  <a:lnTo>
                    <a:pt x="8342" y="57696"/>
                  </a:lnTo>
                  <a:cubicBezTo>
                    <a:pt x="8370" y="57892"/>
                    <a:pt x="8481" y="58059"/>
                    <a:pt x="8565" y="58254"/>
                  </a:cubicBezTo>
                  <a:cubicBezTo>
                    <a:pt x="8816" y="58561"/>
                    <a:pt x="9179" y="58673"/>
                    <a:pt x="9542" y="58701"/>
                  </a:cubicBezTo>
                  <a:cubicBezTo>
                    <a:pt x="9932" y="58729"/>
                    <a:pt x="10462" y="58756"/>
                    <a:pt x="10797" y="58589"/>
                  </a:cubicBezTo>
                  <a:cubicBezTo>
                    <a:pt x="11132" y="58450"/>
                    <a:pt x="11299" y="58198"/>
                    <a:pt x="11439" y="57919"/>
                  </a:cubicBezTo>
                  <a:cubicBezTo>
                    <a:pt x="11550" y="57640"/>
                    <a:pt x="11746" y="57557"/>
                    <a:pt x="11997" y="57361"/>
                  </a:cubicBezTo>
                  <a:cubicBezTo>
                    <a:pt x="12136" y="57306"/>
                    <a:pt x="12276" y="57222"/>
                    <a:pt x="12387" y="57138"/>
                  </a:cubicBezTo>
                  <a:cubicBezTo>
                    <a:pt x="12555" y="56999"/>
                    <a:pt x="12666" y="56859"/>
                    <a:pt x="12750" y="56664"/>
                  </a:cubicBezTo>
                  <a:lnTo>
                    <a:pt x="12973" y="56246"/>
                  </a:lnTo>
                  <a:lnTo>
                    <a:pt x="13057" y="55939"/>
                  </a:lnTo>
                  <a:cubicBezTo>
                    <a:pt x="13113" y="55883"/>
                    <a:pt x="13113" y="55799"/>
                    <a:pt x="13141" y="55743"/>
                  </a:cubicBezTo>
                  <a:cubicBezTo>
                    <a:pt x="13252" y="55464"/>
                    <a:pt x="13420" y="55241"/>
                    <a:pt x="13671" y="55046"/>
                  </a:cubicBezTo>
                  <a:cubicBezTo>
                    <a:pt x="13754" y="54962"/>
                    <a:pt x="13838" y="54906"/>
                    <a:pt x="13894" y="54823"/>
                  </a:cubicBezTo>
                  <a:lnTo>
                    <a:pt x="14117" y="54627"/>
                  </a:lnTo>
                  <a:cubicBezTo>
                    <a:pt x="14452" y="54348"/>
                    <a:pt x="14815" y="53958"/>
                    <a:pt x="14954" y="53539"/>
                  </a:cubicBezTo>
                  <a:cubicBezTo>
                    <a:pt x="15038" y="53288"/>
                    <a:pt x="15038" y="53037"/>
                    <a:pt x="14954" y="52814"/>
                  </a:cubicBezTo>
                  <a:lnTo>
                    <a:pt x="14842" y="52479"/>
                  </a:lnTo>
                  <a:lnTo>
                    <a:pt x="14842" y="52479"/>
                  </a:lnTo>
                  <a:lnTo>
                    <a:pt x="14842" y="52479"/>
                  </a:lnTo>
                  <a:lnTo>
                    <a:pt x="14842" y="52479"/>
                  </a:lnTo>
                  <a:lnTo>
                    <a:pt x="14842" y="52479"/>
                  </a:lnTo>
                  <a:lnTo>
                    <a:pt x="14842" y="52479"/>
                  </a:lnTo>
                  <a:cubicBezTo>
                    <a:pt x="14787" y="52256"/>
                    <a:pt x="14675" y="52005"/>
                    <a:pt x="14536" y="51782"/>
                  </a:cubicBezTo>
                  <a:cubicBezTo>
                    <a:pt x="14452" y="51642"/>
                    <a:pt x="14396" y="51558"/>
                    <a:pt x="14312" y="51447"/>
                  </a:cubicBezTo>
                  <a:lnTo>
                    <a:pt x="14284" y="51419"/>
                  </a:lnTo>
                  <a:lnTo>
                    <a:pt x="14284" y="51363"/>
                  </a:lnTo>
                  <a:cubicBezTo>
                    <a:pt x="14312" y="51196"/>
                    <a:pt x="14312" y="51028"/>
                    <a:pt x="14284" y="50889"/>
                  </a:cubicBezTo>
                  <a:cubicBezTo>
                    <a:pt x="14257" y="50638"/>
                    <a:pt x="14201" y="50470"/>
                    <a:pt x="13978" y="50331"/>
                  </a:cubicBezTo>
                  <a:lnTo>
                    <a:pt x="13950" y="50303"/>
                  </a:lnTo>
                  <a:lnTo>
                    <a:pt x="13950" y="50331"/>
                  </a:lnTo>
                  <a:cubicBezTo>
                    <a:pt x="13950" y="50191"/>
                    <a:pt x="13978" y="50080"/>
                    <a:pt x="13950" y="49940"/>
                  </a:cubicBezTo>
                  <a:cubicBezTo>
                    <a:pt x="13922" y="49327"/>
                    <a:pt x="13587" y="48657"/>
                    <a:pt x="13224" y="48127"/>
                  </a:cubicBezTo>
                  <a:cubicBezTo>
                    <a:pt x="13141" y="48071"/>
                    <a:pt x="13113" y="47987"/>
                    <a:pt x="13085" y="47904"/>
                  </a:cubicBezTo>
                  <a:lnTo>
                    <a:pt x="12973" y="47681"/>
                  </a:lnTo>
                  <a:lnTo>
                    <a:pt x="12945" y="47625"/>
                  </a:lnTo>
                  <a:lnTo>
                    <a:pt x="12973" y="47569"/>
                  </a:lnTo>
                  <a:cubicBezTo>
                    <a:pt x="13364" y="47095"/>
                    <a:pt x="13671" y="46565"/>
                    <a:pt x="13950" y="46007"/>
                  </a:cubicBezTo>
                  <a:cubicBezTo>
                    <a:pt x="14368" y="45086"/>
                    <a:pt x="14759" y="44082"/>
                    <a:pt x="14815" y="43077"/>
                  </a:cubicBezTo>
                  <a:cubicBezTo>
                    <a:pt x="14842" y="42352"/>
                    <a:pt x="14759" y="41599"/>
                    <a:pt x="14396" y="40985"/>
                  </a:cubicBezTo>
                  <a:cubicBezTo>
                    <a:pt x="14229" y="40706"/>
                    <a:pt x="14005" y="40427"/>
                    <a:pt x="13782" y="40176"/>
                  </a:cubicBezTo>
                  <a:cubicBezTo>
                    <a:pt x="13531" y="39980"/>
                    <a:pt x="13280" y="39757"/>
                    <a:pt x="13001" y="39590"/>
                  </a:cubicBezTo>
                  <a:lnTo>
                    <a:pt x="12917" y="39562"/>
                  </a:lnTo>
                  <a:lnTo>
                    <a:pt x="12917" y="39478"/>
                  </a:lnTo>
                  <a:lnTo>
                    <a:pt x="12917" y="39115"/>
                  </a:lnTo>
                  <a:cubicBezTo>
                    <a:pt x="12917" y="38641"/>
                    <a:pt x="13085" y="38251"/>
                    <a:pt x="13392" y="37916"/>
                  </a:cubicBezTo>
                  <a:lnTo>
                    <a:pt x="13392" y="37916"/>
                  </a:lnTo>
                  <a:lnTo>
                    <a:pt x="13392" y="37916"/>
                  </a:lnTo>
                  <a:cubicBezTo>
                    <a:pt x="13531" y="37804"/>
                    <a:pt x="13726" y="37721"/>
                    <a:pt x="13810" y="37553"/>
                  </a:cubicBezTo>
                  <a:lnTo>
                    <a:pt x="13810" y="37525"/>
                  </a:lnTo>
                  <a:lnTo>
                    <a:pt x="13866" y="37469"/>
                  </a:lnTo>
                  <a:cubicBezTo>
                    <a:pt x="14201" y="37218"/>
                    <a:pt x="14480" y="36967"/>
                    <a:pt x="14759" y="36660"/>
                  </a:cubicBezTo>
                  <a:cubicBezTo>
                    <a:pt x="15094" y="36242"/>
                    <a:pt x="15345" y="35796"/>
                    <a:pt x="15512" y="35293"/>
                  </a:cubicBezTo>
                  <a:lnTo>
                    <a:pt x="15512" y="35265"/>
                  </a:lnTo>
                  <a:lnTo>
                    <a:pt x="15540" y="35238"/>
                  </a:lnTo>
                  <a:cubicBezTo>
                    <a:pt x="15819" y="35098"/>
                    <a:pt x="16014" y="34875"/>
                    <a:pt x="16098" y="34596"/>
                  </a:cubicBezTo>
                  <a:cubicBezTo>
                    <a:pt x="16182" y="34456"/>
                    <a:pt x="16209" y="34289"/>
                    <a:pt x="16209" y="34149"/>
                  </a:cubicBezTo>
                  <a:lnTo>
                    <a:pt x="16209" y="34149"/>
                  </a:lnTo>
                  <a:lnTo>
                    <a:pt x="16209" y="34149"/>
                  </a:lnTo>
                  <a:lnTo>
                    <a:pt x="16209" y="34149"/>
                  </a:lnTo>
                  <a:cubicBezTo>
                    <a:pt x="16209" y="34122"/>
                    <a:pt x="16209" y="34038"/>
                    <a:pt x="16237" y="34010"/>
                  </a:cubicBezTo>
                  <a:cubicBezTo>
                    <a:pt x="16321" y="33926"/>
                    <a:pt x="16405" y="33898"/>
                    <a:pt x="16488" y="33926"/>
                  </a:cubicBezTo>
                  <a:lnTo>
                    <a:pt x="16488" y="33926"/>
                  </a:lnTo>
                  <a:lnTo>
                    <a:pt x="16488" y="33926"/>
                  </a:lnTo>
                  <a:lnTo>
                    <a:pt x="16488" y="33926"/>
                  </a:lnTo>
                  <a:lnTo>
                    <a:pt x="16488" y="33926"/>
                  </a:lnTo>
                  <a:lnTo>
                    <a:pt x="16488" y="33926"/>
                  </a:lnTo>
                  <a:cubicBezTo>
                    <a:pt x="16600" y="33926"/>
                    <a:pt x="16740" y="34010"/>
                    <a:pt x="16823" y="34038"/>
                  </a:cubicBezTo>
                  <a:lnTo>
                    <a:pt x="16907" y="34066"/>
                  </a:lnTo>
                  <a:lnTo>
                    <a:pt x="16879" y="34149"/>
                  </a:lnTo>
                  <a:cubicBezTo>
                    <a:pt x="16879" y="34177"/>
                    <a:pt x="16851" y="34177"/>
                    <a:pt x="16851" y="34205"/>
                  </a:cubicBezTo>
                  <a:lnTo>
                    <a:pt x="16851" y="34205"/>
                  </a:lnTo>
                  <a:lnTo>
                    <a:pt x="16851" y="34205"/>
                  </a:lnTo>
                  <a:cubicBezTo>
                    <a:pt x="16851" y="34289"/>
                    <a:pt x="16851" y="34317"/>
                    <a:pt x="16879" y="34401"/>
                  </a:cubicBezTo>
                  <a:cubicBezTo>
                    <a:pt x="16963" y="34735"/>
                    <a:pt x="17186" y="35154"/>
                    <a:pt x="17437" y="35433"/>
                  </a:cubicBezTo>
                  <a:lnTo>
                    <a:pt x="17437" y="35433"/>
                  </a:lnTo>
                  <a:lnTo>
                    <a:pt x="17437" y="35433"/>
                  </a:lnTo>
                  <a:cubicBezTo>
                    <a:pt x="17465" y="35544"/>
                    <a:pt x="17521" y="35656"/>
                    <a:pt x="17577" y="35712"/>
                  </a:cubicBezTo>
                  <a:cubicBezTo>
                    <a:pt x="17660" y="35935"/>
                    <a:pt x="17744" y="36130"/>
                    <a:pt x="17772" y="36353"/>
                  </a:cubicBezTo>
                  <a:cubicBezTo>
                    <a:pt x="17939" y="36939"/>
                    <a:pt x="18051" y="37609"/>
                    <a:pt x="17995" y="38195"/>
                  </a:cubicBezTo>
                  <a:lnTo>
                    <a:pt x="17995" y="38195"/>
                  </a:lnTo>
                  <a:lnTo>
                    <a:pt x="17995" y="38195"/>
                  </a:lnTo>
                  <a:cubicBezTo>
                    <a:pt x="17995" y="38251"/>
                    <a:pt x="17939" y="38418"/>
                    <a:pt x="17939" y="38474"/>
                  </a:cubicBezTo>
                  <a:lnTo>
                    <a:pt x="17939" y="38474"/>
                  </a:lnTo>
                  <a:lnTo>
                    <a:pt x="17939" y="38502"/>
                  </a:lnTo>
                  <a:cubicBezTo>
                    <a:pt x="17911" y="38976"/>
                    <a:pt x="17911" y="39422"/>
                    <a:pt x="18135" y="39841"/>
                  </a:cubicBezTo>
                  <a:cubicBezTo>
                    <a:pt x="18190" y="40008"/>
                    <a:pt x="18302" y="40148"/>
                    <a:pt x="18414" y="40287"/>
                  </a:cubicBezTo>
                  <a:lnTo>
                    <a:pt x="18414" y="40287"/>
                  </a:lnTo>
                  <a:lnTo>
                    <a:pt x="18414" y="40287"/>
                  </a:lnTo>
                  <a:lnTo>
                    <a:pt x="18497" y="40510"/>
                  </a:lnTo>
                  <a:cubicBezTo>
                    <a:pt x="18581" y="40594"/>
                    <a:pt x="18637" y="40706"/>
                    <a:pt x="18748" y="40817"/>
                  </a:cubicBezTo>
                  <a:lnTo>
                    <a:pt x="18776" y="40845"/>
                  </a:lnTo>
                  <a:lnTo>
                    <a:pt x="18776" y="40845"/>
                  </a:lnTo>
                  <a:cubicBezTo>
                    <a:pt x="18971" y="41152"/>
                    <a:pt x="19027" y="41515"/>
                    <a:pt x="19111" y="41850"/>
                  </a:cubicBezTo>
                  <a:cubicBezTo>
                    <a:pt x="19167" y="42212"/>
                    <a:pt x="19250" y="42547"/>
                    <a:pt x="19390" y="42882"/>
                  </a:cubicBezTo>
                  <a:lnTo>
                    <a:pt x="19418" y="42938"/>
                  </a:lnTo>
                  <a:lnTo>
                    <a:pt x="19334" y="42966"/>
                  </a:lnTo>
                  <a:cubicBezTo>
                    <a:pt x="19139" y="43161"/>
                    <a:pt x="18971" y="43328"/>
                    <a:pt x="18776" y="43496"/>
                  </a:cubicBezTo>
                  <a:cubicBezTo>
                    <a:pt x="18609" y="43719"/>
                    <a:pt x="18441" y="43914"/>
                    <a:pt x="18302" y="44165"/>
                  </a:cubicBezTo>
                  <a:cubicBezTo>
                    <a:pt x="18190" y="44361"/>
                    <a:pt x="18079" y="44584"/>
                    <a:pt x="18023" y="44835"/>
                  </a:cubicBezTo>
                  <a:cubicBezTo>
                    <a:pt x="17939" y="45030"/>
                    <a:pt x="17939" y="45253"/>
                    <a:pt x="17939" y="45449"/>
                  </a:cubicBezTo>
                  <a:cubicBezTo>
                    <a:pt x="17939" y="45700"/>
                    <a:pt x="18023" y="45951"/>
                    <a:pt x="18135" y="46146"/>
                  </a:cubicBezTo>
                  <a:cubicBezTo>
                    <a:pt x="18218" y="46369"/>
                    <a:pt x="18358" y="46565"/>
                    <a:pt x="18581" y="46732"/>
                  </a:cubicBezTo>
                  <a:cubicBezTo>
                    <a:pt x="18888" y="47039"/>
                    <a:pt x="19306" y="47234"/>
                    <a:pt x="19725" y="47374"/>
                  </a:cubicBezTo>
                  <a:cubicBezTo>
                    <a:pt x="20171" y="47513"/>
                    <a:pt x="20673" y="47569"/>
                    <a:pt x="21120" y="47653"/>
                  </a:cubicBezTo>
                  <a:lnTo>
                    <a:pt x="21148" y="47653"/>
                  </a:lnTo>
                  <a:lnTo>
                    <a:pt x="21203" y="47681"/>
                  </a:lnTo>
                  <a:lnTo>
                    <a:pt x="21259" y="47764"/>
                  </a:lnTo>
                  <a:lnTo>
                    <a:pt x="21371" y="47848"/>
                  </a:lnTo>
                  <a:lnTo>
                    <a:pt x="21371" y="47848"/>
                  </a:lnTo>
                  <a:lnTo>
                    <a:pt x="21371" y="47848"/>
                  </a:lnTo>
                  <a:cubicBezTo>
                    <a:pt x="21622" y="48099"/>
                    <a:pt x="21845" y="48406"/>
                    <a:pt x="22068" y="48685"/>
                  </a:cubicBezTo>
                  <a:cubicBezTo>
                    <a:pt x="22319" y="49048"/>
                    <a:pt x="22543" y="49382"/>
                    <a:pt x="22766" y="49745"/>
                  </a:cubicBezTo>
                  <a:cubicBezTo>
                    <a:pt x="23156" y="50331"/>
                    <a:pt x="23491" y="50973"/>
                    <a:pt x="23854" y="51558"/>
                  </a:cubicBezTo>
                  <a:lnTo>
                    <a:pt x="23993" y="51754"/>
                  </a:lnTo>
                  <a:cubicBezTo>
                    <a:pt x="24161" y="52116"/>
                    <a:pt x="24440" y="52507"/>
                    <a:pt x="24830" y="52674"/>
                  </a:cubicBezTo>
                  <a:cubicBezTo>
                    <a:pt x="24858" y="52702"/>
                    <a:pt x="24914" y="52702"/>
                    <a:pt x="24970" y="52702"/>
                  </a:cubicBezTo>
                  <a:cubicBezTo>
                    <a:pt x="24998" y="52702"/>
                    <a:pt x="24998" y="52702"/>
                    <a:pt x="25026" y="52730"/>
                  </a:cubicBezTo>
                  <a:lnTo>
                    <a:pt x="25053" y="52730"/>
                  </a:lnTo>
                  <a:lnTo>
                    <a:pt x="25109" y="52786"/>
                  </a:lnTo>
                  <a:cubicBezTo>
                    <a:pt x="25193" y="52953"/>
                    <a:pt x="25388" y="53149"/>
                    <a:pt x="25556" y="53260"/>
                  </a:cubicBezTo>
                  <a:lnTo>
                    <a:pt x="25611" y="53288"/>
                  </a:lnTo>
                  <a:lnTo>
                    <a:pt x="25611" y="53372"/>
                  </a:lnTo>
                  <a:cubicBezTo>
                    <a:pt x="25584" y="53623"/>
                    <a:pt x="25556" y="53818"/>
                    <a:pt x="25556" y="54069"/>
                  </a:cubicBezTo>
                  <a:cubicBezTo>
                    <a:pt x="25528" y="54404"/>
                    <a:pt x="25528" y="54795"/>
                    <a:pt x="25556" y="55157"/>
                  </a:cubicBezTo>
                  <a:cubicBezTo>
                    <a:pt x="25584" y="55353"/>
                    <a:pt x="25584" y="55604"/>
                    <a:pt x="25667" y="55799"/>
                  </a:cubicBezTo>
                  <a:cubicBezTo>
                    <a:pt x="25723" y="56078"/>
                    <a:pt x="25751" y="56329"/>
                    <a:pt x="25723" y="56608"/>
                  </a:cubicBezTo>
                  <a:cubicBezTo>
                    <a:pt x="25723" y="56859"/>
                    <a:pt x="25695" y="57055"/>
                    <a:pt x="25667" y="57306"/>
                  </a:cubicBezTo>
                  <a:cubicBezTo>
                    <a:pt x="25611" y="57613"/>
                    <a:pt x="25556" y="57975"/>
                    <a:pt x="25667" y="58254"/>
                  </a:cubicBezTo>
                  <a:cubicBezTo>
                    <a:pt x="25807" y="58589"/>
                    <a:pt x="26114" y="58868"/>
                    <a:pt x="26421" y="59063"/>
                  </a:cubicBezTo>
                  <a:lnTo>
                    <a:pt x="26448" y="59063"/>
                  </a:lnTo>
                  <a:lnTo>
                    <a:pt x="26448" y="59119"/>
                  </a:lnTo>
                  <a:cubicBezTo>
                    <a:pt x="26504" y="59370"/>
                    <a:pt x="26672" y="59538"/>
                    <a:pt x="26951" y="59621"/>
                  </a:cubicBezTo>
                  <a:cubicBezTo>
                    <a:pt x="27258" y="59677"/>
                    <a:pt x="27648" y="59705"/>
                    <a:pt x="27955" y="59677"/>
                  </a:cubicBezTo>
                  <a:cubicBezTo>
                    <a:pt x="28234" y="59677"/>
                    <a:pt x="28541" y="59621"/>
                    <a:pt x="28792" y="59510"/>
                  </a:cubicBezTo>
                  <a:cubicBezTo>
                    <a:pt x="28959" y="59426"/>
                    <a:pt x="29155" y="59398"/>
                    <a:pt x="29322" y="59370"/>
                  </a:cubicBezTo>
                  <a:cubicBezTo>
                    <a:pt x="29434" y="59342"/>
                    <a:pt x="29517" y="59342"/>
                    <a:pt x="29629" y="59287"/>
                  </a:cubicBezTo>
                  <a:cubicBezTo>
                    <a:pt x="29852" y="59231"/>
                    <a:pt x="29992" y="59091"/>
                    <a:pt x="30131" y="58868"/>
                  </a:cubicBezTo>
                  <a:cubicBezTo>
                    <a:pt x="30159" y="58812"/>
                    <a:pt x="30187" y="58729"/>
                    <a:pt x="30215" y="58701"/>
                  </a:cubicBezTo>
                  <a:cubicBezTo>
                    <a:pt x="30410" y="58422"/>
                    <a:pt x="30577" y="58143"/>
                    <a:pt x="30717" y="57836"/>
                  </a:cubicBezTo>
                  <a:cubicBezTo>
                    <a:pt x="30856" y="57473"/>
                    <a:pt x="30884" y="57110"/>
                    <a:pt x="30856" y="56720"/>
                  </a:cubicBezTo>
                  <a:cubicBezTo>
                    <a:pt x="30829" y="56469"/>
                    <a:pt x="30829" y="56273"/>
                    <a:pt x="30829" y="56022"/>
                  </a:cubicBezTo>
                  <a:cubicBezTo>
                    <a:pt x="30829" y="55855"/>
                    <a:pt x="30856" y="55660"/>
                    <a:pt x="30884" y="55492"/>
                  </a:cubicBezTo>
                  <a:cubicBezTo>
                    <a:pt x="30912" y="55241"/>
                    <a:pt x="30968" y="55018"/>
                    <a:pt x="30912" y="54767"/>
                  </a:cubicBezTo>
                  <a:cubicBezTo>
                    <a:pt x="30884" y="54544"/>
                    <a:pt x="30856" y="54348"/>
                    <a:pt x="30829" y="54181"/>
                  </a:cubicBezTo>
                  <a:cubicBezTo>
                    <a:pt x="30745" y="53679"/>
                    <a:pt x="30689" y="53260"/>
                    <a:pt x="30717" y="52730"/>
                  </a:cubicBezTo>
                  <a:lnTo>
                    <a:pt x="30717" y="52702"/>
                  </a:lnTo>
                  <a:cubicBezTo>
                    <a:pt x="30745" y="52507"/>
                    <a:pt x="30717" y="52256"/>
                    <a:pt x="30605" y="52033"/>
                  </a:cubicBezTo>
                  <a:lnTo>
                    <a:pt x="30577" y="52005"/>
                  </a:lnTo>
                  <a:lnTo>
                    <a:pt x="30605" y="51949"/>
                  </a:lnTo>
                  <a:cubicBezTo>
                    <a:pt x="30745" y="51810"/>
                    <a:pt x="30884" y="51614"/>
                    <a:pt x="30996" y="51447"/>
                  </a:cubicBezTo>
                  <a:cubicBezTo>
                    <a:pt x="31135" y="51279"/>
                    <a:pt x="31247" y="51056"/>
                    <a:pt x="31359" y="50889"/>
                  </a:cubicBezTo>
                  <a:cubicBezTo>
                    <a:pt x="31498" y="50610"/>
                    <a:pt x="31582" y="50303"/>
                    <a:pt x="31666" y="49996"/>
                  </a:cubicBezTo>
                  <a:cubicBezTo>
                    <a:pt x="31721" y="49717"/>
                    <a:pt x="31721" y="49382"/>
                    <a:pt x="31693" y="49103"/>
                  </a:cubicBezTo>
                  <a:cubicBezTo>
                    <a:pt x="31666" y="48796"/>
                    <a:pt x="31554" y="48517"/>
                    <a:pt x="31414" y="48238"/>
                  </a:cubicBezTo>
                  <a:cubicBezTo>
                    <a:pt x="31275" y="47960"/>
                    <a:pt x="31080" y="47708"/>
                    <a:pt x="30829" y="47513"/>
                  </a:cubicBezTo>
                  <a:cubicBezTo>
                    <a:pt x="30382" y="47123"/>
                    <a:pt x="29768" y="46844"/>
                    <a:pt x="29183" y="46704"/>
                  </a:cubicBezTo>
                  <a:cubicBezTo>
                    <a:pt x="28764" y="46592"/>
                    <a:pt x="28346" y="46537"/>
                    <a:pt x="27899" y="46509"/>
                  </a:cubicBezTo>
                  <a:lnTo>
                    <a:pt x="27815" y="46509"/>
                  </a:lnTo>
                  <a:lnTo>
                    <a:pt x="27815" y="46425"/>
                  </a:lnTo>
                  <a:cubicBezTo>
                    <a:pt x="27788" y="46313"/>
                    <a:pt x="27788" y="46258"/>
                    <a:pt x="27788" y="46174"/>
                  </a:cubicBezTo>
                  <a:cubicBezTo>
                    <a:pt x="27760" y="46090"/>
                    <a:pt x="27760" y="45951"/>
                    <a:pt x="27760" y="45839"/>
                  </a:cubicBezTo>
                  <a:cubicBezTo>
                    <a:pt x="27760" y="45309"/>
                    <a:pt x="27648" y="44723"/>
                    <a:pt x="27313" y="44305"/>
                  </a:cubicBezTo>
                  <a:cubicBezTo>
                    <a:pt x="27174" y="44137"/>
                    <a:pt x="26951" y="43998"/>
                    <a:pt x="26700" y="43914"/>
                  </a:cubicBezTo>
                  <a:lnTo>
                    <a:pt x="26644" y="43914"/>
                  </a:lnTo>
                  <a:lnTo>
                    <a:pt x="26644" y="43858"/>
                  </a:lnTo>
                  <a:cubicBezTo>
                    <a:pt x="26560" y="43607"/>
                    <a:pt x="26476" y="43189"/>
                    <a:pt x="26281" y="42966"/>
                  </a:cubicBezTo>
                  <a:lnTo>
                    <a:pt x="26253" y="42938"/>
                  </a:lnTo>
                  <a:lnTo>
                    <a:pt x="26253" y="42882"/>
                  </a:lnTo>
                  <a:cubicBezTo>
                    <a:pt x="26281" y="42687"/>
                    <a:pt x="26337" y="42491"/>
                    <a:pt x="26337" y="42268"/>
                  </a:cubicBezTo>
                  <a:cubicBezTo>
                    <a:pt x="26337" y="41961"/>
                    <a:pt x="26253" y="41654"/>
                    <a:pt x="26086" y="41375"/>
                  </a:cubicBezTo>
                  <a:lnTo>
                    <a:pt x="26058" y="41292"/>
                  </a:lnTo>
                  <a:lnTo>
                    <a:pt x="26114" y="41264"/>
                  </a:lnTo>
                  <a:cubicBezTo>
                    <a:pt x="26532" y="41013"/>
                    <a:pt x="26895" y="40706"/>
                    <a:pt x="27230" y="40399"/>
                  </a:cubicBezTo>
                  <a:cubicBezTo>
                    <a:pt x="27536" y="40092"/>
                    <a:pt x="27871" y="39729"/>
                    <a:pt x="28094" y="39339"/>
                  </a:cubicBezTo>
                  <a:cubicBezTo>
                    <a:pt x="28429" y="38892"/>
                    <a:pt x="28652" y="38362"/>
                    <a:pt x="28764" y="37860"/>
                  </a:cubicBezTo>
                  <a:cubicBezTo>
                    <a:pt x="28904" y="37330"/>
                    <a:pt x="28904" y="36800"/>
                    <a:pt x="28848" y="36242"/>
                  </a:cubicBezTo>
                  <a:cubicBezTo>
                    <a:pt x="28764" y="35712"/>
                    <a:pt x="28597" y="35238"/>
                    <a:pt x="28346" y="34735"/>
                  </a:cubicBezTo>
                  <a:cubicBezTo>
                    <a:pt x="28094" y="34261"/>
                    <a:pt x="27760" y="33815"/>
                    <a:pt x="27369" y="33396"/>
                  </a:cubicBezTo>
                  <a:cubicBezTo>
                    <a:pt x="26895" y="32866"/>
                    <a:pt x="26337" y="32420"/>
                    <a:pt x="25695" y="32029"/>
                  </a:cubicBezTo>
                  <a:lnTo>
                    <a:pt x="25667" y="32001"/>
                  </a:lnTo>
                  <a:lnTo>
                    <a:pt x="25667" y="31918"/>
                  </a:lnTo>
                  <a:lnTo>
                    <a:pt x="25667" y="31443"/>
                  </a:lnTo>
                  <a:lnTo>
                    <a:pt x="25667" y="31108"/>
                  </a:lnTo>
                  <a:cubicBezTo>
                    <a:pt x="25667" y="30829"/>
                    <a:pt x="25639" y="30606"/>
                    <a:pt x="25584" y="30327"/>
                  </a:cubicBezTo>
                  <a:cubicBezTo>
                    <a:pt x="25528" y="29937"/>
                    <a:pt x="25360" y="29546"/>
                    <a:pt x="25221" y="29211"/>
                  </a:cubicBezTo>
                  <a:lnTo>
                    <a:pt x="25165" y="29128"/>
                  </a:lnTo>
                  <a:lnTo>
                    <a:pt x="25221" y="29100"/>
                  </a:lnTo>
                  <a:cubicBezTo>
                    <a:pt x="25249" y="29072"/>
                    <a:pt x="25277" y="29016"/>
                    <a:pt x="25277" y="28988"/>
                  </a:cubicBezTo>
                  <a:cubicBezTo>
                    <a:pt x="25360" y="28821"/>
                    <a:pt x="25388" y="28653"/>
                    <a:pt x="25388" y="28458"/>
                  </a:cubicBezTo>
                  <a:lnTo>
                    <a:pt x="25388" y="28709"/>
                  </a:lnTo>
                  <a:lnTo>
                    <a:pt x="25388" y="28681"/>
                  </a:lnTo>
                  <a:lnTo>
                    <a:pt x="25388" y="28653"/>
                  </a:lnTo>
                  <a:lnTo>
                    <a:pt x="25388" y="28653"/>
                  </a:lnTo>
                  <a:lnTo>
                    <a:pt x="25388" y="28598"/>
                  </a:lnTo>
                  <a:lnTo>
                    <a:pt x="25388" y="28570"/>
                  </a:lnTo>
                  <a:cubicBezTo>
                    <a:pt x="25305" y="28123"/>
                    <a:pt x="24998" y="27593"/>
                    <a:pt x="24719" y="27258"/>
                  </a:cubicBezTo>
                  <a:lnTo>
                    <a:pt x="24691" y="27175"/>
                  </a:lnTo>
                  <a:lnTo>
                    <a:pt x="24719" y="27119"/>
                  </a:lnTo>
                  <a:cubicBezTo>
                    <a:pt x="24719" y="27063"/>
                    <a:pt x="24747" y="27035"/>
                    <a:pt x="24802" y="27007"/>
                  </a:cubicBezTo>
                  <a:cubicBezTo>
                    <a:pt x="24942" y="26756"/>
                    <a:pt x="24998" y="26477"/>
                    <a:pt x="24998" y="26198"/>
                  </a:cubicBezTo>
                  <a:cubicBezTo>
                    <a:pt x="24998" y="26031"/>
                    <a:pt x="24942" y="25863"/>
                    <a:pt x="24802" y="25724"/>
                  </a:cubicBezTo>
                  <a:cubicBezTo>
                    <a:pt x="24468" y="25473"/>
                    <a:pt x="24244" y="25082"/>
                    <a:pt x="24189" y="24664"/>
                  </a:cubicBezTo>
                  <a:lnTo>
                    <a:pt x="24189" y="24608"/>
                  </a:lnTo>
                  <a:lnTo>
                    <a:pt x="24272" y="24552"/>
                  </a:lnTo>
                  <a:cubicBezTo>
                    <a:pt x="24663" y="24357"/>
                    <a:pt x="24998" y="24078"/>
                    <a:pt x="25026" y="23632"/>
                  </a:cubicBezTo>
                  <a:cubicBezTo>
                    <a:pt x="25081" y="23269"/>
                    <a:pt x="24970" y="22962"/>
                    <a:pt x="24858" y="22655"/>
                  </a:cubicBezTo>
                  <a:cubicBezTo>
                    <a:pt x="24830" y="22571"/>
                    <a:pt x="24802" y="22460"/>
                    <a:pt x="24802" y="22404"/>
                  </a:cubicBezTo>
                  <a:cubicBezTo>
                    <a:pt x="24719" y="22153"/>
                    <a:pt x="24719" y="21874"/>
                    <a:pt x="24858" y="21679"/>
                  </a:cubicBezTo>
                  <a:lnTo>
                    <a:pt x="24886" y="21623"/>
                  </a:lnTo>
                  <a:lnTo>
                    <a:pt x="24970" y="21623"/>
                  </a:lnTo>
                  <a:cubicBezTo>
                    <a:pt x="25221" y="21623"/>
                    <a:pt x="25416" y="21539"/>
                    <a:pt x="25584" y="21427"/>
                  </a:cubicBezTo>
                  <a:lnTo>
                    <a:pt x="25639" y="21400"/>
                  </a:lnTo>
                  <a:lnTo>
                    <a:pt x="25639" y="21400"/>
                  </a:lnTo>
                  <a:lnTo>
                    <a:pt x="25639" y="21400"/>
                  </a:lnTo>
                  <a:cubicBezTo>
                    <a:pt x="25695" y="21400"/>
                    <a:pt x="25779" y="21344"/>
                    <a:pt x="25807" y="21316"/>
                  </a:cubicBezTo>
                  <a:cubicBezTo>
                    <a:pt x="25863" y="21288"/>
                    <a:pt x="25974" y="21288"/>
                    <a:pt x="26058" y="21260"/>
                  </a:cubicBezTo>
                  <a:lnTo>
                    <a:pt x="26058" y="21260"/>
                  </a:lnTo>
                  <a:lnTo>
                    <a:pt x="26086" y="21260"/>
                  </a:lnTo>
                  <a:cubicBezTo>
                    <a:pt x="26253" y="21260"/>
                    <a:pt x="26393" y="21344"/>
                    <a:pt x="26504" y="21483"/>
                  </a:cubicBezTo>
                  <a:cubicBezTo>
                    <a:pt x="26895" y="22013"/>
                    <a:pt x="27815" y="22237"/>
                    <a:pt x="28457" y="22320"/>
                  </a:cubicBezTo>
                  <a:lnTo>
                    <a:pt x="28485" y="22320"/>
                  </a:lnTo>
                  <a:lnTo>
                    <a:pt x="28513" y="22376"/>
                  </a:lnTo>
                  <a:cubicBezTo>
                    <a:pt x="28625" y="22543"/>
                    <a:pt x="28764" y="22739"/>
                    <a:pt x="28931" y="22878"/>
                  </a:cubicBezTo>
                  <a:cubicBezTo>
                    <a:pt x="29183" y="23157"/>
                    <a:pt x="29489" y="23380"/>
                    <a:pt x="29824" y="23548"/>
                  </a:cubicBezTo>
                  <a:cubicBezTo>
                    <a:pt x="29880" y="23576"/>
                    <a:pt x="29992" y="23632"/>
                    <a:pt x="30047" y="23659"/>
                  </a:cubicBezTo>
                  <a:cubicBezTo>
                    <a:pt x="30745" y="23855"/>
                    <a:pt x="31610" y="23632"/>
                    <a:pt x="32307" y="23380"/>
                  </a:cubicBezTo>
                  <a:cubicBezTo>
                    <a:pt x="32503" y="23353"/>
                    <a:pt x="32698" y="23269"/>
                    <a:pt x="32921" y="23213"/>
                  </a:cubicBezTo>
                  <a:close/>
                  <a:moveTo>
                    <a:pt x="26923" y="13309"/>
                  </a:moveTo>
                  <a:cubicBezTo>
                    <a:pt x="26644" y="13169"/>
                    <a:pt x="26365" y="13086"/>
                    <a:pt x="26225" y="13086"/>
                  </a:cubicBezTo>
                  <a:cubicBezTo>
                    <a:pt x="26086" y="12751"/>
                    <a:pt x="25779" y="12639"/>
                    <a:pt x="25528" y="12611"/>
                  </a:cubicBezTo>
                  <a:cubicBezTo>
                    <a:pt x="25556" y="12277"/>
                    <a:pt x="25528" y="11914"/>
                    <a:pt x="25444" y="11551"/>
                  </a:cubicBezTo>
                  <a:cubicBezTo>
                    <a:pt x="25388" y="11161"/>
                    <a:pt x="25249" y="10826"/>
                    <a:pt x="25026" y="10714"/>
                  </a:cubicBezTo>
                  <a:lnTo>
                    <a:pt x="25026" y="10714"/>
                  </a:lnTo>
                  <a:cubicBezTo>
                    <a:pt x="24858" y="10603"/>
                    <a:pt x="24049" y="10407"/>
                    <a:pt x="23296" y="10240"/>
                  </a:cubicBezTo>
                  <a:cubicBezTo>
                    <a:pt x="23491" y="10128"/>
                    <a:pt x="23714" y="10017"/>
                    <a:pt x="23910" y="9933"/>
                  </a:cubicBezTo>
                  <a:cubicBezTo>
                    <a:pt x="24189" y="9877"/>
                    <a:pt x="24468" y="9849"/>
                    <a:pt x="24747" y="9849"/>
                  </a:cubicBezTo>
                  <a:cubicBezTo>
                    <a:pt x="24970" y="9849"/>
                    <a:pt x="25165" y="9877"/>
                    <a:pt x="25360" y="9933"/>
                  </a:cubicBezTo>
                  <a:cubicBezTo>
                    <a:pt x="25528" y="10017"/>
                    <a:pt x="25723" y="10128"/>
                    <a:pt x="25863" y="10240"/>
                  </a:cubicBezTo>
                  <a:cubicBezTo>
                    <a:pt x="26058" y="10379"/>
                    <a:pt x="26197" y="10519"/>
                    <a:pt x="26337" y="10686"/>
                  </a:cubicBezTo>
                  <a:cubicBezTo>
                    <a:pt x="26476" y="10854"/>
                    <a:pt x="26560" y="11077"/>
                    <a:pt x="26672" y="11272"/>
                  </a:cubicBezTo>
                  <a:cubicBezTo>
                    <a:pt x="26811" y="11579"/>
                    <a:pt x="26895" y="11942"/>
                    <a:pt x="26923" y="12332"/>
                  </a:cubicBezTo>
                  <a:cubicBezTo>
                    <a:pt x="26979" y="12639"/>
                    <a:pt x="26979" y="12946"/>
                    <a:pt x="26923" y="13309"/>
                  </a:cubicBezTo>
                  <a:close/>
                  <a:moveTo>
                    <a:pt x="28457" y="48015"/>
                  </a:moveTo>
                  <a:cubicBezTo>
                    <a:pt x="28597" y="48071"/>
                    <a:pt x="28708" y="48071"/>
                    <a:pt x="28792" y="48099"/>
                  </a:cubicBezTo>
                  <a:cubicBezTo>
                    <a:pt x="29350" y="48238"/>
                    <a:pt x="29741" y="48434"/>
                    <a:pt x="30020" y="48657"/>
                  </a:cubicBezTo>
                  <a:cubicBezTo>
                    <a:pt x="30159" y="48769"/>
                    <a:pt x="30215" y="48908"/>
                    <a:pt x="30299" y="49048"/>
                  </a:cubicBezTo>
                  <a:cubicBezTo>
                    <a:pt x="30382" y="49187"/>
                    <a:pt x="30438" y="49327"/>
                    <a:pt x="30438" y="49466"/>
                  </a:cubicBezTo>
                  <a:cubicBezTo>
                    <a:pt x="30466" y="49633"/>
                    <a:pt x="30438" y="49773"/>
                    <a:pt x="30410" y="49940"/>
                  </a:cubicBezTo>
                  <a:cubicBezTo>
                    <a:pt x="30382" y="50108"/>
                    <a:pt x="30299" y="50331"/>
                    <a:pt x="30187" y="50498"/>
                  </a:cubicBezTo>
                  <a:cubicBezTo>
                    <a:pt x="30131" y="50638"/>
                    <a:pt x="30020" y="50777"/>
                    <a:pt x="29964" y="50917"/>
                  </a:cubicBezTo>
                  <a:cubicBezTo>
                    <a:pt x="29880" y="51028"/>
                    <a:pt x="29852" y="51112"/>
                    <a:pt x="29768" y="51168"/>
                  </a:cubicBezTo>
                  <a:cubicBezTo>
                    <a:pt x="29713" y="51028"/>
                    <a:pt x="29629" y="50917"/>
                    <a:pt x="29545" y="50777"/>
                  </a:cubicBezTo>
                  <a:cubicBezTo>
                    <a:pt x="29573" y="50610"/>
                    <a:pt x="29573" y="50443"/>
                    <a:pt x="29545" y="50219"/>
                  </a:cubicBezTo>
                  <a:cubicBezTo>
                    <a:pt x="29434" y="49829"/>
                    <a:pt x="29183" y="49410"/>
                    <a:pt x="28931" y="48964"/>
                  </a:cubicBezTo>
                  <a:cubicBezTo>
                    <a:pt x="28764" y="48685"/>
                    <a:pt x="28597" y="48350"/>
                    <a:pt x="28457" y="48015"/>
                  </a:cubicBezTo>
                  <a:close/>
                  <a:moveTo>
                    <a:pt x="25863" y="40092"/>
                  </a:moveTo>
                  <a:cubicBezTo>
                    <a:pt x="25863" y="39841"/>
                    <a:pt x="25918" y="39590"/>
                    <a:pt x="25946" y="39311"/>
                  </a:cubicBezTo>
                  <a:cubicBezTo>
                    <a:pt x="26002" y="38753"/>
                    <a:pt x="26114" y="38167"/>
                    <a:pt x="26058" y="37497"/>
                  </a:cubicBezTo>
                  <a:cubicBezTo>
                    <a:pt x="26002" y="36884"/>
                    <a:pt x="26002" y="36353"/>
                    <a:pt x="26058" y="35823"/>
                  </a:cubicBezTo>
                  <a:cubicBezTo>
                    <a:pt x="26086" y="35238"/>
                    <a:pt x="26114" y="34680"/>
                    <a:pt x="26058" y="33954"/>
                  </a:cubicBezTo>
                  <a:cubicBezTo>
                    <a:pt x="26225" y="34094"/>
                    <a:pt x="26365" y="34233"/>
                    <a:pt x="26504" y="34373"/>
                  </a:cubicBezTo>
                  <a:cubicBezTo>
                    <a:pt x="26811" y="34707"/>
                    <a:pt x="27062" y="35070"/>
                    <a:pt x="27258" y="35433"/>
                  </a:cubicBezTo>
                  <a:cubicBezTo>
                    <a:pt x="27453" y="35796"/>
                    <a:pt x="27592" y="36158"/>
                    <a:pt x="27648" y="36549"/>
                  </a:cubicBezTo>
                  <a:cubicBezTo>
                    <a:pt x="27732" y="36939"/>
                    <a:pt x="27676" y="37330"/>
                    <a:pt x="27592" y="37721"/>
                  </a:cubicBezTo>
                  <a:cubicBezTo>
                    <a:pt x="27509" y="38055"/>
                    <a:pt x="27341" y="38446"/>
                    <a:pt x="27090" y="38781"/>
                  </a:cubicBezTo>
                  <a:cubicBezTo>
                    <a:pt x="26923" y="39032"/>
                    <a:pt x="26727" y="39283"/>
                    <a:pt x="26504" y="39506"/>
                  </a:cubicBezTo>
                  <a:cubicBezTo>
                    <a:pt x="26337" y="39729"/>
                    <a:pt x="26114" y="39897"/>
                    <a:pt x="25863" y="40092"/>
                  </a:cubicBezTo>
                  <a:close/>
                  <a:moveTo>
                    <a:pt x="7644" y="30690"/>
                  </a:moveTo>
                  <a:cubicBezTo>
                    <a:pt x="7393" y="32420"/>
                    <a:pt x="6752" y="33536"/>
                    <a:pt x="6250" y="34512"/>
                  </a:cubicBezTo>
                  <a:cubicBezTo>
                    <a:pt x="5859" y="35154"/>
                    <a:pt x="5496" y="35796"/>
                    <a:pt x="5357" y="36493"/>
                  </a:cubicBezTo>
                  <a:cubicBezTo>
                    <a:pt x="5301" y="36856"/>
                    <a:pt x="5273" y="37190"/>
                    <a:pt x="5273" y="37469"/>
                  </a:cubicBezTo>
                  <a:cubicBezTo>
                    <a:pt x="5022" y="37330"/>
                    <a:pt x="4799" y="37163"/>
                    <a:pt x="4603" y="36967"/>
                  </a:cubicBezTo>
                  <a:cubicBezTo>
                    <a:pt x="4352" y="36744"/>
                    <a:pt x="4185" y="36493"/>
                    <a:pt x="4018" y="36214"/>
                  </a:cubicBezTo>
                  <a:cubicBezTo>
                    <a:pt x="3878" y="35935"/>
                    <a:pt x="3767" y="35656"/>
                    <a:pt x="3739" y="35377"/>
                  </a:cubicBezTo>
                  <a:cubicBezTo>
                    <a:pt x="3655" y="35070"/>
                    <a:pt x="3655" y="34735"/>
                    <a:pt x="3683" y="34428"/>
                  </a:cubicBezTo>
                  <a:cubicBezTo>
                    <a:pt x="3739" y="34177"/>
                    <a:pt x="3767" y="33982"/>
                    <a:pt x="3822" y="33759"/>
                  </a:cubicBezTo>
                  <a:cubicBezTo>
                    <a:pt x="3906" y="33536"/>
                    <a:pt x="4018" y="33312"/>
                    <a:pt x="4101" y="33117"/>
                  </a:cubicBezTo>
                  <a:cubicBezTo>
                    <a:pt x="4548" y="32224"/>
                    <a:pt x="5301" y="31666"/>
                    <a:pt x="6194" y="31248"/>
                  </a:cubicBezTo>
                  <a:cubicBezTo>
                    <a:pt x="6668" y="31025"/>
                    <a:pt x="7142" y="30829"/>
                    <a:pt x="7644" y="30690"/>
                  </a:cubicBezTo>
                  <a:close/>
                  <a:moveTo>
                    <a:pt x="12387" y="40817"/>
                  </a:moveTo>
                  <a:cubicBezTo>
                    <a:pt x="12527" y="40929"/>
                    <a:pt x="12666" y="41013"/>
                    <a:pt x="12750" y="41124"/>
                  </a:cubicBezTo>
                  <a:cubicBezTo>
                    <a:pt x="12889" y="41264"/>
                    <a:pt x="13001" y="41403"/>
                    <a:pt x="13113" y="41571"/>
                  </a:cubicBezTo>
                  <a:cubicBezTo>
                    <a:pt x="13364" y="41989"/>
                    <a:pt x="13420" y="42491"/>
                    <a:pt x="13392" y="43105"/>
                  </a:cubicBezTo>
                  <a:cubicBezTo>
                    <a:pt x="13308" y="43747"/>
                    <a:pt x="13113" y="44500"/>
                    <a:pt x="12666" y="45449"/>
                  </a:cubicBezTo>
                  <a:cubicBezTo>
                    <a:pt x="12583" y="45588"/>
                    <a:pt x="12499" y="45700"/>
                    <a:pt x="12471" y="45811"/>
                  </a:cubicBezTo>
                  <a:cubicBezTo>
                    <a:pt x="12387" y="45309"/>
                    <a:pt x="12276" y="44835"/>
                    <a:pt x="12136" y="44361"/>
                  </a:cubicBezTo>
                  <a:cubicBezTo>
                    <a:pt x="12136" y="44277"/>
                    <a:pt x="12108" y="44165"/>
                    <a:pt x="12025" y="44082"/>
                  </a:cubicBezTo>
                  <a:cubicBezTo>
                    <a:pt x="11885" y="43775"/>
                    <a:pt x="11746" y="43496"/>
                    <a:pt x="11522" y="43300"/>
                  </a:cubicBezTo>
                  <a:cubicBezTo>
                    <a:pt x="11606" y="43133"/>
                    <a:pt x="11690" y="42798"/>
                    <a:pt x="11383" y="42408"/>
                  </a:cubicBezTo>
                  <a:cubicBezTo>
                    <a:pt x="11467" y="42268"/>
                    <a:pt x="11662" y="41961"/>
                    <a:pt x="11801" y="41487"/>
                  </a:cubicBezTo>
                  <a:cubicBezTo>
                    <a:pt x="11885" y="41264"/>
                    <a:pt x="12025" y="41124"/>
                    <a:pt x="12164" y="40985"/>
                  </a:cubicBezTo>
                  <a:cubicBezTo>
                    <a:pt x="12220" y="40957"/>
                    <a:pt x="12304" y="40929"/>
                    <a:pt x="12387" y="40817"/>
                  </a:cubicBezTo>
                  <a:close/>
                  <a:moveTo>
                    <a:pt x="7449" y="49327"/>
                  </a:moveTo>
                  <a:cubicBezTo>
                    <a:pt x="7365" y="49354"/>
                    <a:pt x="7282" y="49354"/>
                    <a:pt x="7170" y="49382"/>
                  </a:cubicBezTo>
                  <a:cubicBezTo>
                    <a:pt x="6166" y="49578"/>
                    <a:pt x="5580" y="49494"/>
                    <a:pt x="5301" y="49327"/>
                  </a:cubicBezTo>
                  <a:cubicBezTo>
                    <a:pt x="5189" y="49243"/>
                    <a:pt x="5134" y="49159"/>
                    <a:pt x="5134" y="49048"/>
                  </a:cubicBezTo>
                  <a:cubicBezTo>
                    <a:pt x="5134" y="48936"/>
                    <a:pt x="5161" y="48796"/>
                    <a:pt x="5217" y="48657"/>
                  </a:cubicBezTo>
                  <a:cubicBezTo>
                    <a:pt x="5468" y="48238"/>
                    <a:pt x="6054" y="47820"/>
                    <a:pt x="6835" y="47653"/>
                  </a:cubicBezTo>
                  <a:cubicBezTo>
                    <a:pt x="6835" y="47681"/>
                    <a:pt x="6863" y="47708"/>
                    <a:pt x="6863" y="47792"/>
                  </a:cubicBezTo>
                  <a:cubicBezTo>
                    <a:pt x="6947" y="47932"/>
                    <a:pt x="6975" y="48071"/>
                    <a:pt x="7003" y="48183"/>
                  </a:cubicBezTo>
                  <a:cubicBezTo>
                    <a:pt x="7170" y="48517"/>
                    <a:pt x="7310" y="48936"/>
                    <a:pt x="7449" y="49327"/>
                  </a:cubicBezTo>
                  <a:close/>
                  <a:moveTo>
                    <a:pt x="20673" y="46509"/>
                  </a:moveTo>
                  <a:lnTo>
                    <a:pt x="20255" y="46397"/>
                  </a:lnTo>
                  <a:cubicBezTo>
                    <a:pt x="19920" y="46286"/>
                    <a:pt x="19669" y="46146"/>
                    <a:pt x="19502" y="46007"/>
                  </a:cubicBezTo>
                  <a:cubicBezTo>
                    <a:pt x="19418" y="45951"/>
                    <a:pt x="19390" y="45867"/>
                    <a:pt x="19334" y="45811"/>
                  </a:cubicBezTo>
                  <a:cubicBezTo>
                    <a:pt x="19306" y="45728"/>
                    <a:pt x="19278" y="45672"/>
                    <a:pt x="19278" y="45588"/>
                  </a:cubicBezTo>
                  <a:cubicBezTo>
                    <a:pt x="19278" y="45476"/>
                    <a:pt x="19278" y="45421"/>
                    <a:pt x="19306" y="45309"/>
                  </a:cubicBezTo>
                  <a:cubicBezTo>
                    <a:pt x="19334" y="45197"/>
                    <a:pt x="19390" y="45114"/>
                    <a:pt x="19446" y="45002"/>
                  </a:cubicBezTo>
                  <a:cubicBezTo>
                    <a:pt x="19529" y="44863"/>
                    <a:pt x="19613" y="44723"/>
                    <a:pt x="19753" y="44584"/>
                  </a:cubicBezTo>
                  <a:cubicBezTo>
                    <a:pt x="19836" y="44472"/>
                    <a:pt x="19948" y="44416"/>
                    <a:pt x="20032" y="44305"/>
                  </a:cubicBezTo>
                  <a:cubicBezTo>
                    <a:pt x="20143" y="44779"/>
                    <a:pt x="20366" y="45728"/>
                    <a:pt x="20673" y="465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 flipH="1">
              <a:off x="1042253" y="4300844"/>
              <a:ext cx="34212" cy="30178"/>
            </a:xfrm>
            <a:custGeom>
              <a:avLst/>
              <a:gdLst/>
              <a:ahLst/>
              <a:cxnLst/>
              <a:rect l="l" t="t" r="r" b="b"/>
              <a:pathLst>
                <a:path w="475" h="419" extrusionOk="0">
                  <a:moveTo>
                    <a:pt x="223" y="419"/>
                  </a:moveTo>
                  <a:lnTo>
                    <a:pt x="419" y="419"/>
                  </a:lnTo>
                  <a:cubicBezTo>
                    <a:pt x="447" y="391"/>
                    <a:pt x="475" y="335"/>
                    <a:pt x="475" y="279"/>
                  </a:cubicBezTo>
                  <a:cubicBezTo>
                    <a:pt x="447" y="0"/>
                    <a:pt x="0" y="168"/>
                    <a:pt x="223" y="4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 flipH="1">
              <a:off x="1669169" y="3478955"/>
              <a:ext cx="34284" cy="26217"/>
            </a:xfrm>
            <a:custGeom>
              <a:avLst/>
              <a:gdLst/>
              <a:ahLst/>
              <a:cxnLst/>
              <a:rect l="l" t="t" r="r" b="b"/>
              <a:pathLst>
                <a:path w="476" h="364" extrusionOk="0">
                  <a:moveTo>
                    <a:pt x="419" y="252"/>
                  </a:moveTo>
                  <a:cubicBezTo>
                    <a:pt x="475" y="168"/>
                    <a:pt x="475" y="84"/>
                    <a:pt x="391" y="29"/>
                  </a:cubicBezTo>
                  <a:cubicBezTo>
                    <a:pt x="336" y="1"/>
                    <a:pt x="224" y="29"/>
                    <a:pt x="196" y="84"/>
                  </a:cubicBezTo>
                  <a:cubicBezTo>
                    <a:pt x="1" y="224"/>
                    <a:pt x="280" y="363"/>
                    <a:pt x="419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 flipH="1">
              <a:off x="1287432" y="3541257"/>
              <a:ext cx="170843" cy="170843"/>
            </a:xfrm>
            <a:custGeom>
              <a:avLst/>
              <a:gdLst/>
              <a:ahLst/>
              <a:cxnLst/>
              <a:rect l="l" t="t" r="r" b="b"/>
              <a:pathLst>
                <a:path w="2372" h="2372" extrusionOk="0">
                  <a:moveTo>
                    <a:pt x="0" y="754"/>
                  </a:moveTo>
                  <a:cubicBezTo>
                    <a:pt x="56" y="754"/>
                    <a:pt x="140" y="754"/>
                    <a:pt x="196" y="698"/>
                  </a:cubicBezTo>
                  <a:cubicBezTo>
                    <a:pt x="279" y="838"/>
                    <a:pt x="363" y="949"/>
                    <a:pt x="475" y="1089"/>
                  </a:cubicBezTo>
                  <a:cubicBezTo>
                    <a:pt x="586" y="1228"/>
                    <a:pt x="754" y="1647"/>
                    <a:pt x="865" y="1619"/>
                  </a:cubicBezTo>
                  <a:cubicBezTo>
                    <a:pt x="1061" y="1479"/>
                    <a:pt x="782" y="1061"/>
                    <a:pt x="670" y="921"/>
                  </a:cubicBezTo>
                  <a:cubicBezTo>
                    <a:pt x="614" y="810"/>
                    <a:pt x="530" y="754"/>
                    <a:pt x="447" y="642"/>
                  </a:cubicBezTo>
                  <a:lnTo>
                    <a:pt x="447" y="614"/>
                  </a:lnTo>
                  <a:cubicBezTo>
                    <a:pt x="586" y="559"/>
                    <a:pt x="726" y="531"/>
                    <a:pt x="809" y="503"/>
                  </a:cubicBezTo>
                  <a:cubicBezTo>
                    <a:pt x="809" y="531"/>
                    <a:pt x="865" y="614"/>
                    <a:pt x="893" y="642"/>
                  </a:cubicBezTo>
                  <a:cubicBezTo>
                    <a:pt x="949" y="782"/>
                    <a:pt x="949" y="838"/>
                    <a:pt x="1088" y="838"/>
                  </a:cubicBezTo>
                  <a:cubicBezTo>
                    <a:pt x="1228" y="838"/>
                    <a:pt x="1200" y="531"/>
                    <a:pt x="1061" y="391"/>
                  </a:cubicBezTo>
                  <a:cubicBezTo>
                    <a:pt x="1172" y="363"/>
                    <a:pt x="1228" y="335"/>
                    <a:pt x="1340" y="280"/>
                  </a:cubicBezTo>
                  <a:lnTo>
                    <a:pt x="1340" y="307"/>
                  </a:lnTo>
                  <a:cubicBezTo>
                    <a:pt x="1367" y="419"/>
                    <a:pt x="1451" y="559"/>
                    <a:pt x="1479" y="670"/>
                  </a:cubicBezTo>
                  <a:cubicBezTo>
                    <a:pt x="1619" y="1061"/>
                    <a:pt x="1619" y="1117"/>
                    <a:pt x="1730" y="1423"/>
                  </a:cubicBezTo>
                  <a:cubicBezTo>
                    <a:pt x="1730" y="1479"/>
                    <a:pt x="1758" y="1507"/>
                    <a:pt x="1758" y="1535"/>
                  </a:cubicBezTo>
                  <a:lnTo>
                    <a:pt x="1563" y="1758"/>
                  </a:lnTo>
                  <a:cubicBezTo>
                    <a:pt x="1535" y="1507"/>
                    <a:pt x="1423" y="1144"/>
                    <a:pt x="1284" y="1005"/>
                  </a:cubicBezTo>
                  <a:cubicBezTo>
                    <a:pt x="1144" y="921"/>
                    <a:pt x="1061" y="977"/>
                    <a:pt x="1088" y="1144"/>
                  </a:cubicBezTo>
                  <a:cubicBezTo>
                    <a:pt x="1088" y="1200"/>
                    <a:pt x="1172" y="1368"/>
                    <a:pt x="1200" y="1451"/>
                  </a:cubicBezTo>
                  <a:cubicBezTo>
                    <a:pt x="1228" y="1535"/>
                    <a:pt x="1284" y="1647"/>
                    <a:pt x="1284" y="1786"/>
                  </a:cubicBezTo>
                  <a:cubicBezTo>
                    <a:pt x="1284" y="1814"/>
                    <a:pt x="1312" y="1898"/>
                    <a:pt x="1312" y="1953"/>
                  </a:cubicBezTo>
                  <a:cubicBezTo>
                    <a:pt x="1284" y="1981"/>
                    <a:pt x="1200" y="2037"/>
                    <a:pt x="1144" y="2093"/>
                  </a:cubicBezTo>
                  <a:lnTo>
                    <a:pt x="1144" y="2065"/>
                  </a:lnTo>
                  <a:cubicBezTo>
                    <a:pt x="1088" y="1953"/>
                    <a:pt x="1033" y="1786"/>
                    <a:pt x="1005" y="1730"/>
                  </a:cubicBezTo>
                  <a:cubicBezTo>
                    <a:pt x="754" y="1591"/>
                    <a:pt x="809" y="2037"/>
                    <a:pt x="893" y="2232"/>
                  </a:cubicBezTo>
                  <a:cubicBezTo>
                    <a:pt x="809" y="2288"/>
                    <a:pt x="726" y="2344"/>
                    <a:pt x="642" y="2372"/>
                  </a:cubicBezTo>
                  <a:cubicBezTo>
                    <a:pt x="530" y="2009"/>
                    <a:pt x="391" y="1507"/>
                    <a:pt x="84" y="949"/>
                  </a:cubicBezTo>
                  <a:cubicBezTo>
                    <a:pt x="84" y="949"/>
                    <a:pt x="56" y="838"/>
                    <a:pt x="0" y="754"/>
                  </a:cubicBezTo>
                  <a:close/>
                  <a:moveTo>
                    <a:pt x="2372" y="810"/>
                  </a:moveTo>
                  <a:cubicBezTo>
                    <a:pt x="2316" y="670"/>
                    <a:pt x="2232" y="224"/>
                    <a:pt x="2037" y="1"/>
                  </a:cubicBezTo>
                  <a:cubicBezTo>
                    <a:pt x="2009" y="1"/>
                    <a:pt x="1981" y="56"/>
                    <a:pt x="1981" y="56"/>
                  </a:cubicBezTo>
                  <a:cubicBezTo>
                    <a:pt x="2065" y="140"/>
                    <a:pt x="2149" y="363"/>
                    <a:pt x="2065" y="503"/>
                  </a:cubicBezTo>
                  <a:cubicBezTo>
                    <a:pt x="1898" y="531"/>
                    <a:pt x="1870" y="419"/>
                    <a:pt x="1786" y="335"/>
                  </a:cubicBezTo>
                  <a:cubicBezTo>
                    <a:pt x="1786" y="280"/>
                    <a:pt x="1758" y="224"/>
                    <a:pt x="1730" y="196"/>
                  </a:cubicBezTo>
                  <a:cubicBezTo>
                    <a:pt x="1646" y="224"/>
                    <a:pt x="1619" y="252"/>
                    <a:pt x="1563" y="280"/>
                  </a:cubicBezTo>
                  <a:cubicBezTo>
                    <a:pt x="1619" y="363"/>
                    <a:pt x="1702" y="475"/>
                    <a:pt x="1758" y="642"/>
                  </a:cubicBezTo>
                  <a:cubicBezTo>
                    <a:pt x="1870" y="810"/>
                    <a:pt x="1981" y="1172"/>
                    <a:pt x="2009" y="1396"/>
                  </a:cubicBezTo>
                  <a:cubicBezTo>
                    <a:pt x="2037" y="1340"/>
                    <a:pt x="2121" y="1256"/>
                    <a:pt x="2149" y="1200"/>
                  </a:cubicBezTo>
                  <a:cubicBezTo>
                    <a:pt x="2121" y="1172"/>
                    <a:pt x="2121" y="1089"/>
                    <a:pt x="2065" y="1033"/>
                  </a:cubicBezTo>
                  <a:cubicBezTo>
                    <a:pt x="2037" y="893"/>
                    <a:pt x="1981" y="810"/>
                    <a:pt x="2037" y="670"/>
                  </a:cubicBezTo>
                  <a:cubicBezTo>
                    <a:pt x="2232" y="642"/>
                    <a:pt x="2288" y="754"/>
                    <a:pt x="2372" y="893"/>
                  </a:cubicBezTo>
                  <a:lnTo>
                    <a:pt x="2372" y="893"/>
                  </a:lnTo>
                  <a:cubicBezTo>
                    <a:pt x="2316" y="893"/>
                    <a:pt x="2316" y="838"/>
                    <a:pt x="2372" y="810"/>
                  </a:cubicBezTo>
                  <a:close/>
                </a:path>
              </a:pathLst>
            </a:custGeom>
            <a:solidFill>
              <a:srgbClr val="FD5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 flipH="1">
              <a:off x="1253219" y="3651817"/>
              <a:ext cx="150820" cy="130653"/>
            </a:xfrm>
            <a:custGeom>
              <a:avLst/>
              <a:gdLst/>
              <a:ahLst/>
              <a:cxnLst/>
              <a:rect l="l" t="t" r="r" b="b"/>
              <a:pathLst>
                <a:path w="2094" h="1814" extrusionOk="0">
                  <a:moveTo>
                    <a:pt x="29" y="1813"/>
                  </a:moveTo>
                  <a:cubicBezTo>
                    <a:pt x="29" y="1674"/>
                    <a:pt x="29" y="1479"/>
                    <a:pt x="1" y="1172"/>
                  </a:cubicBezTo>
                  <a:cubicBezTo>
                    <a:pt x="308" y="1060"/>
                    <a:pt x="587" y="893"/>
                    <a:pt x="810" y="670"/>
                  </a:cubicBezTo>
                  <a:lnTo>
                    <a:pt x="838" y="642"/>
                  </a:lnTo>
                  <a:cubicBezTo>
                    <a:pt x="1089" y="418"/>
                    <a:pt x="1256" y="223"/>
                    <a:pt x="1424" y="0"/>
                  </a:cubicBezTo>
                  <a:cubicBezTo>
                    <a:pt x="1535" y="251"/>
                    <a:pt x="1898" y="530"/>
                    <a:pt x="2037" y="1395"/>
                  </a:cubicBezTo>
                  <a:cubicBezTo>
                    <a:pt x="2065" y="1507"/>
                    <a:pt x="2065" y="1618"/>
                    <a:pt x="2093" y="1730"/>
                  </a:cubicBezTo>
                  <a:lnTo>
                    <a:pt x="2093" y="1786"/>
                  </a:lnTo>
                  <a:lnTo>
                    <a:pt x="1898" y="1786"/>
                  </a:lnTo>
                  <a:cubicBezTo>
                    <a:pt x="1424" y="1786"/>
                    <a:pt x="1005" y="1813"/>
                    <a:pt x="559" y="1813"/>
                  </a:cubicBezTo>
                  <a:lnTo>
                    <a:pt x="559" y="1813"/>
                  </a:lnTo>
                  <a:cubicBezTo>
                    <a:pt x="391" y="1786"/>
                    <a:pt x="224" y="1813"/>
                    <a:pt x="29" y="18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 flipH="1">
              <a:off x="1128692" y="3878843"/>
              <a:ext cx="528519" cy="357748"/>
            </a:xfrm>
            <a:custGeom>
              <a:avLst/>
              <a:gdLst/>
              <a:ahLst/>
              <a:cxnLst/>
              <a:rect l="l" t="t" r="r" b="b"/>
              <a:pathLst>
                <a:path w="7338" h="4967" extrusionOk="0">
                  <a:moveTo>
                    <a:pt x="0" y="29"/>
                  </a:moveTo>
                  <a:cubicBezTo>
                    <a:pt x="1591" y="84"/>
                    <a:pt x="2930" y="56"/>
                    <a:pt x="4102" y="29"/>
                  </a:cubicBezTo>
                  <a:lnTo>
                    <a:pt x="4102" y="29"/>
                  </a:lnTo>
                  <a:cubicBezTo>
                    <a:pt x="4604" y="1"/>
                    <a:pt x="5022" y="1"/>
                    <a:pt x="5413" y="1"/>
                  </a:cubicBezTo>
                  <a:lnTo>
                    <a:pt x="5915" y="1"/>
                  </a:lnTo>
                  <a:cubicBezTo>
                    <a:pt x="5915" y="224"/>
                    <a:pt x="6250" y="698"/>
                    <a:pt x="6306" y="782"/>
                  </a:cubicBezTo>
                  <a:cubicBezTo>
                    <a:pt x="6501" y="1033"/>
                    <a:pt x="6696" y="1256"/>
                    <a:pt x="6864" y="1563"/>
                  </a:cubicBezTo>
                  <a:cubicBezTo>
                    <a:pt x="7031" y="1898"/>
                    <a:pt x="7282" y="2707"/>
                    <a:pt x="7310" y="3125"/>
                  </a:cubicBezTo>
                  <a:cubicBezTo>
                    <a:pt x="7310" y="3237"/>
                    <a:pt x="7310" y="3348"/>
                    <a:pt x="7338" y="3488"/>
                  </a:cubicBezTo>
                  <a:lnTo>
                    <a:pt x="7338" y="3488"/>
                  </a:lnTo>
                  <a:cubicBezTo>
                    <a:pt x="6780" y="3962"/>
                    <a:pt x="5915" y="4353"/>
                    <a:pt x="5106" y="4632"/>
                  </a:cubicBezTo>
                  <a:cubicBezTo>
                    <a:pt x="4408" y="4883"/>
                    <a:pt x="3962" y="4967"/>
                    <a:pt x="3571" y="4883"/>
                  </a:cubicBezTo>
                  <a:cubicBezTo>
                    <a:pt x="3237" y="4799"/>
                    <a:pt x="2986" y="4492"/>
                    <a:pt x="2679" y="3990"/>
                  </a:cubicBezTo>
                  <a:lnTo>
                    <a:pt x="2567" y="3795"/>
                  </a:lnTo>
                  <a:cubicBezTo>
                    <a:pt x="1870" y="2679"/>
                    <a:pt x="893" y="949"/>
                    <a:pt x="0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 flipH="1">
              <a:off x="927746" y="3547307"/>
              <a:ext cx="974642" cy="624961"/>
            </a:xfrm>
            <a:custGeom>
              <a:avLst/>
              <a:gdLst/>
              <a:ahLst/>
              <a:cxnLst/>
              <a:rect l="l" t="t" r="r" b="b"/>
              <a:pathLst>
                <a:path w="13532" h="8677" extrusionOk="0">
                  <a:moveTo>
                    <a:pt x="1898" y="698"/>
                  </a:moveTo>
                  <a:cubicBezTo>
                    <a:pt x="1758" y="809"/>
                    <a:pt x="1619" y="949"/>
                    <a:pt x="1507" y="1088"/>
                  </a:cubicBezTo>
                  <a:cubicBezTo>
                    <a:pt x="1368" y="1228"/>
                    <a:pt x="1284" y="1395"/>
                    <a:pt x="1200" y="1535"/>
                  </a:cubicBezTo>
                  <a:cubicBezTo>
                    <a:pt x="1145" y="1674"/>
                    <a:pt x="1061" y="1786"/>
                    <a:pt x="1033" y="1925"/>
                  </a:cubicBezTo>
                  <a:cubicBezTo>
                    <a:pt x="1005" y="2065"/>
                    <a:pt x="949" y="2148"/>
                    <a:pt x="1005" y="2260"/>
                  </a:cubicBezTo>
                  <a:cubicBezTo>
                    <a:pt x="1005" y="2372"/>
                    <a:pt x="1033" y="2483"/>
                    <a:pt x="1061" y="2567"/>
                  </a:cubicBezTo>
                  <a:cubicBezTo>
                    <a:pt x="1089" y="2679"/>
                    <a:pt x="1172" y="2762"/>
                    <a:pt x="1284" y="2846"/>
                  </a:cubicBezTo>
                  <a:cubicBezTo>
                    <a:pt x="1451" y="3041"/>
                    <a:pt x="1730" y="3181"/>
                    <a:pt x="2121" y="3264"/>
                  </a:cubicBezTo>
                  <a:cubicBezTo>
                    <a:pt x="2288" y="3320"/>
                    <a:pt x="2456" y="3348"/>
                    <a:pt x="2679" y="3376"/>
                  </a:cubicBezTo>
                  <a:lnTo>
                    <a:pt x="2679" y="3376"/>
                  </a:lnTo>
                  <a:cubicBezTo>
                    <a:pt x="2902" y="3404"/>
                    <a:pt x="3153" y="3460"/>
                    <a:pt x="3432" y="3460"/>
                  </a:cubicBezTo>
                  <a:cubicBezTo>
                    <a:pt x="4716" y="3516"/>
                    <a:pt x="5832" y="3488"/>
                    <a:pt x="6808" y="3460"/>
                  </a:cubicBezTo>
                  <a:lnTo>
                    <a:pt x="6808" y="3460"/>
                  </a:lnTo>
                  <a:lnTo>
                    <a:pt x="7450" y="3460"/>
                  </a:lnTo>
                  <a:lnTo>
                    <a:pt x="7450" y="3460"/>
                  </a:lnTo>
                  <a:cubicBezTo>
                    <a:pt x="7896" y="3404"/>
                    <a:pt x="8343" y="3404"/>
                    <a:pt x="8761" y="3404"/>
                  </a:cubicBezTo>
                  <a:cubicBezTo>
                    <a:pt x="9124" y="3404"/>
                    <a:pt x="9431" y="3404"/>
                    <a:pt x="9737" y="3460"/>
                  </a:cubicBezTo>
                  <a:lnTo>
                    <a:pt x="9737" y="3460"/>
                  </a:lnTo>
                  <a:cubicBezTo>
                    <a:pt x="10240" y="3488"/>
                    <a:pt x="10686" y="3543"/>
                    <a:pt x="11105" y="3655"/>
                  </a:cubicBezTo>
                  <a:cubicBezTo>
                    <a:pt x="11802" y="3822"/>
                    <a:pt x="12332" y="4101"/>
                    <a:pt x="12723" y="4464"/>
                  </a:cubicBezTo>
                  <a:cubicBezTo>
                    <a:pt x="12946" y="4659"/>
                    <a:pt x="13141" y="4910"/>
                    <a:pt x="13281" y="5162"/>
                  </a:cubicBezTo>
                  <a:cubicBezTo>
                    <a:pt x="13420" y="5413"/>
                    <a:pt x="13476" y="5692"/>
                    <a:pt x="13504" y="5999"/>
                  </a:cubicBezTo>
                  <a:cubicBezTo>
                    <a:pt x="13532" y="6278"/>
                    <a:pt x="13504" y="6557"/>
                    <a:pt x="13476" y="6836"/>
                  </a:cubicBezTo>
                  <a:cubicBezTo>
                    <a:pt x="13420" y="7115"/>
                    <a:pt x="13309" y="7421"/>
                    <a:pt x="13169" y="7700"/>
                  </a:cubicBezTo>
                  <a:cubicBezTo>
                    <a:pt x="13057" y="7868"/>
                    <a:pt x="12946" y="8091"/>
                    <a:pt x="12806" y="8258"/>
                  </a:cubicBezTo>
                  <a:cubicBezTo>
                    <a:pt x="12723" y="8398"/>
                    <a:pt x="12611" y="8537"/>
                    <a:pt x="12472" y="8677"/>
                  </a:cubicBezTo>
                  <a:cubicBezTo>
                    <a:pt x="12444" y="8677"/>
                    <a:pt x="12444" y="8649"/>
                    <a:pt x="12444" y="8621"/>
                  </a:cubicBezTo>
                  <a:cubicBezTo>
                    <a:pt x="12248" y="8398"/>
                    <a:pt x="12025" y="8286"/>
                    <a:pt x="11774" y="8230"/>
                  </a:cubicBezTo>
                  <a:lnTo>
                    <a:pt x="11774" y="8091"/>
                  </a:lnTo>
                  <a:cubicBezTo>
                    <a:pt x="11886" y="7979"/>
                    <a:pt x="11969" y="7840"/>
                    <a:pt x="12081" y="7700"/>
                  </a:cubicBezTo>
                  <a:cubicBezTo>
                    <a:pt x="12193" y="7561"/>
                    <a:pt x="12248" y="7421"/>
                    <a:pt x="12360" y="7282"/>
                  </a:cubicBezTo>
                  <a:cubicBezTo>
                    <a:pt x="12472" y="7087"/>
                    <a:pt x="12527" y="6863"/>
                    <a:pt x="12583" y="6668"/>
                  </a:cubicBezTo>
                  <a:cubicBezTo>
                    <a:pt x="12611" y="6445"/>
                    <a:pt x="12639" y="6278"/>
                    <a:pt x="12611" y="6082"/>
                  </a:cubicBezTo>
                  <a:cubicBezTo>
                    <a:pt x="12583" y="5915"/>
                    <a:pt x="12527" y="5747"/>
                    <a:pt x="12416" y="5580"/>
                  </a:cubicBezTo>
                  <a:cubicBezTo>
                    <a:pt x="12360" y="5441"/>
                    <a:pt x="12221" y="5301"/>
                    <a:pt x="12081" y="5162"/>
                  </a:cubicBezTo>
                  <a:cubicBezTo>
                    <a:pt x="11774" y="4883"/>
                    <a:pt x="11356" y="4659"/>
                    <a:pt x="10742" y="4520"/>
                  </a:cubicBezTo>
                  <a:cubicBezTo>
                    <a:pt x="10240" y="4380"/>
                    <a:pt x="9570" y="4325"/>
                    <a:pt x="8761" y="4353"/>
                  </a:cubicBezTo>
                  <a:cubicBezTo>
                    <a:pt x="8398" y="4353"/>
                    <a:pt x="7924" y="4380"/>
                    <a:pt x="7478" y="4380"/>
                  </a:cubicBezTo>
                  <a:lnTo>
                    <a:pt x="7478" y="4380"/>
                  </a:lnTo>
                  <a:cubicBezTo>
                    <a:pt x="6334" y="4436"/>
                    <a:pt x="4967" y="4464"/>
                    <a:pt x="3349" y="4380"/>
                  </a:cubicBezTo>
                  <a:lnTo>
                    <a:pt x="3125" y="4380"/>
                  </a:lnTo>
                  <a:lnTo>
                    <a:pt x="3125" y="4380"/>
                  </a:lnTo>
                  <a:cubicBezTo>
                    <a:pt x="2567" y="4353"/>
                    <a:pt x="2093" y="4241"/>
                    <a:pt x="1730" y="4101"/>
                  </a:cubicBezTo>
                  <a:cubicBezTo>
                    <a:pt x="1228" y="3962"/>
                    <a:pt x="893" y="3767"/>
                    <a:pt x="614" y="3516"/>
                  </a:cubicBezTo>
                  <a:cubicBezTo>
                    <a:pt x="419" y="3348"/>
                    <a:pt x="280" y="3181"/>
                    <a:pt x="196" y="2958"/>
                  </a:cubicBezTo>
                  <a:cubicBezTo>
                    <a:pt x="84" y="2762"/>
                    <a:pt x="57" y="2539"/>
                    <a:pt x="1" y="2316"/>
                  </a:cubicBezTo>
                  <a:cubicBezTo>
                    <a:pt x="1" y="2121"/>
                    <a:pt x="57" y="1953"/>
                    <a:pt x="84" y="1730"/>
                  </a:cubicBezTo>
                  <a:cubicBezTo>
                    <a:pt x="140" y="1535"/>
                    <a:pt x="224" y="1312"/>
                    <a:pt x="336" y="1116"/>
                  </a:cubicBezTo>
                  <a:cubicBezTo>
                    <a:pt x="419" y="893"/>
                    <a:pt x="614" y="698"/>
                    <a:pt x="782" y="475"/>
                  </a:cubicBezTo>
                  <a:cubicBezTo>
                    <a:pt x="921" y="307"/>
                    <a:pt x="1089" y="140"/>
                    <a:pt x="1312" y="0"/>
                  </a:cubicBezTo>
                  <a:cubicBezTo>
                    <a:pt x="1451" y="223"/>
                    <a:pt x="1619" y="447"/>
                    <a:pt x="1870" y="614"/>
                  </a:cubicBezTo>
                  <a:cubicBezTo>
                    <a:pt x="1898" y="670"/>
                    <a:pt x="1898" y="670"/>
                    <a:pt x="1898" y="698"/>
                  </a:cubicBezTo>
                  <a:close/>
                </a:path>
              </a:pathLst>
            </a:custGeom>
            <a:solidFill>
              <a:srgbClr val="518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 flipH="1">
              <a:off x="1207049" y="3611627"/>
              <a:ext cx="84413" cy="168827"/>
            </a:xfrm>
            <a:custGeom>
              <a:avLst/>
              <a:gdLst/>
              <a:ahLst/>
              <a:cxnLst/>
              <a:rect l="l" t="t" r="r" b="b"/>
              <a:pathLst>
                <a:path w="1172" h="2344" extrusionOk="0">
                  <a:moveTo>
                    <a:pt x="1172" y="2344"/>
                  </a:moveTo>
                  <a:cubicBezTo>
                    <a:pt x="1032" y="2344"/>
                    <a:pt x="893" y="2316"/>
                    <a:pt x="698" y="2316"/>
                  </a:cubicBezTo>
                  <a:cubicBezTo>
                    <a:pt x="781" y="2009"/>
                    <a:pt x="642" y="1423"/>
                    <a:pt x="558" y="1200"/>
                  </a:cubicBezTo>
                  <a:cubicBezTo>
                    <a:pt x="530" y="1060"/>
                    <a:pt x="391" y="837"/>
                    <a:pt x="335" y="725"/>
                  </a:cubicBezTo>
                  <a:lnTo>
                    <a:pt x="0" y="363"/>
                  </a:lnTo>
                  <a:cubicBezTo>
                    <a:pt x="112" y="223"/>
                    <a:pt x="167" y="84"/>
                    <a:pt x="223" y="0"/>
                  </a:cubicBezTo>
                  <a:cubicBezTo>
                    <a:pt x="419" y="28"/>
                    <a:pt x="1088" y="307"/>
                    <a:pt x="1116" y="1786"/>
                  </a:cubicBezTo>
                  <a:cubicBezTo>
                    <a:pt x="1116" y="1925"/>
                    <a:pt x="1116" y="2037"/>
                    <a:pt x="1144" y="21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 flipH="1">
              <a:off x="1066386" y="4101908"/>
              <a:ext cx="315542" cy="170843"/>
            </a:xfrm>
            <a:custGeom>
              <a:avLst/>
              <a:gdLst/>
              <a:ahLst/>
              <a:cxnLst/>
              <a:rect l="l" t="t" r="r" b="b"/>
              <a:pathLst>
                <a:path w="4381" h="2372" extrusionOk="0">
                  <a:moveTo>
                    <a:pt x="4130" y="0"/>
                  </a:moveTo>
                  <a:cubicBezTo>
                    <a:pt x="4241" y="140"/>
                    <a:pt x="4297" y="279"/>
                    <a:pt x="4325" y="391"/>
                  </a:cubicBezTo>
                  <a:lnTo>
                    <a:pt x="4325" y="419"/>
                  </a:lnTo>
                  <a:cubicBezTo>
                    <a:pt x="4325" y="530"/>
                    <a:pt x="4381" y="558"/>
                    <a:pt x="4325" y="586"/>
                  </a:cubicBezTo>
                  <a:cubicBezTo>
                    <a:pt x="2735" y="2260"/>
                    <a:pt x="614" y="2372"/>
                    <a:pt x="363" y="2372"/>
                  </a:cubicBezTo>
                  <a:cubicBezTo>
                    <a:pt x="252" y="2344"/>
                    <a:pt x="112" y="2204"/>
                    <a:pt x="1" y="2065"/>
                  </a:cubicBezTo>
                  <a:cubicBezTo>
                    <a:pt x="363" y="2065"/>
                    <a:pt x="782" y="1953"/>
                    <a:pt x="1312" y="1758"/>
                  </a:cubicBezTo>
                  <a:cubicBezTo>
                    <a:pt x="2149" y="1423"/>
                    <a:pt x="3042" y="1005"/>
                    <a:pt x="3600" y="530"/>
                  </a:cubicBezTo>
                  <a:cubicBezTo>
                    <a:pt x="3851" y="391"/>
                    <a:pt x="4018" y="168"/>
                    <a:pt x="4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 flipH="1">
              <a:off x="1086478" y="3878843"/>
              <a:ext cx="134687" cy="235162"/>
            </a:xfrm>
            <a:custGeom>
              <a:avLst/>
              <a:gdLst/>
              <a:ahLst/>
              <a:cxnLst/>
              <a:rect l="l" t="t" r="r" b="b"/>
              <a:pathLst>
                <a:path w="1870" h="3265" extrusionOk="0">
                  <a:moveTo>
                    <a:pt x="1479" y="3265"/>
                  </a:moveTo>
                  <a:lnTo>
                    <a:pt x="1479" y="3125"/>
                  </a:lnTo>
                  <a:cubicBezTo>
                    <a:pt x="1451" y="2651"/>
                    <a:pt x="1256" y="1870"/>
                    <a:pt x="1061" y="1451"/>
                  </a:cubicBezTo>
                  <a:cubicBezTo>
                    <a:pt x="782" y="977"/>
                    <a:pt x="363" y="586"/>
                    <a:pt x="196" y="280"/>
                  </a:cubicBezTo>
                  <a:cubicBezTo>
                    <a:pt x="140" y="196"/>
                    <a:pt x="84" y="56"/>
                    <a:pt x="0" y="1"/>
                  </a:cubicBezTo>
                  <a:cubicBezTo>
                    <a:pt x="224" y="1"/>
                    <a:pt x="419" y="29"/>
                    <a:pt x="642" y="29"/>
                  </a:cubicBezTo>
                  <a:cubicBezTo>
                    <a:pt x="810" y="447"/>
                    <a:pt x="1033" y="810"/>
                    <a:pt x="1200" y="1144"/>
                  </a:cubicBezTo>
                  <a:cubicBezTo>
                    <a:pt x="1451" y="1591"/>
                    <a:pt x="1674" y="1981"/>
                    <a:pt x="1758" y="2372"/>
                  </a:cubicBezTo>
                  <a:cubicBezTo>
                    <a:pt x="1870" y="2679"/>
                    <a:pt x="1758" y="2986"/>
                    <a:pt x="1479" y="32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 flipH="1">
              <a:off x="1413985" y="3541257"/>
              <a:ext cx="341687" cy="243228"/>
            </a:xfrm>
            <a:custGeom>
              <a:avLst/>
              <a:gdLst/>
              <a:ahLst/>
              <a:cxnLst/>
              <a:rect l="l" t="t" r="r" b="b"/>
              <a:pathLst>
                <a:path w="4744" h="3377" extrusionOk="0">
                  <a:moveTo>
                    <a:pt x="1144" y="698"/>
                  </a:moveTo>
                  <a:cubicBezTo>
                    <a:pt x="1395" y="754"/>
                    <a:pt x="1618" y="698"/>
                    <a:pt x="1842" y="698"/>
                  </a:cubicBezTo>
                  <a:cubicBezTo>
                    <a:pt x="2232" y="754"/>
                    <a:pt x="2679" y="810"/>
                    <a:pt x="3013" y="977"/>
                  </a:cubicBezTo>
                  <a:cubicBezTo>
                    <a:pt x="3209" y="1089"/>
                    <a:pt x="3209" y="1172"/>
                    <a:pt x="3348" y="1340"/>
                  </a:cubicBezTo>
                  <a:cubicBezTo>
                    <a:pt x="3516" y="1619"/>
                    <a:pt x="3739" y="1870"/>
                    <a:pt x="3878" y="2205"/>
                  </a:cubicBezTo>
                  <a:cubicBezTo>
                    <a:pt x="4018" y="2511"/>
                    <a:pt x="4129" y="2986"/>
                    <a:pt x="4074" y="3376"/>
                  </a:cubicBezTo>
                  <a:lnTo>
                    <a:pt x="4046" y="3376"/>
                  </a:lnTo>
                  <a:cubicBezTo>
                    <a:pt x="3292" y="3376"/>
                    <a:pt x="2400" y="3376"/>
                    <a:pt x="1479" y="3348"/>
                  </a:cubicBezTo>
                  <a:cubicBezTo>
                    <a:pt x="1228" y="3348"/>
                    <a:pt x="1005" y="3321"/>
                    <a:pt x="837" y="3293"/>
                  </a:cubicBezTo>
                  <a:lnTo>
                    <a:pt x="837" y="3293"/>
                  </a:lnTo>
                  <a:lnTo>
                    <a:pt x="837" y="3293"/>
                  </a:lnTo>
                  <a:lnTo>
                    <a:pt x="837" y="3181"/>
                  </a:lnTo>
                  <a:cubicBezTo>
                    <a:pt x="503" y="2372"/>
                    <a:pt x="251" y="1256"/>
                    <a:pt x="168" y="810"/>
                  </a:cubicBezTo>
                  <a:lnTo>
                    <a:pt x="168" y="810"/>
                  </a:lnTo>
                  <a:cubicBezTo>
                    <a:pt x="168" y="698"/>
                    <a:pt x="140" y="670"/>
                    <a:pt x="140" y="642"/>
                  </a:cubicBezTo>
                  <a:lnTo>
                    <a:pt x="140" y="586"/>
                  </a:lnTo>
                  <a:cubicBezTo>
                    <a:pt x="140" y="586"/>
                    <a:pt x="0" y="419"/>
                    <a:pt x="949" y="224"/>
                  </a:cubicBezTo>
                  <a:cubicBezTo>
                    <a:pt x="1507" y="112"/>
                    <a:pt x="2121" y="1"/>
                    <a:pt x="2679" y="112"/>
                  </a:cubicBezTo>
                  <a:cubicBezTo>
                    <a:pt x="3237" y="224"/>
                    <a:pt x="3767" y="503"/>
                    <a:pt x="4102" y="1200"/>
                  </a:cubicBezTo>
                  <a:cubicBezTo>
                    <a:pt x="4436" y="1786"/>
                    <a:pt x="4604" y="2260"/>
                    <a:pt x="4659" y="2651"/>
                  </a:cubicBezTo>
                  <a:lnTo>
                    <a:pt x="4659" y="2679"/>
                  </a:lnTo>
                  <a:lnTo>
                    <a:pt x="4659" y="2679"/>
                  </a:lnTo>
                  <a:cubicBezTo>
                    <a:pt x="4743" y="3042"/>
                    <a:pt x="4743" y="3293"/>
                    <a:pt x="4743" y="3376"/>
                  </a:cubicBezTo>
                  <a:lnTo>
                    <a:pt x="4353" y="3376"/>
                  </a:lnTo>
                  <a:lnTo>
                    <a:pt x="4353" y="3376"/>
                  </a:lnTo>
                  <a:cubicBezTo>
                    <a:pt x="4436" y="3181"/>
                    <a:pt x="4353" y="2790"/>
                    <a:pt x="4325" y="2595"/>
                  </a:cubicBezTo>
                  <a:cubicBezTo>
                    <a:pt x="4213" y="1981"/>
                    <a:pt x="4018" y="1786"/>
                    <a:pt x="3739" y="1368"/>
                  </a:cubicBezTo>
                  <a:cubicBezTo>
                    <a:pt x="3599" y="1144"/>
                    <a:pt x="3516" y="977"/>
                    <a:pt x="3348" y="838"/>
                  </a:cubicBezTo>
                  <a:cubicBezTo>
                    <a:pt x="2762" y="419"/>
                    <a:pt x="1088" y="363"/>
                    <a:pt x="1144" y="6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 flipH="1">
              <a:off x="2603639" y="3529229"/>
              <a:ext cx="184888" cy="227095"/>
            </a:xfrm>
            <a:custGeom>
              <a:avLst/>
              <a:gdLst/>
              <a:ahLst/>
              <a:cxnLst/>
              <a:rect l="l" t="t" r="r" b="b"/>
              <a:pathLst>
                <a:path w="2567" h="3153" extrusionOk="0">
                  <a:moveTo>
                    <a:pt x="2176" y="2595"/>
                  </a:moveTo>
                  <a:cubicBezTo>
                    <a:pt x="2511" y="2260"/>
                    <a:pt x="2567" y="1814"/>
                    <a:pt x="2567" y="1367"/>
                  </a:cubicBezTo>
                  <a:cubicBezTo>
                    <a:pt x="2567" y="1060"/>
                    <a:pt x="2427" y="809"/>
                    <a:pt x="2232" y="670"/>
                  </a:cubicBezTo>
                  <a:cubicBezTo>
                    <a:pt x="2065" y="502"/>
                    <a:pt x="1925" y="447"/>
                    <a:pt x="1618" y="363"/>
                  </a:cubicBezTo>
                  <a:cubicBezTo>
                    <a:pt x="1339" y="279"/>
                    <a:pt x="196" y="0"/>
                    <a:pt x="0" y="251"/>
                  </a:cubicBezTo>
                  <a:cubicBezTo>
                    <a:pt x="112" y="363"/>
                    <a:pt x="502" y="391"/>
                    <a:pt x="670" y="419"/>
                  </a:cubicBezTo>
                  <a:cubicBezTo>
                    <a:pt x="893" y="447"/>
                    <a:pt x="1172" y="474"/>
                    <a:pt x="1367" y="558"/>
                  </a:cubicBezTo>
                  <a:cubicBezTo>
                    <a:pt x="1758" y="670"/>
                    <a:pt x="2232" y="837"/>
                    <a:pt x="2232" y="1367"/>
                  </a:cubicBezTo>
                  <a:cubicBezTo>
                    <a:pt x="2232" y="1758"/>
                    <a:pt x="2288" y="1925"/>
                    <a:pt x="2093" y="2232"/>
                  </a:cubicBezTo>
                  <a:cubicBezTo>
                    <a:pt x="1953" y="2511"/>
                    <a:pt x="1395" y="2818"/>
                    <a:pt x="1172" y="2874"/>
                  </a:cubicBezTo>
                  <a:cubicBezTo>
                    <a:pt x="949" y="2902"/>
                    <a:pt x="670" y="2902"/>
                    <a:pt x="475" y="2957"/>
                  </a:cubicBezTo>
                  <a:cubicBezTo>
                    <a:pt x="475" y="3153"/>
                    <a:pt x="698" y="3097"/>
                    <a:pt x="977" y="3097"/>
                  </a:cubicBezTo>
                  <a:cubicBezTo>
                    <a:pt x="1451" y="3069"/>
                    <a:pt x="1953" y="2790"/>
                    <a:pt x="2176" y="25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 flipH="1">
              <a:off x="2378557" y="3499050"/>
              <a:ext cx="203038" cy="194972"/>
            </a:xfrm>
            <a:custGeom>
              <a:avLst/>
              <a:gdLst/>
              <a:ahLst/>
              <a:cxnLst/>
              <a:rect l="l" t="t" r="r" b="b"/>
              <a:pathLst>
                <a:path w="2819" h="2707" extrusionOk="0">
                  <a:moveTo>
                    <a:pt x="1" y="949"/>
                  </a:moveTo>
                  <a:lnTo>
                    <a:pt x="280" y="949"/>
                  </a:lnTo>
                  <a:cubicBezTo>
                    <a:pt x="308" y="1117"/>
                    <a:pt x="447" y="1172"/>
                    <a:pt x="531" y="1703"/>
                  </a:cubicBezTo>
                  <a:cubicBezTo>
                    <a:pt x="531" y="1870"/>
                    <a:pt x="559" y="2065"/>
                    <a:pt x="587" y="2233"/>
                  </a:cubicBezTo>
                  <a:cubicBezTo>
                    <a:pt x="587" y="2288"/>
                    <a:pt x="587" y="2400"/>
                    <a:pt x="615" y="2484"/>
                  </a:cubicBezTo>
                  <a:cubicBezTo>
                    <a:pt x="447" y="2539"/>
                    <a:pt x="280" y="2651"/>
                    <a:pt x="57" y="2707"/>
                  </a:cubicBezTo>
                  <a:cubicBezTo>
                    <a:pt x="85" y="2651"/>
                    <a:pt x="85" y="2623"/>
                    <a:pt x="140" y="2539"/>
                  </a:cubicBezTo>
                  <a:cubicBezTo>
                    <a:pt x="252" y="2261"/>
                    <a:pt x="280" y="1954"/>
                    <a:pt x="252" y="1675"/>
                  </a:cubicBezTo>
                  <a:cubicBezTo>
                    <a:pt x="196" y="1396"/>
                    <a:pt x="140" y="1145"/>
                    <a:pt x="1" y="949"/>
                  </a:cubicBezTo>
                  <a:close/>
                  <a:moveTo>
                    <a:pt x="2651" y="670"/>
                  </a:moveTo>
                  <a:lnTo>
                    <a:pt x="2651" y="670"/>
                  </a:lnTo>
                  <a:cubicBezTo>
                    <a:pt x="2651" y="698"/>
                    <a:pt x="2623" y="810"/>
                    <a:pt x="2512" y="949"/>
                  </a:cubicBezTo>
                  <a:cubicBezTo>
                    <a:pt x="2512" y="866"/>
                    <a:pt x="2512" y="782"/>
                    <a:pt x="2484" y="698"/>
                  </a:cubicBezTo>
                  <a:cubicBezTo>
                    <a:pt x="2428" y="503"/>
                    <a:pt x="2400" y="363"/>
                    <a:pt x="2261" y="252"/>
                  </a:cubicBezTo>
                  <a:cubicBezTo>
                    <a:pt x="2289" y="224"/>
                    <a:pt x="2344" y="168"/>
                    <a:pt x="2372" y="168"/>
                  </a:cubicBezTo>
                  <a:cubicBezTo>
                    <a:pt x="2428" y="140"/>
                    <a:pt x="2540" y="84"/>
                    <a:pt x="2568" y="1"/>
                  </a:cubicBezTo>
                  <a:cubicBezTo>
                    <a:pt x="2819" y="391"/>
                    <a:pt x="2651" y="670"/>
                    <a:pt x="2651" y="670"/>
                  </a:cubicBezTo>
                  <a:close/>
                  <a:moveTo>
                    <a:pt x="2093" y="391"/>
                  </a:moveTo>
                  <a:cubicBezTo>
                    <a:pt x="1982" y="447"/>
                    <a:pt x="1842" y="531"/>
                    <a:pt x="1703" y="587"/>
                  </a:cubicBezTo>
                  <a:cubicBezTo>
                    <a:pt x="1786" y="726"/>
                    <a:pt x="1870" y="921"/>
                    <a:pt x="1926" y="977"/>
                  </a:cubicBezTo>
                  <a:cubicBezTo>
                    <a:pt x="1982" y="1172"/>
                    <a:pt x="2065" y="1340"/>
                    <a:pt x="2065" y="1535"/>
                  </a:cubicBezTo>
                  <a:cubicBezTo>
                    <a:pt x="2149" y="1479"/>
                    <a:pt x="2233" y="1368"/>
                    <a:pt x="2261" y="1284"/>
                  </a:cubicBezTo>
                  <a:cubicBezTo>
                    <a:pt x="2177" y="1172"/>
                    <a:pt x="2177" y="1061"/>
                    <a:pt x="2177" y="866"/>
                  </a:cubicBezTo>
                  <a:cubicBezTo>
                    <a:pt x="2177" y="782"/>
                    <a:pt x="2149" y="642"/>
                    <a:pt x="2121" y="531"/>
                  </a:cubicBezTo>
                  <a:cubicBezTo>
                    <a:pt x="2121" y="447"/>
                    <a:pt x="2121" y="419"/>
                    <a:pt x="2093" y="391"/>
                  </a:cubicBezTo>
                  <a:close/>
                  <a:moveTo>
                    <a:pt x="1535" y="698"/>
                  </a:moveTo>
                  <a:lnTo>
                    <a:pt x="1228" y="810"/>
                  </a:lnTo>
                  <a:cubicBezTo>
                    <a:pt x="1256" y="838"/>
                    <a:pt x="1256" y="866"/>
                    <a:pt x="1284" y="921"/>
                  </a:cubicBezTo>
                  <a:cubicBezTo>
                    <a:pt x="1368" y="1005"/>
                    <a:pt x="1424" y="1340"/>
                    <a:pt x="1424" y="1424"/>
                  </a:cubicBezTo>
                  <a:cubicBezTo>
                    <a:pt x="1424" y="1535"/>
                    <a:pt x="1256" y="1786"/>
                    <a:pt x="1145" y="1368"/>
                  </a:cubicBezTo>
                  <a:cubicBezTo>
                    <a:pt x="1117" y="1284"/>
                    <a:pt x="1005" y="1005"/>
                    <a:pt x="1005" y="838"/>
                  </a:cubicBezTo>
                  <a:cubicBezTo>
                    <a:pt x="866" y="866"/>
                    <a:pt x="726" y="921"/>
                    <a:pt x="587" y="921"/>
                  </a:cubicBezTo>
                  <a:cubicBezTo>
                    <a:pt x="615" y="949"/>
                    <a:pt x="670" y="1005"/>
                    <a:pt x="698" y="1089"/>
                  </a:cubicBezTo>
                  <a:cubicBezTo>
                    <a:pt x="754" y="1228"/>
                    <a:pt x="838" y="1340"/>
                    <a:pt x="866" y="1535"/>
                  </a:cubicBezTo>
                  <a:cubicBezTo>
                    <a:pt x="894" y="1842"/>
                    <a:pt x="949" y="2121"/>
                    <a:pt x="894" y="2400"/>
                  </a:cubicBezTo>
                  <a:cubicBezTo>
                    <a:pt x="1061" y="2344"/>
                    <a:pt x="1228" y="2233"/>
                    <a:pt x="1340" y="2177"/>
                  </a:cubicBezTo>
                  <a:cubicBezTo>
                    <a:pt x="1312" y="2065"/>
                    <a:pt x="1312" y="1954"/>
                    <a:pt x="1340" y="1898"/>
                  </a:cubicBezTo>
                  <a:cubicBezTo>
                    <a:pt x="1396" y="1647"/>
                    <a:pt x="1619" y="1675"/>
                    <a:pt x="1619" y="1982"/>
                  </a:cubicBezTo>
                  <a:cubicBezTo>
                    <a:pt x="1731" y="1926"/>
                    <a:pt x="1842" y="1814"/>
                    <a:pt x="1898" y="1758"/>
                  </a:cubicBezTo>
                  <a:lnTo>
                    <a:pt x="1898" y="1758"/>
                  </a:lnTo>
                  <a:lnTo>
                    <a:pt x="1731" y="1228"/>
                  </a:lnTo>
                  <a:cubicBezTo>
                    <a:pt x="1675" y="1117"/>
                    <a:pt x="1563" y="866"/>
                    <a:pt x="1535" y="698"/>
                  </a:cubicBezTo>
                  <a:close/>
                </a:path>
              </a:pathLst>
            </a:custGeom>
            <a:solidFill>
              <a:srgbClr val="FD5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 flipH="1">
              <a:off x="2360482" y="3635683"/>
              <a:ext cx="381877" cy="341687"/>
            </a:xfrm>
            <a:custGeom>
              <a:avLst/>
              <a:gdLst/>
              <a:ahLst/>
              <a:cxnLst/>
              <a:rect l="l" t="t" r="r" b="b"/>
              <a:pathLst>
                <a:path w="5302" h="4744" extrusionOk="0">
                  <a:moveTo>
                    <a:pt x="1" y="2010"/>
                  </a:moveTo>
                  <a:cubicBezTo>
                    <a:pt x="280" y="2065"/>
                    <a:pt x="531" y="2065"/>
                    <a:pt x="754" y="2037"/>
                  </a:cubicBezTo>
                  <a:cubicBezTo>
                    <a:pt x="1173" y="1982"/>
                    <a:pt x="1535" y="1814"/>
                    <a:pt x="1814" y="1563"/>
                  </a:cubicBezTo>
                  <a:cubicBezTo>
                    <a:pt x="1954" y="1452"/>
                    <a:pt x="2065" y="1312"/>
                    <a:pt x="2149" y="1145"/>
                  </a:cubicBezTo>
                  <a:cubicBezTo>
                    <a:pt x="3181" y="838"/>
                    <a:pt x="3823" y="364"/>
                    <a:pt x="4269" y="1"/>
                  </a:cubicBezTo>
                  <a:cubicBezTo>
                    <a:pt x="4325" y="1"/>
                    <a:pt x="4353" y="29"/>
                    <a:pt x="4465" y="140"/>
                  </a:cubicBezTo>
                  <a:lnTo>
                    <a:pt x="4493" y="168"/>
                  </a:lnTo>
                  <a:cubicBezTo>
                    <a:pt x="4465" y="196"/>
                    <a:pt x="4186" y="419"/>
                    <a:pt x="4102" y="447"/>
                  </a:cubicBezTo>
                  <a:cubicBezTo>
                    <a:pt x="3963" y="503"/>
                    <a:pt x="3711" y="698"/>
                    <a:pt x="3823" y="754"/>
                  </a:cubicBezTo>
                  <a:cubicBezTo>
                    <a:pt x="3990" y="866"/>
                    <a:pt x="4604" y="419"/>
                    <a:pt x="4688" y="336"/>
                  </a:cubicBezTo>
                  <a:cubicBezTo>
                    <a:pt x="4772" y="364"/>
                    <a:pt x="4855" y="447"/>
                    <a:pt x="4883" y="559"/>
                  </a:cubicBezTo>
                  <a:cubicBezTo>
                    <a:pt x="4800" y="642"/>
                    <a:pt x="4632" y="726"/>
                    <a:pt x="4660" y="894"/>
                  </a:cubicBezTo>
                  <a:cubicBezTo>
                    <a:pt x="4855" y="921"/>
                    <a:pt x="4883" y="838"/>
                    <a:pt x="5023" y="782"/>
                  </a:cubicBezTo>
                  <a:cubicBezTo>
                    <a:pt x="5218" y="977"/>
                    <a:pt x="5218" y="1814"/>
                    <a:pt x="5274" y="2149"/>
                  </a:cubicBezTo>
                  <a:cubicBezTo>
                    <a:pt x="5274" y="2233"/>
                    <a:pt x="5274" y="2316"/>
                    <a:pt x="5302" y="2372"/>
                  </a:cubicBezTo>
                  <a:cubicBezTo>
                    <a:pt x="5190" y="2512"/>
                    <a:pt x="5079" y="2595"/>
                    <a:pt x="4967" y="2707"/>
                  </a:cubicBezTo>
                  <a:cubicBezTo>
                    <a:pt x="4465" y="3265"/>
                    <a:pt x="3851" y="3683"/>
                    <a:pt x="3237" y="3990"/>
                  </a:cubicBezTo>
                  <a:lnTo>
                    <a:pt x="3237" y="3990"/>
                  </a:lnTo>
                  <a:cubicBezTo>
                    <a:pt x="2819" y="4214"/>
                    <a:pt x="2372" y="4381"/>
                    <a:pt x="1954" y="4520"/>
                  </a:cubicBezTo>
                  <a:cubicBezTo>
                    <a:pt x="1703" y="4604"/>
                    <a:pt x="1452" y="4660"/>
                    <a:pt x="1256" y="4744"/>
                  </a:cubicBezTo>
                  <a:cubicBezTo>
                    <a:pt x="1061" y="4325"/>
                    <a:pt x="922" y="3907"/>
                    <a:pt x="782" y="3544"/>
                  </a:cubicBezTo>
                  <a:cubicBezTo>
                    <a:pt x="754" y="3405"/>
                    <a:pt x="698" y="3237"/>
                    <a:pt x="643" y="3153"/>
                  </a:cubicBezTo>
                  <a:cubicBezTo>
                    <a:pt x="531" y="2679"/>
                    <a:pt x="280" y="2316"/>
                    <a:pt x="1" y="20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 flipH="1">
              <a:off x="2151468" y="3290102"/>
              <a:ext cx="781759" cy="791771"/>
            </a:xfrm>
            <a:custGeom>
              <a:avLst/>
              <a:gdLst/>
              <a:ahLst/>
              <a:cxnLst/>
              <a:rect l="l" t="t" r="r" b="b"/>
              <a:pathLst>
                <a:path w="10854" h="10993" extrusionOk="0">
                  <a:moveTo>
                    <a:pt x="9096" y="0"/>
                  </a:moveTo>
                  <a:cubicBezTo>
                    <a:pt x="9347" y="140"/>
                    <a:pt x="9598" y="335"/>
                    <a:pt x="9765" y="530"/>
                  </a:cubicBezTo>
                  <a:cubicBezTo>
                    <a:pt x="10016" y="781"/>
                    <a:pt x="10212" y="1032"/>
                    <a:pt x="10351" y="1284"/>
                  </a:cubicBezTo>
                  <a:cubicBezTo>
                    <a:pt x="10658" y="1842"/>
                    <a:pt x="10853" y="2511"/>
                    <a:pt x="10770" y="3320"/>
                  </a:cubicBezTo>
                  <a:cubicBezTo>
                    <a:pt x="10742" y="4129"/>
                    <a:pt x="10463" y="5078"/>
                    <a:pt x="9933" y="6166"/>
                  </a:cubicBezTo>
                  <a:cubicBezTo>
                    <a:pt x="9542" y="6975"/>
                    <a:pt x="9068" y="7672"/>
                    <a:pt x="8538" y="8230"/>
                  </a:cubicBezTo>
                  <a:cubicBezTo>
                    <a:pt x="7924" y="8872"/>
                    <a:pt x="7226" y="9374"/>
                    <a:pt x="6473" y="9765"/>
                  </a:cubicBezTo>
                  <a:cubicBezTo>
                    <a:pt x="6027" y="10016"/>
                    <a:pt x="5580" y="10183"/>
                    <a:pt x="5134" y="10351"/>
                  </a:cubicBezTo>
                  <a:cubicBezTo>
                    <a:pt x="4604" y="10546"/>
                    <a:pt x="4102" y="10630"/>
                    <a:pt x="3627" y="10741"/>
                  </a:cubicBezTo>
                  <a:cubicBezTo>
                    <a:pt x="2065" y="10992"/>
                    <a:pt x="1089" y="10769"/>
                    <a:pt x="531" y="10351"/>
                  </a:cubicBezTo>
                  <a:cubicBezTo>
                    <a:pt x="279" y="10155"/>
                    <a:pt x="140" y="9904"/>
                    <a:pt x="56" y="9625"/>
                  </a:cubicBezTo>
                  <a:cubicBezTo>
                    <a:pt x="1" y="9346"/>
                    <a:pt x="28" y="9067"/>
                    <a:pt x="168" y="8760"/>
                  </a:cubicBezTo>
                  <a:cubicBezTo>
                    <a:pt x="447" y="8035"/>
                    <a:pt x="1228" y="7282"/>
                    <a:pt x="2372" y="6919"/>
                  </a:cubicBezTo>
                  <a:cubicBezTo>
                    <a:pt x="2567" y="7142"/>
                    <a:pt x="2790" y="7393"/>
                    <a:pt x="2930" y="7700"/>
                  </a:cubicBezTo>
                  <a:cubicBezTo>
                    <a:pt x="2121" y="7924"/>
                    <a:pt x="1507" y="8370"/>
                    <a:pt x="1228" y="8816"/>
                  </a:cubicBezTo>
                  <a:cubicBezTo>
                    <a:pt x="1116" y="9012"/>
                    <a:pt x="1089" y="9179"/>
                    <a:pt x="1089" y="9346"/>
                  </a:cubicBezTo>
                  <a:cubicBezTo>
                    <a:pt x="1116" y="9514"/>
                    <a:pt x="1172" y="9653"/>
                    <a:pt x="1368" y="9765"/>
                  </a:cubicBezTo>
                  <a:cubicBezTo>
                    <a:pt x="1674" y="9988"/>
                    <a:pt x="2344" y="10072"/>
                    <a:pt x="3404" y="9876"/>
                  </a:cubicBezTo>
                  <a:cubicBezTo>
                    <a:pt x="3544" y="9849"/>
                    <a:pt x="3655" y="9849"/>
                    <a:pt x="3795" y="9793"/>
                  </a:cubicBezTo>
                  <a:lnTo>
                    <a:pt x="3878" y="9793"/>
                  </a:lnTo>
                  <a:lnTo>
                    <a:pt x="3906" y="9793"/>
                  </a:lnTo>
                  <a:cubicBezTo>
                    <a:pt x="4157" y="9737"/>
                    <a:pt x="4436" y="9653"/>
                    <a:pt x="4660" y="9597"/>
                  </a:cubicBezTo>
                  <a:cubicBezTo>
                    <a:pt x="5134" y="9458"/>
                    <a:pt x="5552" y="9291"/>
                    <a:pt x="5999" y="9039"/>
                  </a:cubicBezTo>
                  <a:lnTo>
                    <a:pt x="5999" y="9039"/>
                  </a:lnTo>
                  <a:cubicBezTo>
                    <a:pt x="6613" y="8677"/>
                    <a:pt x="7254" y="8258"/>
                    <a:pt x="7784" y="7672"/>
                  </a:cubicBezTo>
                  <a:cubicBezTo>
                    <a:pt x="8259" y="7198"/>
                    <a:pt x="8677" y="6556"/>
                    <a:pt x="9040" y="5859"/>
                  </a:cubicBezTo>
                  <a:cubicBezTo>
                    <a:pt x="9486" y="4910"/>
                    <a:pt x="9737" y="4129"/>
                    <a:pt x="9793" y="3460"/>
                  </a:cubicBezTo>
                  <a:cubicBezTo>
                    <a:pt x="9877" y="2790"/>
                    <a:pt x="9765" y="2232"/>
                    <a:pt x="9514" y="1786"/>
                  </a:cubicBezTo>
                  <a:cubicBezTo>
                    <a:pt x="9402" y="1618"/>
                    <a:pt x="9263" y="1423"/>
                    <a:pt x="9123" y="1284"/>
                  </a:cubicBezTo>
                  <a:cubicBezTo>
                    <a:pt x="8984" y="1144"/>
                    <a:pt x="8845" y="1060"/>
                    <a:pt x="8705" y="949"/>
                  </a:cubicBezTo>
                  <a:cubicBezTo>
                    <a:pt x="8928" y="670"/>
                    <a:pt x="9040" y="391"/>
                    <a:pt x="9096" y="0"/>
                  </a:cubicBezTo>
                  <a:close/>
                </a:path>
              </a:pathLst>
            </a:custGeom>
            <a:solidFill>
              <a:srgbClr val="518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 flipH="1">
              <a:off x="2215778" y="3569419"/>
              <a:ext cx="209089" cy="520525"/>
            </a:xfrm>
            <a:custGeom>
              <a:avLst/>
              <a:gdLst/>
              <a:ahLst/>
              <a:cxnLst/>
              <a:rect l="l" t="t" r="r" b="b"/>
              <a:pathLst>
                <a:path w="2903" h="7227" extrusionOk="0">
                  <a:moveTo>
                    <a:pt x="2707" y="7226"/>
                  </a:moveTo>
                  <a:cubicBezTo>
                    <a:pt x="2735" y="6584"/>
                    <a:pt x="2540" y="6305"/>
                    <a:pt x="2149" y="5747"/>
                  </a:cubicBezTo>
                  <a:lnTo>
                    <a:pt x="1563" y="4882"/>
                  </a:lnTo>
                  <a:cubicBezTo>
                    <a:pt x="1508" y="4827"/>
                    <a:pt x="1480" y="4771"/>
                    <a:pt x="1452" y="4743"/>
                  </a:cubicBezTo>
                  <a:cubicBezTo>
                    <a:pt x="1508" y="4687"/>
                    <a:pt x="1591" y="4631"/>
                    <a:pt x="1619" y="4576"/>
                  </a:cubicBezTo>
                  <a:lnTo>
                    <a:pt x="1926" y="4269"/>
                  </a:lnTo>
                  <a:cubicBezTo>
                    <a:pt x="1982" y="4297"/>
                    <a:pt x="1982" y="4325"/>
                    <a:pt x="2010" y="4352"/>
                  </a:cubicBezTo>
                  <a:cubicBezTo>
                    <a:pt x="2065" y="4464"/>
                    <a:pt x="2121" y="4548"/>
                    <a:pt x="2177" y="4603"/>
                  </a:cubicBezTo>
                  <a:cubicBezTo>
                    <a:pt x="2596" y="5161"/>
                    <a:pt x="2847" y="5747"/>
                    <a:pt x="2875" y="6361"/>
                  </a:cubicBezTo>
                  <a:cubicBezTo>
                    <a:pt x="2902" y="6640"/>
                    <a:pt x="2847" y="6947"/>
                    <a:pt x="2707" y="7226"/>
                  </a:cubicBezTo>
                  <a:close/>
                  <a:moveTo>
                    <a:pt x="1480" y="2511"/>
                  </a:moveTo>
                  <a:cubicBezTo>
                    <a:pt x="1368" y="2678"/>
                    <a:pt x="1229" y="2874"/>
                    <a:pt x="1145" y="2985"/>
                  </a:cubicBezTo>
                  <a:cubicBezTo>
                    <a:pt x="1145" y="2790"/>
                    <a:pt x="1145" y="2539"/>
                    <a:pt x="1089" y="2344"/>
                  </a:cubicBezTo>
                  <a:cubicBezTo>
                    <a:pt x="1061" y="1646"/>
                    <a:pt x="1005" y="1841"/>
                    <a:pt x="894" y="1507"/>
                  </a:cubicBezTo>
                  <a:cubicBezTo>
                    <a:pt x="1005" y="1395"/>
                    <a:pt x="1089" y="1311"/>
                    <a:pt x="1173" y="1228"/>
                  </a:cubicBezTo>
                  <a:cubicBezTo>
                    <a:pt x="1229" y="1562"/>
                    <a:pt x="1340" y="1925"/>
                    <a:pt x="1424" y="2260"/>
                  </a:cubicBezTo>
                  <a:cubicBezTo>
                    <a:pt x="1396" y="2316"/>
                    <a:pt x="1452" y="2372"/>
                    <a:pt x="1480" y="2511"/>
                  </a:cubicBezTo>
                  <a:close/>
                  <a:moveTo>
                    <a:pt x="587" y="0"/>
                  </a:moveTo>
                  <a:cubicBezTo>
                    <a:pt x="615" y="140"/>
                    <a:pt x="726" y="223"/>
                    <a:pt x="615" y="419"/>
                  </a:cubicBezTo>
                  <a:cubicBezTo>
                    <a:pt x="531" y="558"/>
                    <a:pt x="392" y="809"/>
                    <a:pt x="280" y="865"/>
                  </a:cubicBezTo>
                  <a:cubicBezTo>
                    <a:pt x="196" y="837"/>
                    <a:pt x="113" y="781"/>
                    <a:pt x="1" y="726"/>
                  </a:cubicBezTo>
                  <a:cubicBezTo>
                    <a:pt x="308" y="447"/>
                    <a:pt x="475" y="223"/>
                    <a:pt x="587" y="0"/>
                  </a:cubicBezTo>
                  <a:close/>
                  <a:moveTo>
                    <a:pt x="894" y="419"/>
                  </a:moveTo>
                  <a:cubicBezTo>
                    <a:pt x="866" y="698"/>
                    <a:pt x="643" y="921"/>
                    <a:pt x="531" y="1088"/>
                  </a:cubicBezTo>
                  <a:lnTo>
                    <a:pt x="698" y="1256"/>
                  </a:lnTo>
                  <a:cubicBezTo>
                    <a:pt x="810" y="1200"/>
                    <a:pt x="950" y="1088"/>
                    <a:pt x="977" y="949"/>
                  </a:cubicBezTo>
                  <a:cubicBezTo>
                    <a:pt x="1033" y="865"/>
                    <a:pt x="1033" y="809"/>
                    <a:pt x="1033" y="726"/>
                  </a:cubicBezTo>
                  <a:cubicBezTo>
                    <a:pt x="1005" y="642"/>
                    <a:pt x="950" y="502"/>
                    <a:pt x="894" y="419"/>
                  </a:cubicBezTo>
                  <a:cubicBezTo>
                    <a:pt x="894" y="391"/>
                    <a:pt x="894" y="419"/>
                    <a:pt x="894" y="4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 flipH="1">
              <a:off x="2577495" y="3511150"/>
              <a:ext cx="267285" cy="257273"/>
            </a:xfrm>
            <a:custGeom>
              <a:avLst/>
              <a:gdLst/>
              <a:ahLst/>
              <a:cxnLst/>
              <a:rect l="l" t="t" r="r" b="b"/>
              <a:pathLst>
                <a:path w="3711" h="3572" extrusionOk="0">
                  <a:moveTo>
                    <a:pt x="474" y="223"/>
                  </a:moveTo>
                  <a:cubicBezTo>
                    <a:pt x="502" y="140"/>
                    <a:pt x="725" y="0"/>
                    <a:pt x="1702" y="140"/>
                  </a:cubicBezTo>
                  <a:cubicBezTo>
                    <a:pt x="2316" y="251"/>
                    <a:pt x="2818" y="363"/>
                    <a:pt x="3125" y="558"/>
                  </a:cubicBezTo>
                  <a:cubicBezTo>
                    <a:pt x="3432" y="781"/>
                    <a:pt x="3627" y="1088"/>
                    <a:pt x="3683" y="1590"/>
                  </a:cubicBezTo>
                  <a:cubicBezTo>
                    <a:pt x="3711" y="1814"/>
                    <a:pt x="3683" y="2065"/>
                    <a:pt x="3571" y="2344"/>
                  </a:cubicBezTo>
                  <a:cubicBezTo>
                    <a:pt x="3487" y="2623"/>
                    <a:pt x="3292" y="2902"/>
                    <a:pt x="3069" y="3097"/>
                  </a:cubicBezTo>
                  <a:cubicBezTo>
                    <a:pt x="2818" y="3320"/>
                    <a:pt x="2511" y="3487"/>
                    <a:pt x="2148" y="3515"/>
                  </a:cubicBezTo>
                  <a:cubicBezTo>
                    <a:pt x="1841" y="3571"/>
                    <a:pt x="1479" y="3571"/>
                    <a:pt x="1116" y="3432"/>
                  </a:cubicBezTo>
                  <a:lnTo>
                    <a:pt x="1060" y="3348"/>
                  </a:lnTo>
                  <a:cubicBezTo>
                    <a:pt x="614" y="2902"/>
                    <a:pt x="223" y="2455"/>
                    <a:pt x="84" y="1814"/>
                  </a:cubicBezTo>
                  <a:cubicBezTo>
                    <a:pt x="0" y="1228"/>
                    <a:pt x="167" y="921"/>
                    <a:pt x="307" y="642"/>
                  </a:cubicBezTo>
                  <a:lnTo>
                    <a:pt x="419" y="419"/>
                  </a:lnTo>
                  <a:cubicBezTo>
                    <a:pt x="446" y="363"/>
                    <a:pt x="474" y="279"/>
                    <a:pt x="474" y="2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 flipH="1">
              <a:off x="1046287" y="1622194"/>
              <a:ext cx="94497" cy="255329"/>
            </a:xfrm>
            <a:custGeom>
              <a:avLst/>
              <a:gdLst/>
              <a:ahLst/>
              <a:cxnLst/>
              <a:rect l="l" t="t" r="r" b="b"/>
              <a:pathLst>
                <a:path w="1312" h="3545" extrusionOk="0">
                  <a:moveTo>
                    <a:pt x="0" y="1"/>
                  </a:moveTo>
                  <a:cubicBezTo>
                    <a:pt x="754" y="280"/>
                    <a:pt x="1172" y="1089"/>
                    <a:pt x="1256" y="1898"/>
                  </a:cubicBezTo>
                  <a:cubicBezTo>
                    <a:pt x="1312" y="2177"/>
                    <a:pt x="1312" y="2456"/>
                    <a:pt x="1256" y="2707"/>
                  </a:cubicBezTo>
                  <a:cubicBezTo>
                    <a:pt x="1228" y="2930"/>
                    <a:pt x="1172" y="3154"/>
                    <a:pt x="1061" y="3293"/>
                  </a:cubicBezTo>
                  <a:cubicBezTo>
                    <a:pt x="949" y="3460"/>
                    <a:pt x="754" y="3544"/>
                    <a:pt x="531" y="3460"/>
                  </a:cubicBezTo>
                  <a:cubicBezTo>
                    <a:pt x="0" y="3293"/>
                    <a:pt x="56" y="2456"/>
                    <a:pt x="56" y="2233"/>
                  </a:cubicBezTo>
                  <a:cubicBezTo>
                    <a:pt x="140" y="2177"/>
                    <a:pt x="224" y="2065"/>
                    <a:pt x="252" y="1926"/>
                  </a:cubicBezTo>
                  <a:cubicBezTo>
                    <a:pt x="363" y="1647"/>
                    <a:pt x="363" y="1201"/>
                    <a:pt x="252" y="782"/>
                  </a:cubicBezTo>
                  <a:cubicBezTo>
                    <a:pt x="196" y="503"/>
                    <a:pt x="112" y="252"/>
                    <a:pt x="0" y="1"/>
                  </a:cubicBezTo>
                  <a:close/>
                </a:path>
              </a:pathLst>
            </a:custGeom>
            <a:solidFill>
              <a:srgbClr val="FD5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 flipH="1">
              <a:off x="943796" y="1712659"/>
              <a:ext cx="253240" cy="271318"/>
            </a:xfrm>
            <a:custGeom>
              <a:avLst/>
              <a:gdLst/>
              <a:ahLst/>
              <a:cxnLst/>
              <a:rect l="l" t="t" r="r" b="b"/>
              <a:pathLst>
                <a:path w="3516" h="3767" extrusionOk="0">
                  <a:moveTo>
                    <a:pt x="3516" y="2149"/>
                  </a:moveTo>
                  <a:cubicBezTo>
                    <a:pt x="3516" y="2735"/>
                    <a:pt x="3376" y="3041"/>
                    <a:pt x="2958" y="3404"/>
                  </a:cubicBezTo>
                  <a:cubicBezTo>
                    <a:pt x="2428" y="3767"/>
                    <a:pt x="1200" y="3767"/>
                    <a:pt x="586" y="3544"/>
                  </a:cubicBezTo>
                  <a:cubicBezTo>
                    <a:pt x="419" y="3460"/>
                    <a:pt x="140" y="3320"/>
                    <a:pt x="0" y="3181"/>
                  </a:cubicBezTo>
                  <a:lnTo>
                    <a:pt x="0" y="3153"/>
                  </a:lnTo>
                  <a:cubicBezTo>
                    <a:pt x="1200" y="3320"/>
                    <a:pt x="2037" y="2986"/>
                    <a:pt x="2539" y="2456"/>
                  </a:cubicBezTo>
                  <a:cubicBezTo>
                    <a:pt x="2790" y="2177"/>
                    <a:pt x="2958" y="1814"/>
                    <a:pt x="3013" y="1479"/>
                  </a:cubicBezTo>
                  <a:cubicBezTo>
                    <a:pt x="3125" y="1116"/>
                    <a:pt x="3125" y="754"/>
                    <a:pt x="3041" y="391"/>
                  </a:cubicBezTo>
                  <a:cubicBezTo>
                    <a:pt x="3041" y="251"/>
                    <a:pt x="3013" y="112"/>
                    <a:pt x="2958" y="0"/>
                  </a:cubicBezTo>
                  <a:cubicBezTo>
                    <a:pt x="3041" y="196"/>
                    <a:pt x="3153" y="335"/>
                    <a:pt x="3209" y="475"/>
                  </a:cubicBezTo>
                  <a:cubicBezTo>
                    <a:pt x="3264" y="670"/>
                    <a:pt x="3348" y="977"/>
                    <a:pt x="3376" y="1228"/>
                  </a:cubicBezTo>
                  <a:cubicBezTo>
                    <a:pt x="3488" y="1507"/>
                    <a:pt x="3516" y="1786"/>
                    <a:pt x="3516" y="21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 flipH="1">
              <a:off x="1612927" y="432611"/>
              <a:ext cx="719458" cy="321592"/>
            </a:xfrm>
            <a:custGeom>
              <a:avLst/>
              <a:gdLst/>
              <a:ahLst/>
              <a:cxnLst/>
              <a:rect l="l" t="t" r="r" b="b"/>
              <a:pathLst>
                <a:path w="9989" h="4465" extrusionOk="0">
                  <a:moveTo>
                    <a:pt x="9570" y="4465"/>
                  </a:moveTo>
                  <a:cubicBezTo>
                    <a:pt x="9151" y="3907"/>
                    <a:pt x="8649" y="3404"/>
                    <a:pt x="8091" y="2986"/>
                  </a:cubicBezTo>
                  <a:cubicBezTo>
                    <a:pt x="8091" y="2958"/>
                    <a:pt x="8035" y="2958"/>
                    <a:pt x="8035" y="2930"/>
                  </a:cubicBezTo>
                  <a:lnTo>
                    <a:pt x="8007" y="2930"/>
                  </a:lnTo>
                  <a:cubicBezTo>
                    <a:pt x="7979" y="2902"/>
                    <a:pt x="7896" y="2846"/>
                    <a:pt x="7868" y="2818"/>
                  </a:cubicBezTo>
                  <a:cubicBezTo>
                    <a:pt x="6696" y="1982"/>
                    <a:pt x="5245" y="1451"/>
                    <a:pt x="3906" y="1368"/>
                  </a:cubicBezTo>
                  <a:cubicBezTo>
                    <a:pt x="2539" y="1228"/>
                    <a:pt x="1200" y="1451"/>
                    <a:pt x="224" y="2121"/>
                  </a:cubicBezTo>
                  <a:cubicBezTo>
                    <a:pt x="168" y="2149"/>
                    <a:pt x="56" y="2233"/>
                    <a:pt x="0" y="2288"/>
                  </a:cubicBezTo>
                  <a:cubicBezTo>
                    <a:pt x="363" y="1786"/>
                    <a:pt x="837" y="1312"/>
                    <a:pt x="1312" y="1005"/>
                  </a:cubicBezTo>
                  <a:cubicBezTo>
                    <a:pt x="2176" y="419"/>
                    <a:pt x="3237" y="56"/>
                    <a:pt x="4241" y="29"/>
                  </a:cubicBezTo>
                  <a:cubicBezTo>
                    <a:pt x="5301" y="1"/>
                    <a:pt x="6333" y="196"/>
                    <a:pt x="7282" y="726"/>
                  </a:cubicBezTo>
                  <a:cubicBezTo>
                    <a:pt x="8454" y="1368"/>
                    <a:pt x="9430" y="2400"/>
                    <a:pt x="9988" y="3907"/>
                  </a:cubicBezTo>
                  <a:cubicBezTo>
                    <a:pt x="9932" y="4018"/>
                    <a:pt x="9681" y="4269"/>
                    <a:pt x="9570" y="44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 flipH="1">
              <a:off x="1608957" y="591357"/>
              <a:ext cx="180855" cy="162849"/>
            </a:xfrm>
            <a:custGeom>
              <a:avLst/>
              <a:gdLst/>
              <a:ahLst/>
              <a:cxnLst/>
              <a:rect l="l" t="t" r="r" b="b"/>
              <a:pathLst>
                <a:path w="2511" h="2261" extrusionOk="0">
                  <a:moveTo>
                    <a:pt x="2037" y="2261"/>
                  </a:moveTo>
                  <a:cubicBezTo>
                    <a:pt x="1618" y="1703"/>
                    <a:pt x="1116" y="1200"/>
                    <a:pt x="558" y="782"/>
                  </a:cubicBezTo>
                  <a:cubicBezTo>
                    <a:pt x="558" y="754"/>
                    <a:pt x="502" y="754"/>
                    <a:pt x="502" y="726"/>
                  </a:cubicBezTo>
                  <a:lnTo>
                    <a:pt x="474" y="726"/>
                  </a:lnTo>
                  <a:cubicBezTo>
                    <a:pt x="446" y="698"/>
                    <a:pt x="363" y="642"/>
                    <a:pt x="335" y="614"/>
                  </a:cubicBezTo>
                  <a:cubicBezTo>
                    <a:pt x="223" y="559"/>
                    <a:pt x="140" y="475"/>
                    <a:pt x="0" y="363"/>
                  </a:cubicBezTo>
                  <a:cubicBezTo>
                    <a:pt x="837" y="475"/>
                    <a:pt x="1311" y="308"/>
                    <a:pt x="1590" y="1"/>
                  </a:cubicBezTo>
                  <a:cubicBezTo>
                    <a:pt x="1981" y="475"/>
                    <a:pt x="2260" y="1033"/>
                    <a:pt x="2511" y="1675"/>
                  </a:cubicBezTo>
                  <a:cubicBezTo>
                    <a:pt x="2399" y="1814"/>
                    <a:pt x="2148" y="2065"/>
                    <a:pt x="2037" y="22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 flipH="1">
              <a:off x="1773688" y="535104"/>
              <a:ext cx="578793" cy="120642"/>
            </a:xfrm>
            <a:custGeom>
              <a:avLst/>
              <a:gdLst/>
              <a:ahLst/>
              <a:cxnLst/>
              <a:rect l="l" t="t" r="r" b="b"/>
              <a:pathLst>
                <a:path w="8036" h="1675" extrusionOk="0">
                  <a:moveTo>
                    <a:pt x="3962" y="586"/>
                  </a:moveTo>
                  <a:lnTo>
                    <a:pt x="3209" y="586"/>
                  </a:lnTo>
                  <a:cubicBezTo>
                    <a:pt x="3153" y="614"/>
                    <a:pt x="2818" y="614"/>
                    <a:pt x="2734" y="614"/>
                  </a:cubicBezTo>
                  <a:cubicBezTo>
                    <a:pt x="2009" y="698"/>
                    <a:pt x="1423" y="949"/>
                    <a:pt x="782" y="1284"/>
                  </a:cubicBezTo>
                  <a:cubicBezTo>
                    <a:pt x="698" y="1368"/>
                    <a:pt x="224" y="1674"/>
                    <a:pt x="56" y="1619"/>
                  </a:cubicBezTo>
                  <a:cubicBezTo>
                    <a:pt x="0" y="1563"/>
                    <a:pt x="0" y="1535"/>
                    <a:pt x="0" y="1451"/>
                  </a:cubicBezTo>
                  <a:cubicBezTo>
                    <a:pt x="196" y="1256"/>
                    <a:pt x="419" y="1061"/>
                    <a:pt x="642" y="865"/>
                  </a:cubicBezTo>
                  <a:cubicBezTo>
                    <a:pt x="1591" y="252"/>
                    <a:pt x="2846" y="1"/>
                    <a:pt x="4129" y="140"/>
                  </a:cubicBezTo>
                  <a:cubicBezTo>
                    <a:pt x="5469" y="280"/>
                    <a:pt x="6836" y="782"/>
                    <a:pt x="8007" y="1563"/>
                  </a:cubicBezTo>
                  <a:lnTo>
                    <a:pt x="8035" y="1619"/>
                  </a:lnTo>
                  <a:cubicBezTo>
                    <a:pt x="7979" y="1647"/>
                    <a:pt x="7896" y="1647"/>
                    <a:pt x="7812" y="1647"/>
                  </a:cubicBezTo>
                  <a:cubicBezTo>
                    <a:pt x="7617" y="1619"/>
                    <a:pt x="7421" y="1535"/>
                    <a:pt x="7282" y="1451"/>
                  </a:cubicBezTo>
                  <a:cubicBezTo>
                    <a:pt x="6891" y="1284"/>
                    <a:pt x="6863" y="1228"/>
                    <a:pt x="6333" y="1005"/>
                  </a:cubicBezTo>
                  <a:cubicBezTo>
                    <a:pt x="5217" y="642"/>
                    <a:pt x="3990" y="642"/>
                    <a:pt x="3962" y="586"/>
                  </a:cubicBezTo>
                  <a:close/>
                </a:path>
              </a:pathLst>
            </a:custGeom>
            <a:solidFill>
              <a:srgbClr val="FD5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 flipH="1">
              <a:off x="1122648" y="2413977"/>
              <a:ext cx="896279" cy="990704"/>
            </a:xfrm>
            <a:custGeom>
              <a:avLst/>
              <a:gdLst/>
              <a:ahLst/>
              <a:cxnLst/>
              <a:rect l="l" t="t" r="r" b="b"/>
              <a:pathLst>
                <a:path w="12444" h="13755" extrusionOk="0">
                  <a:moveTo>
                    <a:pt x="9682" y="13754"/>
                  </a:moveTo>
                  <a:cubicBezTo>
                    <a:pt x="10100" y="13448"/>
                    <a:pt x="10463" y="13196"/>
                    <a:pt x="10770" y="12917"/>
                  </a:cubicBezTo>
                  <a:cubicBezTo>
                    <a:pt x="11132" y="12583"/>
                    <a:pt x="11411" y="12248"/>
                    <a:pt x="11634" y="11885"/>
                  </a:cubicBezTo>
                  <a:cubicBezTo>
                    <a:pt x="11969" y="11411"/>
                    <a:pt x="12165" y="10909"/>
                    <a:pt x="12304" y="10434"/>
                  </a:cubicBezTo>
                  <a:cubicBezTo>
                    <a:pt x="12416" y="9904"/>
                    <a:pt x="12444" y="9374"/>
                    <a:pt x="12388" y="8872"/>
                  </a:cubicBezTo>
                  <a:cubicBezTo>
                    <a:pt x="12304" y="8370"/>
                    <a:pt x="12137" y="7868"/>
                    <a:pt x="11913" y="7421"/>
                  </a:cubicBezTo>
                  <a:cubicBezTo>
                    <a:pt x="11690" y="6975"/>
                    <a:pt x="11355" y="6529"/>
                    <a:pt x="10993" y="6082"/>
                  </a:cubicBezTo>
                  <a:cubicBezTo>
                    <a:pt x="9737" y="4715"/>
                    <a:pt x="8063" y="4073"/>
                    <a:pt x="6334" y="3432"/>
                  </a:cubicBezTo>
                  <a:lnTo>
                    <a:pt x="6194" y="3376"/>
                  </a:lnTo>
                  <a:cubicBezTo>
                    <a:pt x="6166" y="3432"/>
                    <a:pt x="6110" y="3376"/>
                    <a:pt x="6055" y="3348"/>
                  </a:cubicBezTo>
                  <a:lnTo>
                    <a:pt x="6055" y="3348"/>
                  </a:lnTo>
                  <a:cubicBezTo>
                    <a:pt x="5357" y="3069"/>
                    <a:pt x="4632" y="2790"/>
                    <a:pt x="3962" y="2455"/>
                  </a:cubicBezTo>
                  <a:cubicBezTo>
                    <a:pt x="3962" y="2455"/>
                    <a:pt x="3934" y="2455"/>
                    <a:pt x="3934" y="2399"/>
                  </a:cubicBezTo>
                  <a:lnTo>
                    <a:pt x="3516" y="2204"/>
                  </a:lnTo>
                  <a:cubicBezTo>
                    <a:pt x="2930" y="1842"/>
                    <a:pt x="2428" y="1535"/>
                    <a:pt x="2009" y="1228"/>
                  </a:cubicBezTo>
                  <a:cubicBezTo>
                    <a:pt x="1451" y="809"/>
                    <a:pt x="1089" y="447"/>
                    <a:pt x="838" y="168"/>
                  </a:cubicBezTo>
                  <a:cubicBezTo>
                    <a:pt x="670" y="28"/>
                    <a:pt x="475" y="0"/>
                    <a:pt x="335" y="84"/>
                  </a:cubicBezTo>
                  <a:cubicBezTo>
                    <a:pt x="280" y="112"/>
                    <a:pt x="252" y="140"/>
                    <a:pt x="168" y="168"/>
                  </a:cubicBezTo>
                  <a:cubicBezTo>
                    <a:pt x="140" y="223"/>
                    <a:pt x="56" y="279"/>
                    <a:pt x="56" y="363"/>
                  </a:cubicBezTo>
                  <a:cubicBezTo>
                    <a:pt x="1" y="502"/>
                    <a:pt x="1" y="670"/>
                    <a:pt x="168" y="837"/>
                  </a:cubicBezTo>
                  <a:cubicBezTo>
                    <a:pt x="447" y="1116"/>
                    <a:pt x="865" y="1507"/>
                    <a:pt x="1451" y="1953"/>
                  </a:cubicBezTo>
                  <a:cubicBezTo>
                    <a:pt x="1898" y="2260"/>
                    <a:pt x="2428" y="2651"/>
                    <a:pt x="3069" y="3013"/>
                  </a:cubicBezTo>
                  <a:cubicBezTo>
                    <a:pt x="3934" y="3488"/>
                    <a:pt x="4911" y="3878"/>
                    <a:pt x="5887" y="4269"/>
                  </a:cubicBezTo>
                  <a:cubicBezTo>
                    <a:pt x="7199" y="4771"/>
                    <a:pt x="8538" y="5273"/>
                    <a:pt x="9570" y="6110"/>
                  </a:cubicBezTo>
                  <a:cubicBezTo>
                    <a:pt x="9626" y="6110"/>
                    <a:pt x="9626" y="6138"/>
                    <a:pt x="9654" y="6138"/>
                  </a:cubicBezTo>
                  <a:cubicBezTo>
                    <a:pt x="9905" y="6361"/>
                    <a:pt x="10100" y="6529"/>
                    <a:pt x="10323" y="6780"/>
                  </a:cubicBezTo>
                  <a:cubicBezTo>
                    <a:pt x="10630" y="7114"/>
                    <a:pt x="10909" y="7505"/>
                    <a:pt x="11104" y="7896"/>
                  </a:cubicBezTo>
                  <a:cubicBezTo>
                    <a:pt x="11328" y="8258"/>
                    <a:pt x="11467" y="8677"/>
                    <a:pt x="11495" y="9067"/>
                  </a:cubicBezTo>
                  <a:cubicBezTo>
                    <a:pt x="11579" y="9486"/>
                    <a:pt x="11523" y="9876"/>
                    <a:pt x="11439" y="10295"/>
                  </a:cubicBezTo>
                  <a:cubicBezTo>
                    <a:pt x="11328" y="10686"/>
                    <a:pt x="11160" y="11104"/>
                    <a:pt x="10909" y="11439"/>
                  </a:cubicBezTo>
                  <a:cubicBezTo>
                    <a:pt x="10742" y="11718"/>
                    <a:pt x="10519" y="11969"/>
                    <a:pt x="10267" y="12220"/>
                  </a:cubicBezTo>
                  <a:cubicBezTo>
                    <a:pt x="10044" y="12415"/>
                    <a:pt x="9793" y="12666"/>
                    <a:pt x="9486" y="12862"/>
                  </a:cubicBezTo>
                  <a:cubicBezTo>
                    <a:pt x="9486" y="13224"/>
                    <a:pt x="9542" y="13503"/>
                    <a:pt x="9709" y="13754"/>
                  </a:cubicBezTo>
                  <a:cubicBezTo>
                    <a:pt x="9654" y="13699"/>
                    <a:pt x="9654" y="13699"/>
                    <a:pt x="9682" y="13754"/>
                  </a:cubicBezTo>
                  <a:close/>
                </a:path>
              </a:pathLst>
            </a:custGeom>
            <a:solidFill>
              <a:srgbClr val="518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 flipH="1">
              <a:off x="2205777" y="2409943"/>
              <a:ext cx="817844" cy="809849"/>
            </a:xfrm>
            <a:custGeom>
              <a:avLst/>
              <a:gdLst/>
              <a:ahLst/>
              <a:cxnLst/>
              <a:rect l="l" t="t" r="r" b="b"/>
              <a:pathLst>
                <a:path w="11355" h="11244" extrusionOk="0">
                  <a:moveTo>
                    <a:pt x="2762" y="10184"/>
                  </a:moveTo>
                  <a:cubicBezTo>
                    <a:pt x="2427" y="9988"/>
                    <a:pt x="2148" y="9793"/>
                    <a:pt x="1925" y="9570"/>
                  </a:cubicBezTo>
                  <a:cubicBezTo>
                    <a:pt x="1674" y="9347"/>
                    <a:pt x="1451" y="9068"/>
                    <a:pt x="1283" y="8733"/>
                  </a:cubicBezTo>
                  <a:cubicBezTo>
                    <a:pt x="1144" y="8454"/>
                    <a:pt x="1032" y="8147"/>
                    <a:pt x="977" y="7840"/>
                  </a:cubicBezTo>
                  <a:cubicBezTo>
                    <a:pt x="893" y="7533"/>
                    <a:pt x="893" y="7170"/>
                    <a:pt x="949" y="6864"/>
                  </a:cubicBezTo>
                  <a:cubicBezTo>
                    <a:pt x="977" y="6612"/>
                    <a:pt x="1004" y="6361"/>
                    <a:pt x="1088" y="6138"/>
                  </a:cubicBezTo>
                  <a:cubicBezTo>
                    <a:pt x="1144" y="5887"/>
                    <a:pt x="1256" y="5636"/>
                    <a:pt x="1367" y="5441"/>
                  </a:cubicBezTo>
                  <a:cubicBezTo>
                    <a:pt x="1841" y="4520"/>
                    <a:pt x="2623" y="3934"/>
                    <a:pt x="3543" y="3488"/>
                  </a:cubicBezTo>
                  <a:cubicBezTo>
                    <a:pt x="4045" y="3237"/>
                    <a:pt x="4603" y="3069"/>
                    <a:pt x="5189" y="2846"/>
                  </a:cubicBezTo>
                  <a:lnTo>
                    <a:pt x="5189" y="2846"/>
                  </a:lnTo>
                  <a:cubicBezTo>
                    <a:pt x="5691" y="2707"/>
                    <a:pt x="6166" y="2567"/>
                    <a:pt x="6696" y="2428"/>
                  </a:cubicBezTo>
                  <a:cubicBezTo>
                    <a:pt x="6863" y="2400"/>
                    <a:pt x="7031" y="2316"/>
                    <a:pt x="7226" y="2288"/>
                  </a:cubicBezTo>
                  <a:lnTo>
                    <a:pt x="7226" y="2288"/>
                  </a:lnTo>
                  <a:cubicBezTo>
                    <a:pt x="7784" y="2149"/>
                    <a:pt x="8342" y="1981"/>
                    <a:pt x="8900" y="1814"/>
                  </a:cubicBezTo>
                  <a:cubicBezTo>
                    <a:pt x="9179" y="1702"/>
                    <a:pt x="9458" y="1619"/>
                    <a:pt x="9737" y="1479"/>
                  </a:cubicBezTo>
                  <a:lnTo>
                    <a:pt x="9737" y="1479"/>
                  </a:lnTo>
                  <a:lnTo>
                    <a:pt x="9737" y="1479"/>
                  </a:lnTo>
                  <a:cubicBezTo>
                    <a:pt x="10183" y="1312"/>
                    <a:pt x="10657" y="1116"/>
                    <a:pt x="11076" y="865"/>
                  </a:cubicBezTo>
                  <a:cubicBezTo>
                    <a:pt x="11188" y="782"/>
                    <a:pt x="11299" y="726"/>
                    <a:pt x="11327" y="586"/>
                  </a:cubicBezTo>
                  <a:cubicBezTo>
                    <a:pt x="11355" y="475"/>
                    <a:pt x="11355" y="335"/>
                    <a:pt x="11299" y="224"/>
                  </a:cubicBezTo>
                  <a:cubicBezTo>
                    <a:pt x="11215" y="112"/>
                    <a:pt x="11132" y="56"/>
                    <a:pt x="11020" y="28"/>
                  </a:cubicBezTo>
                  <a:cubicBezTo>
                    <a:pt x="10909" y="0"/>
                    <a:pt x="10769" y="0"/>
                    <a:pt x="10657" y="56"/>
                  </a:cubicBezTo>
                  <a:cubicBezTo>
                    <a:pt x="10239" y="251"/>
                    <a:pt x="9876" y="447"/>
                    <a:pt x="9458" y="614"/>
                  </a:cubicBezTo>
                  <a:lnTo>
                    <a:pt x="9458" y="614"/>
                  </a:lnTo>
                  <a:cubicBezTo>
                    <a:pt x="8481" y="1005"/>
                    <a:pt x="7421" y="1284"/>
                    <a:pt x="6445" y="1507"/>
                  </a:cubicBezTo>
                  <a:lnTo>
                    <a:pt x="6445" y="1507"/>
                  </a:lnTo>
                  <a:cubicBezTo>
                    <a:pt x="6277" y="1563"/>
                    <a:pt x="6110" y="1619"/>
                    <a:pt x="5915" y="1646"/>
                  </a:cubicBezTo>
                  <a:lnTo>
                    <a:pt x="5915" y="1646"/>
                  </a:lnTo>
                  <a:cubicBezTo>
                    <a:pt x="5775" y="1702"/>
                    <a:pt x="5608" y="1730"/>
                    <a:pt x="5468" y="1814"/>
                  </a:cubicBezTo>
                  <a:lnTo>
                    <a:pt x="5468" y="1814"/>
                  </a:lnTo>
                  <a:cubicBezTo>
                    <a:pt x="4575" y="2037"/>
                    <a:pt x="3739" y="2316"/>
                    <a:pt x="2985" y="2707"/>
                  </a:cubicBezTo>
                  <a:cubicBezTo>
                    <a:pt x="1981" y="3237"/>
                    <a:pt x="1116" y="3906"/>
                    <a:pt x="558" y="4994"/>
                  </a:cubicBezTo>
                  <a:cubicBezTo>
                    <a:pt x="419" y="5301"/>
                    <a:pt x="279" y="5552"/>
                    <a:pt x="195" y="5831"/>
                  </a:cubicBezTo>
                  <a:cubicBezTo>
                    <a:pt x="112" y="6166"/>
                    <a:pt x="56" y="6445"/>
                    <a:pt x="28" y="6752"/>
                  </a:cubicBezTo>
                  <a:cubicBezTo>
                    <a:pt x="0" y="7170"/>
                    <a:pt x="0" y="7589"/>
                    <a:pt x="56" y="8007"/>
                  </a:cubicBezTo>
                  <a:cubicBezTo>
                    <a:pt x="140" y="8398"/>
                    <a:pt x="279" y="8816"/>
                    <a:pt x="474" y="9151"/>
                  </a:cubicBezTo>
                  <a:cubicBezTo>
                    <a:pt x="698" y="9542"/>
                    <a:pt x="949" y="9877"/>
                    <a:pt x="1283" y="10211"/>
                  </a:cubicBezTo>
                  <a:cubicBezTo>
                    <a:pt x="1590" y="10518"/>
                    <a:pt x="1981" y="10769"/>
                    <a:pt x="2399" y="11021"/>
                  </a:cubicBezTo>
                  <a:cubicBezTo>
                    <a:pt x="2539" y="11076"/>
                    <a:pt x="2650" y="11160"/>
                    <a:pt x="2790" y="11188"/>
                  </a:cubicBezTo>
                  <a:cubicBezTo>
                    <a:pt x="2846" y="11216"/>
                    <a:pt x="2929" y="11216"/>
                    <a:pt x="2985" y="11244"/>
                  </a:cubicBezTo>
                  <a:cubicBezTo>
                    <a:pt x="2929" y="11048"/>
                    <a:pt x="2846" y="10881"/>
                    <a:pt x="2929" y="10797"/>
                  </a:cubicBezTo>
                  <a:cubicBezTo>
                    <a:pt x="2846" y="10630"/>
                    <a:pt x="2790" y="10407"/>
                    <a:pt x="2762" y="10184"/>
                  </a:cubicBezTo>
                  <a:close/>
                </a:path>
              </a:pathLst>
            </a:custGeom>
            <a:solidFill>
              <a:srgbClr val="518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 flipH="1">
              <a:off x="1512440" y="814421"/>
              <a:ext cx="62374" cy="132670"/>
            </a:xfrm>
            <a:custGeom>
              <a:avLst/>
              <a:gdLst/>
              <a:ahLst/>
              <a:cxnLst/>
              <a:rect l="l" t="t" r="r" b="b"/>
              <a:pathLst>
                <a:path w="866" h="1842" extrusionOk="0">
                  <a:moveTo>
                    <a:pt x="726" y="56"/>
                  </a:moveTo>
                  <a:cubicBezTo>
                    <a:pt x="642" y="1"/>
                    <a:pt x="447" y="1"/>
                    <a:pt x="307" y="1"/>
                  </a:cubicBezTo>
                  <a:lnTo>
                    <a:pt x="307" y="1"/>
                  </a:lnTo>
                  <a:lnTo>
                    <a:pt x="279" y="1"/>
                  </a:lnTo>
                  <a:lnTo>
                    <a:pt x="112" y="1"/>
                  </a:lnTo>
                  <a:cubicBezTo>
                    <a:pt x="0" y="614"/>
                    <a:pt x="140" y="1535"/>
                    <a:pt x="223" y="1842"/>
                  </a:cubicBezTo>
                  <a:cubicBezTo>
                    <a:pt x="279" y="1814"/>
                    <a:pt x="307" y="1814"/>
                    <a:pt x="391" y="1786"/>
                  </a:cubicBezTo>
                  <a:lnTo>
                    <a:pt x="419" y="1786"/>
                  </a:lnTo>
                  <a:cubicBezTo>
                    <a:pt x="586" y="1674"/>
                    <a:pt x="781" y="1563"/>
                    <a:pt x="837" y="1535"/>
                  </a:cubicBezTo>
                  <a:lnTo>
                    <a:pt x="837" y="1535"/>
                  </a:lnTo>
                  <a:lnTo>
                    <a:pt x="837" y="1535"/>
                  </a:lnTo>
                  <a:cubicBezTo>
                    <a:pt x="865" y="1451"/>
                    <a:pt x="865" y="1144"/>
                    <a:pt x="865" y="810"/>
                  </a:cubicBezTo>
                  <a:cubicBezTo>
                    <a:pt x="865" y="419"/>
                    <a:pt x="837" y="112"/>
                    <a:pt x="726" y="56"/>
                  </a:cubicBezTo>
                  <a:close/>
                </a:path>
              </a:pathLst>
            </a:custGeom>
            <a:solidFill>
              <a:srgbClr val="FD5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 flipH="1">
              <a:off x="1542619" y="724029"/>
              <a:ext cx="92480" cy="319503"/>
            </a:xfrm>
            <a:custGeom>
              <a:avLst/>
              <a:gdLst/>
              <a:ahLst/>
              <a:cxnLst/>
              <a:rect l="l" t="t" r="r" b="b"/>
              <a:pathLst>
                <a:path w="1284" h="4436" extrusionOk="0">
                  <a:moveTo>
                    <a:pt x="865" y="1004"/>
                  </a:moveTo>
                  <a:lnTo>
                    <a:pt x="1005" y="1004"/>
                  </a:lnTo>
                  <a:lnTo>
                    <a:pt x="977" y="474"/>
                  </a:lnTo>
                  <a:cubicBezTo>
                    <a:pt x="977" y="335"/>
                    <a:pt x="642" y="112"/>
                    <a:pt x="502" y="0"/>
                  </a:cubicBezTo>
                  <a:cubicBezTo>
                    <a:pt x="391" y="140"/>
                    <a:pt x="140" y="446"/>
                    <a:pt x="84" y="586"/>
                  </a:cubicBezTo>
                  <a:cubicBezTo>
                    <a:pt x="84" y="614"/>
                    <a:pt x="28" y="642"/>
                    <a:pt x="28" y="698"/>
                  </a:cubicBezTo>
                  <a:lnTo>
                    <a:pt x="28" y="698"/>
                  </a:lnTo>
                  <a:cubicBezTo>
                    <a:pt x="28" y="753"/>
                    <a:pt x="28" y="809"/>
                    <a:pt x="0" y="865"/>
                  </a:cubicBezTo>
                  <a:cubicBezTo>
                    <a:pt x="0" y="1004"/>
                    <a:pt x="0" y="1172"/>
                    <a:pt x="28" y="1228"/>
                  </a:cubicBezTo>
                  <a:cubicBezTo>
                    <a:pt x="28" y="1256"/>
                    <a:pt x="140" y="1283"/>
                    <a:pt x="251" y="1367"/>
                  </a:cubicBezTo>
                  <a:cubicBezTo>
                    <a:pt x="419" y="1451"/>
                    <a:pt x="586" y="1590"/>
                    <a:pt x="642" y="1730"/>
                  </a:cubicBezTo>
                  <a:cubicBezTo>
                    <a:pt x="670" y="1869"/>
                    <a:pt x="558" y="2120"/>
                    <a:pt x="447" y="2371"/>
                  </a:cubicBezTo>
                  <a:cubicBezTo>
                    <a:pt x="391" y="2539"/>
                    <a:pt x="307" y="2762"/>
                    <a:pt x="307" y="2846"/>
                  </a:cubicBezTo>
                  <a:lnTo>
                    <a:pt x="307" y="3487"/>
                  </a:lnTo>
                  <a:cubicBezTo>
                    <a:pt x="335" y="3739"/>
                    <a:pt x="391" y="4018"/>
                    <a:pt x="419" y="4101"/>
                  </a:cubicBezTo>
                  <a:cubicBezTo>
                    <a:pt x="447" y="4185"/>
                    <a:pt x="502" y="4241"/>
                    <a:pt x="586" y="4297"/>
                  </a:cubicBezTo>
                  <a:cubicBezTo>
                    <a:pt x="586" y="4297"/>
                    <a:pt x="614" y="4297"/>
                    <a:pt x="614" y="4324"/>
                  </a:cubicBezTo>
                  <a:lnTo>
                    <a:pt x="614" y="4324"/>
                  </a:lnTo>
                  <a:cubicBezTo>
                    <a:pt x="726" y="4380"/>
                    <a:pt x="865" y="4436"/>
                    <a:pt x="949" y="4436"/>
                  </a:cubicBezTo>
                  <a:cubicBezTo>
                    <a:pt x="977" y="4436"/>
                    <a:pt x="1033" y="4241"/>
                    <a:pt x="1116" y="4073"/>
                  </a:cubicBezTo>
                  <a:cubicBezTo>
                    <a:pt x="1200" y="3906"/>
                    <a:pt x="1256" y="3683"/>
                    <a:pt x="1284" y="3627"/>
                  </a:cubicBezTo>
                  <a:lnTo>
                    <a:pt x="1256" y="3264"/>
                  </a:lnTo>
                  <a:cubicBezTo>
                    <a:pt x="1144" y="3320"/>
                    <a:pt x="1088" y="3348"/>
                    <a:pt x="1088" y="3348"/>
                  </a:cubicBezTo>
                  <a:cubicBezTo>
                    <a:pt x="1005" y="3376"/>
                    <a:pt x="949" y="3348"/>
                    <a:pt x="949" y="3264"/>
                  </a:cubicBezTo>
                  <a:lnTo>
                    <a:pt x="949" y="3236"/>
                  </a:lnTo>
                  <a:cubicBezTo>
                    <a:pt x="949" y="3236"/>
                    <a:pt x="586" y="1869"/>
                    <a:pt x="809" y="1032"/>
                  </a:cubicBezTo>
                  <a:cubicBezTo>
                    <a:pt x="781" y="1032"/>
                    <a:pt x="837" y="1004"/>
                    <a:pt x="865" y="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 flipH="1">
              <a:off x="2384605" y="1085672"/>
              <a:ext cx="76419" cy="104580"/>
            </a:xfrm>
            <a:custGeom>
              <a:avLst/>
              <a:gdLst/>
              <a:ahLst/>
              <a:cxnLst/>
              <a:rect l="l" t="t" r="r" b="b"/>
              <a:pathLst>
                <a:path w="1061" h="1452" extrusionOk="0">
                  <a:moveTo>
                    <a:pt x="419" y="1"/>
                  </a:moveTo>
                  <a:lnTo>
                    <a:pt x="419" y="1"/>
                  </a:lnTo>
                  <a:cubicBezTo>
                    <a:pt x="280" y="252"/>
                    <a:pt x="168" y="475"/>
                    <a:pt x="84" y="754"/>
                  </a:cubicBezTo>
                  <a:cubicBezTo>
                    <a:pt x="29" y="977"/>
                    <a:pt x="1" y="1228"/>
                    <a:pt x="1" y="1452"/>
                  </a:cubicBezTo>
                  <a:cubicBezTo>
                    <a:pt x="363" y="1312"/>
                    <a:pt x="838" y="1173"/>
                    <a:pt x="1061" y="1117"/>
                  </a:cubicBezTo>
                  <a:cubicBezTo>
                    <a:pt x="977" y="949"/>
                    <a:pt x="894" y="754"/>
                    <a:pt x="838" y="587"/>
                  </a:cubicBezTo>
                  <a:cubicBezTo>
                    <a:pt x="670" y="419"/>
                    <a:pt x="503" y="196"/>
                    <a:pt x="419" y="1"/>
                  </a:cubicBezTo>
                  <a:close/>
                </a:path>
              </a:pathLst>
            </a:custGeom>
            <a:solidFill>
              <a:srgbClr val="518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 flipH="1">
              <a:off x="2388566" y="768181"/>
              <a:ext cx="48329" cy="195044"/>
            </a:xfrm>
            <a:custGeom>
              <a:avLst/>
              <a:gdLst/>
              <a:ahLst/>
              <a:cxnLst/>
              <a:rect l="l" t="t" r="r" b="b"/>
              <a:pathLst>
                <a:path w="671" h="2708" extrusionOk="0">
                  <a:moveTo>
                    <a:pt x="670" y="503"/>
                  </a:moveTo>
                  <a:cubicBezTo>
                    <a:pt x="503" y="503"/>
                    <a:pt x="280" y="475"/>
                    <a:pt x="224" y="1"/>
                  </a:cubicBezTo>
                  <a:cubicBezTo>
                    <a:pt x="112" y="29"/>
                    <a:pt x="1" y="140"/>
                    <a:pt x="1" y="280"/>
                  </a:cubicBezTo>
                  <a:cubicBezTo>
                    <a:pt x="1" y="391"/>
                    <a:pt x="56" y="531"/>
                    <a:pt x="84" y="670"/>
                  </a:cubicBezTo>
                  <a:cubicBezTo>
                    <a:pt x="140" y="921"/>
                    <a:pt x="224" y="1228"/>
                    <a:pt x="196" y="1870"/>
                  </a:cubicBezTo>
                  <a:cubicBezTo>
                    <a:pt x="140" y="2316"/>
                    <a:pt x="252" y="2568"/>
                    <a:pt x="363" y="2651"/>
                  </a:cubicBezTo>
                  <a:lnTo>
                    <a:pt x="391" y="2707"/>
                  </a:lnTo>
                  <a:lnTo>
                    <a:pt x="419" y="2707"/>
                  </a:lnTo>
                  <a:cubicBezTo>
                    <a:pt x="391" y="2065"/>
                    <a:pt x="419" y="1256"/>
                    <a:pt x="670" y="503"/>
                  </a:cubicBezTo>
                  <a:close/>
                </a:path>
              </a:pathLst>
            </a:custGeom>
            <a:solidFill>
              <a:srgbClr val="518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 flipH="1">
              <a:off x="2400666" y="979217"/>
              <a:ext cx="28162" cy="116608"/>
            </a:xfrm>
            <a:custGeom>
              <a:avLst/>
              <a:gdLst/>
              <a:ahLst/>
              <a:cxnLst/>
              <a:rect l="l" t="t" r="r" b="b"/>
              <a:pathLst>
                <a:path w="391" h="1619" extrusionOk="0">
                  <a:moveTo>
                    <a:pt x="391" y="1032"/>
                  </a:moveTo>
                  <a:cubicBezTo>
                    <a:pt x="363" y="837"/>
                    <a:pt x="307" y="502"/>
                    <a:pt x="279" y="28"/>
                  </a:cubicBezTo>
                  <a:cubicBezTo>
                    <a:pt x="279" y="28"/>
                    <a:pt x="251" y="28"/>
                    <a:pt x="223" y="0"/>
                  </a:cubicBezTo>
                  <a:cubicBezTo>
                    <a:pt x="140" y="223"/>
                    <a:pt x="0" y="698"/>
                    <a:pt x="112" y="1200"/>
                  </a:cubicBezTo>
                  <a:lnTo>
                    <a:pt x="112" y="1200"/>
                  </a:lnTo>
                  <a:cubicBezTo>
                    <a:pt x="140" y="1339"/>
                    <a:pt x="223" y="1479"/>
                    <a:pt x="279" y="1618"/>
                  </a:cubicBezTo>
                  <a:cubicBezTo>
                    <a:pt x="251" y="1395"/>
                    <a:pt x="279" y="1228"/>
                    <a:pt x="307" y="1060"/>
                  </a:cubicBezTo>
                  <a:cubicBezTo>
                    <a:pt x="363" y="1060"/>
                    <a:pt x="363" y="1032"/>
                    <a:pt x="391" y="10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 flipH="1">
              <a:off x="1604934" y="577312"/>
              <a:ext cx="795804" cy="713408"/>
            </a:xfrm>
            <a:custGeom>
              <a:avLst/>
              <a:gdLst/>
              <a:ahLst/>
              <a:cxnLst/>
              <a:rect l="l" t="t" r="r" b="b"/>
              <a:pathLst>
                <a:path w="11049" h="9905" extrusionOk="0">
                  <a:moveTo>
                    <a:pt x="11049" y="6501"/>
                  </a:moveTo>
                  <a:cubicBezTo>
                    <a:pt x="10937" y="6417"/>
                    <a:pt x="10853" y="6334"/>
                    <a:pt x="10798" y="6194"/>
                  </a:cubicBezTo>
                  <a:cubicBezTo>
                    <a:pt x="10798" y="6194"/>
                    <a:pt x="10798" y="6138"/>
                    <a:pt x="10770" y="6110"/>
                  </a:cubicBezTo>
                  <a:cubicBezTo>
                    <a:pt x="10714" y="6250"/>
                    <a:pt x="10630" y="6361"/>
                    <a:pt x="10574" y="6417"/>
                  </a:cubicBezTo>
                  <a:cubicBezTo>
                    <a:pt x="10072" y="7115"/>
                    <a:pt x="9598" y="7589"/>
                    <a:pt x="8845" y="8035"/>
                  </a:cubicBezTo>
                  <a:cubicBezTo>
                    <a:pt x="8677" y="8147"/>
                    <a:pt x="7924" y="8593"/>
                    <a:pt x="7701" y="8510"/>
                  </a:cubicBezTo>
                  <a:cubicBezTo>
                    <a:pt x="7701" y="8454"/>
                    <a:pt x="7701" y="8454"/>
                    <a:pt x="7785" y="8370"/>
                  </a:cubicBezTo>
                  <a:cubicBezTo>
                    <a:pt x="8259" y="8035"/>
                    <a:pt x="8566" y="7924"/>
                    <a:pt x="9124" y="7505"/>
                  </a:cubicBezTo>
                  <a:cubicBezTo>
                    <a:pt x="9626" y="7170"/>
                    <a:pt x="9933" y="6780"/>
                    <a:pt x="10323" y="6278"/>
                  </a:cubicBezTo>
                  <a:cubicBezTo>
                    <a:pt x="10379" y="6194"/>
                    <a:pt x="10602" y="5943"/>
                    <a:pt x="10602" y="5803"/>
                  </a:cubicBezTo>
                  <a:cubicBezTo>
                    <a:pt x="10630" y="5664"/>
                    <a:pt x="10630" y="5413"/>
                    <a:pt x="10658" y="5273"/>
                  </a:cubicBezTo>
                  <a:lnTo>
                    <a:pt x="10658" y="4827"/>
                  </a:lnTo>
                  <a:cubicBezTo>
                    <a:pt x="10658" y="4687"/>
                    <a:pt x="10770" y="4464"/>
                    <a:pt x="10853" y="4297"/>
                  </a:cubicBezTo>
                  <a:cubicBezTo>
                    <a:pt x="10909" y="4102"/>
                    <a:pt x="11021" y="3878"/>
                    <a:pt x="10993" y="3823"/>
                  </a:cubicBezTo>
                  <a:cubicBezTo>
                    <a:pt x="10993" y="3767"/>
                    <a:pt x="10853" y="3655"/>
                    <a:pt x="10714" y="3571"/>
                  </a:cubicBezTo>
                  <a:cubicBezTo>
                    <a:pt x="10574" y="3460"/>
                    <a:pt x="10463" y="3404"/>
                    <a:pt x="10435" y="3293"/>
                  </a:cubicBezTo>
                  <a:cubicBezTo>
                    <a:pt x="10379" y="3209"/>
                    <a:pt x="10379" y="3041"/>
                    <a:pt x="10379" y="2874"/>
                  </a:cubicBezTo>
                  <a:cubicBezTo>
                    <a:pt x="10379" y="2790"/>
                    <a:pt x="10379" y="2762"/>
                    <a:pt x="10435" y="2707"/>
                  </a:cubicBezTo>
                  <a:cubicBezTo>
                    <a:pt x="10017" y="2093"/>
                    <a:pt x="9486" y="1591"/>
                    <a:pt x="8928" y="1172"/>
                  </a:cubicBezTo>
                  <a:lnTo>
                    <a:pt x="8901" y="1200"/>
                  </a:lnTo>
                  <a:cubicBezTo>
                    <a:pt x="8370" y="1535"/>
                    <a:pt x="7561" y="865"/>
                    <a:pt x="6976" y="670"/>
                  </a:cubicBezTo>
                  <a:cubicBezTo>
                    <a:pt x="6724" y="558"/>
                    <a:pt x="6445" y="503"/>
                    <a:pt x="6166" y="419"/>
                  </a:cubicBezTo>
                  <a:cubicBezTo>
                    <a:pt x="4995" y="140"/>
                    <a:pt x="3600" y="112"/>
                    <a:pt x="2484" y="503"/>
                  </a:cubicBezTo>
                  <a:cubicBezTo>
                    <a:pt x="2205" y="614"/>
                    <a:pt x="1982" y="698"/>
                    <a:pt x="1730" y="809"/>
                  </a:cubicBezTo>
                  <a:cubicBezTo>
                    <a:pt x="1507" y="921"/>
                    <a:pt x="1312" y="1088"/>
                    <a:pt x="1089" y="1172"/>
                  </a:cubicBezTo>
                  <a:cubicBezTo>
                    <a:pt x="810" y="1256"/>
                    <a:pt x="587" y="1228"/>
                    <a:pt x="475" y="1061"/>
                  </a:cubicBezTo>
                  <a:lnTo>
                    <a:pt x="475" y="1061"/>
                  </a:lnTo>
                  <a:cubicBezTo>
                    <a:pt x="280" y="1479"/>
                    <a:pt x="112" y="1925"/>
                    <a:pt x="1" y="2456"/>
                  </a:cubicBezTo>
                  <a:cubicBezTo>
                    <a:pt x="29" y="2958"/>
                    <a:pt x="308" y="2818"/>
                    <a:pt x="308" y="2818"/>
                  </a:cubicBezTo>
                  <a:lnTo>
                    <a:pt x="336" y="2818"/>
                  </a:lnTo>
                  <a:cubicBezTo>
                    <a:pt x="475" y="2456"/>
                    <a:pt x="698" y="2065"/>
                    <a:pt x="977" y="1758"/>
                  </a:cubicBezTo>
                  <a:cubicBezTo>
                    <a:pt x="2484" y="0"/>
                    <a:pt x="6892" y="558"/>
                    <a:pt x="8761" y="2065"/>
                  </a:cubicBezTo>
                  <a:cubicBezTo>
                    <a:pt x="10574" y="3516"/>
                    <a:pt x="10435" y="6808"/>
                    <a:pt x="7310" y="8063"/>
                  </a:cubicBezTo>
                  <a:cubicBezTo>
                    <a:pt x="4353" y="9291"/>
                    <a:pt x="1396" y="8817"/>
                    <a:pt x="196" y="6864"/>
                  </a:cubicBezTo>
                  <a:lnTo>
                    <a:pt x="196" y="7003"/>
                  </a:lnTo>
                  <a:cubicBezTo>
                    <a:pt x="252" y="7115"/>
                    <a:pt x="280" y="7226"/>
                    <a:pt x="280" y="7310"/>
                  </a:cubicBezTo>
                  <a:cubicBezTo>
                    <a:pt x="419" y="7701"/>
                    <a:pt x="894" y="8314"/>
                    <a:pt x="1312" y="8482"/>
                  </a:cubicBezTo>
                  <a:cubicBezTo>
                    <a:pt x="1786" y="8733"/>
                    <a:pt x="2512" y="8928"/>
                    <a:pt x="3070" y="9012"/>
                  </a:cubicBezTo>
                  <a:cubicBezTo>
                    <a:pt x="3237" y="9040"/>
                    <a:pt x="3544" y="9040"/>
                    <a:pt x="3628" y="9179"/>
                  </a:cubicBezTo>
                  <a:cubicBezTo>
                    <a:pt x="3600" y="9235"/>
                    <a:pt x="3544" y="9235"/>
                    <a:pt x="3488" y="9235"/>
                  </a:cubicBezTo>
                  <a:cubicBezTo>
                    <a:pt x="2930" y="9235"/>
                    <a:pt x="2623" y="9179"/>
                    <a:pt x="2065" y="9040"/>
                  </a:cubicBezTo>
                  <a:cubicBezTo>
                    <a:pt x="1647" y="8928"/>
                    <a:pt x="1284" y="8789"/>
                    <a:pt x="977" y="8593"/>
                  </a:cubicBezTo>
                  <a:lnTo>
                    <a:pt x="1005" y="8593"/>
                  </a:lnTo>
                  <a:cubicBezTo>
                    <a:pt x="1452" y="9040"/>
                    <a:pt x="2093" y="9430"/>
                    <a:pt x="2958" y="9626"/>
                  </a:cubicBezTo>
                  <a:cubicBezTo>
                    <a:pt x="3823" y="9849"/>
                    <a:pt x="4883" y="9905"/>
                    <a:pt x="6250" y="9709"/>
                  </a:cubicBezTo>
                  <a:cubicBezTo>
                    <a:pt x="7506" y="9514"/>
                    <a:pt x="8398" y="9235"/>
                    <a:pt x="9096" y="8928"/>
                  </a:cubicBezTo>
                  <a:cubicBezTo>
                    <a:pt x="10017" y="8510"/>
                    <a:pt x="10491" y="8063"/>
                    <a:pt x="10742" y="7673"/>
                  </a:cubicBezTo>
                  <a:cubicBezTo>
                    <a:pt x="10798" y="7561"/>
                    <a:pt x="10881" y="7449"/>
                    <a:pt x="10909" y="7310"/>
                  </a:cubicBezTo>
                  <a:lnTo>
                    <a:pt x="10909" y="7254"/>
                  </a:lnTo>
                  <a:cubicBezTo>
                    <a:pt x="10909" y="7031"/>
                    <a:pt x="11021" y="6668"/>
                    <a:pt x="11049" y="65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 flipH="1">
              <a:off x="1604930" y="711928"/>
              <a:ext cx="584771" cy="562731"/>
            </a:xfrm>
            <a:custGeom>
              <a:avLst/>
              <a:gdLst/>
              <a:ahLst/>
              <a:cxnLst/>
              <a:rect l="l" t="t" r="r" b="b"/>
              <a:pathLst>
                <a:path w="8119" h="7813" extrusionOk="0">
                  <a:moveTo>
                    <a:pt x="8119" y="4632"/>
                  </a:moveTo>
                  <a:cubicBezTo>
                    <a:pt x="8007" y="4548"/>
                    <a:pt x="7923" y="4465"/>
                    <a:pt x="7868" y="4325"/>
                  </a:cubicBezTo>
                  <a:cubicBezTo>
                    <a:pt x="7868" y="4325"/>
                    <a:pt x="7868" y="4269"/>
                    <a:pt x="7840" y="4241"/>
                  </a:cubicBezTo>
                  <a:cubicBezTo>
                    <a:pt x="7784" y="4381"/>
                    <a:pt x="7700" y="4492"/>
                    <a:pt x="7644" y="4548"/>
                  </a:cubicBezTo>
                  <a:cubicBezTo>
                    <a:pt x="7142" y="5246"/>
                    <a:pt x="6668" y="5720"/>
                    <a:pt x="5915" y="6166"/>
                  </a:cubicBezTo>
                  <a:cubicBezTo>
                    <a:pt x="5747" y="6278"/>
                    <a:pt x="4994" y="6724"/>
                    <a:pt x="4771" y="6641"/>
                  </a:cubicBezTo>
                  <a:cubicBezTo>
                    <a:pt x="4771" y="6585"/>
                    <a:pt x="4771" y="6585"/>
                    <a:pt x="4855" y="6501"/>
                  </a:cubicBezTo>
                  <a:cubicBezTo>
                    <a:pt x="5329" y="6166"/>
                    <a:pt x="5636" y="6055"/>
                    <a:pt x="6194" y="5636"/>
                  </a:cubicBezTo>
                  <a:cubicBezTo>
                    <a:pt x="6696" y="5301"/>
                    <a:pt x="7003" y="4911"/>
                    <a:pt x="7393" y="4409"/>
                  </a:cubicBezTo>
                  <a:cubicBezTo>
                    <a:pt x="7449" y="4325"/>
                    <a:pt x="7672" y="4074"/>
                    <a:pt x="7672" y="3934"/>
                  </a:cubicBezTo>
                  <a:cubicBezTo>
                    <a:pt x="7700" y="3795"/>
                    <a:pt x="7700" y="3544"/>
                    <a:pt x="7728" y="3404"/>
                  </a:cubicBezTo>
                  <a:lnTo>
                    <a:pt x="7728" y="2958"/>
                  </a:lnTo>
                  <a:cubicBezTo>
                    <a:pt x="7728" y="2818"/>
                    <a:pt x="7840" y="2595"/>
                    <a:pt x="7923" y="2428"/>
                  </a:cubicBezTo>
                  <a:cubicBezTo>
                    <a:pt x="7979" y="2233"/>
                    <a:pt x="8091" y="2009"/>
                    <a:pt x="8063" y="1954"/>
                  </a:cubicBezTo>
                  <a:cubicBezTo>
                    <a:pt x="8063" y="1898"/>
                    <a:pt x="7923" y="1786"/>
                    <a:pt x="7784" y="1702"/>
                  </a:cubicBezTo>
                  <a:cubicBezTo>
                    <a:pt x="7644" y="1591"/>
                    <a:pt x="7533" y="1535"/>
                    <a:pt x="7505" y="1424"/>
                  </a:cubicBezTo>
                  <a:cubicBezTo>
                    <a:pt x="7449" y="1340"/>
                    <a:pt x="7449" y="1172"/>
                    <a:pt x="7449" y="1005"/>
                  </a:cubicBezTo>
                  <a:cubicBezTo>
                    <a:pt x="7449" y="921"/>
                    <a:pt x="7449" y="893"/>
                    <a:pt x="7505" y="838"/>
                  </a:cubicBezTo>
                  <a:cubicBezTo>
                    <a:pt x="7282" y="559"/>
                    <a:pt x="7031" y="280"/>
                    <a:pt x="6808" y="1"/>
                  </a:cubicBezTo>
                  <a:cubicBezTo>
                    <a:pt x="6808" y="308"/>
                    <a:pt x="6668" y="587"/>
                    <a:pt x="6389" y="866"/>
                  </a:cubicBezTo>
                  <a:cubicBezTo>
                    <a:pt x="7505" y="2484"/>
                    <a:pt x="7003" y="5106"/>
                    <a:pt x="4325" y="6194"/>
                  </a:cubicBezTo>
                  <a:cubicBezTo>
                    <a:pt x="3041" y="6724"/>
                    <a:pt x="1730" y="6920"/>
                    <a:pt x="586" y="6864"/>
                  </a:cubicBezTo>
                  <a:cubicBezTo>
                    <a:pt x="1228" y="6920"/>
                    <a:pt x="2288" y="7003"/>
                    <a:pt x="3320" y="6864"/>
                  </a:cubicBezTo>
                  <a:cubicBezTo>
                    <a:pt x="4520" y="6696"/>
                    <a:pt x="4464" y="7310"/>
                    <a:pt x="3767" y="7812"/>
                  </a:cubicBezTo>
                  <a:cubicBezTo>
                    <a:pt x="4715" y="7617"/>
                    <a:pt x="5440" y="7394"/>
                    <a:pt x="6026" y="7115"/>
                  </a:cubicBezTo>
                  <a:cubicBezTo>
                    <a:pt x="6947" y="6696"/>
                    <a:pt x="7421" y="6222"/>
                    <a:pt x="7672" y="5859"/>
                  </a:cubicBezTo>
                  <a:cubicBezTo>
                    <a:pt x="7728" y="5748"/>
                    <a:pt x="7812" y="5608"/>
                    <a:pt x="7840" y="5469"/>
                  </a:cubicBezTo>
                  <a:lnTo>
                    <a:pt x="7840" y="5441"/>
                  </a:lnTo>
                  <a:cubicBezTo>
                    <a:pt x="7979" y="5162"/>
                    <a:pt x="8091" y="4799"/>
                    <a:pt x="8119" y="4632"/>
                  </a:cubicBezTo>
                  <a:close/>
                  <a:moveTo>
                    <a:pt x="0" y="6836"/>
                  </a:moveTo>
                  <a:lnTo>
                    <a:pt x="0" y="68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 flipH="1">
              <a:off x="981971" y="4182289"/>
              <a:ext cx="303513" cy="550631"/>
            </a:xfrm>
            <a:custGeom>
              <a:avLst/>
              <a:gdLst/>
              <a:ahLst/>
              <a:cxnLst/>
              <a:rect l="l" t="t" r="r" b="b"/>
              <a:pathLst>
                <a:path w="4214" h="7645" extrusionOk="0">
                  <a:moveTo>
                    <a:pt x="3767" y="0"/>
                  </a:moveTo>
                  <a:cubicBezTo>
                    <a:pt x="3795" y="1144"/>
                    <a:pt x="3934" y="5413"/>
                    <a:pt x="3181" y="6333"/>
                  </a:cubicBezTo>
                  <a:cubicBezTo>
                    <a:pt x="2400" y="7254"/>
                    <a:pt x="559" y="7254"/>
                    <a:pt x="1" y="7254"/>
                  </a:cubicBezTo>
                  <a:cubicBezTo>
                    <a:pt x="29" y="7366"/>
                    <a:pt x="140" y="7505"/>
                    <a:pt x="336" y="7533"/>
                  </a:cubicBezTo>
                  <a:cubicBezTo>
                    <a:pt x="587" y="7617"/>
                    <a:pt x="977" y="7645"/>
                    <a:pt x="1312" y="7617"/>
                  </a:cubicBezTo>
                  <a:cubicBezTo>
                    <a:pt x="1591" y="7617"/>
                    <a:pt x="1870" y="7533"/>
                    <a:pt x="2121" y="7422"/>
                  </a:cubicBezTo>
                  <a:cubicBezTo>
                    <a:pt x="2344" y="7338"/>
                    <a:pt x="2512" y="7282"/>
                    <a:pt x="2679" y="7282"/>
                  </a:cubicBezTo>
                  <a:cubicBezTo>
                    <a:pt x="2958" y="7226"/>
                    <a:pt x="3209" y="7198"/>
                    <a:pt x="3404" y="6864"/>
                  </a:cubicBezTo>
                  <a:cubicBezTo>
                    <a:pt x="3432" y="6808"/>
                    <a:pt x="3488" y="6724"/>
                    <a:pt x="3516" y="6696"/>
                  </a:cubicBezTo>
                  <a:cubicBezTo>
                    <a:pt x="3823" y="6166"/>
                    <a:pt x="4213" y="5580"/>
                    <a:pt x="4102" y="4827"/>
                  </a:cubicBezTo>
                  <a:cubicBezTo>
                    <a:pt x="4018" y="4269"/>
                    <a:pt x="4074" y="3906"/>
                    <a:pt x="4102" y="3571"/>
                  </a:cubicBezTo>
                  <a:cubicBezTo>
                    <a:pt x="4130" y="3320"/>
                    <a:pt x="4186" y="3097"/>
                    <a:pt x="4130" y="2874"/>
                  </a:cubicBezTo>
                  <a:cubicBezTo>
                    <a:pt x="4102" y="2651"/>
                    <a:pt x="4102" y="2483"/>
                    <a:pt x="4074" y="2260"/>
                  </a:cubicBezTo>
                  <a:cubicBezTo>
                    <a:pt x="3990" y="1814"/>
                    <a:pt x="3907" y="1367"/>
                    <a:pt x="3962" y="809"/>
                  </a:cubicBezTo>
                  <a:lnTo>
                    <a:pt x="3962" y="782"/>
                  </a:lnTo>
                  <a:cubicBezTo>
                    <a:pt x="4018" y="419"/>
                    <a:pt x="3907" y="168"/>
                    <a:pt x="3767" y="0"/>
                  </a:cubicBezTo>
                  <a:close/>
                </a:path>
              </a:pathLst>
            </a:custGeom>
            <a:solidFill>
              <a:srgbClr val="FD5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 flipH="1">
              <a:off x="1016112" y="4162194"/>
              <a:ext cx="347737" cy="534570"/>
            </a:xfrm>
            <a:custGeom>
              <a:avLst/>
              <a:gdLst/>
              <a:ahLst/>
              <a:cxnLst/>
              <a:rect l="l" t="t" r="r" b="b"/>
              <a:pathLst>
                <a:path w="4828" h="7422" extrusionOk="0">
                  <a:moveTo>
                    <a:pt x="949" y="7282"/>
                  </a:moveTo>
                  <a:cubicBezTo>
                    <a:pt x="1145" y="7282"/>
                    <a:pt x="3293" y="7422"/>
                    <a:pt x="4046" y="6501"/>
                  </a:cubicBezTo>
                  <a:cubicBezTo>
                    <a:pt x="4827" y="5552"/>
                    <a:pt x="4604" y="670"/>
                    <a:pt x="4576" y="84"/>
                  </a:cubicBezTo>
                  <a:cubicBezTo>
                    <a:pt x="4576" y="84"/>
                    <a:pt x="4548" y="28"/>
                    <a:pt x="4492" y="28"/>
                  </a:cubicBezTo>
                  <a:lnTo>
                    <a:pt x="4492" y="168"/>
                  </a:lnTo>
                  <a:lnTo>
                    <a:pt x="4548" y="865"/>
                  </a:lnTo>
                  <a:cubicBezTo>
                    <a:pt x="4548" y="1005"/>
                    <a:pt x="4465" y="1228"/>
                    <a:pt x="4437" y="1367"/>
                  </a:cubicBezTo>
                  <a:cubicBezTo>
                    <a:pt x="4409" y="1535"/>
                    <a:pt x="4437" y="1702"/>
                    <a:pt x="4325" y="1842"/>
                  </a:cubicBezTo>
                  <a:cubicBezTo>
                    <a:pt x="4213" y="1842"/>
                    <a:pt x="4186" y="1814"/>
                    <a:pt x="4186" y="1591"/>
                  </a:cubicBezTo>
                  <a:cubicBezTo>
                    <a:pt x="4186" y="1312"/>
                    <a:pt x="4186" y="1367"/>
                    <a:pt x="4269" y="1088"/>
                  </a:cubicBezTo>
                  <a:cubicBezTo>
                    <a:pt x="4297" y="949"/>
                    <a:pt x="4297" y="809"/>
                    <a:pt x="4297" y="670"/>
                  </a:cubicBezTo>
                  <a:lnTo>
                    <a:pt x="4297" y="251"/>
                  </a:lnTo>
                  <a:cubicBezTo>
                    <a:pt x="4297" y="168"/>
                    <a:pt x="4297" y="56"/>
                    <a:pt x="4325" y="0"/>
                  </a:cubicBezTo>
                  <a:lnTo>
                    <a:pt x="4241" y="0"/>
                  </a:lnTo>
                  <a:lnTo>
                    <a:pt x="4241" y="0"/>
                  </a:lnTo>
                  <a:cubicBezTo>
                    <a:pt x="4325" y="335"/>
                    <a:pt x="3739" y="949"/>
                    <a:pt x="3460" y="1144"/>
                  </a:cubicBezTo>
                  <a:cubicBezTo>
                    <a:pt x="3376" y="1200"/>
                    <a:pt x="3349" y="1228"/>
                    <a:pt x="3265" y="1256"/>
                  </a:cubicBezTo>
                  <a:cubicBezTo>
                    <a:pt x="2763" y="1646"/>
                    <a:pt x="2539" y="1619"/>
                    <a:pt x="2093" y="1842"/>
                  </a:cubicBezTo>
                  <a:cubicBezTo>
                    <a:pt x="2009" y="1898"/>
                    <a:pt x="1730" y="2037"/>
                    <a:pt x="1647" y="1953"/>
                  </a:cubicBezTo>
                  <a:cubicBezTo>
                    <a:pt x="1507" y="1814"/>
                    <a:pt x="2149" y="1535"/>
                    <a:pt x="2316" y="1507"/>
                  </a:cubicBezTo>
                  <a:cubicBezTo>
                    <a:pt x="2902" y="1256"/>
                    <a:pt x="3265" y="977"/>
                    <a:pt x="3711" y="558"/>
                  </a:cubicBezTo>
                  <a:cubicBezTo>
                    <a:pt x="3767" y="503"/>
                    <a:pt x="3795" y="447"/>
                    <a:pt x="3851" y="391"/>
                  </a:cubicBezTo>
                  <a:cubicBezTo>
                    <a:pt x="2372" y="1646"/>
                    <a:pt x="642" y="1814"/>
                    <a:pt x="224" y="1814"/>
                  </a:cubicBezTo>
                  <a:cubicBezTo>
                    <a:pt x="168" y="2121"/>
                    <a:pt x="1" y="3320"/>
                    <a:pt x="224" y="4185"/>
                  </a:cubicBezTo>
                  <a:cubicBezTo>
                    <a:pt x="363" y="4771"/>
                    <a:pt x="280" y="5273"/>
                    <a:pt x="224" y="5720"/>
                  </a:cubicBezTo>
                  <a:cubicBezTo>
                    <a:pt x="140" y="6082"/>
                    <a:pt x="112" y="6389"/>
                    <a:pt x="224" y="6640"/>
                  </a:cubicBezTo>
                  <a:cubicBezTo>
                    <a:pt x="391" y="7059"/>
                    <a:pt x="866" y="7254"/>
                    <a:pt x="949" y="72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 flipH="1">
              <a:off x="2129351" y="4240558"/>
              <a:ext cx="478318" cy="420050"/>
            </a:xfrm>
            <a:custGeom>
              <a:avLst/>
              <a:gdLst/>
              <a:ahLst/>
              <a:cxnLst/>
              <a:rect l="l" t="t" r="r" b="b"/>
              <a:pathLst>
                <a:path w="6641" h="5832" extrusionOk="0">
                  <a:moveTo>
                    <a:pt x="6389" y="0"/>
                  </a:moveTo>
                  <a:cubicBezTo>
                    <a:pt x="6082" y="586"/>
                    <a:pt x="5496" y="1395"/>
                    <a:pt x="4799" y="2149"/>
                  </a:cubicBezTo>
                  <a:cubicBezTo>
                    <a:pt x="3767" y="3320"/>
                    <a:pt x="2595" y="4464"/>
                    <a:pt x="1953" y="4911"/>
                  </a:cubicBezTo>
                  <a:cubicBezTo>
                    <a:pt x="1116" y="5497"/>
                    <a:pt x="391" y="5245"/>
                    <a:pt x="0" y="5078"/>
                  </a:cubicBezTo>
                  <a:cubicBezTo>
                    <a:pt x="112" y="5329"/>
                    <a:pt x="391" y="5720"/>
                    <a:pt x="1060" y="5776"/>
                  </a:cubicBezTo>
                  <a:cubicBezTo>
                    <a:pt x="1618" y="5831"/>
                    <a:pt x="2009" y="5831"/>
                    <a:pt x="2232" y="5664"/>
                  </a:cubicBezTo>
                  <a:cubicBezTo>
                    <a:pt x="2483" y="5580"/>
                    <a:pt x="2651" y="5357"/>
                    <a:pt x="2790" y="5078"/>
                  </a:cubicBezTo>
                  <a:cubicBezTo>
                    <a:pt x="2930" y="4743"/>
                    <a:pt x="3181" y="4604"/>
                    <a:pt x="3432" y="4464"/>
                  </a:cubicBezTo>
                  <a:cubicBezTo>
                    <a:pt x="3683" y="4325"/>
                    <a:pt x="3906" y="4185"/>
                    <a:pt x="4157" y="3795"/>
                  </a:cubicBezTo>
                  <a:cubicBezTo>
                    <a:pt x="4325" y="3488"/>
                    <a:pt x="4436" y="3265"/>
                    <a:pt x="4464" y="3069"/>
                  </a:cubicBezTo>
                  <a:cubicBezTo>
                    <a:pt x="4576" y="2735"/>
                    <a:pt x="4687" y="2511"/>
                    <a:pt x="5106" y="2121"/>
                  </a:cubicBezTo>
                  <a:cubicBezTo>
                    <a:pt x="5161" y="2037"/>
                    <a:pt x="5273" y="1981"/>
                    <a:pt x="5357" y="1870"/>
                  </a:cubicBezTo>
                  <a:cubicBezTo>
                    <a:pt x="5971" y="1340"/>
                    <a:pt x="6640" y="810"/>
                    <a:pt x="6389" y="0"/>
                  </a:cubicBezTo>
                  <a:close/>
                </a:path>
              </a:pathLst>
            </a:custGeom>
            <a:solidFill>
              <a:srgbClr val="FD5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 flipH="1">
              <a:off x="1815890" y="2574739"/>
              <a:ext cx="299480" cy="293430"/>
            </a:xfrm>
            <a:custGeom>
              <a:avLst/>
              <a:gdLst/>
              <a:ahLst/>
              <a:cxnLst/>
              <a:rect l="l" t="t" r="r" b="b"/>
              <a:pathLst>
                <a:path w="4158" h="4074" extrusionOk="0">
                  <a:moveTo>
                    <a:pt x="3823" y="1200"/>
                  </a:moveTo>
                  <a:cubicBezTo>
                    <a:pt x="3544" y="1228"/>
                    <a:pt x="3181" y="1228"/>
                    <a:pt x="3014" y="1200"/>
                  </a:cubicBezTo>
                  <a:cubicBezTo>
                    <a:pt x="2874" y="1200"/>
                    <a:pt x="2707" y="1088"/>
                    <a:pt x="2874" y="977"/>
                  </a:cubicBezTo>
                  <a:cubicBezTo>
                    <a:pt x="3014" y="921"/>
                    <a:pt x="3683" y="949"/>
                    <a:pt x="4129" y="837"/>
                  </a:cubicBezTo>
                  <a:lnTo>
                    <a:pt x="4157" y="837"/>
                  </a:lnTo>
                  <a:lnTo>
                    <a:pt x="4157" y="837"/>
                  </a:lnTo>
                  <a:cubicBezTo>
                    <a:pt x="3655" y="558"/>
                    <a:pt x="3209" y="279"/>
                    <a:pt x="2874" y="0"/>
                  </a:cubicBezTo>
                  <a:cubicBezTo>
                    <a:pt x="2344" y="56"/>
                    <a:pt x="1507" y="140"/>
                    <a:pt x="670" y="140"/>
                  </a:cubicBezTo>
                  <a:cubicBezTo>
                    <a:pt x="586" y="140"/>
                    <a:pt x="0" y="279"/>
                    <a:pt x="279" y="698"/>
                  </a:cubicBezTo>
                  <a:cubicBezTo>
                    <a:pt x="307" y="725"/>
                    <a:pt x="307" y="753"/>
                    <a:pt x="363" y="753"/>
                  </a:cubicBezTo>
                  <a:cubicBezTo>
                    <a:pt x="531" y="809"/>
                    <a:pt x="642" y="921"/>
                    <a:pt x="809" y="949"/>
                  </a:cubicBezTo>
                  <a:cubicBezTo>
                    <a:pt x="1200" y="1004"/>
                    <a:pt x="1619" y="725"/>
                    <a:pt x="2037" y="586"/>
                  </a:cubicBezTo>
                  <a:cubicBezTo>
                    <a:pt x="2232" y="530"/>
                    <a:pt x="2483" y="446"/>
                    <a:pt x="2651" y="558"/>
                  </a:cubicBezTo>
                  <a:cubicBezTo>
                    <a:pt x="2651" y="725"/>
                    <a:pt x="2372" y="725"/>
                    <a:pt x="2232" y="753"/>
                  </a:cubicBezTo>
                  <a:cubicBezTo>
                    <a:pt x="1674" y="949"/>
                    <a:pt x="1507" y="1228"/>
                    <a:pt x="809" y="1144"/>
                  </a:cubicBezTo>
                  <a:cubicBezTo>
                    <a:pt x="1061" y="1395"/>
                    <a:pt x="1228" y="1618"/>
                    <a:pt x="1144" y="2093"/>
                  </a:cubicBezTo>
                  <a:cubicBezTo>
                    <a:pt x="1144" y="2148"/>
                    <a:pt x="1116" y="2260"/>
                    <a:pt x="1116" y="2344"/>
                  </a:cubicBezTo>
                  <a:cubicBezTo>
                    <a:pt x="1591" y="1953"/>
                    <a:pt x="2316" y="1535"/>
                    <a:pt x="2483" y="1507"/>
                  </a:cubicBezTo>
                  <a:cubicBezTo>
                    <a:pt x="2567" y="1674"/>
                    <a:pt x="2232" y="1869"/>
                    <a:pt x="2149" y="1953"/>
                  </a:cubicBezTo>
                  <a:cubicBezTo>
                    <a:pt x="1814" y="2148"/>
                    <a:pt x="1395" y="2427"/>
                    <a:pt x="1116" y="2651"/>
                  </a:cubicBezTo>
                  <a:cubicBezTo>
                    <a:pt x="837" y="2902"/>
                    <a:pt x="949" y="2846"/>
                    <a:pt x="782" y="2957"/>
                  </a:cubicBezTo>
                  <a:cubicBezTo>
                    <a:pt x="782" y="2985"/>
                    <a:pt x="809" y="3041"/>
                    <a:pt x="893" y="3097"/>
                  </a:cubicBezTo>
                  <a:cubicBezTo>
                    <a:pt x="1116" y="3236"/>
                    <a:pt x="1256" y="3376"/>
                    <a:pt x="1367" y="3543"/>
                  </a:cubicBezTo>
                  <a:cubicBezTo>
                    <a:pt x="1451" y="3711"/>
                    <a:pt x="1479" y="3850"/>
                    <a:pt x="1479" y="3962"/>
                  </a:cubicBezTo>
                  <a:cubicBezTo>
                    <a:pt x="1535" y="4018"/>
                    <a:pt x="1646" y="4018"/>
                    <a:pt x="1730" y="4073"/>
                  </a:cubicBezTo>
                  <a:cubicBezTo>
                    <a:pt x="1870" y="3627"/>
                    <a:pt x="2428" y="2595"/>
                    <a:pt x="3823" y="1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 flipH="1">
              <a:off x="1683290" y="2649070"/>
              <a:ext cx="295447" cy="325625"/>
            </a:xfrm>
            <a:custGeom>
              <a:avLst/>
              <a:gdLst/>
              <a:ahLst/>
              <a:cxnLst/>
              <a:rect l="l" t="t" r="r" b="b"/>
              <a:pathLst>
                <a:path w="4102" h="4521" extrusionOk="0">
                  <a:moveTo>
                    <a:pt x="4102" y="726"/>
                  </a:moveTo>
                  <a:cubicBezTo>
                    <a:pt x="3962" y="642"/>
                    <a:pt x="3795" y="614"/>
                    <a:pt x="3655" y="530"/>
                  </a:cubicBezTo>
                  <a:cubicBezTo>
                    <a:pt x="3600" y="949"/>
                    <a:pt x="2539" y="1423"/>
                    <a:pt x="2260" y="1646"/>
                  </a:cubicBezTo>
                  <a:cubicBezTo>
                    <a:pt x="2205" y="1730"/>
                    <a:pt x="1814" y="2065"/>
                    <a:pt x="1786" y="1898"/>
                  </a:cubicBezTo>
                  <a:cubicBezTo>
                    <a:pt x="1786" y="1814"/>
                    <a:pt x="1981" y="1591"/>
                    <a:pt x="2037" y="1507"/>
                  </a:cubicBezTo>
                  <a:cubicBezTo>
                    <a:pt x="2149" y="1395"/>
                    <a:pt x="2511" y="1172"/>
                    <a:pt x="2679" y="1088"/>
                  </a:cubicBezTo>
                  <a:cubicBezTo>
                    <a:pt x="2846" y="977"/>
                    <a:pt x="3069" y="893"/>
                    <a:pt x="3209" y="782"/>
                  </a:cubicBezTo>
                  <a:cubicBezTo>
                    <a:pt x="3376" y="642"/>
                    <a:pt x="3432" y="586"/>
                    <a:pt x="3516" y="503"/>
                  </a:cubicBezTo>
                  <a:cubicBezTo>
                    <a:pt x="3181" y="363"/>
                    <a:pt x="2846" y="196"/>
                    <a:pt x="2539" y="0"/>
                  </a:cubicBezTo>
                  <a:cubicBezTo>
                    <a:pt x="726" y="1674"/>
                    <a:pt x="168" y="2902"/>
                    <a:pt x="28" y="3320"/>
                  </a:cubicBezTo>
                  <a:lnTo>
                    <a:pt x="28" y="3348"/>
                  </a:lnTo>
                  <a:lnTo>
                    <a:pt x="28" y="3348"/>
                  </a:lnTo>
                  <a:cubicBezTo>
                    <a:pt x="1" y="3432"/>
                    <a:pt x="1" y="3460"/>
                    <a:pt x="1" y="3488"/>
                  </a:cubicBezTo>
                  <a:cubicBezTo>
                    <a:pt x="28" y="3711"/>
                    <a:pt x="112" y="3878"/>
                    <a:pt x="196" y="4102"/>
                  </a:cubicBezTo>
                  <a:lnTo>
                    <a:pt x="196" y="4046"/>
                  </a:lnTo>
                  <a:cubicBezTo>
                    <a:pt x="307" y="3488"/>
                    <a:pt x="614" y="3292"/>
                    <a:pt x="977" y="2902"/>
                  </a:cubicBezTo>
                  <a:cubicBezTo>
                    <a:pt x="1172" y="2623"/>
                    <a:pt x="1396" y="2595"/>
                    <a:pt x="1284" y="2846"/>
                  </a:cubicBezTo>
                  <a:cubicBezTo>
                    <a:pt x="1172" y="3153"/>
                    <a:pt x="698" y="3488"/>
                    <a:pt x="531" y="3962"/>
                  </a:cubicBezTo>
                  <a:cubicBezTo>
                    <a:pt x="447" y="4102"/>
                    <a:pt x="475" y="4297"/>
                    <a:pt x="447" y="4436"/>
                  </a:cubicBezTo>
                  <a:cubicBezTo>
                    <a:pt x="447" y="4464"/>
                    <a:pt x="475" y="4464"/>
                    <a:pt x="475" y="4520"/>
                  </a:cubicBezTo>
                  <a:cubicBezTo>
                    <a:pt x="921" y="3683"/>
                    <a:pt x="1535" y="2986"/>
                    <a:pt x="2205" y="2344"/>
                  </a:cubicBezTo>
                  <a:cubicBezTo>
                    <a:pt x="2679" y="1646"/>
                    <a:pt x="3404" y="1144"/>
                    <a:pt x="4102" y="7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 flipH="1">
              <a:off x="1299468" y="2697255"/>
              <a:ext cx="641095" cy="874239"/>
            </a:xfrm>
            <a:custGeom>
              <a:avLst/>
              <a:gdLst/>
              <a:ahLst/>
              <a:cxnLst/>
              <a:rect l="l" t="t" r="r" b="b"/>
              <a:pathLst>
                <a:path w="8901" h="12138" extrusionOk="0">
                  <a:moveTo>
                    <a:pt x="1" y="3991"/>
                  </a:moveTo>
                  <a:cubicBezTo>
                    <a:pt x="84" y="4186"/>
                    <a:pt x="475" y="5106"/>
                    <a:pt x="559" y="6139"/>
                  </a:cubicBezTo>
                  <a:cubicBezTo>
                    <a:pt x="587" y="6027"/>
                    <a:pt x="614" y="5971"/>
                    <a:pt x="642" y="5943"/>
                  </a:cubicBezTo>
                  <a:cubicBezTo>
                    <a:pt x="726" y="5776"/>
                    <a:pt x="810" y="5553"/>
                    <a:pt x="921" y="5385"/>
                  </a:cubicBezTo>
                  <a:cubicBezTo>
                    <a:pt x="1005" y="5246"/>
                    <a:pt x="1061" y="4939"/>
                    <a:pt x="1284" y="4939"/>
                  </a:cubicBezTo>
                  <a:cubicBezTo>
                    <a:pt x="1368" y="5218"/>
                    <a:pt x="782" y="6250"/>
                    <a:pt x="614" y="6669"/>
                  </a:cubicBezTo>
                  <a:cubicBezTo>
                    <a:pt x="614" y="6697"/>
                    <a:pt x="587" y="6808"/>
                    <a:pt x="531" y="6920"/>
                  </a:cubicBezTo>
                  <a:cubicBezTo>
                    <a:pt x="475" y="8064"/>
                    <a:pt x="670" y="8371"/>
                    <a:pt x="1089" y="8984"/>
                  </a:cubicBezTo>
                  <a:cubicBezTo>
                    <a:pt x="1172" y="9040"/>
                    <a:pt x="1200" y="9152"/>
                    <a:pt x="1284" y="9208"/>
                  </a:cubicBezTo>
                  <a:cubicBezTo>
                    <a:pt x="1647" y="9710"/>
                    <a:pt x="2037" y="10017"/>
                    <a:pt x="2679" y="10324"/>
                  </a:cubicBezTo>
                  <a:cubicBezTo>
                    <a:pt x="2763" y="10407"/>
                    <a:pt x="3404" y="10742"/>
                    <a:pt x="3265" y="10826"/>
                  </a:cubicBezTo>
                  <a:cubicBezTo>
                    <a:pt x="3125" y="10965"/>
                    <a:pt x="1870" y="10156"/>
                    <a:pt x="1730" y="10045"/>
                  </a:cubicBezTo>
                  <a:lnTo>
                    <a:pt x="1619" y="9933"/>
                  </a:lnTo>
                  <a:cubicBezTo>
                    <a:pt x="1647" y="10073"/>
                    <a:pt x="1702" y="10268"/>
                    <a:pt x="1730" y="10407"/>
                  </a:cubicBezTo>
                  <a:cubicBezTo>
                    <a:pt x="1842" y="10993"/>
                    <a:pt x="1981" y="11579"/>
                    <a:pt x="2456" y="12025"/>
                  </a:cubicBezTo>
                  <a:cubicBezTo>
                    <a:pt x="2567" y="11886"/>
                    <a:pt x="2818" y="11719"/>
                    <a:pt x="3404" y="11579"/>
                  </a:cubicBezTo>
                  <a:cubicBezTo>
                    <a:pt x="3962" y="11440"/>
                    <a:pt x="4632" y="11328"/>
                    <a:pt x="5246" y="11440"/>
                  </a:cubicBezTo>
                  <a:cubicBezTo>
                    <a:pt x="5748" y="11523"/>
                    <a:pt x="6166" y="11719"/>
                    <a:pt x="6529" y="12137"/>
                  </a:cubicBezTo>
                  <a:cubicBezTo>
                    <a:pt x="7505" y="12081"/>
                    <a:pt x="8482" y="11523"/>
                    <a:pt x="8677" y="11412"/>
                  </a:cubicBezTo>
                  <a:cubicBezTo>
                    <a:pt x="8733" y="11244"/>
                    <a:pt x="8900" y="10463"/>
                    <a:pt x="8398" y="9766"/>
                  </a:cubicBezTo>
                  <a:cubicBezTo>
                    <a:pt x="8203" y="9877"/>
                    <a:pt x="8175" y="10212"/>
                    <a:pt x="7561" y="10463"/>
                  </a:cubicBezTo>
                  <a:cubicBezTo>
                    <a:pt x="7143" y="10603"/>
                    <a:pt x="6585" y="10993"/>
                    <a:pt x="6334" y="10882"/>
                  </a:cubicBezTo>
                  <a:cubicBezTo>
                    <a:pt x="6334" y="10742"/>
                    <a:pt x="6473" y="10714"/>
                    <a:pt x="6585" y="10686"/>
                  </a:cubicBezTo>
                  <a:cubicBezTo>
                    <a:pt x="6864" y="10547"/>
                    <a:pt x="7171" y="10324"/>
                    <a:pt x="7450" y="10212"/>
                  </a:cubicBezTo>
                  <a:cubicBezTo>
                    <a:pt x="7757" y="10073"/>
                    <a:pt x="7784" y="10073"/>
                    <a:pt x="7980" y="9877"/>
                  </a:cubicBezTo>
                  <a:cubicBezTo>
                    <a:pt x="8008" y="9849"/>
                    <a:pt x="8147" y="9654"/>
                    <a:pt x="8287" y="9598"/>
                  </a:cubicBezTo>
                  <a:cubicBezTo>
                    <a:pt x="8036" y="9152"/>
                    <a:pt x="8063" y="8538"/>
                    <a:pt x="8175" y="7841"/>
                  </a:cubicBezTo>
                  <a:cubicBezTo>
                    <a:pt x="8008" y="8092"/>
                    <a:pt x="7784" y="8343"/>
                    <a:pt x="7645" y="8399"/>
                  </a:cubicBezTo>
                  <a:cubicBezTo>
                    <a:pt x="7171" y="8761"/>
                    <a:pt x="7031" y="8957"/>
                    <a:pt x="6362" y="9180"/>
                  </a:cubicBezTo>
                  <a:cubicBezTo>
                    <a:pt x="6027" y="9291"/>
                    <a:pt x="5692" y="9487"/>
                    <a:pt x="5274" y="9487"/>
                  </a:cubicBezTo>
                  <a:cubicBezTo>
                    <a:pt x="5274" y="9319"/>
                    <a:pt x="5525" y="9236"/>
                    <a:pt x="5664" y="9180"/>
                  </a:cubicBezTo>
                  <a:cubicBezTo>
                    <a:pt x="6111" y="8957"/>
                    <a:pt x="6669" y="8789"/>
                    <a:pt x="7031" y="8510"/>
                  </a:cubicBezTo>
                  <a:cubicBezTo>
                    <a:pt x="7171" y="8399"/>
                    <a:pt x="7310" y="8343"/>
                    <a:pt x="7450" y="8231"/>
                  </a:cubicBezTo>
                  <a:cubicBezTo>
                    <a:pt x="7980" y="7813"/>
                    <a:pt x="8119" y="7478"/>
                    <a:pt x="8259" y="7255"/>
                  </a:cubicBezTo>
                  <a:cubicBezTo>
                    <a:pt x="8315" y="6808"/>
                    <a:pt x="8342" y="6362"/>
                    <a:pt x="8315" y="5888"/>
                  </a:cubicBezTo>
                  <a:cubicBezTo>
                    <a:pt x="8287" y="5274"/>
                    <a:pt x="8287" y="4744"/>
                    <a:pt x="8315" y="4186"/>
                  </a:cubicBezTo>
                  <a:cubicBezTo>
                    <a:pt x="8342" y="3572"/>
                    <a:pt x="8398" y="2902"/>
                    <a:pt x="8287" y="2093"/>
                  </a:cubicBezTo>
                  <a:cubicBezTo>
                    <a:pt x="7226" y="1284"/>
                    <a:pt x="5943" y="810"/>
                    <a:pt x="4632" y="308"/>
                  </a:cubicBezTo>
                  <a:cubicBezTo>
                    <a:pt x="4381" y="224"/>
                    <a:pt x="4102" y="113"/>
                    <a:pt x="3823" y="1"/>
                  </a:cubicBezTo>
                  <a:lnTo>
                    <a:pt x="3823" y="1"/>
                  </a:lnTo>
                  <a:cubicBezTo>
                    <a:pt x="3097" y="447"/>
                    <a:pt x="2344" y="977"/>
                    <a:pt x="1702" y="1647"/>
                  </a:cubicBezTo>
                  <a:cubicBezTo>
                    <a:pt x="1033" y="2372"/>
                    <a:pt x="447" y="3126"/>
                    <a:pt x="1" y="39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 flipH="1">
              <a:off x="1355713" y="2556661"/>
              <a:ext cx="199005" cy="174877"/>
            </a:xfrm>
            <a:custGeom>
              <a:avLst/>
              <a:gdLst/>
              <a:ahLst/>
              <a:cxnLst/>
              <a:rect l="l" t="t" r="r" b="b"/>
              <a:pathLst>
                <a:path w="2763" h="2428" extrusionOk="0">
                  <a:moveTo>
                    <a:pt x="0" y="1228"/>
                  </a:moveTo>
                  <a:cubicBezTo>
                    <a:pt x="921" y="1590"/>
                    <a:pt x="1842" y="1953"/>
                    <a:pt x="2734" y="2427"/>
                  </a:cubicBezTo>
                  <a:lnTo>
                    <a:pt x="2734" y="2065"/>
                  </a:lnTo>
                  <a:cubicBezTo>
                    <a:pt x="2734" y="1479"/>
                    <a:pt x="2762" y="1032"/>
                    <a:pt x="2316" y="0"/>
                  </a:cubicBezTo>
                  <a:cubicBezTo>
                    <a:pt x="2037" y="223"/>
                    <a:pt x="1507" y="474"/>
                    <a:pt x="921" y="781"/>
                  </a:cubicBezTo>
                  <a:cubicBezTo>
                    <a:pt x="586" y="921"/>
                    <a:pt x="307" y="1060"/>
                    <a:pt x="0" y="1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 flipH="1">
              <a:off x="2107243" y="2592818"/>
              <a:ext cx="713480" cy="966575"/>
            </a:xfrm>
            <a:custGeom>
              <a:avLst/>
              <a:gdLst/>
              <a:ahLst/>
              <a:cxnLst/>
              <a:rect l="l" t="t" r="r" b="b"/>
              <a:pathLst>
                <a:path w="9906" h="13420" extrusionOk="0">
                  <a:moveTo>
                    <a:pt x="4465" y="0"/>
                  </a:moveTo>
                  <a:cubicBezTo>
                    <a:pt x="4325" y="28"/>
                    <a:pt x="4158" y="56"/>
                    <a:pt x="4018" y="140"/>
                  </a:cubicBezTo>
                  <a:cubicBezTo>
                    <a:pt x="3516" y="279"/>
                    <a:pt x="3042" y="391"/>
                    <a:pt x="2595" y="530"/>
                  </a:cubicBezTo>
                  <a:lnTo>
                    <a:pt x="2595" y="558"/>
                  </a:lnTo>
                  <a:cubicBezTo>
                    <a:pt x="2344" y="2344"/>
                    <a:pt x="1703" y="3488"/>
                    <a:pt x="1145" y="4492"/>
                  </a:cubicBezTo>
                  <a:cubicBezTo>
                    <a:pt x="810" y="5162"/>
                    <a:pt x="447" y="5747"/>
                    <a:pt x="308" y="6417"/>
                  </a:cubicBezTo>
                  <a:cubicBezTo>
                    <a:pt x="112" y="7366"/>
                    <a:pt x="252" y="7840"/>
                    <a:pt x="391" y="8286"/>
                  </a:cubicBezTo>
                  <a:cubicBezTo>
                    <a:pt x="419" y="8426"/>
                    <a:pt x="447" y="8537"/>
                    <a:pt x="503" y="8677"/>
                  </a:cubicBezTo>
                  <a:lnTo>
                    <a:pt x="1061" y="9653"/>
                  </a:lnTo>
                  <a:cubicBezTo>
                    <a:pt x="1201" y="9876"/>
                    <a:pt x="1312" y="10016"/>
                    <a:pt x="1284" y="10239"/>
                  </a:cubicBezTo>
                  <a:lnTo>
                    <a:pt x="1228" y="10239"/>
                  </a:lnTo>
                  <a:cubicBezTo>
                    <a:pt x="1061" y="10239"/>
                    <a:pt x="949" y="9960"/>
                    <a:pt x="838" y="9876"/>
                  </a:cubicBezTo>
                  <a:cubicBezTo>
                    <a:pt x="810" y="9793"/>
                    <a:pt x="670" y="9625"/>
                    <a:pt x="559" y="9402"/>
                  </a:cubicBezTo>
                  <a:cubicBezTo>
                    <a:pt x="559" y="9486"/>
                    <a:pt x="559" y="9542"/>
                    <a:pt x="531" y="9653"/>
                  </a:cubicBezTo>
                  <a:cubicBezTo>
                    <a:pt x="447" y="10100"/>
                    <a:pt x="364" y="10434"/>
                    <a:pt x="252" y="10713"/>
                  </a:cubicBezTo>
                  <a:cubicBezTo>
                    <a:pt x="112" y="11132"/>
                    <a:pt x="1" y="11439"/>
                    <a:pt x="168" y="12136"/>
                  </a:cubicBezTo>
                  <a:cubicBezTo>
                    <a:pt x="252" y="12359"/>
                    <a:pt x="252" y="12583"/>
                    <a:pt x="252" y="12750"/>
                  </a:cubicBezTo>
                  <a:cubicBezTo>
                    <a:pt x="447" y="12694"/>
                    <a:pt x="810" y="12611"/>
                    <a:pt x="1424" y="12722"/>
                  </a:cubicBezTo>
                  <a:cubicBezTo>
                    <a:pt x="2093" y="12834"/>
                    <a:pt x="2623" y="12945"/>
                    <a:pt x="2958" y="13169"/>
                  </a:cubicBezTo>
                  <a:cubicBezTo>
                    <a:pt x="3042" y="13252"/>
                    <a:pt x="3153" y="13308"/>
                    <a:pt x="3209" y="13392"/>
                  </a:cubicBezTo>
                  <a:cubicBezTo>
                    <a:pt x="3237" y="13392"/>
                    <a:pt x="3237" y="13364"/>
                    <a:pt x="3293" y="13364"/>
                  </a:cubicBezTo>
                  <a:cubicBezTo>
                    <a:pt x="4493" y="13420"/>
                    <a:pt x="5385" y="12862"/>
                    <a:pt x="5720" y="12555"/>
                  </a:cubicBezTo>
                  <a:cubicBezTo>
                    <a:pt x="5553" y="12443"/>
                    <a:pt x="5106" y="12387"/>
                    <a:pt x="4855" y="12304"/>
                  </a:cubicBezTo>
                  <a:cubicBezTo>
                    <a:pt x="4688" y="12276"/>
                    <a:pt x="4576" y="12248"/>
                    <a:pt x="4437" y="12164"/>
                  </a:cubicBezTo>
                  <a:cubicBezTo>
                    <a:pt x="4297" y="12108"/>
                    <a:pt x="4102" y="12053"/>
                    <a:pt x="4102" y="11885"/>
                  </a:cubicBezTo>
                  <a:cubicBezTo>
                    <a:pt x="4102" y="11885"/>
                    <a:pt x="4074" y="11829"/>
                    <a:pt x="4269" y="11857"/>
                  </a:cubicBezTo>
                  <a:lnTo>
                    <a:pt x="4744" y="11997"/>
                  </a:lnTo>
                  <a:cubicBezTo>
                    <a:pt x="5023" y="12053"/>
                    <a:pt x="5692" y="12192"/>
                    <a:pt x="5888" y="12387"/>
                  </a:cubicBezTo>
                  <a:cubicBezTo>
                    <a:pt x="5971" y="12304"/>
                    <a:pt x="6139" y="11997"/>
                    <a:pt x="6278" y="11439"/>
                  </a:cubicBezTo>
                  <a:cubicBezTo>
                    <a:pt x="6278" y="11411"/>
                    <a:pt x="6306" y="11411"/>
                    <a:pt x="6306" y="11355"/>
                  </a:cubicBezTo>
                  <a:cubicBezTo>
                    <a:pt x="5860" y="11550"/>
                    <a:pt x="5330" y="11578"/>
                    <a:pt x="4883" y="11495"/>
                  </a:cubicBezTo>
                  <a:cubicBezTo>
                    <a:pt x="4716" y="11467"/>
                    <a:pt x="4214" y="11355"/>
                    <a:pt x="4074" y="11299"/>
                  </a:cubicBezTo>
                  <a:cubicBezTo>
                    <a:pt x="4046" y="11271"/>
                    <a:pt x="3990" y="11188"/>
                    <a:pt x="4046" y="11132"/>
                  </a:cubicBezTo>
                  <a:cubicBezTo>
                    <a:pt x="4074" y="11076"/>
                    <a:pt x="4214" y="11132"/>
                    <a:pt x="4269" y="11132"/>
                  </a:cubicBezTo>
                  <a:cubicBezTo>
                    <a:pt x="4772" y="11216"/>
                    <a:pt x="4967" y="11327"/>
                    <a:pt x="5609" y="11271"/>
                  </a:cubicBezTo>
                  <a:cubicBezTo>
                    <a:pt x="6418" y="11160"/>
                    <a:pt x="6641" y="10881"/>
                    <a:pt x="6836" y="10713"/>
                  </a:cubicBezTo>
                  <a:cubicBezTo>
                    <a:pt x="7115" y="10434"/>
                    <a:pt x="7394" y="10016"/>
                    <a:pt x="7394" y="9067"/>
                  </a:cubicBezTo>
                  <a:cubicBezTo>
                    <a:pt x="7394" y="8900"/>
                    <a:pt x="7422" y="8761"/>
                    <a:pt x="7422" y="8621"/>
                  </a:cubicBezTo>
                  <a:lnTo>
                    <a:pt x="6948" y="9123"/>
                  </a:lnTo>
                  <a:cubicBezTo>
                    <a:pt x="6697" y="9346"/>
                    <a:pt x="5888" y="10100"/>
                    <a:pt x="5497" y="9932"/>
                  </a:cubicBezTo>
                  <a:cubicBezTo>
                    <a:pt x="5330" y="9876"/>
                    <a:pt x="5692" y="9737"/>
                    <a:pt x="5748" y="9681"/>
                  </a:cubicBezTo>
                  <a:cubicBezTo>
                    <a:pt x="5888" y="9625"/>
                    <a:pt x="5999" y="9542"/>
                    <a:pt x="6111" y="9486"/>
                  </a:cubicBezTo>
                  <a:cubicBezTo>
                    <a:pt x="6250" y="9374"/>
                    <a:pt x="6306" y="9318"/>
                    <a:pt x="6390" y="9207"/>
                  </a:cubicBezTo>
                  <a:cubicBezTo>
                    <a:pt x="6473" y="9095"/>
                    <a:pt x="6585" y="9039"/>
                    <a:pt x="6697" y="8928"/>
                  </a:cubicBezTo>
                  <a:cubicBezTo>
                    <a:pt x="6808" y="8816"/>
                    <a:pt x="7199" y="8482"/>
                    <a:pt x="7255" y="8370"/>
                  </a:cubicBezTo>
                  <a:cubicBezTo>
                    <a:pt x="6864" y="8426"/>
                    <a:pt x="6446" y="8677"/>
                    <a:pt x="6055" y="8816"/>
                  </a:cubicBezTo>
                  <a:cubicBezTo>
                    <a:pt x="5832" y="8900"/>
                    <a:pt x="4883" y="9039"/>
                    <a:pt x="4604" y="8984"/>
                  </a:cubicBezTo>
                  <a:cubicBezTo>
                    <a:pt x="4604" y="8900"/>
                    <a:pt x="4660" y="8844"/>
                    <a:pt x="4772" y="8816"/>
                  </a:cubicBezTo>
                  <a:cubicBezTo>
                    <a:pt x="5023" y="8761"/>
                    <a:pt x="5357" y="8705"/>
                    <a:pt x="5636" y="8649"/>
                  </a:cubicBezTo>
                  <a:cubicBezTo>
                    <a:pt x="6055" y="8537"/>
                    <a:pt x="6306" y="8398"/>
                    <a:pt x="6669" y="8258"/>
                  </a:cubicBezTo>
                  <a:cubicBezTo>
                    <a:pt x="7031" y="8119"/>
                    <a:pt x="7338" y="8007"/>
                    <a:pt x="7673" y="7840"/>
                  </a:cubicBezTo>
                  <a:cubicBezTo>
                    <a:pt x="7757" y="7812"/>
                    <a:pt x="7840" y="7784"/>
                    <a:pt x="7924" y="7700"/>
                  </a:cubicBezTo>
                  <a:cubicBezTo>
                    <a:pt x="8064" y="7561"/>
                    <a:pt x="8231" y="7421"/>
                    <a:pt x="8398" y="7282"/>
                  </a:cubicBezTo>
                  <a:cubicBezTo>
                    <a:pt x="8901" y="6891"/>
                    <a:pt x="9487" y="6417"/>
                    <a:pt x="9905" y="5413"/>
                  </a:cubicBezTo>
                  <a:cubicBezTo>
                    <a:pt x="9626" y="5608"/>
                    <a:pt x="9459" y="5692"/>
                    <a:pt x="9152" y="5859"/>
                  </a:cubicBezTo>
                  <a:cubicBezTo>
                    <a:pt x="7952" y="6529"/>
                    <a:pt x="7589" y="6305"/>
                    <a:pt x="6641" y="6668"/>
                  </a:cubicBezTo>
                  <a:cubicBezTo>
                    <a:pt x="6111" y="6835"/>
                    <a:pt x="5692" y="7226"/>
                    <a:pt x="5497" y="7170"/>
                  </a:cubicBezTo>
                  <a:cubicBezTo>
                    <a:pt x="5497" y="6947"/>
                    <a:pt x="6167" y="6556"/>
                    <a:pt x="6418" y="6445"/>
                  </a:cubicBezTo>
                  <a:cubicBezTo>
                    <a:pt x="7366" y="6026"/>
                    <a:pt x="7701" y="6305"/>
                    <a:pt x="9487" y="5357"/>
                  </a:cubicBezTo>
                  <a:cubicBezTo>
                    <a:pt x="9626" y="5301"/>
                    <a:pt x="9738" y="5189"/>
                    <a:pt x="9877" y="5162"/>
                  </a:cubicBezTo>
                  <a:cubicBezTo>
                    <a:pt x="9542" y="5022"/>
                    <a:pt x="8956" y="4659"/>
                    <a:pt x="8203" y="4101"/>
                  </a:cubicBezTo>
                  <a:cubicBezTo>
                    <a:pt x="7868" y="4185"/>
                    <a:pt x="7729" y="4101"/>
                    <a:pt x="7422" y="4297"/>
                  </a:cubicBezTo>
                  <a:cubicBezTo>
                    <a:pt x="7031" y="4520"/>
                    <a:pt x="6613" y="4883"/>
                    <a:pt x="6194" y="5078"/>
                  </a:cubicBezTo>
                  <a:cubicBezTo>
                    <a:pt x="5999" y="5162"/>
                    <a:pt x="5636" y="5329"/>
                    <a:pt x="5413" y="5329"/>
                  </a:cubicBezTo>
                  <a:cubicBezTo>
                    <a:pt x="5274" y="5329"/>
                    <a:pt x="5302" y="5273"/>
                    <a:pt x="5330" y="5189"/>
                  </a:cubicBezTo>
                  <a:cubicBezTo>
                    <a:pt x="5441" y="5078"/>
                    <a:pt x="6055" y="4883"/>
                    <a:pt x="6473" y="4604"/>
                  </a:cubicBezTo>
                  <a:cubicBezTo>
                    <a:pt x="6808" y="4352"/>
                    <a:pt x="7366" y="3906"/>
                    <a:pt x="7785" y="3906"/>
                  </a:cubicBezTo>
                  <a:lnTo>
                    <a:pt x="7952" y="3906"/>
                  </a:lnTo>
                  <a:cubicBezTo>
                    <a:pt x="7534" y="3599"/>
                    <a:pt x="7087" y="3209"/>
                    <a:pt x="6613" y="2762"/>
                  </a:cubicBezTo>
                  <a:lnTo>
                    <a:pt x="6613" y="2762"/>
                  </a:lnTo>
                  <a:cubicBezTo>
                    <a:pt x="6585" y="2762"/>
                    <a:pt x="6557" y="2762"/>
                    <a:pt x="6529" y="2706"/>
                  </a:cubicBezTo>
                  <a:cubicBezTo>
                    <a:pt x="6446" y="2679"/>
                    <a:pt x="6418" y="2651"/>
                    <a:pt x="6390" y="2567"/>
                  </a:cubicBezTo>
                  <a:cubicBezTo>
                    <a:pt x="6194" y="2400"/>
                    <a:pt x="5636" y="2790"/>
                    <a:pt x="5134" y="2846"/>
                  </a:cubicBezTo>
                  <a:cubicBezTo>
                    <a:pt x="4855" y="2902"/>
                    <a:pt x="4799" y="2706"/>
                    <a:pt x="4995" y="2651"/>
                  </a:cubicBezTo>
                  <a:cubicBezTo>
                    <a:pt x="5078" y="2623"/>
                    <a:pt x="5274" y="2567"/>
                    <a:pt x="5413" y="2511"/>
                  </a:cubicBezTo>
                  <a:cubicBezTo>
                    <a:pt x="5609" y="2400"/>
                    <a:pt x="5971" y="2232"/>
                    <a:pt x="6194" y="2232"/>
                  </a:cubicBezTo>
                  <a:cubicBezTo>
                    <a:pt x="5581" y="1674"/>
                    <a:pt x="4995" y="893"/>
                    <a:pt x="44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 flipH="1">
              <a:off x="2050986" y="2554644"/>
              <a:ext cx="430133" cy="401899"/>
            </a:xfrm>
            <a:custGeom>
              <a:avLst/>
              <a:gdLst/>
              <a:ahLst/>
              <a:cxnLst/>
              <a:rect l="l" t="t" r="r" b="b"/>
              <a:pathLst>
                <a:path w="5972" h="5580" extrusionOk="0">
                  <a:moveTo>
                    <a:pt x="1563" y="0"/>
                  </a:moveTo>
                  <a:lnTo>
                    <a:pt x="1535" y="0"/>
                  </a:lnTo>
                  <a:cubicBezTo>
                    <a:pt x="1005" y="168"/>
                    <a:pt x="475" y="307"/>
                    <a:pt x="1" y="446"/>
                  </a:cubicBezTo>
                  <a:cubicBezTo>
                    <a:pt x="2010" y="3850"/>
                    <a:pt x="4939" y="5385"/>
                    <a:pt x="5413" y="5580"/>
                  </a:cubicBezTo>
                  <a:cubicBezTo>
                    <a:pt x="5860" y="5329"/>
                    <a:pt x="5971" y="4855"/>
                    <a:pt x="5971" y="4687"/>
                  </a:cubicBezTo>
                  <a:cubicBezTo>
                    <a:pt x="5051" y="4073"/>
                    <a:pt x="4241" y="3376"/>
                    <a:pt x="3572" y="2678"/>
                  </a:cubicBezTo>
                  <a:cubicBezTo>
                    <a:pt x="2679" y="1786"/>
                    <a:pt x="2010" y="809"/>
                    <a:pt x="1563" y="0"/>
                  </a:cubicBezTo>
                  <a:close/>
                </a:path>
              </a:pathLst>
            </a:custGeom>
            <a:solidFill>
              <a:srgbClr val="FD5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 flipH="1">
              <a:off x="2030889" y="2540527"/>
              <a:ext cx="317558" cy="335637"/>
            </a:xfrm>
            <a:custGeom>
              <a:avLst/>
              <a:gdLst/>
              <a:ahLst/>
              <a:cxnLst/>
              <a:rect l="l" t="t" r="r" b="b"/>
              <a:pathLst>
                <a:path w="4409" h="4660" extrusionOk="0">
                  <a:moveTo>
                    <a:pt x="4129" y="4660"/>
                  </a:moveTo>
                  <a:cubicBezTo>
                    <a:pt x="4157" y="4604"/>
                    <a:pt x="4213" y="4493"/>
                    <a:pt x="4408" y="4493"/>
                  </a:cubicBezTo>
                  <a:cubicBezTo>
                    <a:pt x="4408" y="4381"/>
                    <a:pt x="4352" y="4325"/>
                    <a:pt x="4324" y="4241"/>
                  </a:cubicBezTo>
                  <a:cubicBezTo>
                    <a:pt x="4269" y="4130"/>
                    <a:pt x="4157" y="3990"/>
                    <a:pt x="3934" y="3907"/>
                  </a:cubicBezTo>
                  <a:cubicBezTo>
                    <a:pt x="3906" y="3851"/>
                    <a:pt x="3878" y="3823"/>
                    <a:pt x="3850" y="3823"/>
                  </a:cubicBezTo>
                  <a:cubicBezTo>
                    <a:pt x="3711" y="3795"/>
                    <a:pt x="3488" y="3656"/>
                    <a:pt x="3376" y="3628"/>
                  </a:cubicBezTo>
                  <a:cubicBezTo>
                    <a:pt x="3209" y="3544"/>
                    <a:pt x="3041" y="3488"/>
                    <a:pt x="2874" y="3377"/>
                  </a:cubicBezTo>
                  <a:cubicBezTo>
                    <a:pt x="2623" y="3265"/>
                    <a:pt x="1981" y="2958"/>
                    <a:pt x="2065" y="2679"/>
                  </a:cubicBezTo>
                  <a:cubicBezTo>
                    <a:pt x="2232" y="2679"/>
                    <a:pt x="2372" y="2819"/>
                    <a:pt x="2511" y="2874"/>
                  </a:cubicBezTo>
                  <a:lnTo>
                    <a:pt x="3376" y="3349"/>
                  </a:lnTo>
                  <a:cubicBezTo>
                    <a:pt x="3488" y="3377"/>
                    <a:pt x="3599" y="3488"/>
                    <a:pt x="3711" y="3544"/>
                  </a:cubicBezTo>
                  <a:cubicBezTo>
                    <a:pt x="3739" y="3488"/>
                    <a:pt x="3767" y="3405"/>
                    <a:pt x="3850" y="3293"/>
                  </a:cubicBezTo>
                  <a:cubicBezTo>
                    <a:pt x="3934" y="3153"/>
                    <a:pt x="4045" y="2986"/>
                    <a:pt x="4073" y="2679"/>
                  </a:cubicBezTo>
                  <a:cubicBezTo>
                    <a:pt x="4129" y="2512"/>
                    <a:pt x="4073" y="2372"/>
                    <a:pt x="4045" y="2261"/>
                  </a:cubicBezTo>
                  <a:cubicBezTo>
                    <a:pt x="3850" y="2177"/>
                    <a:pt x="3767" y="1870"/>
                    <a:pt x="3488" y="1731"/>
                  </a:cubicBezTo>
                  <a:cubicBezTo>
                    <a:pt x="3292" y="1675"/>
                    <a:pt x="2651" y="1563"/>
                    <a:pt x="2762" y="1312"/>
                  </a:cubicBezTo>
                  <a:lnTo>
                    <a:pt x="2818" y="1284"/>
                  </a:lnTo>
                  <a:cubicBezTo>
                    <a:pt x="2902" y="1284"/>
                    <a:pt x="3013" y="1312"/>
                    <a:pt x="3041" y="1312"/>
                  </a:cubicBezTo>
                  <a:cubicBezTo>
                    <a:pt x="3097" y="1340"/>
                    <a:pt x="3209" y="1340"/>
                    <a:pt x="3320" y="1340"/>
                  </a:cubicBezTo>
                  <a:lnTo>
                    <a:pt x="3320" y="1340"/>
                  </a:lnTo>
                  <a:cubicBezTo>
                    <a:pt x="3097" y="1033"/>
                    <a:pt x="3181" y="838"/>
                    <a:pt x="3348" y="698"/>
                  </a:cubicBezTo>
                  <a:lnTo>
                    <a:pt x="2734" y="698"/>
                  </a:lnTo>
                  <a:cubicBezTo>
                    <a:pt x="1758" y="698"/>
                    <a:pt x="921" y="587"/>
                    <a:pt x="698" y="419"/>
                  </a:cubicBezTo>
                  <a:cubicBezTo>
                    <a:pt x="670" y="336"/>
                    <a:pt x="586" y="280"/>
                    <a:pt x="530" y="196"/>
                  </a:cubicBezTo>
                  <a:lnTo>
                    <a:pt x="419" y="1"/>
                  </a:lnTo>
                  <a:cubicBezTo>
                    <a:pt x="279" y="57"/>
                    <a:pt x="140" y="85"/>
                    <a:pt x="0" y="140"/>
                  </a:cubicBezTo>
                  <a:cubicBezTo>
                    <a:pt x="112" y="196"/>
                    <a:pt x="251" y="336"/>
                    <a:pt x="279" y="419"/>
                  </a:cubicBezTo>
                  <a:cubicBezTo>
                    <a:pt x="307" y="475"/>
                    <a:pt x="363" y="475"/>
                    <a:pt x="419" y="559"/>
                  </a:cubicBezTo>
                  <a:cubicBezTo>
                    <a:pt x="670" y="782"/>
                    <a:pt x="921" y="1033"/>
                    <a:pt x="1200" y="1256"/>
                  </a:cubicBezTo>
                  <a:cubicBezTo>
                    <a:pt x="1283" y="1312"/>
                    <a:pt x="1395" y="1396"/>
                    <a:pt x="1479" y="1452"/>
                  </a:cubicBezTo>
                  <a:cubicBezTo>
                    <a:pt x="1562" y="1535"/>
                    <a:pt x="2065" y="1758"/>
                    <a:pt x="1953" y="1898"/>
                  </a:cubicBezTo>
                  <a:cubicBezTo>
                    <a:pt x="1786" y="2093"/>
                    <a:pt x="781" y="1312"/>
                    <a:pt x="670" y="1256"/>
                  </a:cubicBezTo>
                  <a:cubicBezTo>
                    <a:pt x="642" y="1256"/>
                    <a:pt x="586" y="1173"/>
                    <a:pt x="530" y="1145"/>
                  </a:cubicBezTo>
                  <a:cubicBezTo>
                    <a:pt x="921" y="1703"/>
                    <a:pt x="1367" y="2289"/>
                    <a:pt x="1897" y="2847"/>
                  </a:cubicBezTo>
                  <a:cubicBezTo>
                    <a:pt x="2539" y="3432"/>
                    <a:pt x="3292" y="4102"/>
                    <a:pt x="4129" y="46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 flipH="1">
              <a:off x="1379844" y="2409943"/>
              <a:ext cx="339670" cy="231128"/>
            </a:xfrm>
            <a:custGeom>
              <a:avLst/>
              <a:gdLst/>
              <a:ahLst/>
              <a:cxnLst/>
              <a:rect l="l" t="t" r="r" b="b"/>
              <a:pathLst>
                <a:path w="4716" h="3209" extrusionOk="0">
                  <a:moveTo>
                    <a:pt x="2093" y="754"/>
                  </a:moveTo>
                  <a:cubicBezTo>
                    <a:pt x="1842" y="921"/>
                    <a:pt x="1563" y="1116"/>
                    <a:pt x="1312" y="1312"/>
                  </a:cubicBezTo>
                  <a:lnTo>
                    <a:pt x="1284" y="1340"/>
                  </a:lnTo>
                  <a:lnTo>
                    <a:pt x="1284" y="1340"/>
                  </a:lnTo>
                  <a:cubicBezTo>
                    <a:pt x="1172" y="1423"/>
                    <a:pt x="1061" y="1479"/>
                    <a:pt x="977" y="1591"/>
                  </a:cubicBezTo>
                  <a:cubicBezTo>
                    <a:pt x="614" y="1842"/>
                    <a:pt x="335" y="2093"/>
                    <a:pt x="56" y="2288"/>
                  </a:cubicBezTo>
                  <a:lnTo>
                    <a:pt x="56" y="2288"/>
                  </a:lnTo>
                  <a:lnTo>
                    <a:pt x="56" y="2288"/>
                  </a:lnTo>
                  <a:lnTo>
                    <a:pt x="1" y="2316"/>
                  </a:lnTo>
                  <a:cubicBezTo>
                    <a:pt x="642" y="2651"/>
                    <a:pt x="1312" y="2902"/>
                    <a:pt x="2009" y="3209"/>
                  </a:cubicBezTo>
                  <a:cubicBezTo>
                    <a:pt x="2400" y="2986"/>
                    <a:pt x="2735" y="2818"/>
                    <a:pt x="3069" y="2651"/>
                  </a:cubicBezTo>
                  <a:cubicBezTo>
                    <a:pt x="3767" y="2288"/>
                    <a:pt x="4269" y="2009"/>
                    <a:pt x="4520" y="1814"/>
                  </a:cubicBezTo>
                  <a:cubicBezTo>
                    <a:pt x="4520" y="1814"/>
                    <a:pt x="4520" y="1758"/>
                    <a:pt x="4548" y="1758"/>
                  </a:cubicBezTo>
                  <a:cubicBezTo>
                    <a:pt x="4576" y="1730"/>
                    <a:pt x="4632" y="1702"/>
                    <a:pt x="4632" y="1646"/>
                  </a:cubicBezTo>
                  <a:cubicBezTo>
                    <a:pt x="4688" y="1479"/>
                    <a:pt x="4715" y="1312"/>
                    <a:pt x="4688" y="1144"/>
                  </a:cubicBezTo>
                  <a:lnTo>
                    <a:pt x="4604" y="1144"/>
                  </a:lnTo>
                  <a:cubicBezTo>
                    <a:pt x="3962" y="1284"/>
                    <a:pt x="3125" y="1981"/>
                    <a:pt x="2539" y="2260"/>
                  </a:cubicBezTo>
                  <a:lnTo>
                    <a:pt x="2121" y="2455"/>
                  </a:lnTo>
                  <a:cubicBezTo>
                    <a:pt x="2009" y="2539"/>
                    <a:pt x="1842" y="2679"/>
                    <a:pt x="1702" y="2623"/>
                  </a:cubicBezTo>
                  <a:cubicBezTo>
                    <a:pt x="1674" y="2428"/>
                    <a:pt x="2149" y="2149"/>
                    <a:pt x="2372" y="2037"/>
                  </a:cubicBezTo>
                  <a:cubicBezTo>
                    <a:pt x="2958" y="1730"/>
                    <a:pt x="3711" y="1061"/>
                    <a:pt x="4409" y="921"/>
                  </a:cubicBezTo>
                  <a:cubicBezTo>
                    <a:pt x="4492" y="921"/>
                    <a:pt x="4548" y="893"/>
                    <a:pt x="4660" y="921"/>
                  </a:cubicBezTo>
                  <a:cubicBezTo>
                    <a:pt x="4548" y="586"/>
                    <a:pt x="4381" y="224"/>
                    <a:pt x="4213" y="28"/>
                  </a:cubicBezTo>
                  <a:cubicBezTo>
                    <a:pt x="4213" y="419"/>
                    <a:pt x="3962" y="475"/>
                    <a:pt x="3544" y="726"/>
                  </a:cubicBezTo>
                  <a:cubicBezTo>
                    <a:pt x="2874" y="1144"/>
                    <a:pt x="2874" y="1061"/>
                    <a:pt x="2260" y="1340"/>
                  </a:cubicBezTo>
                  <a:cubicBezTo>
                    <a:pt x="1842" y="1535"/>
                    <a:pt x="1395" y="2009"/>
                    <a:pt x="921" y="2009"/>
                  </a:cubicBezTo>
                  <a:cubicBezTo>
                    <a:pt x="977" y="1898"/>
                    <a:pt x="1033" y="1870"/>
                    <a:pt x="1116" y="1842"/>
                  </a:cubicBezTo>
                  <a:lnTo>
                    <a:pt x="1702" y="1423"/>
                  </a:lnTo>
                  <a:cubicBezTo>
                    <a:pt x="2121" y="1144"/>
                    <a:pt x="2177" y="1144"/>
                    <a:pt x="2595" y="977"/>
                  </a:cubicBezTo>
                  <a:cubicBezTo>
                    <a:pt x="2818" y="865"/>
                    <a:pt x="3767" y="419"/>
                    <a:pt x="3934" y="279"/>
                  </a:cubicBezTo>
                  <a:cubicBezTo>
                    <a:pt x="4018" y="168"/>
                    <a:pt x="4018" y="84"/>
                    <a:pt x="4018" y="0"/>
                  </a:cubicBezTo>
                  <a:cubicBezTo>
                    <a:pt x="3879" y="140"/>
                    <a:pt x="3711" y="307"/>
                    <a:pt x="3488" y="419"/>
                  </a:cubicBezTo>
                  <a:cubicBezTo>
                    <a:pt x="3097" y="558"/>
                    <a:pt x="2679" y="726"/>
                    <a:pt x="2093" y="754"/>
                  </a:cubicBezTo>
                  <a:close/>
                </a:path>
              </a:pathLst>
            </a:custGeom>
            <a:solidFill>
              <a:srgbClr val="FD5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 flipH="1">
              <a:off x="2187615" y="4071729"/>
              <a:ext cx="148804" cy="106597"/>
            </a:xfrm>
            <a:custGeom>
              <a:avLst/>
              <a:gdLst/>
              <a:ahLst/>
              <a:cxnLst/>
              <a:rect l="l" t="t" r="r" b="b"/>
              <a:pathLst>
                <a:path w="2066" h="1480" extrusionOk="0">
                  <a:moveTo>
                    <a:pt x="1" y="1480"/>
                  </a:moveTo>
                  <a:cubicBezTo>
                    <a:pt x="1061" y="1368"/>
                    <a:pt x="1758" y="977"/>
                    <a:pt x="1953" y="866"/>
                  </a:cubicBezTo>
                  <a:cubicBezTo>
                    <a:pt x="1953" y="838"/>
                    <a:pt x="1981" y="838"/>
                    <a:pt x="1981" y="810"/>
                  </a:cubicBezTo>
                  <a:cubicBezTo>
                    <a:pt x="2037" y="643"/>
                    <a:pt x="2065" y="252"/>
                    <a:pt x="1814" y="1"/>
                  </a:cubicBezTo>
                  <a:cubicBezTo>
                    <a:pt x="1758" y="308"/>
                    <a:pt x="1619" y="559"/>
                    <a:pt x="1368" y="810"/>
                  </a:cubicBezTo>
                  <a:lnTo>
                    <a:pt x="1368" y="838"/>
                  </a:lnTo>
                  <a:cubicBezTo>
                    <a:pt x="1340" y="922"/>
                    <a:pt x="1284" y="949"/>
                    <a:pt x="1200" y="977"/>
                  </a:cubicBezTo>
                  <a:lnTo>
                    <a:pt x="1200" y="977"/>
                  </a:lnTo>
                  <a:cubicBezTo>
                    <a:pt x="921" y="1145"/>
                    <a:pt x="475" y="1340"/>
                    <a:pt x="1" y="14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 flipH="1">
              <a:off x="2235876" y="3919034"/>
              <a:ext cx="375826" cy="251223"/>
            </a:xfrm>
            <a:custGeom>
              <a:avLst/>
              <a:gdLst/>
              <a:ahLst/>
              <a:cxnLst/>
              <a:rect l="l" t="t" r="r" b="b"/>
              <a:pathLst>
                <a:path w="5218" h="3488" extrusionOk="0">
                  <a:moveTo>
                    <a:pt x="2372" y="3488"/>
                  </a:moveTo>
                  <a:lnTo>
                    <a:pt x="2372" y="3488"/>
                  </a:lnTo>
                  <a:cubicBezTo>
                    <a:pt x="2651" y="3488"/>
                    <a:pt x="2902" y="3488"/>
                    <a:pt x="3125" y="3432"/>
                  </a:cubicBezTo>
                  <a:cubicBezTo>
                    <a:pt x="3878" y="3348"/>
                    <a:pt x="4604" y="3125"/>
                    <a:pt x="4994" y="2790"/>
                  </a:cubicBezTo>
                  <a:cubicBezTo>
                    <a:pt x="5022" y="2790"/>
                    <a:pt x="5022" y="2735"/>
                    <a:pt x="5022" y="2735"/>
                  </a:cubicBezTo>
                  <a:cubicBezTo>
                    <a:pt x="5022" y="2177"/>
                    <a:pt x="5217" y="2093"/>
                    <a:pt x="4492" y="1033"/>
                  </a:cubicBezTo>
                  <a:cubicBezTo>
                    <a:pt x="4353" y="865"/>
                    <a:pt x="3990" y="335"/>
                    <a:pt x="3906" y="1"/>
                  </a:cubicBezTo>
                  <a:cubicBezTo>
                    <a:pt x="3348" y="531"/>
                    <a:pt x="2707" y="921"/>
                    <a:pt x="2121" y="1256"/>
                  </a:cubicBezTo>
                  <a:cubicBezTo>
                    <a:pt x="1646" y="1507"/>
                    <a:pt x="1172" y="1702"/>
                    <a:pt x="698" y="1842"/>
                  </a:cubicBezTo>
                  <a:cubicBezTo>
                    <a:pt x="447" y="1926"/>
                    <a:pt x="251" y="1981"/>
                    <a:pt x="0" y="2065"/>
                  </a:cubicBezTo>
                  <a:cubicBezTo>
                    <a:pt x="140" y="2344"/>
                    <a:pt x="307" y="2567"/>
                    <a:pt x="447" y="2790"/>
                  </a:cubicBezTo>
                  <a:cubicBezTo>
                    <a:pt x="614" y="2986"/>
                    <a:pt x="809" y="3181"/>
                    <a:pt x="977" y="3265"/>
                  </a:cubicBezTo>
                  <a:cubicBezTo>
                    <a:pt x="1312" y="3404"/>
                    <a:pt x="1814" y="3488"/>
                    <a:pt x="2372" y="3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 flipH="1">
              <a:off x="2153480" y="4154127"/>
              <a:ext cx="484368" cy="482351"/>
            </a:xfrm>
            <a:custGeom>
              <a:avLst/>
              <a:gdLst/>
              <a:ahLst/>
              <a:cxnLst/>
              <a:rect l="l" t="t" r="r" b="b"/>
              <a:pathLst>
                <a:path w="6725" h="6697" extrusionOk="0">
                  <a:moveTo>
                    <a:pt x="335" y="5971"/>
                  </a:moveTo>
                  <a:lnTo>
                    <a:pt x="335" y="5971"/>
                  </a:lnTo>
                  <a:cubicBezTo>
                    <a:pt x="363" y="5971"/>
                    <a:pt x="1228" y="6697"/>
                    <a:pt x="2260" y="5971"/>
                  </a:cubicBezTo>
                  <a:cubicBezTo>
                    <a:pt x="2902" y="5525"/>
                    <a:pt x="4102" y="4409"/>
                    <a:pt x="5050" y="3237"/>
                  </a:cubicBezTo>
                  <a:cubicBezTo>
                    <a:pt x="5832" y="2344"/>
                    <a:pt x="6501" y="1479"/>
                    <a:pt x="6724" y="866"/>
                  </a:cubicBezTo>
                  <a:cubicBezTo>
                    <a:pt x="6585" y="447"/>
                    <a:pt x="6417" y="140"/>
                    <a:pt x="6306" y="1"/>
                  </a:cubicBezTo>
                  <a:cubicBezTo>
                    <a:pt x="6250" y="224"/>
                    <a:pt x="6111" y="447"/>
                    <a:pt x="5971" y="587"/>
                  </a:cubicBezTo>
                  <a:cubicBezTo>
                    <a:pt x="5943" y="670"/>
                    <a:pt x="5887" y="698"/>
                    <a:pt x="5832" y="726"/>
                  </a:cubicBezTo>
                  <a:cubicBezTo>
                    <a:pt x="5804" y="782"/>
                    <a:pt x="5748" y="838"/>
                    <a:pt x="5692" y="866"/>
                  </a:cubicBezTo>
                  <a:cubicBezTo>
                    <a:pt x="5553" y="1005"/>
                    <a:pt x="4688" y="1675"/>
                    <a:pt x="4353" y="1563"/>
                  </a:cubicBezTo>
                  <a:cubicBezTo>
                    <a:pt x="4353" y="1424"/>
                    <a:pt x="4465" y="1396"/>
                    <a:pt x="4576" y="1340"/>
                  </a:cubicBezTo>
                  <a:cubicBezTo>
                    <a:pt x="5134" y="977"/>
                    <a:pt x="5720" y="642"/>
                    <a:pt x="6027" y="29"/>
                  </a:cubicBezTo>
                  <a:cubicBezTo>
                    <a:pt x="5469" y="308"/>
                    <a:pt x="4325" y="726"/>
                    <a:pt x="2763" y="447"/>
                  </a:cubicBezTo>
                  <a:cubicBezTo>
                    <a:pt x="2623" y="447"/>
                    <a:pt x="2456" y="447"/>
                    <a:pt x="2316" y="419"/>
                  </a:cubicBezTo>
                  <a:lnTo>
                    <a:pt x="2344" y="419"/>
                  </a:lnTo>
                  <a:cubicBezTo>
                    <a:pt x="2679" y="559"/>
                    <a:pt x="3209" y="670"/>
                    <a:pt x="3600" y="726"/>
                  </a:cubicBezTo>
                  <a:cubicBezTo>
                    <a:pt x="3655" y="726"/>
                    <a:pt x="4297" y="810"/>
                    <a:pt x="4046" y="949"/>
                  </a:cubicBezTo>
                  <a:cubicBezTo>
                    <a:pt x="3711" y="1145"/>
                    <a:pt x="2456" y="838"/>
                    <a:pt x="1926" y="503"/>
                  </a:cubicBezTo>
                  <a:lnTo>
                    <a:pt x="1926" y="503"/>
                  </a:lnTo>
                  <a:cubicBezTo>
                    <a:pt x="1926" y="838"/>
                    <a:pt x="1786" y="1814"/>
                    <a:pt x="1061" y="2958"/>
                  </a:cubicBezTo>
                  <a:cubicBezTo>
                    <a:pt x="559" y="3711"/>
                    <a:pt x="252" y="4353"/>
                    <a:pt x="140" y="4911"/>
                  </a:cubicBezTo>
                  <a:cubicBezTo>
                    <a:pt x="1" y="5413"/>
                    <a:pt x="56" y="5804"/>
                    <a:pt x="335" y="59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 flipH="1">
              <a:off x="2919112" y="1576025"/>
              <a:ext cx="56324" cy="156798"/>
            </a:xfrm>
            <a:custGeom>
              <a:avLst/>
              <a:gdLst/>
              <a:ahLst/>
              <a:cxnLst/>
              <a:rect l="l" t="t" r="r" b="b"/>
              <a:pathLst>
                <a:path w="782" h="2177" extrusionOk="0">
                  <a:moveTo>
                    <a:pt x="642" y="0"/>
                  </a:moveTo>
                  <a:cubicBezTo>
                    <a:pt x="503" y="56"/>
                    <a:pt x="419" y="168"/>
                    <a:pt x="335" y="279"/>
                  </a:cubicBezTo>
                  <a:lnTo>
                    <a:pt x="335" y="279"/>
                  </a:lnTo>
                  <a:cubicBezTo>
                    <a:pt x="168" y="502"/>
                    <a:pt x="56" y="837"/>
                    <a:pt x="29" y="1172"/>
                  </a:cubicBezTo>
                  <a:cubicBezTo>
                    <a:pt x="1" y="1339"/>
                    <a:pt x="29" y="1535"/>
                    <a:pt x="56" y="1702"/>
                  </a:cubicBezTo>
                  <a:cubicBezTo>
                    <a:pt x="84" y="1842"/>
                    <a:pt x="140" y="1981"/>
                    <a:pt x="196" y="2037"/>
                  </a:cubicBezTo>
                  <a:cubicBezTo>
                    <a:pt x="280" y="2148"/>
                    <a:pt x="363" y="2176"/>
                    <a:pt x="503" y="2121"/>
                  </a:cubicBezTo>
                  <a:cubicBezTo>
                    <a:pt x="782" y="2009"/>
                    <a:pt x="754" y="1535"/>
                    <a:pt x="754" y="1395"/>
                  </a:cubicBezTo>
                  <a:cubicBezTo>
                    <a:pt x="698" y="1312"/>
                    <a:pt x="642" y="1284"/>
                    <a:pt x="614" y="1172"/>
                  </a:cubicBezTo>
                  <a:cubicBezTo>
                    <a:pt x="559" y="977"/>
                    <a:pt x="503" y="698"/>
                    <a:pt x="587" y="419"/>
                  </a:cubicBezTo>
                  <a:cubicBezTo>
                    <a:pt x="587" y="279"/>
                    <a:pt x="614" y="84"/>
                    <a:pt x="642" y="0"/>
                  </a:cubicBezTo>
                  <a:close/>
                </a:path>
              </a:pathLst>
            </a:custGeom>
            <a:solidFill>
              <a:srgbClr val="FD5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 flipH="1">
              <a:off x="2625679" y="1710642"/>
              <a:ext cx="215139" cy="130653"/>
            </a:xfrm>
            <a:custGeom>
              <a:avLst/>
              <a:gdLst/>
              <a:ahLst/>
              <a:cxnLst/>
              <a:rect l="l" t="t" r="r" b="b"/>
              <a:pathLst>
                <a:path w="2987" h="1814" extrusionOk="0">
                  <a:moveTo>
                    <a:pt x="2902" y="363"/>
                  </a:moveTo>
                  <a:cubicBezTo>
                    <a:pt x="2735" y="307"/>
                    <a:pt x="2595" y="252"/>
                    <a:pt x="2400" y="224"/>
                  </a:cubicBezTo>
                  <a:cubicBezTo>
                    <a:pt x="2121" y="112"/>
                    <a:pt x="1842" y="0"/>
                    <a:pt x="1647" y="84"/>
                  </a:cubicBezTo>
                  <a:cubicBezTo>
                    <a:pt x="1368" y="168"/>
                    <a:pt x="1117" y="252"/>
                    <a:pt x="866" y="252"/>
                  </a:cubicBezTo>
                  <a:lnTo>
                    <a:pt x="838" y="252"/>
                  </a:lnTo>
                  <a:cubicBezTo>
                    <a:pt x="698" y="810"/>
                    <a:pt x="391" y="1005"/>
                    <a:pt x="168" y="1089"/>
                  </a:cubicBezTo>
                  <a:cubicBezTo>
                    <a:pt x="308" y="1340"/>
                    <a:pt x="168" y="1563"/>
                    <a:pt x="1" y="1702"/>
                  </a:cubicBezTo>
                  <a:cubicBezTo>
                    <a:pt x="85" y="1702"/>
                    <a:pt x="112" y="1702"/>
                    <a:pt x="168" y="1758"/>
                  </a:cubicBezTo>
                  <a:cubicBezTo>
                    <a:pt x="670" y="1814"/>
                    <a:pt x="866" y="1674"/>
                    <a:pt x="1033" y="1535"/>
                  </a:cubicBezTo>
                  <a:cubicBezTo>
                    <a:pt x="1173" y="1423"/>
                    <a:pt x="1284" y="1340"/>
                    <a:pt x="1507" y="1284"/>
                  </a:cubicBezTo>
                  <a:cubicBezTo>
                    <a:pt x="1145" y="1005"/>
                    <a:pt x="1145" y="586"/>
                    <a:pt x="1312" y="698"/>
                  </a:cubicBezTo>
                  <a:cubicBezTo>
                    <a:pt x="1535" y="782"/>
                    <a:pt x="1312" y="977"/>
                    <a:pt x="2233" y="1395"/>
                  </a:cubicBezTo>
                  <a:cubicBezTo>
                    <a:pt x="2344" y="1423"/>
                    <a:pt x="2484" y="1507"/>
                    <a:pt x="2568" y="1535"/>
                  </a:cubicBezTo>
                  <a:cubicBezTo>
                    <a:pt x="2707" y="1619"/>
                    <a:pt x="2847" y="1674"/>
                    <a:pt x="2986" y="1674"/>
                  </a:cubicBezTo>
                  <a:cubicBezTo>
                    <a:pt x="2958" y="1228"/>
                    <a:pt x="2930" y="782"/>
                    <a:pt x="2902" y="3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 flipH="1">
              <a:off x="2627694" y="1497661"/>
              <a:ext cx="74474" cy="140737"/>
            </a:xfrm>
            <a:custGeom>
              <a:avLst/>
              <a:gdLst/>
              <a:ahLst/>
              <a:cxnLst/>
              <a:rect l="l" t="t" r="r" b="b"/>
              <a:pathLst>
                <a:path w="1034" h="1954" extrusionOk="0">
                  <a:moveTo>
                    <a:pt x="1033" y="0"/>
                  </a:moveTo>
                  <a:cubicBezTo>
                    <a:pt x="977" y="112"/>
                    <a:pt x="866" y="168"/>
                    <a:pt x="754" y="279"/>
                  </a:cubicBezTo>
                  <a:cubicBezTo>
                    <a:pt x="587" y="419"/>
                    <a:pt x="447" y="586"/>
                    <a:pt x="308" y="726"/>
                  </a:cubicBezTo>
                  <a:cubicBezTo>
                    <a:pt x="168" y="893"/>
                    <a:pt x="112" y="1032"/>
                    <a:pt x="57" y="1172"/>
                  </a:cubicBezTo>
                  <a:cubicBezTo>
                    <a:pt x="1" y="1367"/>
                    <a:pt x="1" y="1535"/>
                    <a:pt x="112" y="1674"/>
                  </a:cubicBezTo>
                  <a:cubicBezTo>
                    <a:pt x="196" y="1814"/>
                    <a:pt x="447" y="1925"/>
                    <a:pt x="949" y="1953"/>
                  </a:cubicBezTo>
                  <a:lnTo>
                    <a:pt x="949" y="1953"/>
                  </a:lnTo>
                  <a:cubicBezTo>
                    <a:pt x="949" y="1256"/>
                    <a:pt x="977" y="586"/>
                    <a:pt x="10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 flipH="1">
              <a:off x="2591543" y="1326815"/>
              <a:ext cx="460240" cy="194972"/>
            </a:xfrm>
            <a:custGeom>
              <a:avLst/>
              <a:gdLst/>
              <a:ahLst/>
              <a:cxnLst/>
              <a:rect l="l" t="t" r="r" b="b"/>
              <a:pathLst>
                <a:path w="6390" h="2707" extrusionOk="0">
                  <a:moveTo>
                    <a:pt x="0" y="2428"/>
                  </a:moveTo>
                  <a:cubicBezTo>
                    <a:pt x="252" y="2400"/>
                    <a:pt x="670" y="2428"/>
                    <a:pt x="1005" y="2679"/>
                  </a:cubicBezTo>
                  <a:cubicBezTo>
                    <a:pt x="1200" y="2623"/>
                    <a:pt x="1758" y="2484"/>
                    <a:pt x="2177" y="2707"/>
                  </a:cubicBezTo>
                  <a:cubicBezTo>
                    <a:pt x="2372" y="2567"/>
                    <a:pt x="2623" y="2567"/>
                    <a:pt x="2735" y="2540"/>
                  </a:cubicBezTo>
                  <a:cubicBezTo>
                    <a:pt x="2874" y="2261"/>
                    <a:pt x="3069" y="1982"/>
                    <a:pt x="3432" y="1870"/>
                  </a:cubicBezTo>
                  <a:cubicBezTo>
                    <a:pt x="3572" y="1814"/>
                    <a:pt x="3711" y="1814"/>
                    <a:pt x="3851" y="1814"/>
                  </a:cubicBezTo>
                  <a:cubicBezTo>
                    <a:pt x="4018" y="1814"/>
                    <a:pt x="4130" y="1842"/>
                    <a:pt x="4213" y="1926"/>
                  </a:cubicBezTo>
                  <a:cubicBezTo>
                    <a:pt x="4269" y="1954"/>
                    <a:pt x="4269" y="1954"/>
                    <a:pt x="4297" y="1954"/>
                  </a:cubicBezTo>
                  <a:cubicBezTo>
                    <a:pt x="4604" y="1452"/>
                    <a:pt x="5106" y="1256"/>
                    <a:pt x="5469" y="1228"/>
                  </a:cubicBezTo>
                  <a:cubicBezTo>
                    <a:pt x="5664" y="1228"/>
                    <a:pt x="5831" y="1256"/>
                    <a:pt x="5943" y="1312"/>
                  </a:cubicBezTo>
                  <a:cubicBezTo>
                    <a:pt x="5971" y="1368"/>
                    <a:pt x="5999" y="1368"/>
                    <a:pt x="6027" y="1396"/>
                  </a:cubicBezTo>
                  <a:cubicBezTo>
                    <a:pt x="6138" y="1005"/>
                    <a:pt x="6250" y="670"/>
                    <a:pt x="6389" y="336"/>
                  </a:cubicBezTo>
                  <a:cubicBezTo>
                    <a:pt x="5803" y="1"/>
                    <a:pt x="5301" y="224"/>
                    <a:pt x="4715" y="531"/>
                  </a:cubicBezTo>
                  <a:cubicBezTo>
                    <a:pt x="4213" y="754"/>
                    <a:pt x="3711" y="1005"/>
                    <a:pt x="2958" y="1033"/>
                  </a:cubicBezTo>
                  <a:cubicBezTo>
                    <a:pt x="2260" y="1089"/>
                    <a:pt x="1981" y="1396"/>
                    <a:pt x="1842" y="1647"/>
                  </a:cubicBezTo>
                  <a:cubicBezTo>
                    <a:pt x="2204" y="1563"/>
                    <a:pt x="2623" y="1452"/>
                    <a:pt x="2958" y="1340"/>
                  </a:cubicBezTo>
                  <a:cubicBezTo>
                    <a:pt x="3153" y="1312"/>
                    <a:pt x="3488" y="1145"/>
                    <a:pt x="3655" y="1200"/>
                  </a:cubicBezTo>
                  <a:cubicBezTo>
                    <a:pt x="3655" y="1452"/>
                    <a:pt x="2902" y="1675"/>
                    <a:pt x="2651" y="1703"/>
                  </a:cubicBezTo>
                  <a:cubicBezTo>
                    <a:pt x="2511" y="1731"/>
                    <a:pt x="2372" y="1758"/>
                    <a:pt x="2260" y="1814"/>
                  </a:cubicBezTo>
                  <a:cubicBezTo>
                    <a:pt x="2372" y="1954"/>
                    <a:pt x="2595" y="1954"/>
                    <a:pt x="2483" y="2149"/>
                  </a:cubicBezTo>
                  <a:cubicBezTo>
                    <a:pt x="2344" y="2149"/>
                    <a:pt x="2037" y="1982"/>
                    <a:pt x="1842" y="1954"/>
                  </a:cubicBezTo>
                  <a:cubicBezTo>
                    <a:pt x="1674" y="1926"/>
                    <a:pt x="1479" y="1926"/>
                    <a:pt x="1284" y="1870"/>
                  </a:cubicBezTo>
                  <a:cubicBezTo>
                    <a:pt x="837" y="2010"/>
                    <a:pt x="224" y="2121"/>
                    <a:pt x="0" y="2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 flipH="1">
              <a:off x="2832685" y="1511706"/>
              <a:ext cx="381877" cy="387927"/>
            </a:xfrm>
            <a:custGeom>
              <a:avLst/>
              <a:gdLst/>
              <a:ahLst/>
              <a:cxnLst/>
              <a:rect l="l" t="t" r="r" b="b"/>
              <a:pathLst>
                <a:path w="5302" h="5386" extrusionOk="0">
                  <a:moveTo>
                    <a:pt x="5162" y="3906"/>
                  </a:moveTo>
                  <a:cubicBezTo>
                    <a:pt x="4213" y="4269"/>
                    <a:pt x="3544" y="4046"/>
                    <a:pt x="3125" y="3683"/>
                  </a:cubicBezTo>
                  <a:cubicBezTo>
                    <a:pt x="2930" y="3460"/>
                    <a:pt x="2791" y="3209"/>
                    <a:pt x="2679" y="2986"/>
                  </a:cubicBezTo>
                  <a:cubicBezTo>
                    <a:pt x="2567" y="2707"/>
                    <a:pt x="2567" y="2428"/>
                    <a:pt x="2623" y="2177"/>
                  </a:cubicBezTo>
                  <a:cubicBezTo>
                    <a:pt x="2679" y="1647"/>
                    <a:pt x="2958" y="1172"/>
                    <a:pt x="3488" y="1033"/>
                  </a:cubicBezTo>
                  <a:cubicBezTo>
                    <a:pt x="3628" y="837"/>
                    <a:pt x="3823" y="670"/>
                    <a:pt x="4074" y="614"/>
                  </a:cubicBezTo>
                  <a:cubicBezTo>
                    <a:pt x="4102" y="531"/>
                    <a:pt x="4158" y="503"/>
                    <a:pt x="4158" y="419"/>
                  </a:cubicBezTo>
                  <a:cubicBezTo>
                    <a:pt x="4185" y="391"/>
                    <a:pt x="4185" y="363"/>
                    <a:pt x="4213" y="335"/>
                  </a:cubicBezTo>
                  <a:cubicBezTo>
                    <a:pt x="3962" y="224"/>
                    <a:pt x="3739" y="252"/>
                    <a:pt x="3516" y="279"/>
                  </a:cubicBezTo>
                  <a:cubicBezTo>
                    <a:pt x="3460" y="363"/>
                    <a:pt x="3376" y="391"/>
                    <a:pt x="3321" y="419"/>
                  </a:cubicBezTo>
                  <a:cubicBezTo>
                    <a:pt x="2930" y="670"/>
                    <a:pt x="2651" y="893"/>
                    <a:pt x="2372" y="1228"/>
                  </a:cubicBezTo>
                  <a:cubicBezTo>
                    <a:pt x="1981" y="1730"/>
                    <a:pt x="2009" y="2065"/>
                    <a:pt x="1954" y="2567"/>
                  </a:cubicBezTo>
                  <a:cubicBezTo>
                    <a:pt x="1954" y="2623"/>
                    <a:pt x="1926" y="2735"/>
                    <a:pt x="1926" y="2790"/>
                  </a:cubicBezTo>
                  <a:cubicBezTo>
                    <a:pt x="1870" y="2902"/>
                    <a:pt x="1870" y="2930"/>
                    <a:pt x="1786" y="2930"/>
                  </a:cubicBezTo>
                  <a:cubicBezTo>
                    <a:pt x="1702" y="2651"/>
                    <a:pt x="1786" y="2065"/>
                    <a:pt x="1814" y="1758"/>
                  </a:cubicBezTo>
                  <a:cubicBezTo>
                    <a:pt x="1926" y="1256"/>
                    <a:pt x="2093" y="1200"/>
                    <a:pt x="2233" y="921"/>
                  </a:cubicBezTo>
                  <a:cubicBezTo>
                    <a:pt x="2121" y="949"/>
                    <a:pt x="2009" y="1061"/>
                    <a:pt x="1926" y="1116"/>
                  </a:cubicBezTo>
                  <a:cubicBezTo>
                    <a:pt x="1814" y="1200"/>
                    <a:pt x="1702" y="1256"/>
                    <a:pt x="1563" y="1340"/>
                  </a:cubicBezTo>
                  <a:cubicBezTo>
                    <a:pt x="1312" y="1479"/>
                    <a:pt x="1117" y="1619"/>
                    <a:pt x="1005" y="1814"/>
                  </a:cubicBezTo>
                  <a:cubicBezTo>
                    <a:pt x="559" y="2735"/>
                    <a:pt x="1396" y="3069"/>
                    <a:pt x="1172" y="3432"/>
                  </a:cubicBezTo>
                  <a:cubicBezTo>
                    <a:pt x="1089" y="3432"/>
                    <a:pt x="1033" y="3320"/>
                    <a:pt x="1005" y="3209"/>
                  </a:cubicBezTo>
                  <a:cubicBezTo>
                    <a:pt x="949" y="3125"/>
                    <a:pt x="893" y="3069"/>
                    <a:pt x="838" y="3014"/>
                  </a:cubicBezTo>
                  <a:cubicBezTo>
                    <a:pt x="587" y="2707"/>
                    <a:pt x="670" y="2567"/>
                    <a:pt x="587" y="2456"/>
                  </a:cubicBezTo>
                  <a:lnTo>
                    <a:pt x="587" y="2205"/>
                  </a:lnTo>
                  <a:cubicBezTo>
                    <a:pt x="614" y="2177"/>
                    <a:pt x="614" y="2037"/>
                    <a:pt x="670" y="1953"/>
                  </a:cubicBezTo>
                  <a:cubicBezTo>
                    <a:pt x="838" y="1312"/>
                    <a:pt x="1368" y="1200"/>
                    <a:pt x="1814" y="893"/>
                  </a:cubicBezTo>
                  <a:cubicBezTo>
                    <a:pt x="2093" y="698"/>
                    <a:pt x="2344" y="558"/>
                    <a:pt x="2651" y="419"/>
                  </a:cubicBezTo>
                  <a:cubicBezTo>
                    <a:pt x="2763" y="363"/>
                    <a:pt x="2902" y="335"/>
                    <a:pt x="3042" y="252"/>
                  </a:cubicBezTo>
                  <a:cubicBezTo>
                    <a:pt x="2623" y="0"/>
                    <a:pt x="2121" y="112"/>
                    <a:pt x="2093" y="140"/>
                  </a:cubicBezTo>
                  <a:lnTo>
                    <a:pt x="2065" y="140"/>
                  </a:lnTo>
                  <a:lnTo>
                    <a:pt x="2065" y="140"/>
                  </a:lnTo>
                  <a:cubicBezTo>
                    <a:pt x="2065" y="140"/>
                    <a:pt x="1396" y="252"/>
                    <a:pt x="949" y="949"/>
                  </a:cubicBezTo>
                  <a:cubicBezTo>
                    <a:pt x="838" y="1116"/>
                    <a:pt x="726" y="1256"/>
                    <a:pt x="614" y="1395"/>
                  </a:cubicBezTo>
                  <a:cubicBezTo>
                    <a:pt x="280" y="1898"/>
                    <a:pt x="1" y="2316"/>
                    <a:pt x="112" y="2790"/>
                  </a:cubicBezTo>
                  <a:cubicBezTo>
                    <a:pt x="196" y="3125"/>
                    <a:pt x="308" y="3488"/>
                    <a:pt x="531" y="3851"/>
                  </a:cubicBezTo>
                  <a:cubicBezTo>
                    <a:pt x="726" y="4185"/>
                    <a:pt x="1033" y="4464"/>
                    <a:pt x="1507" y="4604"/>
                  </a:cubicBezTo>
                  <a:cubicBezTo>
                    <a:pt x="1814" y="4715"/>
                    <a:pt x="2065" y="4855"/>
                    <a:pt x="2288" y="4967"/>
                  </a:cubicBezTo>
                  <a:cubicBezTo>
                    <a:pt x="2791" y="5218"/>
                    <a:pt x="3181" y="5385"/>
                    <a:pt x="3683" y="5218"/>
                  </a:cubicBezTo>
                  <a:cubicBezTo>
                    <a:pt x="3990" y="5106"/>
                    <a:pt x="4185" y="4939"/>
                    <a:pt x="4325" y="4827"/>
                  </a:cubicBezTo>
                  <a:cubicBezTo>
                    <a:pt x="4353" y="4799"/>
                    <a:pt x="4381" y="4799"/>
                    <a:pt x="4381" y="4743"/>
                  </a:cubicBezTo>
                  <a:cubicBezTo>
                    <a:pt x="3907" y="4743"/>
                    <a:pt x="3349" y="4660"/>
                    <a:pt x="3181" y="4576"/>
                  </a:cubicBezTo>
                  <a:cubicBezTo>
                    <a:pt x="2791" y="4464"/>
                    <a:pt x="2484" y="4548"/>
                    <a:pt x="2149" y="4381"/>
                  </a:cubicBezTo>
                  <a:cubicBezTo>
                    <a:pt x="1981" y="4269"/>
                    <a:pt x="1535" y="4018"/>
                    <a:pt x="1591" y="3739"/>
                  </a:cubicBezTo>
                  <a:cubicBezTo>
                    <a:pt x="1702" y="3711"/>
                    <a:pt x="1730" y="3767"/>
                    <a:pt x="1786" y="3823"/>
                  </a:cubicBezTo>
                  <a:cubicBezTo>
                    <a:pt x="1898" y="3962"/>
                    <a:pt x="2093" y="4046"/>
                    <a:pt x="2260" y="4130"/>
                  </a:cubicBezTo>
                  <a:cubicBezTo>
                    <a:pt x="2567" y="4269"/>
                    <a:pt x="2874" y="4185"/>
                    <a:pt x="3209" y="4297"/>
                  </a:cubicBezTo>
                  <a:cubicBezTo>
                    <a:pt x="4185" y="4548"/>
                    <a:pt x="4632" y="4520"/>
                    <a:pt x="4883" y="4464"/>
                  </a:cubicBezTo>
                  <a:cubicBezTo>
                    <a:pt x="5050" y="4381"/>
                    <a:pt x="5301" y="4157"/>
                    <a:pt x="5162" y="39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 flipH="1">
              <a:off x="2575481" y="1437375"/>
              <a:ext cx="428045" cy="375826"/>
            </a:xfrm>
            <a:custGeom>
              <a:avLst/>
              <a:gdLst/>
              <a:ahLst/>
              <a:cxnLst/>
              <a:rect l="l" t="t" r="r" b="b"/>
              <a:pathLst>
                <a:path w="5943" h="5218" extrusionOk="0">
                  <a:moveTo>
                    <a:pt x="2399" y="3822"/>
                  </a:moveTo>
                  <a:cubicBezTo>
                    <a:pt x="2288" y="4018"/>
                    <a:pt x="1981" y="4325"/>
                    <a:pt x="1451" y="4297"/>
                  </a:cubicBezTo>
                  <a:cubicBezTo>
                    <a:pt x="1395" y="4297"/>
                    <a:pt x="1367" y="4241"/>
                    <a:pt x="1367" y="4185"/>
                  </a:cubicBezTo>
                  <a:cubicBezTo>
                    <a:pt x="1367" y="4101"/>
                    <a:pt x="1395" y="4073"/>
                    <a:pt x="1451" y="4073"/>
                  </a:cubicBezTo>
                  <a:cubicBezTo>
                    <a:pt x="1841" y="4073"/>
                    <a:pt x="2092" y="3878"/>
                    <a:pt x="2204" y="3767"/>
                  </a:cubicBezTo>
                  <a:cubicBezTo>
                    <a:pt x="2092" y="3739"/>
                    <a:pt x="1981" y="3739"/>
                    <a:pt x="1925" y="3739"/>
                  </a:cubicBezTo>
                  <a:cubicBezTo>
                    <a:pt x="1841" y="3739"/>
                    <a:pt x="1813" y="3655"/>
                    <a:pt x="1813" y="3627"/>
                  </a:cubicBezTo>
                  <a:cubicBezTo>
                    <a:pt x="1813" y="3543"/>
                    <a:pt x="1841" y="3516"/>
                    <a:pt x="1925" y="3516"/>
                  </a:cubicBezTo>
                  <a:cubicBezTo>
                    <a:pt x="2009" y="3516"/>
                    <a:pt x="2120" y="3516"/>
                    <a:pt x="2260" y="3543"/>
                  </a:cubicBezTo>
                  <a:lnTo>
                    <a:pt x="2567" y="3655"/>
                  </a:lnTo>
                  <a:cubicBezTo>
                    <a:pt x="2790" y="3767"/>
                    <a:pt x="2985" y="3794"/>
                    <a:pt x="3208" y="3794"/>
                  </a:cubicBezTo>
                  <a:cubicBezTo>
                    <a:pt x="3404" y="3794"/>
                    <a:pt x="3655" y="3739"/>
                    <a:pt x="3906" y="3655"/>
                  </a:cubicBezTo>
                  <a:cubicBezTo>
                    <a:pt x="4185" y="3543"/>
                    <a:pt x="4492" y="3655"/>
                    <a:pt x="4799" y="3794"/>
                  </a:cubicBezTo>
                  <a:cubicBezTo>
                    <a:pt x="5133" y="3906"/>
                    <a:pt x="5440" y="3990"/>
                    <a:pt x="5691" y="3934"/>
                  </a:cubicBezTo>
                  <a:cubicBezTo>
                    <a:pt x="5775" y="3906"/>
                    <a:pt x="5887" y="3822"/>
                    <a:pt x="5915" y="3739"/>
                  </a:cubicBezTo>
                  <a:cubicBezTo>
                    <a:pt x="5943" y="3655"/>
                    <a:pt x="5943" y="3599"/>
                    <a:pt x="5943" y="3516"/>
                  </a:cubicBezTo>
                  <a:cubicBezTo>
                    <a:pt x="5943" y="3460"/>
                    <a:pt x="5915" y="3376"/>
                    <a:pt x="5859" y="3320"/>
                  </a:cubicBezTo>
                  <a:cubicBezTo>
                    <a:pt x="5747" y="3181"/>
                    <a:pt x="5496" y="3069"/>
                    <a:pt x="5161" y="3041"/>
                  </a:cubicBezTo>
                  <a:cubicBezTo>
                    <a:pt x="4603" y="2985"/>
                    <a:pt x="4296" y="2846"/>
                    <a:pt x="4157" y="2651"/>
                  </a:cubicBezTo>
                  <a:cubicBezTo>
                    <a:pt x="3962" y="2427"/>
                    <a:pt x="4018" y="2204"/>
                    <a:pt x="4073" y="1981"/>
                  </a:cubicBezTo>
                  <a:cubicBezTo>
                    <a:pt x="4101" y="1842"/>
                    <a:pt x="4213" y="1674"/>
                    <a:pt x="4352" y="1451"/>
                  </a:cubicBezTo>
                  <a:cubicBezTo>
                    <a:pt x="4492" y="1284"/>
                    <a:pt x="4659" y="1116"/>
                    <a:pt x="4827" y="977"/>
                  </a:cubicBezTo>
                  <a:cubicBezTo>
                    <a:pt x="5217" y="670"/>
                    <a:pt x="5329" y="419"/>
                    <a:pt x="5329" y="251"/>
                  </a:cubicBezTo>
                  <a:cubicBezTo>
                    <a:pt x="5329" y="168"/>
                    <a:pt x="5301" y="112"/>
                    <a:pt x="5217" y="56"/>
                  </a:cubicBezTo>
                  <a:cubicBezTo>
                    <a:pt x="5161" y="0"/>
                    <a:pt x="5022" y="0"/>
                    <a:pt x="4882" y="0"/>
                  </a:cubicBezTo>
                  <a:cubicBezTo>
                    <a:pt x="4520" y="28"/>
                    <a:pt x="4101" y="196"/>
                    <a:pt x="3850" y="670"/>
                  </a:cubicBezTo>
                  <a:cubicBezTo>
                    <a:pt x="3906" y="698"/>
                    <a:pt x="3906" y="726"/>
                    <a:pt x="3934" y="809"/>
                  </a:cubicBezTo>
                  <a:cubicBezTo>
                    <a:pt x="3962" y="949"/>
                    <a:pt x="3962" y="1116"/>
                    <a:pt x="3934" y="1256"/>
                  </a:cubicBezTo>
                  <a:cubicBezTo>
                    <a:pt x="3739" y="1730"/>
                    <a:pt x="2846" y="1674"/>
                    <a:pt x="2846" y="1674"/>
                  </a:cubicBezTo>
                  <a:cubicBezTo>
                    <a:pt x="2790" y="1674"/>
                    <a:pt x="2762" y="1590"/>
                    <a:pt x="2762" y="1563"/>
                  </a:cubicBezTo>
                  <a:cubicBezTo>
                    <a:pt x="2762" y="1507"/>
                    <a:pt x="2818" y="1451"/>
                    <a:pt x="2902" y="1451"/>
                  </a:cubicBezTo>
                  <a:cubicBezTo>
                    <a:pt x="2902" y="1451"/>
                    <a:pt x="3627" y="1535"/>
                    <a:pt x="3766" y="1172"/>
                  </a:cubicBezTo>
                  <a:cubicBezTo>
                    <a:pt x="3794" y="1060"/>
                    <a:pt x="3794" y="977"/>
                    <a:pt x="3766" y="865"/>
                  </a:cubicBezTo>
                  <a:cubicBezTo>
                    <a:pt x="3739" y="753"/>
                    <a:pt x="3655" y="698"/>
                    <a:pt x="3543" y="670"/>
                  </a:cubicBezTo>
                  <a:cubicBezTo>
                    <a:pt x="3487" y="614"/>
                    <a:pt x="3376" y="586"/>
                    <a:pt x="3264" y="558"/>
                  </a:cubicBezTo>
                  <a:cubicBezTo>
                    <a:pt x="3181" y="558"/>
                    <a:pt x="3069" y="558"/>
                    <a:pt x="2957" y="614"/>
                  </a:cubicBezTo>
                  <a:cubicBezTo>
                    <a:pt x="2567" y="753"/>
                    <a:pt x="2399" y="1200"/>
                    <a:pt x="2260" y="1479"/>
                  </a:cubicBezTo>
                  <a:cubicBezTo>
                    <a:pt x="2232" y="1563"/>
                    <a:pt x="2204" y="1618"/>
                    <a:pt x="2204" y="1674"/>
                  </a:cubicBezTo>
                  <a:cubicBezTo>
                    <a:pt x="2148" y="1730"/>
                    <a:pt x="2092" y="1730"/>
                    <a:pt x="2009" y="1730"/>
                  </a:cubicBezTo>
                  <a:cubicBezTo>
                    <a:pt x="1953" y="1702"/>
                    <a:pt x="1953" y="1618"/>
                    <a:pt x="1981" y="1590"/>
                  </a:cubicBezTo>
                  <a:cubicBezTo>
                    <a:pt x="1981" y="1563"/>
                    <a:pt x="2009" y="1479"/>
                    <a:pt x="2065" y="1423"/>
                  </a:cubicBezTo>
                  <a:cubicBezTo>
                    <a:pt x="2065" y="1395"/>
                    <a:pt x="2092" y="1339"/>
                    <a:pt x="2092" y="1339"/>
                  </a:cubicBezTo>
                  <a:cubicBezTo>
                    <a:pt x="1981" y="1339"/>
                    <a:pt x="1841" y="1423"/>
                    <a:pt x="1730" y="1479"/>
                  </a:cubicBezTo>
                  <a:lnTo>
                    <a:pt x="1702" y="1479"/>
                  </a:lnTo>
                  <a:cubicBezTo>
                    <a:pt x="1674" y="1535"/>
                    <a:pt x="1590" y="1563"/>
                    <a:pt x="1562" y="1618"/>
                  </a:cubicBezTo>
                  <a:cubicBezTo>
                    <a:pt x="1534" y="1702"/>
                    <a:pt x="1507" y="1758"/>
                    <a:pt x="1451" y="1814"/>
                  </a:cubicBezTo>
                  <a:lnTo>
                    <a:pt x="1451" y="1814"/>
                  </a:lnTo>
                  <a:cubicBezTo>
                    <a:pt x="1395" y="1981"/>
                    <a:pt x="1311" y="2232"/>
                    <a:pt x="1283" y="2427"/>
                  </a:cubicBezTo>
                  <a:cubicBezTo>
                    <a:pt x="1255" y="2679"/>
                    <a:pt x="1255" y="2930"/>
                    <a:pt x="1283" y="3097"/>
                  </a:cubicBezTo>
                  <a:cubicBezTo>
                    <a:pt x="1311" y="3153"/>
                    <a:pt x="1367" y="3209"/>
                    <a:pt x="1395" y="3237"/>
                  </a:cubicBezTo>
                  <a:lnTo>
                    <a:pt x="1395" y="3237"/>
                  </a:lnTo>
                  <a:lnTo>
                    <a:pt x="1395" y="3237"/>
                  </a:lnTo>
                  <a:cubicBezTo>
                    <a:pt x="1423" y="3264"/>
                    <a:pt x="1507" y="3264"/>
                    <a:pt x="1562" y="3264"/>
                  </a:cubicBezTo>
                  <a:cubicBezTo>
                    <a:pt x="1646" y="3264"/>
                    <a:pt x="1702" y="3237"/>
                    <a:pt x="1730" y="3209"/>
                  </a:cubicBezTo>
                  <a:cubicBezTo>
                    <a:pt x="1813" y="3125"/>
                    <a:pt x="1869" y="3069"/>
                    <a:pt x="1925" y="2958"/>
                  </a:cubicBezTo>
                  <a:cubicBezTo>
                    <a:pt x="1981" y="2762"/>
                    <a:pt x="1981" y="2567"/>
                    <a:pt x="2009" y="2427"/>
                  </a:cubicBezTo>
                  <a:cubicBezTo>
                    <a:pt x="2065" y="2204"/>
                    <a:pt x="2092" y="1981"/>
                    <a:pt x="2232" y="1869"/>
                  </a:cubicBezTo>
                  <a:cubicBezTo>
                    <a:pt x="2260" y="1842"/>
                    <a:pt x="2344" y="1842"/>
                    <a:pt x="2399" y="1869"/>
                  </a:cubicBezTo>
                  <a:cubicBezTo>
                    <a:pt x="2427" y="1925"/>
                    <a:pt x="2427" y="1981"/>
                    <a:pt x="2399" y="2065"/>
                  </a:cubicBezTo>
                  <a:cubicBezTo>
                    <a:pt x="2344" y="2093"/>
                    <a:pt x="2344" y="2204"/>
                    <a:pt x="2288" y="2288"/>
                  </a:cubicBezTo>
                  <a:lnTo>
                    <a:pt x="2399" y="2204"/>
                  </a:lnTo>
                  <a:cubicBezTo>
                    <a:pt x="2539" y="2093"/>
                    <a:pt x="2706" y="1953"/>
                    <a:pt x="2929" y="2065"/>
                  </a:cubicBezTo>
                  <a:cubicBezTo>
                    <a:pt x="2929" y="2148"/>
                    <a:pt x="2818" y="2148"/>
                    <a:pt x="2762" y="2232"/>
                  </a:cubicBezTo>
                  <a:cubicBezTo>
                    <a:pt x="2567" y="2344"/>
                    <a:pt x="2344" y="2595"/>
                    <a:pt x="2260" y="2790"/>
                  </a:cubicBezTo>
                  <a:cubicBezTo>
                    <a:pt x="2371" y="2762"/>
                    <a:pt x="2427" y="2679"/>
                    <a:pt x="2567" y="2651"/>
                  </a:cubicBezTo>
                  <a:cubicBezTo>
                    <a:pt x="2790" y="2567"/>
                    <a:pt x="3320" y="2567"/>
                    <a:pt x="3487" y="2679"/>
                  </a:cubicBezTo>
                  <a:cubicBezTo>
                    <a:pt x="3460" y="2818"/>
                    <a:pt x="3348" y="2818"/>
                    <a:pt x="3125" y="2818"/>
                  </a:cubicBezTo>
                  <a:cubicBezTo>
                    <a:pt x="2511" y="2818"/>
                    <a:pt x="2399" y="3013"/>
                    <a:pt x="2204" y="3097"/>
                  </a:cubicBezTo>
                  <a:cubicBezTo>
                    <a:pt x="2148" y="3237"/>
                    <a:pt x="2065" y="3348"/>
                    <a:pt x="1981" y="3404"/>
                  </a:cubicBezTo>
                  <a:cubicBezTo>
                    <a:pt x="1869" y="3488"/>
                    <a:pt x="1758" y="3516"/>
                    <a:pt x="1674" y="3543"/>
                  </a:cubicBezTo>
                  <a:lnTo>
                    <a:pt x="1534" y="3543"/>
                  </a:lnTo>
                  <a:cubicBezTo>
                    <a:pt x="1534" y="3822"/>
                    <a:pt x="1507" y="4297"/>
                    <a:pt x="1116" y="4436"/>
                  </a:cubicBezTo>
                  <a:cubicBezTo>
                    <a:pt x="865" y="4492"/>
                    <a:pt x="698" y="4436"/>
                    <a:pt x="558" y="4241"/>
                  </a:cubicBezTo>
                  <a:cubicBezTo>
                    <a:pt x="446" y="4157"/>
                    <a:pt x="363" y="3962"/>
                    <a:pt x="335" y="3794"/>
                  </a:cubicBezTo>
                  <a:cubicBezTo>
                    <a:pt x="307" y="3627"/>
                    <a:pt x="307" y="3404"/>
                    <a:pt x="307" y="3209"/>
                  </a:cubicBezTo>
                  <a:cubicBezTo>
                    <a:pt x="335" y="2958"/>
                    <a:pt x="363" y="2706"/>
                    <a:pt x="474" y="2511"/>
                  </a:cubicBezTo>
                  <a:cubicBezTo>
                    <a:pt x="223" y="2679"/>
                    <a:pt x="56" y="2985"/>
                    <a:pt x="28" y="3348"/>
                  </a:cubicBezTo>
                  <a:cubicBezTo>
                    <a:pt x="0" y="3599"/>
                    <a:pt x="28" y="3822"/>
                    <a:pt x="112" y="4073"/>
                  </a:cubicBezTo>
                  <a:cubicBezTo>
                    <a:pt x="167" y="4325"/>
                    <a:pt x="307" y="4520"/>
                    <a:pt x="474" y="4715"/>
                  </a:cubicBezTo>
                  <a:cubicBezTo>
                    <a:pt x="865" y="5050"/>
                    <a:pt x="1507" y="5217"/>
                    <a:pt x="2371" y="4883"/>
                  </a:cubicBezTo>
                  <a:lnTo>
                    <a:pt x="2399" y="4883"/>
                  </a:lnTo>
                  <a:cubicBezTo>
                    <a:pt x="2427" y="4883"/>
                    <a:pt x="2846" y="4799"/>
                    <a:pt x="3041" y="4213"/>
                  </a:cubicBezTo>
                  <a:cubicBezTo>
                    <a:pt x="2706" y="3962"/>
                    <a:pt x="2567" y="3934"/>
                    <a:pt x="2399" y="3822"/>
                  </a:cubicBezTo>
                  <a:cubicBezTo>
                    <a:pt x="2399" y="3878"/>
                    <a:pt x="2399" y="3878"/>
                    <a:pt x="2399" y="3822"/>
                  </a:cubicBezTo>
                  <a:close/>
                </a:path>
              </a:pathLst>
            </a:custGeom>
            <a:solidFill>
              <a:srgbClr val="FD5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 flipH="1">
              <a:off x="1488383" y="1610166"/>
              <a:ext cx="46240" cy="132670"/>
            </a:xfrm>
            <a:custGeom>
              <a:avLst/>
              <a:gdLst/>
              <a:ahLst/>
              <a:cxnLst/>
              <a:rect l="l" t="t" r="r" b="b"/>
              <a:pathLst>
                <a:path w="642" h="1842" extrusionOk="0">
                  <a:moveTo>
                    <a:pt x="223" y="1814"/>
                  </a:moveTo>
                  <a:cubicBezTo>
                    <a:pt x="279" y="1479"/>
                    <a:pt x="391" y="1061"/>
                    <a:pt x="502" y="642"/>
                  </a:cubicBezTo>
                  <a:cubicBezTo>
                    <a:pt x="530" y="447"/>
                    <a:pt x="558" y="307"/>
                    <a:pt x="642" y="140"/>
                  </a:cubicBezTo>
                  <a:lnTo>
                    <a:pt x="502" y="1"/>
                  </a:lnTo>
                  <a:cubicBezTo>
                    <a:pt x="391" y="307"/>
                    <a:pt x="307" y="642"/>
                    <a:pt x="223" y="949"/>
                  </a:cubicBezTo>
                  <a:cubicBezTo>
                    <a:pt x="140" y="1256"/>
                    <a:pt x="56" y="1535"/>
                    <a:pt x="0" y="1842"/>
                  </a:cubicBezTo>
                  <a:cubicBezTo>
                    <a:pt x="84" y="1842"/>
                    <a:pt x="140" y="1842"/>
                    <a:pt x="223" y="18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 flipH="1">
              <a:off x="1454171" y="1636311"/>
              <a:ext cx="44295" cy="96514"/>
            </a:xfrm>
            <a:custGeom>
              <a:avLst/>
              <a:gdLst/>
              <a:ahLst/>
              <a:cxnLst/>
              <a:rect l="l" t="t" r="r" b="b"/>
              <a:pathLst>
                <a:path w="615" h="1340" extrusionOk="0">
                  <a:moveTo>
                    <a:pt x="307" y="0"/>
                  </a:moveTo>
                  <a:cubicBezTo>
                    <a:pt x="279" y="84"/>
                    <a:pt x="224" y="196"/>
                    <a:pt x="224" y="335"/>
                  </a:cubicBezTo>
                  <a:cubicBezTo>
                    <a:pt x="140" y="698"/>
                    <a:pt x="56" y="1032"/>
                    <a:pt x="0" y="1339"/>
                  </a:cubicBezTo>
                  <a:cubicBezTo>
                    <a:pt x="224" y="1256"/>
                    <a:pt x="363" y="1144"/>
                    <a:pt x="475" y="1005"/>
                  </a:cubicBezTo>
                  <a:cubicBezTo>
                    <a:pt x="586" y="865"/>
                    <a:pt x="614" y="698"/>
                    <a:pt x="614" y="558"/>
                  </a:cubicBezTo>
                  <a:cubicBezTo>
                    <a:pt x="614" y="475"/>
                    <a:pt x="586" y="419"/>
                    <a:pt x="586" y="335"/>
                  </a:cubicBezTo>
                  <a:cubicBezTo>
                    <a:pt x="475" y="196"/>
                    <a:pt x="419" y="84"/>
                    <a:pt x="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 flipH="1">
              <a:off x="1331583" y="1356994"/>
              <a:ext cx="122659" cy="132670"/>
            </a:xfrm>
            <a:custGeom>
              <a:avLst/>
              <a:gdLst/>
              <a:ahLst/>
              <a:cxnLst/>
              <a:rect l="l" t="t" r="r" b="b"/>
              <a:pathLst>
                <a:path w="1703" h="1842" extrusionOk="0">
                  <a:moveTo>
                    <a:pt x="1479" y="0"/>
                  </a:moveTo>
                  <a:cubicBezTo>
                    <a:pt x="1228" y="140"/>
                    <a:pt x="949" y="335"/>
                    <a:pt x="670" y="698"/>
                  </a:cubicBezTo>
                  <a:cubicBezTo>
                    <a:pt x="419" y="977"/>
                    <a:pt x="168" y="1312"/>
                    <a:pt x="0" y="1730"/>
                  </a:cubicBezTo>
                  <a:cubicBezTo>
                    <a:pt x="28" y="1786"/>
                    <a:pt x="84" y="1814"/>
                    <a:pt x="84" y="1842"/>
                  </a:cubicBezTo>
                  <a:cubicBezTo>
                    <a:pt x="586" y="865"/>
                    <a:pt x="1423" y="391"/>
                    <a:pt x="1702" y="251"/>
                  </a:cubicBezTo>
                  <a:cubicBezTo>
                    <a:pt x="1646" y="112"/>
                    <a:pt x="1535" y="28"/>
                    <a:pt x="1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 flipH="1">
              <a:off x="1426082" y="1879471"/>
              <a:ext cx="122659" cy="134687"/>
            </a:xfrm>
            <a:custGeom>
              <a:avLst/>
              <a:gdLst/>
              <a:ahLst/>
              <a:cxnLst/>
              <a:rect l="l" t="t" r="r" b="b"/>
              <a:pathLst>
                <a:path w="1703" h="1870" extrusionOk="0">
                  <a:moveTo>
                    <a:pt x="1703" y="1562"/>
                  </a:moveTo>
                  <a:cubicBezTo>
                    <a:pt x="1424" y="1507"/>
                    <a:pt x="1145" y="1367"/>
                    <a:pt x="894" y="1088"/>
                  </a:cubicBezTo>
                  <a:cubicBezTo>
                    <a:pt x="643" y="837"/>
                    <a:pt x="447" y="446"/>
                    <a:pt x="336" y="0"/>
                  </a:cubicBezTo>
                  <a:cubicBezTo>
                    <a:pt x="224" y="28"/>
                    <a:pt x="140" y="112"/>
                    <a:pt x="1" y="140"/>
                  </a:cubicBezTo>
                  <a:cubicBezTo>
                    <a:pt x="364" y="1395"/>
                    <a:pt x="1284" y="1786"/>
                    <a:pt x="1591" y="1869"/>
                  </a:cubicBezTo>
                  <a:cubicBezTo>
                    <a:pt x="1619" y="1730"/>
                    <a:pt x="1675" y="1646"/>
                    <a:pt x="1703" y="15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 flipH="1">
              <a:off x="1194953" y="1851309"/>
              <a:ext cx="313597" cy="168827"/>
            </a:xfrm>
            <a:custGeom>
              <a:avLst/>
              <a:gdLst/>
              <a:ahLst/>
              <a:cxnLst/>
              <a:rect l="l" t="t" r="r" b="b"/>
              <a:pathLst>
                <a:path w="4354" h="2344" extrusionOk="0">
                  <a:moveTo>
                    <a:pt x="4353" y="2344"/>
                  </a:moveTo>
                  <a:cubicBezTo>
                    <a:pt x="4130" y="2121"/>
                    <a:pt x="3963" y="1786"/>
                    <a:pt x="4074" y="1256"/>
                  </a:cubicBezTo>
                  <a:lnTo>
                    <a:pt x="4074" y="1200"/>
                  </a:lnTo>
                  <a:cubicBezTo>
                    <a:pt x="3795" y="1144"/>
                    <a:pt x="3237" y="977"/>
                    <a:pt x="2847" y="224"/>
                  </a:cubicBezTo>
                  <a:cubicBezTo>
                    <a:pt x="2819" y="224"/>
                    <a:pt x="2819" y="224"/>
                    <a:pt x="2791" y="168"/>
                  </a:cubicBezTo>
                  <a:cubicBezTo>
                    <a:pt x="2568" y="252"/>
                    <a:pt x="2372" y="279"/>
                    <a:pt x="2149" y="279"/>
                  </a:cubicBezTo>
                  <a:cubicBezTo>
                    <a:pt x="1759" y="279"/>
                    <a:pt x="1424" y="168"/>
                    <a:pt x="1005" y="84"/>
                  </a:cubicBezTo>
                  <a:cubicBezTo>
                    <a:pt x="726" y="0"/>
                    <a:pt x="364" y="112"/>
                    <a:pt x="1" y="252"/>
                  </a:cubicBezTo>
                  <a:cubicBezTo>
                    <a:pt x="85" y="670"/>
                    <a:pt x="280" y="1005"/>
                    <a:pt x="475" y="1256"/>
                  </a:cubicBezTo>
                  <a:cubicBezTo>
                    <a:pt x="726" y="1535"/>
                    <a:pt x="1033" y="1674"/>
                    <a:pt x="1312" y="1674"/>
                  </a:cubicBezTo>
                  <a:lnTo>
                    <a:pt x="1312" y="1674"/>
                  </a:lnTo>
                  <a:cubicBezTo>
                    <a:pt x="1535" y="1702"/>
                    <a:pt x="1731" y="1563"/>
                    <a:pt x="1954" y="1507"/>
                  </a:cubicBezTo>
                  <a:lnTo>
                    <a:pt x="2149" y="1395"/>
                  </a:lnTo>
                  <a:cubicBezTo>
                    <a:pt x="2372" y="1256"/>
                    <a:pt x="2707" y="1200"/>
                    <a:pt x="2875" y="1144"/>
                  </a:cubicBezTo>
                  <a:cubicBezTo>
                    <a:pt x="2958" y="1116"/>
                    <a:pt x="3209" y="1005"/>
                    <a:pt x="3237" y="1116"/>
                  </a:cubicBezTo>
                  <a:cubicBezTo>
                    <a:pt x="3265" y="1228"/>
                    <a:pt x="3098" y="1340"/>
                    <a:pt x="2875" y="1423"/>
                  </a:cubicBezTo>
                  <a:cubicBezTo>
                    <a:pt x="2958" y="1479"/>
                    <a:pt x="2986" y="1535"/>
                    <a:pt x="3070" y="1646"/>
                  </a:cubicBezTo>
                  <a:cubicBezTo>
                    <a:pt x="3349" y="2037"/>
                    <a:pt x="3907" y="2204"/>
                    <a:pt x="4353" y="23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 flipH="1">
              <a:off x="728802" y="1666418"/>
              <a:ext cx="466218" cy="478318"/>
            </a:xfrm>
            <a:custGeom>
              <a:avLst/>
              <a:gdLst/>
              <a:ahLst/>
              <a:cxnLst/>
              <a:rect l="l" t="t" r="r" b="b"/>
              <a:pathLst>
                <a:path w="6473" h="6641" extrusionOk="0">
                  <a:moveTo>
                    <a:pt x="4938" y="642"/>
                  </a:moveTo>
                  <a:cubicBezTo>
                    <a:pt x="4883" y="614"/>
                    <a:pt x="4269" y="280"/>
                    <a:pt x="3711" y="336"/>
                  </a:cubicBezTo>
                  <a:lnTo>
                    <a:pt x="3767" y="363"/>
                  </a:lnTo>
                  <a:cubicBezTo>
                    <a:pt x="4129" y="726"/>
                    <a:pt x="4241" y="754"/>
                    <a:pt x="4687" y="1172"/>
                  </a:cubicBezTo>
                  <a:cubicBezTo>
                    <a:pt x="5301" y="1758"/>
                    <a:pt x="5775" y="3293"/>
                    <a:pt x="5496" y="4102"/>
                  </a:cubicBezTo>
                  <a:cubicBezTo>
                    <a:pt x="5440" y="4241"/>
                    <a:pt x="5440" y="4353"/>
                    <a:pt x="5329" y="4325"/>
                  </a:cubicBezTo>
                  <a:cubicBezTo>
                    <a:pt x="5301" y="4186"/>
                    <a:pt x="5357" y="3683"/>
                    <a:pt x="5329" y="3293"/>
                  </a:cubicBezTo>
                  <a:cubicBezTo>
                    <a:pt x="5301" y="2819"/>
                    <a:pt x="5078" y="2149"/>
                    <a:pt x="4827" y="1758"/>
                  </a:cubicBezTo>
                  <a:cubicBezTo>
                    <a:pt x="4743" y="1619"/>
                    <a:pt x="4492" y="1256"/>
                    <a:pt x="4380" y="1200"/>
                  </a:cubicBezTo>
                  <a:cubicBezTo>
                    <a:pt x="4408" y="1340"/>
                    <a:pt x="4464" y="1535"/>
                    <a:pt x="4492" y="1619"/>
                  </a:cubicBezTo>
                  <a:cubicBezTo>
                    <a:pt x="4604" y="2121"/>
                    <a:pt x="4520" y="2261"/>
                    <a:pt x="4548" y="2651"/>
                  </a:cubicBezTo>
                  <a:cubicBezTo>
                    <a:pt x="4548" y="2791"/>
                    <a:pt x="4604" y="3014"/>
                    <a:pt x="4408" y="3014"/>
                  </a:cubicBezTo>
                  <a:cubicBezTo>
                    <a:pt x="4325" y="2874"/>
                    <a:pt x="4325" y="2372"/>
                    <a:pt x="4269" y="2121"/>
                  </a:cubicBezTo>
                  <a:cubicBezTo>
                    <a:pt x="4185" y="1033"/>
                    <a:pt x="3767" y="614"/>
                    <a:pt x="3488" y="363"/>
                  </a:cubicBezTo>
                  <a:cubicBezTo>
                    <a:pt x="3488" y="363"/>
                    <a:pt x="3432" y="363"/>
                    <a:pt x="3432" y="336"/>
                  </a:cubicBezTo>
                  <a:cubicBezTo>
                    <a:pt x="3404" y="308"/>
                    <a:pt x="3125" y="140"/>
                    <a:pt x="2818" y="1"/>
                  </a:cubicBezTo>
                  <a:lnTo>
                    <a:pt x="2846" y="29"/>
                  </a:lnTo>
                  <a:cubicBezTo>
                    <a:pt x="3069" y="280"/>
                    <a:pt x="3292" y="559"/>
                    <a:pt x="3432" y="866"/>
                  </a:cubicBezTo>
                  <a:cubicBezTo>
                    <a:pt x="3627" y="1172"/>
                    <a:pt x="3794" y="2009"/>
                    <a:pt x="3822" y="2400"/>
                  </a:cubicBezTo>
                  <a:cubicBezTo>
                    <a:pt x="3906" y="3014"/>
                    <a:pt x="3822" y="3516"/>
                    <a:pt x="3432" y="3907"/>
                  </a:cubicBezTo>
                  <a:cubicBezTo>
                    <a:pt x="3125" y="4241"/>
                    <a:pt x="2595" y="4492"/>
                    <a:pt x="2093" y="4492"/>
                  </a:cubicBezTo>
                  <a:cubicBezTo>
                    <a:pt x="1423" y="4492"/>
                    <a:pt x="865" y="4520"/>
                    <a:pt x="279" y="4213"/>
                  </a:cubicBezTo>
                  <a:cubicBezTo>
                    <a:pt x="168" y="4130"/>
                    <a:pt x="56" y="4074"/>
                    <a:pt x="0" y="4046"/>
                  </a:cubicBezTo>
                  <a:cubicBezTo>
                    <a:pt x="0" y="4520"/>
                    <a:pt x="279" y="4744"/>
                    <a:pt x="474" y="4883"/>
                  </a:cubicBezTo>
                  <a:cubicBezTo>
                    <a:pt x="726" y="4911"/>
                    <a:pt x="1116" y="5023"/>
                    <a:pt x="1256" y="5050"/>
                  </a:cubicBezTo>
                  <a:cubicBezTo>
                    <a:pt x="1981" y="5162"/>
                    <a:pt x="2985" y="5078"/>
                    <a:pt x="3683" y="4799"/>
                  </a:cubicBezTo>
                  <a:cubicBezTo>
                    <a:pt x="3794" y="4771"/>
                    <a:pt x="3962" y="4660"/>
                    <a:pt x="4101" y="4688"/>
                  </a:cubicBezTo>
                  <a:cubicBezTo>
                    <a:pt x="4073" y="5162"/>
                    <a:pt x="2678" y="5357"/>
                    <a:pt x="2288" y="5357"/>
                  </a:cubicBezTo>
                  <a:cubicBezTo>
                    <a:pt x="1897" y="5357"/>
                    <a:pt x="1535" y="5357"/>
                    <a:pt x="1144" y="5302"/>
                  </a:cubicBezTo>
                  <a:cubicBezTo>
                    <a:pt x="1060" y="5302"/>
                    <a:pt x="1005" y="5246"/>
                    <a:pt x="893" y="5218"/>
                  </a:cubicBezTo>
                  <a:cubicBezTo>
                    <a:pt x="1060" y="5497"/>
                    <a:pt x="1451" y="5915"/>
                    <a:pt x="2009" y="6222"/>
                  </a:cubicBezTo>
                  <a:cubicBezTo>
                    <a:pt x="2818" y="6641"/>
                    <a:pt x="3962" y="6194"/>
                    <a:pt x="4966" y="5804"/>
                  </a:cubicBezTo>
                  <a:lnTo>
                    <a:pt x="5078" y="5776"/>
                  </a:lnTo>
                  <a:lnTo>
                    <a:pt x="5078" y="5776"/>
                  </a:lnTo>
                  <a:lnTo>
                    <a:pt x="5078" y="5776"/>
                  </a:lnTo>
                  <a:cubicBezTo>
                    <a:pt x="5636" y="5581"/>
                    <a:pt x="5915" y="5190"/>
                    <a:pt x="6054" y="4883"/>
                  </a:cubicBezTo>
                  <a:lnTo>
                    <a:pt x="5915" y="5023"/>
                  </a:lnTo>
                  <a:cubicBezTo>
                    <a:pt x="5468" y="5329"/>
                    <a:pt x="4464" y="5776"/>
                    <a:pt x="3906" y="5943"/>
                  </a:cubicBezTo>
                  <a:cubicBezTo>
                    <a:pt x="3683" y="6027"/>
                    <a:pt x="2706" y="6222"/>
                    <a:pt x="2706" y="5915"/>
                  </a:cubicBezTo>
                  <a:cubicBezTo>
                    <a:pt x="2930" y="5860"/>
                    <a:pt x="3125" y="5887"/>
                    <a:pt x="3376" y="5860"/>
                  </a:cubicBezTo>
                  <a:cubicBezTo>
                    <a:pt x="3822" y="5776"/>
                    <a:pt x="4492" y="5441"/>
                    <a:pt x="4938" y="5246"/>
                  </a:cubicBezTo>
                  <a:cubicBezTo>
                    <a:pt x="5915" y="4883"/>
                    <a:pt x="6194" y="4465"/>
                    <a:pt x="6333" y="4186"/>
                  </a:cubicBezTo>
                  <a:cubicBezTo>
                    <a:pt x="6417" y="3934"/>
                    <a:pt x="6473" y="3516"/>
                    <a:pt x="6445" y="2707"/>
                  </a:cubicBezTo>
                  <a:cubicBezTo>
                    <a:pt x="6333" y="1396"/>
                    <a:pt x="5078" y="698"/>
                    <a:pt x="4938" y="6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 flipH="1">
              <a:off x="845340" y="1455454"/>
              <a:ext cx="436111" cy="237178"/>
            </a:xfrm>
            <a:custGeom>
              <a:avLst/>
              <a:gdLst/>
              <a:ahLst/>
              <a:cxnLst/>
              <a:rect l="l" t="t" r="r" b="b"/>
              <a:pathLst>
                <a:path w="6055" h="3293" extrusionOk="0">
                  <a:moveTo>
                    <a:pt x="1172" y="0"/>
                  </a:moveTo>
                  <a:cubicBezTo>
                    <a:pt x="1089" y="28"/>
                    <a:pt x="977" y="28"/>
                    <a:pt x="893" y="56"/>
                  </a:cubicBezTo>
                  <a:cubicBezTo>
                    <a:pt x="642" y="168"/>
                    <a:pt x="280" y="502"/>
                    <a:pt x="1" y="642"/>
                  </a:cubicBezTo>
                  <a:cubicBezTo>
                    <a:pt x="140" y="809"/>
                    <a:pt x="280" y="1005"/>
                    <a:pt x="391" y="1172"/>
                  </a:cubicBezTo>
                  <a:cubicBezTo>
                    <a:pt x="642" y="1172"/>
                    <a:pt x="1312" y="1200"/>
                    <a:pt x="1674" y="1730"/>
                  </a:cubicBezTo>
                  <a:cubicBezTo>
                    <a:pt x="1730" y="1786"/>
                    <a:pt x="1786" y="1897"/>
                    <a:pt x="1814" y="2009"/>
                  </a:cubicBezTo>
                  <a:cubicBezTo>
                    <a:pt x="2037" y="2037"/>
                    <a:pt x="2205" y="2149"/>
                    <a:pt x="2372" y="2260"/>
                  </a:cubicBezTo>
                  <a:cubicBezTo>
                    <a:pt x="2623" y="2176"/>
                    <a:pt x="2874" y="2260"/>
                    <a:pt x="3014" y="2316"/>
                  </a:cubicBezTo>
                  <a:lnTo>
                    <a:pt x="3014" y="2316"/>
                  </a:lnTo>
                  <a:cubicBezTo>
                    <a:pt x="3181" y="2400"/>
                    <a:pt x="3348" y="2455"/>
                    <a:pt x="3488" y="2595"/>
                  </a:cubicBezTo>
                  <a:cubicBezTo>
                    <a:pt x="3906" y="2623"/>
                    <a:pt x="4381" y="2874"/>
                    <a:pt x="4576" y="3013"/>
                  </a:cubicBezTo>
                  <a:cubicBezTo>
                    <a:pt x="4604" y="3041"/>
                    <a:pt x="4660" y="3041"/>
                    <a:pt x="4688" y="3097"/>
                  </a:cubicBezTo>
                  <a:cubicBezTo>
                    <a:pt x="5162" y="2958"/>
                    <a:pt x="5776" y="3153"/>
                    <a:pt x="6055" y="3292"/>
                  </a:cubicBezTo>
                  <a:cubicBezTo>
                    <a:pt x="5859" y="2762"/>
                    <a:pt x="4994" y="2679"/>
                    <a:pt x="4939" y="2679"/>
                  </a:cubicBezTo>
                  <a:lnTo>
                    <a:pt x="4883" y="2679"/>
                  </a:lnTo>
                  <a:cubicBezTo>
                    <a:pt x="4102" y="2428"/>
                    <a:pt x="3432" y="1758"/>
                    <a:pt x="2790" y="1172"/>
                  </a:cubicBezTo>
                  <a:cubicBezTo>
                    <a:pt x="2205" y="502"/>
                    <a:pt x="1674" y="0"/>
                    <a:pt x="11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 flipH="1">
              <a:off x="1659171" y="2227069"/>
              <a:ext cx="910324" cy="148804"/>
            </a:xfrm>
            <a:custGeom>
              <a:avLst/>
              <a:gdLst/>
              <a:ahLst/>
              <a:cxnLst/>
              <a:rect l="l" t="t" r="r" b="b"/>
              <a:pathLst>
                <a:path w="12639" h="2066" extrusionOk="0">
                  <a:moveTo>
                    <a:pt x="10155" y="1758"/>
                  </a:moveTo>
                  <a:lnTo>
                    <a:pt x="10155" y="1758"/>
                  </a:lnTo>
                  <a:cubicBezTo>
                    <a:pt x="10323" y="1786"/>
                    <a:pt x="10490" y="1786"/>
                    <a:pt x="10686" y="1842"/>
                  </a:cubicBezTo>
                  <a:lnTo>
                    <a:pt x="10686" y="1842"/>
                  </a:lnTo>
                  <a:cubicBezTo>
                    <a:pt x="11271" y="1898"/>
                    <a:pt x="11857" y="1981"/>
                    <a:pt x="12443" y="2065"/>
                  </a:cubicBezTo>
                  <a:lnTo>
                    <a:pt x="12499" y="2065"/>
                  </a:lnTo>
                  <a:cubicBezTo>
                    <a:pt x="12499" y="2065"/>
                    <a:pt x="12527" y="2065"/>
                    <a:pt x="12555" y="1898"/>
                  </a:cubicBezTo>
                  <a:cubicBezTo>
                    <a:pt x="12583" y="1730"/>
                    <a:pt x="12639" y="1340"/>
                    <a:pt x="12583" y="1033"/>
                  </a:cubicBezTo>
                  <a:cubicBezTo>
                    <a:pt x="12555" y="754"/>
                    <a:pt x="12499" y="475"/>
                    <a:pt x="12248" y="391"/>
                  </a:cubicBezTo>
                  <a:cubicBezTo>
                    <a:pt x="12025" y="363"/>
                    <a:pt x="11467" y="252"/>
                    <a:pt x="10574" y="196"/>
                  </a:cubicBezTo>
                  <a:lnTo>
                    <a:pt x="10574" y="196"/>
                  </a:lnTo>
                  <a:cubicBezTo>
                    <a:pt x="10351" y="168"/>
                    <a:pt x="10128" y="168"/>
                    <a:pt x="9849" y="112"/>
                  </a:cubicBezTo>
                  <a:lnTo>
                    <a:pt x="9793" y="112"/>
                  </a:lnTo>
                  <a:lnTo>
                    <a:pt x="9793" y="112"/>
                  </a:lnTo>
                  <a:cubicBezTo>
                    <a:pt x="9095" y="84"/>
                    <a:pt x="8230" y="56"/>
                    <a:pt x="7198" y="1"/>
                  </a:cubicBezTo>
                  <a:cubicBezTo>
                    <a:pt x="5747" y="1"/>
                    <a:pt x="4018" y="1"/>
                    <a:pt x="1981" y="112"/>
                  </a:cubicBezTo>
                  <a:lnTo>
                    <a:pt x="1981" y="112"/>
                  </a:lnTo>
                  <a:cubicBezTo>
                    <a:pt x="1479" y="168"/>
                    <a:pt x="865" y="196"/>
                    <a:pt x="307" y="224"/>
                  </a:cubicBezTo>
                  <a:cubicBezTo>
                    <a:pt x="279" y="224"/>
                    <a:pt x="112" y="307"/>
                    <a:pt x="84" y="475"/>
                  </a:cubicBezTo>
                  <a:lnTo>
                    <a:pt x="84" y="503"/>
                  </a:lnTo>
                  <a:cubicBezTo>
                    <a:pt x="28" y="670"/>
                    <a:pt x="0" y="1005"/>
                    <a:pt x="28" y="1256"/>
                  </a:cubicBezTo>
                  <a:cubicBezTo>
                    <a:pt x="84" y="1563"/>
                    <a:pt x="223" y="1786"/>
                    <a:pt x="447" y="1870"/>
                  </a:cubicBezTo>
                  <a:lnTo>
                    <a:pt x="502" y="1870"/>
                  </a:lnTo>
                  <a:cubicBezTo>
                    <a:pt x="698" y="1898"/>
                    <a:pt x="1367" y="1870"/>
                    <a:pt x="2344" y="1786"/>
                  </a:cubicBezTo>
                  <a:cubicBezTo>
                    <a:pt x="4269" y="1730"/>
                    <a:pt x="7282" y="1507"/>
                    <a:pt x="10155" y="17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 flipH="1">
              <a:off x="1854067" y="2353691"/>
              <a:ext cx="498413" cy="219100"/>
            </a:xfrm>
            <a:custGeom>
              <a:avLst/>
              <a:gdLst/>
              <a:ahLst/>
              <a:cxnLst/>
              <a:rect l="l" t="t" r="r" b="b"/>
              <a:pathLst>
                <a:path w="6920" h="3042" extrusionOk="0">
                  <a:moveTo>
                    <a:pt x="0" y="279"/>
                  </a:moveTo>
                  <a:cubicBezTo>
                    <a:pt x="28" y="447"/>
                    <a:pt x="84" y="809"/>
                    <a:pt x="224" y="1144"/>
                  </a:cubicBezTo>
                  <a:cubicBezTo>
                    <a:pt x="586" y="1005"/>
                    <a:pt x="977" y="837"/>
                    <a:pt x="1312" y="670"/>
                  </a:cubicBezTo>
                  <a:cubicBezTo>
                    <a:pt x="1479" y="558"/>
                    <a:pt x="1674" y="558"/>
                    <a:pt x="1842" y="586"/>
                  </a:cubicBezTo>
                  <a:cubicBezTo>
                    <a:pt x="2009" y="670"/>
                    <a:pt x="2149" y="781"/>
                    <a:pt x="2260" y="949"/>
                  </a:cubicBezTo>
                  <a:cubicBezTo>
                    <a:pt x="2372" y="1116"/>
                    <a:pt x="2372" y="1284"/>
                    <a:pt x="2288" y="1479"/>
                  </a:cubicBezTo>
                  <a:cubicBezTo>
                    <a:pt x="2260" y="1646"/>
                    <a:pt x="2121" y="1786"/>
                    <a:pt x="1953" y="1842"/>
                  </a:cubicBezTo>
                  <a:cubicBezTo>
                    <a:pt x="1535" y="2065"/>
                    <a:pt x="1060" y="2260"/>
                    <a:pt x="642" y="2427"/>
                  </a:cubicBezTo>
                  <a:cubicBezTo>
                    <a:pt x="670" y="2511"/>
                    <a:pt x="726" y="2539"/>
                    <a:pt x="754" y="2623"/>
                  </a:cubicBezTo>
                  <a:cubicBezTo>
                    <a:pt x="782" y="2679"/>
                    <a:pt x="865" y="2734"/>
                    <a:pt x="893" y="2762"/>
                  </a:cubicBezTo>
                  <a:cubicBezTo>
                    <a:pt x="1033" y="2902"/>
                    <a:pt x="1842" y="2958"/>
                    <a:pt x="2734" y="2985"/>
                  </a:cubicBezTo>
                  <a:cubicBezTo>
                    <a:pt x="3795" y="3041"/>
                    <a:pt x="5050" y="2958"/>
                    <a:pt x="5859" y="2902"/>
                  </a:cubicBezTo>
                  <a:lnTo>
                    <a:pt x="5803" y="2902"/>
                  </a:lnTo>
                  <a:cubicBezTo>
                    <a:pt x="5524" y="2679"/>
                    <a:pt x="5301" y="2511"/>
                    <a:pt x="5078" y="2288"/>
                  </a:cubicBezTo>
                  <a:cubicBezTo>
                    <a:pt x="5022" y="2344"/>
                    <a:pt x="4938" y="2400"/>
                    <a:pt x="4827" y="2427"/>
                  </a:cubicBezTo>
                  <a:cubicBezTo>
                    <a:pt x="4464" y="2539"/>
                    <a:pt x="2567" y="2790"/>
                    <a:pt x="2455" y="2483"/>
                  </a:cubicBezTo>
                  <a:cubicBezTo>
                    <a:pt x="2651" y="2344"/>
                    <a:pt x="2846" y="2372"/>
                    <a:pt x="3097" y="2372"/>
                  </a:cubicBezTo>
                  <a:cubicBezTo>
                    <a:pt x="3292" y="2344"/>
                    <a:pt x="4632" y="2260"/>
                    <a:pt x="4911" y="2148"/>
                  </a:cubicBezTo>
                  <a:cubicBezTo>
                    <a:pt x="4743" y="2009"/>
                    <a:pt x="4604" y="1869"/>
                    <a:pt x="4492" y="1730"/>
                  </a:cubicBezTo>
                  <a:cubicBezTo>
                    <a:pt x="4269" y="1507"/>
                    <a:pt x="4241" y="1228"/>
                    <a:pt x="4353" y="1005"/>
                  </a:cubicBezTo>
                  <a:cubicBezTo>
                    <a:pt x="4380" y="949"/>
                    <a:pt x="4464" y="837"/>
                    <a:pt x="4520" y="809"/>
                  </a:cubicBezTo>
                  <a:cubicBezTo>
                    <a:pt x="4604" y="726"/>
                    <a:pt x="4659" y="698"/>
                    <a:pt x="4771" y="670"/>
                  </a:cubicBezTo>
                  <a:cubicBezTo>
                    <a:pt x="5022" y="558"/>
                    <a:pt x="5301" y="586"/>
                    <a:pt x="5496" y="837"/>
                  </a:cubicBezTo>
                  <a:cubicBezTo>
                    <a:pt x="5748" y="1088"/>
                    <a:pt x="6138" y="1423"/>
                    <a:pt x="6640" y="1842"/>
                  </a:cubicBezTo>
                  <a:cubicBezTo>
                    <a:pt x="6696" y="1897"/>
                    <a:pt x="6752" y="1925"/>
                    <a:pt x="6836" y="1953"/>
                  </a:cubicBezTo>
                  <a:cubicBezTo>
                    <a:pt x="6863" y="1674"/>
                    <a:pt x="6863" y="1367"/>
                    <a:pt x="6863" y="1088"/>
                  </a:cubicBezTo>
                  <a:cubicBezTo>
                    <a:pt x="6863" y="726"/>
                    <a:pt x="6891" y="419"/>
                    <a:pt x="6919" y="223"/>
                  </a:cubicBezTo>
                  <a:cubicBezTo>
                    <a:pt x="4492" y="0"/>
                    <a:pt x="1870" y="140"/>
                    <a:pt x="0" y="279"/>
                  </a:cubicBezTo>
                  <a:close/>
                </a:path>
              </a:pathLst>
            </a:custGeom>
            <a:solidFill>
              <a:srgbClr val="FD5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 flipH="1">
              <a:off x="2352409" y="2371770"/>
              <a:ext cx="60357" cy="88447"/>
            </a:xfrm>
            <a:custGeom>
              <a:avLst/>
              <a:gdLst/>
              <a:ahLst/>
              <a:cxnLst/>
              <a:rect l="l" t="t" r="r" b="b"/>
              <a:pathLst>
                <a:path w="838" h="1228" extrusionOk="0">
                  <a:moveTo>
                    <a:pt x="0" y="837"/>
                  </a:moveTo>
                  <a:cubicBezTo>
                    <a:pt x="28" y="893"/>
                    <a:pt x="56" y="1033"/>
                    <a:pt x="168" y="1228"/>
                  </a:cubicBezTo>
                  <a:cubicBezTo>
                    <a:pt x="363" y="1144"/>
                    <a:pt x="614" y="1088"/>
                    <a:pt x="837" y="977"/>
                  </a:cubicBezTo>
                  <a:cubicBezTo>
                    <a:pt x="726" y="558"/>
                    <a:pt x="614" y="168"/>
                    <a:pt x="586" y="0"/>
                  </a:cubicBezTo>
                  <a:cubicBezTo>
                    <a:pt x="447" y="0"/>
                    <a:pt x="307" y="28"/>
                    <a:pt x="168" y="28"/>
                  </a:cubicBezTo>
                  <a:lnTo>
                    <a:pt x="140" y="28"/>
                  </a:lnTo>
                  <a:cubicBezTo>
                    <a:pt x="140" y="168"/>
                    <a:pt x="84" y="335"/>
                    <a:pt x="56" y="475"/>
                  </a:cubicBezTo>
                  <a:cubicBezTo>
                    <a:pt x="56" y="670"/>
                    <a:pt x="28" y="754"/>
                    <a:pt x="0" y="8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 flipH="1">
              <a:off x="2607597" y="2502353"/>
              <a:ext cx="10156" cy="20167"/>
            </a:xfrm>
            <a:custGeom>
              <a:avLst/>
              <a:gdLst/>
              <a:ahLst/>
              <a:cxnLst/>
              <a:rect l="l" t="t" r="r" b="b"/>
              <a:pathLst>
                <a:path w="141" h="280" extrusionOk="0">
                  <a:moveTo>
                    <a:pt x="84" y="1"/>
                  </a:moveTo>
                  <a:cubicBezTo>
                    <a:pt x="56" y="112"/>
                    <a:pt x="56" y="168"/>
                    <a:pt x="1" y="280"/>
                  </a:cubicBezTo>
                  <a:cubicBezTo>
                    <a:pt x="56" y="252"/>
                    <a:pt x="112" y="252"/>
                    <a:pt x="140" y="252"/>
                  </a:cubicBezTo>
                  <a:cubicBezTo>
                    <a:pt x="140" y="140"/>
                    <a:pt x="112" y="57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 flipH="1">
              <a:off x="2571441" y="2413977"/>
              <a:ext cx="38245" cy="72385"/>
            </a:xfrm>
            <a:custGeom>
              <a:avLst/>
              <a:gdLst/>
              <a:ahLst/>
              <a:cxnLst/>
              <a:rect l="l" t="t" r="r" b="b"/>
              <a:pathLst>
                <a:path w="531" h="1005" extrusionOk="0">
                  <a:moveTo>
                    <a:pt x="530" y="391"/>
                  </a:moveTo>
                  <a:cubicBezTo>
                    <a:pt x="502" y="251"/>
                    <a:pt x="447" y="112"/>
                    <a:pt x="419" y="0"/>
                  </a:cubicBezTo>
                  <a:cubicBezTo>
                    <a:pt x="307" y="140"/>
                    <a:pt x="168" y="447"/>
                    <a:pt x="0" y="1005"/>
                  </a:cubicBezTo>
                  <a:cubicBezTo>
                    <a:pt x="112" y="949"/>
                    <a:pt x="307" y="698"/>
                    <a:pt x="530" y="3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 flipH="1">
              <a:off x="2364511" y="1180170"/>
              <a:ext cx="140665" cy="136703"/>
            </a:xfrm>
            <a:custGeom>
              <a:avLst/>
              <a:gdLst/>
              <a:ahLst/>
              <a:cxnLst/>
              <a:rect l="l" t="t" r="r" b="b"/>
              <a:pathLst>
                <a:path w="1953" h="1898" extrusionOk="0">
                  <a:moveTo>
                    <a:pt x="670" y="1869"/>
                  </a:moveTo>
                  <a:cubicBezTo>
                    <a:pt x="697" y="1618"/>
                    <a:pt x="781" y="1088"/>
                    <a:pt x="893" y="949"/>
                  </a:cubicBezTo>
                  <a:cubicBezTo>
                    <a:pt x="1032" y="809"/>
                    <a:pt x="1925" y="558"/>
                    <a:pt x="1925" y="558"/>
                  </a:cubicBezTo>
                  <a:lnTo>
                    <a:pt x="1925" y="558"/>
                  </a:lnTo>
                  <a:cubicBezTo>
                    <a:pt x="1925" y="391"/>
                    <a:pt x="1925" y="279"/>
                    <a:pt x="1953" y="223"/>
                  </a:cubicBezTo>
                  <a:cubicBezTo>
                    <a:pt x="1897" y="140"/>
                    <a:pt x="1869" y="84"/>
                    <a:pt x="1813" y="0"/>
                  </a:cubicBezTo>
                  <a:cubicBezTo>
                    <a:pt x="1618" y="56"/>
                    <a:pt x="949" y="251"/>
                    <a:pt x="558" y="391"/>
                  </a:cubicBezTo>
                  <a:cubicBezTo>
                    <a:pt x="558" y="391"/>
                    <a:pt x="530" y="391"/>
                    <a:pt x="530" y="419"/>
                  </a:cubicBezTo>
                  <a:cubicBezTo>
                    <a:pt x="391" y="474"/>
                    <a:pt x="335" y="530"/>
                    <a:pt x="279" y="558"/>
                  </a:cubicBezTo>
                  <a:cubicBezTo>
                    <a:pt x="139" y="698"/>
                    <a:pt x="56" y="1535"/>
                    <a:pt x="0" y="1897"/>
                  </a:cubicBezTo>
                  <a:cubicBezTo>
                    <a:pt x="195" y="1897"/>
                    <a:pt x="418" y="1869"/>
                    <a:pt x="670" y="1869"/>
                  </a:cubicBezTo>
                  <a:close/>
                </a:path>
              </a:pathLst>
            </a:custGeom>
            <a:solidFill>
              <a:srgbClr val="FD5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 flipH="1">
              <a:off x="2418748" y="1328832"/>
              <a:ext cx="201022" cy="1185676"/>
            </a:xfrm>
            <a:custGeom>
              <a:avLst/>
              <a:gdLst/>
              <a:ahLst/>
              <a:cxnLst/>
              <a:rect l="l" t="t" r="r" b="b"/>
              <a:pathLst>
                <a:path w="2791" h="16462" extrusionOk="0">
                  <a:moveTo>
                    <a:pt x="2372" y="29"/>
                  </a:moveTo>
                  <a:lnTo>
                    <a:pt x="2372" y="29"/>
                  </a:lnTo>
                  <a:lnTo>
                    <a:pt x="2372" y="29"/>
                  </a:lnTo>
                  <a:cubicBezTo>
                    <a:pt x="2009" y="1"/>
                    <a:pt x="1758" y="56"/>
                    <a:pt x="1479" y="112"/>
                  </a:cubicBezTo>
                  <a:lnTo>
                    <a:pt x="1424" y="112"/>
                  </a:lnTo>
                  <a:cubicBezTo>
                    <a:pt x="1061" y="196"/>
                    <a:pt x="726" y="335"/>
                    <a:pt x="670" y="391"/>
                  </a:cubicBezTo>
                  <a:cubicBezTo>
                    <a:pt x="419" y="866"/>
                    <a:pt x="252" y="1451"/>
                    <a:pt x="140" y="2121"/>
                  </a:cubicBezTo>
                  <a:cubicBezTo>
                    <a:pt x="29" y="2791"/>
                    <a:pt x="1" y="3516"/>
                    <a:pt x="1" y="4297"/>
                  </a:cubicBezTo>
                  <a:cubicBezTo>
                    <a:pt x="280" y="4353"/>
                    <a:pt x="503" y="4465"/>
                    <a:pt x="642" y="4604"/>
                  </a:cubicBezTo>
                  <a:cubicBezTo>
                    <a:pt x="698" y="4716"/>
                    <a:pt x="782" y="4799"/>
                    <a:pt x="810" y="4967"/>
                  </a:cubicBezTo>
                  <a:cubicBezTo>
                    <a:pt x="838" y="5050"/>
                    <a:pt x="810" y="5190"/>
                    <a:pt x="782" y="5301"/>
                  </a:cubicBezTo>
                  <a:cubicBezTo>
                    <a:pt x="698" y="5441"/>
                    <a:pt x="559" y="5580"/>
                    <a:pt x="391" y="5664"/>
                  </a:cubicBezTo>
                  <a:cubicBezTo>
                    <a:pt x="280" y="5692"/>
                    <a:pt x="168" y="5692"/>
                    <a:pt x="84" y="5692"/>
                  </a:cubicBezTo>
                  <a:cubicBezTo>
                    <a:pt x="112" y="6138"/>
                    <a:pt x="140" y="6613"/>
                    <a:pt x="168" y="7087"/>
                  </a:cubicBezTo>
                  <a:lnTo>
                    <a:pt x="168" y="7087"/>
                  </a:lnTo>
                  <a:lnTo>
                    <a:pt x="168" y="7087"/>
                  </a:lnTo>
                  <a:cubicBezTo>
                    <a:pt x="419" y="9207"/>
                    <a:pt x="810" y="11272"/>
                    <a:pt x="1061" y="12527"/>
                  </a:cubicBezTo>
                  <a:cubicBezTo>
                    <a:pt x="1563" y="12472"/>
                    <a:pt x="2065" y="12444"/>
                    <a:pt x="2512" y="12416"/>
                  </a:cubicBezTo>
                  <a:lnTo>
                    <a:pt x="2512" y="12388"/>
                  </a:lnTo>
                  <a:cubicBezTo>
                    <a:pt x="1814" y="8900"/>
                    <a:pt x="391" y="1563"/>
                    <a:pt x="2456" y="29"/>
                  </a:cubicBezTo>
                  <a:close/>
                  <a:moveTo>
                    <a:pt x="921" y="15485"/>
                  </a:moveTo>
                  <a:cubicBezTo>
                    <a:pt x="921" y="15485"/>
                    <a:pt x="921" y="15513"/>
                    <a:pt x="921" y="15485"/>
                  </a:cubicBezTo>
                  <a:cubicBezTo>
                    <a:pt x="698" y="15875"/>
                    <a:pt x="447" y="16126"/>
                    <a:pt x="363" y="16210"/>
                  </a:cubicBezTo>
                  <a:cubicBezTo>
                    <a:pt x="391" y="16294"/>
                    <a:pt x="391" y="16350"/>
                    <a:pt x="419" y="16461"/>
                  </a:cubicBezTo>
                  <a:lnTo>
                    <a:pt x="838" y="16350"/>
                  </a:lnTo>
                  <a:cubicBezTo>
                    <a:pt x="1340" y="16210"/>
                    <a:pt x="1842" y="16071"/>
                    <a:pt x="2372" y="15931"/>
                  </a:cubicBezTo>
                  <a:lnTo>
                    <a:pt x="2484" y="15736"/>
                  </a:lnTo>
                  <a:cubicBezTo>
                    <a:pt x="2512" y="15652"/>
                    <a:pt x="2540" y="15596"/>
                    <a:pt x="2595" y="15485"/>
                  </a:cubicBezTo>
                  <a:cubicBezTo>
                    <a:pt x="2651" y="15317"/>
                    <a:pt x="2679" y="15150"/>
                    <a:pt x="2735" y="14955"/>
                  </a:cubicBezTo>
                  <a:cubicBezTo>
                    <a:pt x="2763" y="14815"/>
                    <a:pt x="2763" y="14676"/>
                    <a:pt x="2791" y="14536"/>
                  </a:cubicBezTo>
                  <a:cubicBezTo>
                    <a:pt x="2065" y="14592"/>
                    <a:pt x="1535" y="14620"/>
                    <a:pt x="1256" y="14620"/>
                  </a:cubicBezTo>
                  <a:cubicBezTo>
                    <a:pt x="1145" y="14955"/>
                    <a:pt x="1061" y="15234"/>
                    <a:pt x="921" y="15485"/>
                  </a:cubicBezTo>
                  <a:close/>
                </a:path>
              </a:pathLst>
            </a:custGeom>
            <a:solidFill>
              <a:srgbClr val="518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 flipH="1">
              <a:off x="2328282" y="1238439"/>
              <a:ext cx="110630" cy="80452"/>
            </a:xfrm>
            <a:custGeom>
              <a:avLst/>
              <a:gdLst/>
              <a:ahLst/>
              <a:cxnLst/>
              <a:rect l="l" t="t" r="r" b="b"/>
              <a:pathLst>
                <a:path w="1536" h="1117" extrusionOk="0">
                  <a:moveTo>
                    <a:pt x="308" y="1116"/>
                  </a:moveTo>
                  <a:cubicBezTo>
                    <a:pt x="363" y="1116"/>
                    <a:pt x="447" y="1116"/>
                    <a:pt x="587" y="1088"/>
                  </a:cubicBezTo>
                  <a:lnTo>
                    <a:pt x="642" y="1088"/>
                  </a:lnTo>
                  <a:cubicBezTo>
                    <a:pt x="893" y="1060"/>
                    <a:pt x="1284" y="949"/>
                    <a:pt x="1535" y="698"/>
                  </a:cubicBezTo>
                  <a:cubicBezTo>
                    <a:pt x="1284" y="447"/>
                    <a:pt x="1145" y="223"/>
                    <a:pt x="1089" y="0"/>
                  </a:cubicBezTo>
                  <a:cubicBezTo>
                    <a:pt x="977" y="28"/>
                    <a:pt x="252" y="223"/>
                    <a:pt x="140" y="307"/>
                  </a:cubicBezTo>
                  <a:cubicBezTo>
                    <a:pt x="56" y="391"/>
                    <a:pt x="1" y="837"/>
                    <a:pt x="1" y="1060"/>
                  </a:cubicBezTo>
                  <a:cubicBezTo>
                    <a:pt x="112" y="1088"/>
                    <a:pt x="196" y="1088"/>
                    <a:pt x="308" y="1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 flipH="1">
              <a:off x="1512440" y="1590070"/>
              <a:ext cx="62374" cy="160832"/>
            </a:xfrm>
            <a:custGeom>
              <a:avLst/>
              <a:gdLst/>
              <a:ahLst/>
              <a:cxnLst/>
              <a:rect l="l" t="t" r="r" b="b"/>
              <a:pathLst>
                <a:path w="866" h="2233" extrusionOk="0">
                  <a:moveTo>
                    <a:pt x="0" y="2232"/>
                  </a:moveTo>
                  <a:cubicBezTo>
                    <a:pt x="140" y="2232"/>
                    <a:pt x="279" y="2205"/>
                    <a:pt x="391" y="2177"/>
                  </a:cubicBezTo>
                  <a:cubicBezTo>
                    <a:pt x="447" y="1842"/>
                    <a:pt x="530" y="1535"/>
                    <a:pt x="586" y="1200"/>
                  </a:cubicBezTo>
                  <a:cubicBezTo>
                    <a:pt x="698" y="838"/>
                    <a:pt x="809" y="503"/>
                    <a:pt x="865" y="168"/>
                  </a:cubicBezTo>
                  <a:lnTo>
                    <a:pt x="865" y="168"/>
                  </a:lnTo>
                  <a:cubicBezTo>
                    <a:pt x="809" y="112"/>
                    <a:pt x="726" y="84"/>
                    <a:pt x="670" y="1"/>
                  </a:cubicBezTo>
                  <a:cubicBezTo>
                    <a:pt x="558" y="307"/>
                    <a:pt x="447" y="698"/>
                    <a:pt x="307" y="1061"/>
                  </a:cubicBezTo>
                  <a:cubicBezTo>
                    <a:pt x="251" y="1479"/>
                    <a:pt x="112" y="1926"/>
                    <a:pt x="0" y="22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 flipH="1">
              <a:off x="1602905" y="2464179"/>
              <a:ext cx="40262" cy="22184"/>
            </a:xfrm>
            <a:custGeom>
              <a:avLst/>
              <a:gdLst/>
              <a:ahLst/>
              <a:cxnLst/>
              <a:rect l="l" t="t" r="r" b="b"/>
              <a:pathLst>
                <a:path w="559" h="308" extrusionOk="0">
                  <a:moveTo>
                    <a:pt x="196" y="308"/>
                  </a:moveTo>
                  <a:cubicBezTo>
                    <a:pt x="335" y="196"/>
                    <a:pt x="475" y="140"/>
                    <a:pt x="559" y="29"/>
                  </a:cubicBezTo>
                  <a:cubicBezTo>
                    <a:pt x="391" y="29"/>
                    <a:pt x="224" y="29"/>
                    <a:pt x="1" y="1"/>
                  </a:cubicBezTo>
                  <a:cubicBezTo>
                    <a:pt x="84" y="112"/>
                    <a:pt x="140" y="224"/>
                    <a:pt x="196" y="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 flipH="1">
              <a:off x="1735506" y="2369753"/>
              <a:ext cx="108614" cy="194972"/>
            </a:xfrm>
            <a:custGeom>
              <a:avLst/>
              <a:gdLst/>
              <a:ahLst/>
              <a:cxnLst/>
              <a:rect l="l" t="t" r="r" b="b"/>
              <a:pathLst>
                <a:path w="1508" h="2707" extrusionOk="0">
                  <a:moveTo>
                    <a:pt x="503" y="28"/>
                  </a:moveTo>
                  <a:cubicBezTo>
                    <a:pt x="391" y="28"/>
                    <a:pt x="252" y="0"/>
                    <a:pt x="140" y="0"/>
                  </a:cubicBezTo>
                  <a:cubicBezTo>
                    <a:pt x="112" y="140"/>
                    <a:pt x="112" y="475"/>
                    <a:pt x="84" y="837"/>
                  </a:cubicBezTo>
                  <a:cubicBezTo>
                    <a:pt x="84" y="1144"/>
                    <a:pt x="84" y="1535"/>
                    <a:pt x="1" y="1842"/>
                  </a:cubicBezTo>
                  <a:cubicBezTo>
                    <a:pt x="336" y="2037"/>
                    <a:pt x="698" y="2288"/>
                    <a:pt x="1089" y="2511"/>
                  </a:cubicBezTo>
                  <a:cubicBezTo>
                    <a:pt x="1200" y="2567"/>
                    <a:pt x="1340" y="2651"/>
                    <a:pt x="1479" y="2707"/>
                  </a:cubicBezTo>
                  <a:lnTo>
                    <a:pt x="1507" y="2679"/>
                  </a:lnTo>
                  <a:cubicBezTo>
                    <a:pt x="1228" y="2316"/>
                    <a:pt x="1005" y="1953"/>
                    <a:pt x="838" y="1479"/>
                  </a:cubicBezTo>
                  <a:cubicBezTo>
                    <a:pt x="670" y="1061"/>
                    <a:pt x="559" y="586"/>
                    <a:pt x="50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 flipH="1">
              <a:off x="1387910" y="1899567"/>
              <a:ext cx="287380" cy="560643"/>
            </a:xfrm>
            <a:custGeom>
              <a:avLst/>
              <a:gdLst/>
              <a:ahLst/>
              <a:cxnLst/>
              <a:rect l="l" t="t" r="r" b="b"/>
              <a:pathLst>
                <a:path w="3990" h="7784" extrusionOk="0">
                  <a:moveTo>
                    <a:pt x="0" y="4771"/>
                  </a:moveTo>
                  <a:cubicBezTo>
                    <a:pt x="307" y="4882"/>
                    <a:pt x="419" y="5217"/>
                    <a:pt x="447" y="5580"/>
                  </a:cubicBezTo>
                  <a:cubicBezTo>
                    <a:pt x="502" y="5915"/>
                    <a:pt x="419" y="6305"/>
                    <a:pt x="419" y="6528"/>
                  </a:cubicBezTo>
                  <a:cubicBezTo>
                    <a:pt x="391" y="6668"/>
                    <a:pt x="363" y="6724"/>
                    <a:pt x="307" y="6807"/>
                  </a:cubicBezTo>
                  <a:cubicBezTo>
                    <a:pt x="419" y="6835"/>
                    <a:pt x="530" y="6835"/>
                    <a:pt x="642" y="6863"/>
                  </a:cubicBezTo>
                  <a:cubicBezTo>
                    <a:pt x="865" y="6891"/>
                    <a:pt x="1088" y="6863"/>
                    <a:pt x="1339" y="6863"/>
                  </a:cubicBezTo>
                  <a:cubicBezTo>
                    <a:pt x="2093" y="6807"/>
                    <a:pt x="2260" y="6528"/>
                    <a:pt x="2511" y="6584"/>
                  </a:cubicBezTo>
                  <a:cubicBezTo>
                    <a:pt x="2511" y="6724"/>
                    <a:pt x="2400" y="6807"/>
                    <a:pt x="2344" y="6835"/>
                  </a:cubicBezTo>
                  <a:cubicBezTo>
                    <a:pt x="1897" y="7170"/>
                    <a:pt x="1005" y="7170"/>
                    <a:pt x="502" y="7114"/>
                  </a:cubicBezTo>
                  <a:cubicBezTo>
                    <a:pt x="391" y="7086"/>
                    <a:pt x="279" y="7086"/>
                    <a:pt x="224" y="7031"/>
                  </a:cubicBezTo>
                  <a:cubicBezTo>
                    <a:pt x="251" y="7254"/>
                    <a:pt x="307" y="7421"/>
                    <a:pt x="391" y="7589"/>
                  </a:cubicBezTo>
                  <a:cubicBezTo>
                    <a:pt x="391" y="7644"/>
                    <a:pt x="419" y="7644"/>
                    <a:pt x="419" y="7672"/>
                  </a:cubicBezTo>
                  <a:cubicBezTo>
                    <a:pt x="1479" y="7784"/>
                    <a:pt x="2232" y="7589"/>
                    <a:pt x="2762" y="7310"/>
                  </a:cubicBezTo>
                  <a:cubicBezTo>
                    <a:pt x="3041" y="7170"/>
                    <a:pt x="3237" y="6975"/>
                    <a:pt x="3376" y="6752"/>
                  </a:cubicBezTo>
                  <a:lnTo>
                    <a:pt x="3376" y="6752"/>
                  </a:lnTo>
                  <a:cubicBezTo>
                    <a:pt x="3432" y="6724"/>
                    <a:pt x="3460" y="6640"/>
                    <a:pt x="3488" y="6612"/>
                  </a:cubicBezTo>
                  <a:cubicBezTo>
                    <a:pt x="3627" y="6389"/>
                    <a:pt x="3711" y="6110"/>
                    <a:pt x="3655" y="5887"/>
                  </a:cubicBezTo>
                  <a:cubicBezTo>
                    <a:pt x="3655" y="5719"/>
                    <a:pt x="3599" y="5580"/>
                    <a:pt x="3488" y="5468"/>
                  </a:cubicBezTo>
                  <a:cubicBezTo>
                    <a:pt x="3097" y="5133"/>
                    <a:pt x="2930" y="4771"/>
                    <a:pt x="2874" y="4575"/>
                  </a:cubicBezTo>
                  <a:cubicBezTo>
                    <a:pt x="2874" y="4603"/>
                    <a:pt x="2818" y="4603"/>
                    <a:pt x="2818" y="4631"/>
                  </a:cubicBezTo>
                  <a:lnTo>
                    <a:pt x="2623" y="4938"/>
                  </a:lnTo>
                  <a:cubicBezTo>
                    <a:pt x="2344" y="5412"/>
                    <a:pt x="2065" y="5859"/>
                    <a:pt x="1618" y="6138"/>
                  </a:cubicBezTo>
                  <a:cubicBezTo>
                    <a:pt x="1423" y="6249"/>
                    <a:pt x="1060" y="6473"/>
                    <a:pt x="809" y="6389"/>
                  </a:cubicBezTo>
                  <a:cubicBezTo>
                    <a:pt x="809" y="6277"/>
                    <a:pt x="837" y="6277"/>
                    <a:pt x="921" y="6249"/>
                  </a:cubicBezTo>
                  <a:cubicBezTo>
                    <a:pt x="1228" y="6054"/>
                    <a:pt x="1618" y="5859"/>
                    <a:pt x="1814" y="5580"/>
                  </a:cubicBezTo>
                  <a:cubicBezTo>
                    <a:pt x="1897" y="5496"/>
                    <a:pt x="2539" y="4631"/>
                    <a:pt x="2595" y="4520"/>
                  </a:cubicBezTo>
                  <a:cubicBezTo>
                    <a:pt x="2483" y="4548"/>
                    <a:pt x="2316" y="4631"/>
                    <a:pt x="2204" y="4715"/>
                  </a:cubicBezTo>
                  <a:cubicBezTo>
                    <a:pt x="2037" y="4799"/>
                    <a:pt x="1702" y="5078"/>
                    <a:pt x="1702" y="4882"/>
                  </a:cubicBezTo>
                  <a:cubicBezTo>
                    <a:pt x="1702" y="4659"/>
                    <a:pt x="1953" y="4520"/>
                    <a:pt x="2121" y="4464"/>
                  </a:cubicBezTo>
                  <a:cubicBezTo>
                    <a:pt x="2372" y="4324"/>
                    <a:pt x="2651" y="4241"/>
                    <a:pt x="2930" y="4157"/>
                  </a:cubicBezTo>
                  <a:cubicBezTo>
                    <a:pt x="2958" y="4157"/>
                    <a:pt x="3069" y="4073"/>
                    <a:pt x="3181" y="4045"/>
                  </a:cubicBezTo>
                  <a:cubicBezTo>
                    <a:pt x="3990" y="3543"/>
                    <a:pt x="3739" y="2846"/>
                    <a:pt x="3571" y="2371"/>
                  </a:cubicBezTo>
                  <a:cubicBezTo>
                    <a:pt x="3516" y="2316"/>
                    <a:pt x="3516" y="2288"/>
                    <a:pt x="3516" y="2232"/>
                  </a:cubicBezTo>
                  <a:cubicBezTo>
                    <a:pt x="3488" y="2316"/>
                    <a:pt x="3432" y="2427"/>
                    <a:pt x="3376" y="2455"/>
                  </a:cubicBezTo>
                  <a:cubicBezTo>
                    <a:pt x="3153" y="2706"/>
                    <a:pt x="1646" y="3264"/>
                    <a:pt x="1256" y="3236"/>
                  </a:cubicBezTo>
                  <a:cubicBezTo>
                    <a:pt x="1200" y="3097"/>
                    <a:pt x="1284" y="3069"/>
                    <a:pt x="1423" y="2985"/>
                  </a:cubicBezTo>
                  <a:cubicBezTo>
                    <a:pt x="1842" y="2846"/>
                    <a:pt x="2874" y="2511"/>
                    <a:pt x="3153" y="2316"/>
                  </a:cubicBezTo>
                  <a:cubicBezTo>
                    <a:pt x="3209" y="2288"/>
                    <a:pt x="3320" y="2176"/>
                    <a:pt x="3348" y="2092"/>
                  </a:cubicBezTo>
                  <a:cubicBezTo>
                    <a:pt x="3376" y="2009"/>
                    <a:pt x="3376" y="1897"/>
                    <a:pt x="3460" y="1841"/>
                  </a:cubicBezTo>
                  <a:cubicBezTo>
                    <a:pt x="3097" y="1730"/>
                    <a:pt x="2093" y="1339"/>
                    <a:pt x="1674" y="0"/>
                  </a:cubicBezTo>
                  <a:cubicBezTo>
                    <a:pt x="1395" y="84"/>
                    <a:pt x="1144" y="140"/>
                    <a:pt x="865" y="84"/>
                  </a:cubicBezTo>
                  <a:cubicBezTo>
                    <a:pt x="670" y="893"/>
                    <a:pt x="502" y="1702"/>
                    <a:pt x="307" y="2511"/>
                  </a:cubicBezTo>
                  <a:cubicBezTo>
                    <a:pt x="112" y="3208"/>
                    <a:pt x="0" y="4017"/>
                    <a:pt x="0" y="47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 flipH="1">
              <a:off x="992061" y="1431325"/>
              <a:ext cx="655139" cy="504463"/>
            </a:xfrm>
            <a:custGeom>
              <a:avLst/>
              <a:gdLst/>
              <a:ahLst/>
              <a:cxnLst/>
              <a:rect l="l" t="t" r="r" b="b"/>
              <a:pathLst>
                <a:path w="9096" h="7004" extrusionOk="0">
                  <a:moveTo>
                    <a:pt x="1" y="6110"/>
                  </a:moveTo>
                  <a:lnTo>
                    <a:pt x="57" y="6166"/>
                  </a:lnTo>
                  <a:cubicBezTo>
                    <a:pt x="112" y="6222"/>
                    <a:pt x="168" y="6250"/>
                    <a:pt x="252" y="6250"/>
                  </a:cubicBezTo>
                  <a:cubicBezTo>
                    <a:pt x="670" y="6362"/>
                    <a:pt x="1145" y="6166"/>
                    <a:pt x="1591" y="5971"/>
                  </a:cubicBezTo>
                  <a:cubicBezTo>
                    <a:pt x="1647" y="5971"/>
                    <a:pt x="1675" y="5943"/>
                    <a:pt x="1703" y="5943"/>
                  </a:cubicBezTo>
                  <a:lnTo>
                    <a:pt x="1703" y="5943"/>
                  </a:lnTo>
                  <a:cubicBezTo>
                    <a:pt x="2121" y="5748"/>
                    <a:pt x="2540" y="5608"/>
                    <a:pt x="2958" y="5720"/>
                  </a:cubicBezTo>
                  <a:cubicBezTo>
                    <a:pt x="3349" y="5831"/>
                    <a:pt x="3684" y="5943"/>
                    <a:pt x="4046" y="5943"/>
                  </a:cubicBezTo>
                  <a:cubicBezTo>
                    <a:pt x="4381" y="5943"/>
                    <a:pt x="4716" y="5859"/>
                    <a:pt x="5023" y="5664"/>
                  </a:cubicBezTo>
                  <a:cubicBezTo>
                    <a:pt x="5190" y="5552"/>
                    <a:pt x="5358" y="5469"/>
                    <a:pt x="5497" y="5441"/>
                  </a:cubicBezTo>
                  <a:cubicBezTo>
                    <a:pt x="5609" y="5413"/>
                    <a:pt x="5720" y="5413"/>
                    <a:pt x="5832" y="5385"/>
                  </a:cubicBezTo>
                  <a:lnTo>
                    <a:pt x="5888" y="5385"/>
                  </a:lnTo>
                  <a:lnTo>
                    <a:pt x="5971" y="5385"/>
                  </a:lnTo>
                  <a:lnTo>
                    <a:pt x="5999" y="5385"/>
                  </a:lnTo>
                  <a:cubicBezTo>
                    <a:pt x="6278" y="5385"/>
                    <a:pt x="6613" y="5413"/>
                    <a:pt x="6585" y="5552"/>
                  </a:cubicBezTo>
                  <a:cubicBezTo>
                    <a:pt x="6585" y="5664"/>
                    <a:pt x="6390" y="5608"/>
                    <a:pt x="6334" y="5580"/>
                  </a:cubicBezTo>
                  <a:lnTo>
                    <a:pt x="5999" y="5580"/>
                  </a:lnTo>
                  <a:lnTo>
                    <a:pt x="5971" y="5580"/>
                  </a:lnTo>
                  <a:lnTo>
                    <a:pt x="5860" y="5580"/>
                  </a:lnTo>
                  <a:lnTo>
                    <a:pt x="5748" y="5580"/>
                  </a:lnTo>
                  <a:cubicBezTo>
                    <a:pt x="5692" y="5580"/>
                    <a:pt x="5609" y="5608"/>
                    <a:pt x="5497" y="5608"/>
                  </a:cubicBezTo>
                  <a:cubicBezTo>
                    <a:pt x="5358" y="5664"/>
                    <a:pt x="5218" y="5720"/>
                    <a:pt x="5079" y="5804"/>
                  </a:cubicBezTo>
                  <a:lnTo>
                    <a:pt x="5051" y="5831"/>
                  </a:lnTo>
                  <a:cubicBezTo>
                    <a:pt x="5302" y="5859"/>
                    <a:pt x="5553" y="5887"/>
                    <a:pt x="5692" y="5943"/>
                  </a:cubicBezTo>
                  <a:cubicBezTo>
                    <a:pt x="6529" y="6110"/>
                    <a:pt x="6585" y="5887"/>
                    <a:pt x="6836" y="5887"/>
                  </a:cubicBezTo>
                  <a:cubicBezTo>
                    <a:pt x="6864" y="6306"/>
                    <a:pt x="6055" y="6278"/>
                    <a:pt x="5720" y="6222"/>
                  </a:cubicBezTo>
                  <a:cubicBezTo>
                    <a:pt x="5497" y="6166"/>
                    <a:pt x="5302" y="6110"/>
                    <a:pt x="5079" y="6110"/>
                  </a:cubicBezTo>
                  <a:lnTo>
                    <a:pt x="5023" y="6110"/>
                  </a:lnTo>
                  <a:cubicBezTo>
                    <a:pt x="5441" y="6836"/>
                    <a:pt x="6055" y="6808"/>
                    <a:pt x="6111" y="6808"/>
                  </a:cubicBezTo>
                  <a:lnTo>
                    <a:pt x="6139" y="6808"/>
                  </a:lnTo>
                  <a:cubicBezTo>
                    <a:pt x="7310" y="7003"/>
                    <a:pt x="8120" y="6696"/>
                    <a:pt x="8566" y="6166"/>
                  </a:cubicBezTo>
                  <a:cubicBezTo>
                    <a:pt x="8789" y="5943"/>
                    <a:pt x="8956" y="5608"/>
                    <a:pt x="9040" y="5301"/>
                  </a:cubicBezTo>
                  <a:cubicBezTo>
                    <a:pt x="9096" y="4994"/>
                    <a:pt x="9096" y="4632"/>
                    <a:pt x="9068" y="4325"/>
                  </a:cubicBezTo>
                  <a:cubicBezTo>
                    <a:pt x="8984" y="3851"/>
                    <a:pt x="8733" y="3432"/>
                    <a:pt x="8426" y="3097"/>
                  </a:cubicBezTo>
                  <a:lnTo>
                    <a:pt x="8426" y="3097"/>
                  </a:lnTo>
                  <a:cubicBezTo>
                    <a:pt x="8287" y="3014"/>
                    <a:pt x="8147" y="2930"/>
                    <a:pt x="8008" y="2874"/>
                  </a:cubicBezTo>
                  <a:lnTo>
                    <a:pt x="8008" y="2874"/>
                  </a:lnTo>
                  <a:cubicBezTo>
                    <a:pt x="7952" y="2818"/>
                    <a:pt x="7841" y="2790"/>
                    <a:pt x="7701" y="2790"/>
                  </a:cubicBezTo>
                  <a:cubicBezTo>
                    <a:pt x="8147" y="3209"/>
                    <a:pt x="8426" y="3878"/>
                    <a:pt x="8510" y="4492"/>
                  </a:cubicBezTo>
                  <a:cubicBezTo>
                    <a:pt x="8538" y="4827"/>
                    <a:pt x="8538" y="5134"/>
                    <a:pt x="8510" y="5385"/>
                  </a:cubicBezTo>
                  <a:cubicBezTo>
                    <a:pt x="8454" y="5664"/>
                    <a:pt x="8399" y="5887"/>
                    <a:pt x="8259" y="6083"/>
                  </a:cubicBezTo>
                  <a:cubicBezTo>
                    <a:pt x="8092" y="6306"/>
                    <a:pt x="7813" y="6445"/>
                    <a:pt x="7450" y="6306"/>
                  </a:cubicBezTo>
                  <a:cubicBezTo>
                    <a:pt x="6892" y="6138"/>
                    <a:pt x="6836" y="5385"/>
                    <a:pt x="6836" y="4994"/>
                  </a:cubicBezTo>
                  <a:cubicBezTo>
                    <a:pt x="6725" y="5022"/>
                    <a:pt x="6641" y="5022"/>
                    <a:pt x="6557" y="5022"/>
                  </a:cubicBezTo>
                  <a:cubicBezTo>
                    <a:pt x="6418" y="5022"/>
                    <a:pt x="6222" y="4967"/>
                    <a:pt x="6083" y="4883"/>
                  </a:cubicBezTo>
                  <a:cubicBezTo>
                    <a:pt x="5915" y="4771"/>
                    <a:pt x="5776" y="4604"/>
                    <a:pt x="5720" y="4353"/>
                  </a:cubicBezTo>
                  <a:cubicBezTo>
                    <a:pt x="5609" y="4046"/>
                    <a:pt x="5553" y="3767"/>
                    <a:pt x="5497" y="3516"/>
                  </a:cubicBezTo>
                  <a:cubicBezTo>
                    <a:pt x="5441" y="3209"/>
                    <a:pt x="5413" y="2958"/>
                    <a:pt x="5274" y="2818"/>
                  </a:cubicBezTo>
                  <a:cubicBezTo>
                    <a:pt x="5218" y="2790"/>
                    <a:pt x="5190" y="2735"/>
                    <a:pt x="5274" y="2651"/>
                  </a:cubicBezTo>
                  <a:cubicBezTo>
                    <a:pt x="5302" y="2623"/>
                    <a:pt x="5358" y="2623"/>
                    <a:pt x="5441" y="2651"/>
                  </a:cubicBezTo>
                  <a:cubicBezTo>
                    <a:pt x="5637" y="2818"/>
                    <a:pt x="5720" y="3097"/>
                    <a:pt x="5776" y="3460"/>
                  </a:cubicBezTo>
                  <a:cubicBezTo>
                    <a:pt x="5804" y="3711"/>
                    <a:pt x="5888" y="3934"/>
                    <a:pt x="5999" y="4269"/>
                  </a:cubicBezTo>
                  <a:cubicBezTo>
                    <a:pt x="6055" y="4464"/>
                    <a:pt x="6167" y="4576"/>
                    <a:pt x="6306" y="4688"/>
                  </a:cubicBezTo>
                  <a:cubicBezTo>
                    <a:pt x="6418" y="4743"/>
                    <a:pt x="6501" y="4771"/>
                    <a:pt x="6613" y="4771"/>
                  </a:cubicBezTo>
                  <a:cubicBezTo>
                    <a:pt x="6725" y="4771"/>
                    <a:pt x="6836" y="4743"/>
                    <a:pt x="6948" y="4715"/>
                  </a:cubicBezTo>
                  <a:lnTo>
                    <a:pt x="6948" y="4715"/>
                  </a:lnTo>
                  <a:lnTo>
                    <a:pt x="6948" y="4715"/>
                  </a:lnTo>
                  <a:cubicBezTo>
                    <a:pt x="7004" y="4632"/>
                    <a:pt x="7087" y="4576"/>
                    <a:pt x="7115" y="4464"/>
                  </a:cubicBezTo>
                  <a:cubicBezTo>
                    <a:pt x="7227" y="4241"/>
                    <a:pt x="7171" y="3851"/>
                    <a:pt x="7115" y="3460"/>
                  </a:cubicBezTo>
                  <a:cubicBezTo>
                    <a:pt x="7004" y="3014"/>
                    <a:pt x="6808" y="2511"/>
                    <a:pt x="6613" y="2205"/>
                  </a:cubicBezTo>
                  <a:cubicBezTo>
                    <a:pt x="6390" y="1842"/>
                    <a:pt x="5915" y="1758"/>
                    <a:pt x="5637" y="1758"/>
                  </a:cubicBezTo>
                  <a:cubicBezTo>
                    <a:pt x="5692" y="1814"/>
                    <a:pt x="5720" y="1926"/>
                    <a:pt x="5748" y="1981"/>
                  </a:cubicBezTo>
                  <a:cubicBezTo>
                    <a:pt x="5776" y="2093"/>
                    <a:pt x="5832" y="2177"/>
                    <a:pt x="5888" y="2232"/>
                  </a:cubicBezTo>
                  <a:cubicBezTo>
                    <a:pt x="5915" y="2316"/>
                    <a:pt x="5888" y="2372"/>
                    <a:pt x="5860" y="2372"/>
                  </a:cubicBezTo>
                  <a:cubicBezTo>
                    <a:pt x="5776" y="2400"/>
                    <a:pt x="5720" y="2372"/>
                    <a:pt x="5692" y="2344"/>
                  </a:cubicBezTo>
                  <a:cubicBezTo>
                    <a:pt x="5637" y="2260"/>
                    <a:pt x="5581" y="2177"/>
                    <a:pt x="5553" y="2065"/>
                  </a:cubicBezTo>
                  <a:cubicBezTo>
                    <a:pt x="5330" y="1619"/>
                    <a:pt x="5023" y="949"/>
                    <a:pt x="4353" y="726"/>
                  </a:cubicBezTo>
                  <a:cubicBezTo>
                    <a:pt x="4186" y="670"/>
                    <a:pt x="3963" y="670"/>
                    <a:pt x="3823" y="670"/>
                  </a:cubicBezTo>
                  <a:cubicBezTo>
                    <a:pt x="3656" y="698"/>
                    <a:pt x="3488" y="726"/>
                    <a:pt x="3377" y="837"/>
                  </a:cubicBezTo>
                  <a:cubicBezTo>
                    <a:pt x="3209" y="949"/>
                    <a:pt x="3098" y="1089"/>
                    <a:pt x="3070" y="1228"/>
                  </a:cubicBezTo>
                  <a:lnTo>
                    <a:pt x="3070" y="1228"/>
                  </a:lnTo>
                  <a:lnTo>
                    <a:pt x="3070" y="1228"/>
                  </a:lnTo>
                  <a:cubicBezTo>
                    <a:pt x="3042" y="1395"/>
                    <a:pt x="3042" y="1563"/>
                    <a:pt x="3098" y="1702"/>
                  </a:cubicBezTo>
                  <a:cubicBezTo>
                    <a:pt x="3349" y="2260"/>
                    <a:pt x="4493" y="2093"/>
                    <a:pt x="4493" y="2093"/>
                  </a:cubicBezTo>
                  <a:cubicBezTo>
                    <a:pt x="4576" y="2093"/>
                    <a:pt x="4604" y="2121"/>
                    <a:pt x="4632" y="2205"/>
                  </a:cubicBezTo>
                  <a:cubicBezTo>
                    <a:pt x="4632" y="2260"/>
                    <a:pt x="4604" y="2316"/>
                    <a:pt x="4521" y="2344"/>
                  </a:cubicBezTo>
                  <a:cubicBezTo>
                    <a:pt x="4521" y="2344"/>
                    <a:pt x="3209" y="2511"/>
                    <a:pt x="2902" y="1814"/>
                  </a:cubicBezTo>
                  <a:cubicBezTo>
                    <a:pt x="2791" y="1619"/>
                    <a:pt x="2791" y="1395"/>
                    <a:pt x="2819" y="1200"/>
                  </a:cubicBezTo>
                  <a:cubicBezTo>
                    <a:pt x="2651" y="865"/>
                    <a:pt x="2428" y="586"/>
                    <a:pt x="2205" y="419"/>
                  </a:cubicBezTo>
                  <a:lnTo>
                    <a:pt x="2205" y="419"/>
                  </a:lnTo>
                  <a:cubicBezTo>
                    <a:pt x="1926" y="224"/>
                    <a:pt x="1563" y="84"/>
                    <a:pt x="1284" y="28"/>
                  </a:cubicBezTo>
                  <a:cubicBezTo>
                    <a:pt x="1089" y="1"/>
                    <a:pt x="866" y="28"/>
                    <a:pt x="726" y="140"/>
                  </a:cubicBezTo>
                  <a:cubicBezTo>
                    <a:pt x="615" y="224"/>
                    <a:pt x="531" y="307"/>
                    <a:pt x="531" y="447"/>
                  </a:cubicBezTo>
                  <a:cubicBezTo>
                    <a:pt x="531" y="754"/>
                    <a:pt x="754" y="1089"/>
                    <a:pt x="1368" y="1535"/>
                  </a:cubicBezTo>
                  <a:lnTo>
                    <a:pt x="1396" y="1563"/>
                  </a:lnTo>
                  <a:cubicBezTo>
                    <a:pt x="1731" y="1814"/>
                    <a:pt x="2149" y="2177"/>
                    <a:pt x="2484" y="2484"/>
                  </a:cubicBezTo>
                  <a:lnTo>
                    <a:pt x="2512" y="2511"/>
                  </a:lnTo>
                  <a:cubicBezTo>
                    <a:pt x="2679" y="2679"/>
                    <a:pt x="2847" y="2902"/>
                    <a:pt x="2902" y="3042"/>
                  </a:cubicBezTo>
                  <a:cubicBezTo>
                    <a:pt x="2930" y="3153"/>
                    <a:pt x="2958" y="3209"/>
                    <a:pt x="2958" y="3321"/>
                  </a:cubicBezTo>
                  <a:lnTo>
                    <a:pt x="2958" y="3572"/>
                  </a:lnTo>
                  <a:cubicBezTo>
                    <a:pt x="3209" y="3878"/>
                    <a:pt x="3321" y="4074"/>
                    <a:pt x="3739" y="4213"/>
                  </a:cubicBezTo>
                  <a:cubicBezTo>
                    <a:pt x="4102" y="4353"/>
                    <a:pt x="4437" y="4353"/>
                    <a:pt x="4772" y="4157"/>
                  </a:cubicBezTo>
                  <a:cubicBezTo>
                    <a:pt x="4883" y="4130"/>
                    <a:pt x="4939" y="4046"/>
                    <a:pt x="5079" y="4046"/>
                  </a:cubicBezTo>
                  <a:cubicBezTo>
                    <a:pt x="5079" y="4297"/>
                    <a:pt x="4744" y="4436"/>
                    <a:pt x="4493" y="4492"/>
                  </a:cubicBezTo>
                  <a:cubicBezTo>
                    <a:pt x="3907" y="4688"/>
                    <a:pt x="3405" y="4464"/>
                    <a:pt x="2986" y="4074"/>
                  </a:cubicBezTo>
                  <a:cubicBezTo>
                    <a:pt x="2930" y="4018"/>
                    <a:pt x="2847" y="3934"/>
                    <a:pt x="2819" y="3851"/>
                  </a:cubicBezTo>
                  <a:cubicBezTo>
                    <a:pt x="2791" y="3878"/>
                    <a:pt x="2791" y="3878"/>
                    <a:pt x="2791" y="3906"/>
                  </a:cubicBezTo>
                  <a:cubicBezTo>
                    <a:pt x="2651" y="4074"/>
                    <a:pt x="2400" y="4269"/>
                    <a:pt x="2093" y="4409"/>
                  </a:cubicBezTo>
                  <a:cubicBezTo>
                    <a:pt x="1842" y="4520"/>
                    <a:pt x="1507" y="4576"/>
                    <a:pt x="1117" y="4604"/>
                  </a:cubicBezTo>
                  <a:cubicBezTo>
                    <a:pt x="1033" y="4604"/>
                    <a:pt x="1005" y="4604"/>
                    <a:pt x="949" y="4632"/>
                  </a:cubicBezTo>
                  <a:lnTo>
                    <a:pt x="949" y="4632"/>
                  </a:lnTo>
                  <a:cubicBezTo>
                    <a:pt x="838" y="4632"/>
                    <a:pt x="754" y="4688"/>
                    <a:pt x="670" y="4715"/>
                  </a:cubicBezTo>
                  <a:cubicBezTo>
                    <a:pt x="559" y="4743"/>
                    <a:pt x="447" y="4771"/>
                    <a:pt x="336" y="4855"/>
                  </a:cubicBezTo>
                  <a:cubicBezTo>
                    <a:pt x="196" y="5357"/>
                    <a:pt x="140" y="5720"/>
                    <a:pt x="1" y="6110"/>
                  </a:cubicBezTo>
                  <a:close/>
                </a:path>
              </a:pathLst>
            </a:custGeom>
            <a:solidFill>
              <a:srgbClr val="FD5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 flipH="1">
              <a:off x="1436097" y="1326815"/>
              <a:ext cx="363798" cy="1227882"/>
            </a:xfrm>
            <a:custGeom>
              <a:avLst/>
              <a:gdLst/>
              <a:ahLst/>
              <a:cxnLst/>
              <a:rect l="l" t="t" r="r" b="b"/>
              <a:pathLst>
                <a:path w="5051" h="17048" extrusionOk="0">
                  <a:moveTo>
                    <a:pt x="196" y="10323"/>
                  </a:moveTo>
                  <a:cubicBezTo>
                    <a:pt x="168" y="10714"/>
                    <a:pt x="84" y="11049"/>
                    <a:pt x="56" y="11439"/>
                  </a:cubicBezTo>
                  <a:cubicBezTo>
                    <a:pt x="28" y="11774"/>
                    <a:pt x="1" y="12137"/>
                    <a:pt x="1" y="12472"/>
                  </a:cubicBezTo>
                  <a:cubicBezTo>
                    <a:pt x="726" y="12555"/>
                    <a:pt x="1200" y="12611"/>
                    <a:pt x="1451" y="12667"/>
                  </a:cubicBezTo>
                  <a:cubicBezTo>
                    <a:pt x="1479" y="11914"/>
                    <a:pt x="1563" y="11105"/>
                    <a:pt x="1702" y="10323"/>
                  </a:cubicBezTo>
                  <a:cubicBezTo>
                    <a:pt x="1842" y="9514"/>
                    <a:pt x="2009" y="8705"/>
                    <a:pt x="2232" y="7924"/>
                  </a:cubicBezTo>
                  <a:cubicBezTo>
                    <a:pt x="2149" y="7868"/>
                    <a:pt x="2093" y="7868"/>
                    <a:pt x="2009" y="7840"/>
                  </a:cubicBezTo>
                  <a:cubicBezTo>
                    <a:pt x="1981" y="7840"/>
                    <a:pt x="1981" y="7813"/>
                    <a:pt x="1981" y="7813"/>
                  </a:cubicBezTo>
                  <a:cubicBezTo>
                    <a:pt x="1675" y="8622"/>
                    <a:pt x="1172" y="9347"/>
                    <a:pt x="559" y="9933"/>
                  </a:cubicBezTo>
                  <a:cubicBezTo>
                    <a:pt x="503" y="10072"/>
                    <a:pt x="363" y="10212"/>
                    <a:pt x="196" y="10323"/>
                  </a:cubicBezTo>
                  <a:close/>
                  <a:moveTo>
                    <a:pt x="1675" y="14787"/>
                  </a:moveTo>
                  <a:cubicBezTo>
                    <a:pt x="1172" y="14676"/>
                    <a:pt x="642" y="14620"/>
                    <a:pt x="140" y="14536"/>
                  </a:cubicBezTo>
                  <a:cubicBezTo>
                    <a:pt x="196" y="15038"/>
                    <a:pt x="307" y="15513"/>
                    <a:pt x="475" y="15931"/>
                  </a:cubicBezTo>
                  <a:cubicBezTo>
                    <a:pt x="642" y="16350"/>
                    <a:pt x="865" y="16740"/>
                    <a:pt x="1117" y="17047"/>
                  </a:cubicBezTo>
                  <a:cubicBezTo>
                    <a:pt x="1340" y="16852"/>
                    <a:pt x="1619" y="16629"/>
                    <a:pt x="1954" y="16433"/>
                  </a:cubicBezTo>
                  <a:cubicBezTo>
                    <a:pt x="2009" y="16350"/>
                    <a:pt x="2121" y="16294"/>
                    <a:pt x="2177" y="16238"/>
                  </a:cubicBezTo>
                  <a:cubicBezTo>
                    <a:pt x="2093" y="16071"/>
                    <a:pt x="2009" y="15903"/>
                    <a:pt x="1954" y="15736"/>
                  </a:cubicBezTo>
                  <a:lnTo>
                    <a:pt x="1954" y="15736"/>
                  </a:lnTo>
                  <a:cubicBezTo>
                    <a:pt x="1898" y="15652"/>
                    <a:pt x="1898" y="15624"/>
                    <a:pt x="1870" y="15596"/>
                  </a:cubicBezTo>
                  <a:cubicBezTo>
                    <a:pt x="1758" y="15317"/>
                    <a:pt x="1702" y="15038"/>
                    <a:pt x="1675" y="14787"/>
                  </a:cubicBezTo>
                  <a:close/>
                  <a:moveTo>
                    <a:pt x="2735" y="1396"/>
                  </a:moveTo>
                  <a:cubicBezTo>
                    <a:pt x="2930" y="1312"/>
                    <a:pt x="3125" y="1284"/>
                    <a:pt x="3348" y="1312"/>
                  </a:cubicBezTo>
                  <a:cubicBezTo>
                    <a:pt x="3627" y="1368"/>
                    <a:pt x="3934" y="1452"/>
                    <a:pt x="4241" y="1647"/>
                  </a:cubicBezTo>
                  <a:cubicBezTo>
                    <a:pt x="4381" y="1284"/>
                    <a:pt x="4604" y="949"/>
                    <a:pt x="4743" y="698"/>
                  </a:cubicBezTo>
                  <a:cubicBezTo>
                    <a:pt x="4827" y="559"/>
                    <a:pt x="4939" y="419"/>
                    <a:pt x="5050" y="336"/>
                  </a:cubicBezTo>
                  <a:cubicBezTo>
                    <a:pt x="4827" y="168"/>
                    <a:pt x="4548" y="57"/>
                    <a:pt x="4269" y="29"/>
                  </a:cubicBezTo>
                  <a:cubicBezTo>
                    <a:pt x="3962" y="1"/>
                    <a:pt x="3655" y="29"/>
                    <a:pt x="3404" y="196"/>
                  </a:cubicBezTo>
                  <a:cubicBezTo>
                    <a:pt x="3293" y="280"/>
                    <a:pt x="3209" y="447"/>
                    <a:pt x="3069" y="670"/>
                  </a:cubicBezTo>
                  <a:cubicBezTo>
                    <a:pt x="3069" y="698"/>
                    <a:pt x="3014" y="754"/>
                    <a:pt x="2986" y="810"/>
                  </a:cubicBezTo>
                  <a:cubicBezTo>
                    <a:pt x="2930" y="977"/>
                    <a:pt x="2846" y="1173"/>
                    <a:pt x="2735" y="1396"/>
                  </a:cubicBezTo>
                  <a:close/>
                  <a:moveTo>
                    <a:pt x="2400" y="6111"/>
                  </a:moveTo>
                  <a:cubicBezTo>
                    <a:pt x="2456" y="6055"/>
                    <a:pt x="2539" y="6027"/>
                    <a:pt x="2595" y="6027"/>
                  </a:cubicBezTo>
                  <a:cubicBezTo>
                    <a:pt x="2679" y="5999"/>
                    <a:pt x="2735" y="5999"/>
                    <a:pt x="2846" y="5971"/>
                  </a:cubicBezTo>
                  <a:cubicBezTo>
                    <a:pt x="2958" y="5608"/>
                    <a:pt x="3097" y="5162"/>
                    <a:pt x="3265" y="4632"/>
                  </a:cubicBezTo>
                  <a:cubicBezTo>
                    <a:pt x="3376" y="4297"/>
                    <a:pt x="3516" y="3907"/>
                    <a:pt x="3627" y="3516"/>
                  </a:cubicBezTo>
                  <a:cubicBezTo>
                    <a:pt x="3516" y="3404"/>
                    <a:pt x="3376" y="3321"/>
                    <a:pt x="3265" y="3237"/>
                  </a:cubicBezTo>
                  <a:lnTo>
                    <a:pt x="3237" y="3209"/>
                  </a:lnTo>
                  <a:cubicBezTo>
                    <a:pt x="2735" y="2819"/>
                    <a:pt x="2456" y="2512"/>
                    <a:pt x="2372" y="2205"/>
                  </a:cubicBezTo>
                  <a:cubicBezTo>
                    <a:pt x="2149" y="2763"/>
                    <a:pt x="1954" y="3265"/>
                    <a:pt x="1898" y="3404"/>
                  </a:cubicBezTo>
                  <a:cubicBezTo>
                    <a:pt x="2232" y="4102"/>
                    <a:pt x="2400" y="4883"/>
                    <a:pt x="2400" y="5720"/>
                  </a:cubicBezTo>
                  <a:cubicBezTo>
                    <a:pt x="2428" y="5860"/>
                    <a:pt x="2428" y="5999"/>
                    <a:pt x="2400" y="6111"/>
                  </a:cubicBezTo>
                  <a:close/>
                </a:path>
              </a:pathLst>
            </a:custGeom>
            <a:solidFill>
              <a:srgbClr val="518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 flipH="1">
              <a:off x="1799824" y="2082369"/>
              <a:ext cx="50273" cy="140737"/>
            </a:xfrm>
            <a:custGeom>
              <a:avLst/>
              <a:gdLst/>
              <a:ahLst/>
              <a:cxnLst/>
              <a:rect l="l" t="t" r="r" b="b"/>
              <a:pathLst>
                <a:path w="698" h="1954" extrusionOk="0">
                  <a:moveTo>
                    <a:pt x="167" y="364"/>
                  </a:moveTo>
                  <a:cubicBezTo>
                    <a:pt x="56" y="1117"/>
                    <a:pt x="0" y="1703"/>
                    <a:pt x="0" y="1926"/>
                  </a:cubicBezTo>
                  <a:cubicBezTo>
                    <a:pt x="167" y="1926"/>
                    <a:pt x="335" y="1954"/>
                    <a:pt x="502" y="1954"/>
                  </a:cubicBezTo>
                  <a:cubicBezTo>
                    <a:pt x="502" y="1619"/>
                    <a:pt x="558" y="1256"/>
                    <a:pt x="586" y="921"/>
                  </a:cubicBezTo>
                  <a:cubicBezTo>
                    <a:pt x="614" y="587"/>
                    <a:pt x="642" y="308"/>
                    <a:pt x="698" y="1"/>
                  </a:cubicBezTo>
                  <a:cubicBezTo>
                    <a:pt x="474" y="140"/>
                    <a:pt x="335" y="252"/>
                    <a:pt x="167" y="3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 flipH="1">
              <a:off x="1858102" y="1998026"/>
              <a:ext cx="560715" cy="225078"/>
            </a:xfrm>
            <a:custGeom>
              <a:avLst/>
              <a:gdLst/>
              <a:ahLst/>
              <a:cxnLst/>
              <a:rect l="l" t="t" r="r" b="b"/>
              <a:pathLst>
                <a:path w="7785" h="3125" extrusionOk="0">
                  <a:moveTo>
                    <a:pt x="1" y="0"/>
                  </a:moveTo>
                  <a:cubicBezTo>
                    <a:pt x="84" y="474"/>
                    <a:pt x="168" y="921"/>
                    <a:pt x="252" y="1339"/>
                  </a:cubicBezTo>
                  <a:cubicBezTo>
                    <a:pt x="391" y="2037"/>
                    <a:pt x="503" y="2678"/>
                    <a:pt x="587" y="3125"/>
                  </a:cubicBezTo>
                  <a:cubicBezTo>
                    <a:pt x="2344" y="3069"/>
                    <a:pt x="3851" y="3013"/>
                    <a:pt x="5106" y="3069"/>
                  </a:cubicBezTo>
                  <a:cubicBezTo>
                    <a:pt x="6083" y="3069"/>
                    <a:pt x="6920" y="3097"/>
                    <a:pt x="7617" y="3125"/>
                  </a:cubicBezTo>
                  <a:cubicBezTo>
                    <a:pt x="7645" y="2929"/>
                    <a:pt x="7673" y="2399"/>
                    <a:pt x="7784" y="1702"/>
                  </a:cubicBezTo>
                  <a:cubicBezTo>
                    <a:pt x="6948" y="2148"/>
                    <a:pt x="5943" y="2399"/>
                    <a:pt x="4883" y="2399"/>
                  </a:cubicBezTo>
                  <a:cubicBezTo>
                    <a:pt x="3209" y="2399"/>
                    <a:pt x="1675" y="1730"/>
                    <a:pt x="559" y="642"/>
                  </a:cubicBezTo>
                  <a:cubicBezTo>
                    <a:pt x="391" y="446"/>
                    <a:pt x="168" y="19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 flipH="1">
              <a:off x="2392601" y="1883433"/>
              <a:ext cx="86502" cy="339670"/>
            </a:xfrm>
            <a:custGeom>
              <a:avLst/>
              <a:gdLst/>
              <a:ahLst/>
              <a:cxnLst/>
              <a:rect l="l" t="t" r="r" b="b"/>
              <a:pathLst>
                <a:path w="1201" h="4716" extrusionOk="0">
                  <a:moveTo>
                    <a:pt x="1" y="1"/>
                  </a:moveTo>
                  <a:cubicBezTo>
                    <a:pt x="252" y="1758"/>
                    <a:pt x="559" y="3432"/>
                    <a:pt x="810" y="4660"/>
                  </a:cubicBezTo>
                  <a:lnTo>
                    <a:pt x="810" y="4716"/>
                  </a:lnTo>
                  <a:lnTo>
                    <a:pt x="1200" y="4716"/>
                  </a:lnTo>
                  <a:cubicBezTo>
                    <a:pt x="1089" y="4269"/>
                    <a:pt x="977" y="3683"/>
                    <a:pt x="838" y="2986"/>
                  </a:cubicBezTo>
                  <a:cubicBezTo>
                    <a:pt x="726" y="2428"/>
                    <a:pt x="642" y="1786"/>
                    <a:pt x="531" y="1117"/>
                  </a:cubicBezTo>
                  <a:cubicBezTo>
                    <a:pt x="308" y="782"/>
                    <a:pt x="140" y="39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 flipH="1">
              <a:off x="2420763" y="1338915"/>
              <a:ext cx="88447" cy="341687"/>
            </a:xfrm>
            <a:custGeom>
              <a:avLst/>
              <a:gdLst/>
              <a:ahLst/>
              <a:cxnLst/>
              <a:rect l="l" t="t" r="r" b="b"/>
              <a:pathLst>
                <a:path w="1228" h="4744" extrusionOk="0">
                  <a:moveTo>
                    <a:pt x="419" y="3599"/>
                  </a:moveTo>
                  <a:cubicBezTo>
                    <a:pt x="391" y="1395"/>
                    <a:pt x="865" y="419"/>
                    <a:pt x="1228" y="0"/>
                  </a:cubicBezTo>
                  <a:cubicBezTo>
                    <a:pt x="223" y="558"/>
                    <a:pt x="0" y="2511"/>
                    <a:pt x="140" y="4743"/>
                  </a:cubicBezTo>
                  <a:cubicBezTo>
                    <a:pt x="168" y="4352"/>
                    <a:pt x="279" y="3990"/>
                    <a:pt x="419" y="35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 flipH="1">
              <a:off x="2225862" y="1298725"/>
              <a:ext cx="235162" cy="259290"/>
            </a:xfrm>
            <a:custGeom>
              <a:avLst/>
              <a:gdLst/>
              <a:ahLst/>
              <a:cxnLst/>
              <a:rect l="l" t="t" r="r" b="b"/>
              <a:pathLst>
                <a:path w="3265" h="3600" extrusionOk="0">
                  <a:moveTo>
                    <a:pt x="3265" y="586"/>
                  </a:moveTo>
                  <a:cubicBezTo>
                    <a:pt x="2707" y="419"/>
                    <a:pt x="2289" y="251"/>
                    <a:pt x="2010" y="0"/>
                  </a:cubicBezTo>
                  <a:cubicBezTo>
                    <a:pt x="1982" y="28"/>
                    <a:pt x="1954" y="84"/>
                    <a:pt x="1926" y="84"/>
                  </a:cubicBezTo>
                  <a:cubicBezTo>
                    <a:pt x="1870" y="140"/>
                    <a:pt x="1842" y="223"/>
                    <a:pt x="1814" y="251"/>
                  </a:cubicBezTo>
                  <a:cubicBezTo>
                    <a:pt x="1535" y="614"/>
                    <a:pt x="1256" y="670"/>
                    <a:pt x="754" y="1311"/>
                  </a:cubicBezTo>
                  <a:cubicBezTo>
                    <a:pt x="615" y="1535"/>
                    <a:pt x="531" y="1842"/>
                    <a:pt x="447" y="1814"/>
                  </a:cubicBezTo>
                  <a:cubicBezTo>
                    <a:pt x="252" y="1814"/>
                    <a:pt x="475" y="1284"/>
                    <a:pt x="559" y="1228"/>
                  </a:cubicBezTo>
                  <a:cubicBezTo>
                    <a:pt x="754" y="809"/>
                    <a:pt x="838" y="809"/>
                    <a:pt x="1145" y="530"/>
                  </a:cubicBezTo>
                  <a:cubicBezTo>
                    <a:pt x="1173" y="502"/>
                    <a:pt x="1256" y="447"/>
                    <a:pt x="1312" y="391"/>
                  </a:cubicBezTo>
                  <a:cubicBezTo>
                    <a:pt x="1173" y="419"/>
                    <a:pt x="1089" y="447"/>
                    <a:pt x="977" y="447"/>
                  </a:cubicBezTo>
                  <a:cubicBezTo>
                    <a:pt x="866" y="530"/>
                    <a:pt x="57" y="1088"/>
                    <a:pt x="1" y="3599"/>
                  </a:cubicBezTo>
                  <a:cubicBezTo>
                    <a:pt x="308" y="2957"/>
                    <a:pt x="698" y="2400"/>
                    <a:pt x="1228" y="1925"/>
                  </a:cubicBezTo>
                  <a:cubicBezTo>
                    <a:pt x="1786" y="1367"/>
                    <a:pt x="2484" y="865"/>
                    <a:pt x="3265" y="5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7"/>
            <p:cNvSpPr/>
            <p:nvPr/>
          </p:nvSpPr>
          <p:spPr>
            <a:xfrm flipH="1">
              <a:off x="1647140" y="1174120"/>
              <a:ext cx="701307" cy="166882"/>
            </a:xfrm>
            <a:custGeom>
              <a:avLst/>
              <a:gdLst/>
              <a:ahLst/>
              <a:cxnLst/>
              <a:rect l="l" t="t" r="r" b="b"/>
              <a:pathLst>
                <a:path w="9737" h="2317" extrusionOk="0">
                  <a:moveTo>
                    <a:pt x="6222" y="2316"/>
                  </a:moveTo>
                  <a:cubicBezTo>
                    <a:pt x="7254" y="2177"/>
                    <a:pt x="8230" y="1870"/>
                    <a:pt x="8900" y="1395"/>
                  </a:cubicBezTo>
                  <a:cubicBezTo>
                    <a:pt x="9374" y="1033"/>
                    <a:pt x="9709" y="586"/>
                    <a:pt x="9737" y="0"/>
                  </a:cubicBezTo>
                  <a:cubicBezTo>
                    <a:pt x="9430" y="307"/>
                    <a:pt x="9012" y="614"/>
                    <a:pt x="8342" y="921"/>
                  </a:cubicBezTo>
                  <a:cubicBezTo>
                    <a:pt x="7644" y="1256"/>
                    <a:pt x="6696" y="1507"/>
                    <a:pt x="5413" y="1730"/>
                  </a:cubicBezTo>
                  <a:cubicBezTo>
                    <a:pt x="4045" y="1953"/>
                    <a:pt x="2930" y="1870"/>
                    <a:pt x="2065" y="1619"/>
                  </a:cubicBezTo>
                  <a:cubicBezTo>
                    <a:pt x="1144" y="1395"/>
                    <a:pt x="447" y="1005"/>
                    <a:pt x="0" y="503"/>
                  </a:cubicBezTo>
                  <a:cubicBezTo>
                    <a:pt x="0" y="726"/>
                    <a:pt x="84" y="1116"/>
                    <a:pt x="502" y="1451"/>
                  </a:cubicBezTo>
                  <a:lnTo>
                    <a:pt x="530" y="1451"/>
                  </a:lnTo>
                  <a:lnTo>
                    <a:pt x="530" y="1451"/>
                  </a:lnTo>
                  <a:cubicBezTo>
                    <a:pt x="837" y="1702"/>
                    <a:pt x="1339" y="1953"/>
                    <a:pt x="2065" y="2121"/>
                  </a:cubicBezTo>
                  <a:cubicBezTo>
                    <a:pt x="2651" y="1953"/>
                    <a:pt x="3236" y="1842"/>
                    <a:pt x="3906" y="1842"/>
                  </a:cubicBezTo>
                  <a:cubicBezTo>
                    <a:pt x="4743" y="1898"/>
                    <a:pt x="5524" y="2037"/>
                    <a:pt x="6222" y="23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 flipH="1">
              <a:off x="1568768" y="1296708"/>
              <a:ext cx="303441" cy="253240"/>
            </a:xfrm>
            <a:custGeom>
              <a:avLst/>
              <a:gdLst/>
              <a:ahLst/>
              <a:cxnLst/>
              <a:rect l="l" t="t" r="r" b="b"/>
              <a:pathLst>
                <a:path w="4213" h="3516" extrusionOk="0">
                  <a:moveTo>
                    <a:pt x="4213" y="558"/>
                  </a:moveTo>
                  <a:cubicBezTo>
                    <a:pt x="3711" y="335"/>
                    <a:pt x="3125" y="196"/>
                    <a:pt x="2651" y="112"/>
                  </a:cubicBezTo>
                  <a:cubicBezTo>
                    <a:pt x="2455" y="56"/>
                    <a:pt x="2316" y="28"/>
                    <a:pt x="2176" y="0"/>
                  </a:cubicBezTo>
                  <a:cubicBezTo>
                    <a:pt x="1590" y="363"/>
                    <a:pt x="809" y="614"/>
                    <a:pt x="0" y="754"/>
                  </a:cubicBezTo>
                  <a:lnTo>
                    <a:pt x="140" y="754"/>
                  </a:lnTo>
                  <a:cubicBezTo>
                    <a:pt x="642" y="781"/>
                    <a:pt x="1479" y="726"/>
                    <a:pt x="1758" y="1005"/>
                  </a:cubicBezTo>
                  <a:cubicBezTo>
                    <a:pt x="1814" y="1116"/>
                    <a:pt x="1814" y="1172"/>
                    <a:pt x="1646" y="1144"/>
                  </a:cubicBezTo>
                  <a:cubicBezTo>
                    <a:pt x="1590" y="1144"/>
                    <a:pt x="1479" y="1116"/>
                    <a:pt x="1395" y="1060"/>
                  </a:cubicBezTo>
                  <a:cubicBezTo>
                    <a:pt x="1200" y="1033"/>
                    <a:pt x="977" y="1033"/>
                    <a:pt x="753" y="1033"/>
                  </a:cubicBezTo>
                  <a:lnTo>
                    <a:pt x="502" y="1033"/>
                  </a:lnTo>
                  <a:cubicBezTo>
                    <a:pt x="893" y="1284"/>
                    <a:pt x="1256" y="1563"/>
                    <a:pt x="1618" y="1897"/>
                  </a:cubicBezTo>
                  <a:cubicBezTo>
                    <a:pt x="2093" y="2372"/>
                    <a:pt x="2483" y="2930"/>
                    <a:pt x="2790" y="3516"/>
                  </a:cubicBezTo>
                  <a:cubicBezTo>
                    <a:pt x="2902" y="3237"/>
                    <a:pt x="3041" y="2818"/>
                    <a:pt x="3264" y="2316"/>
                  </a:cubicBezTo>
                  <a:cubicBezTo>
                    <a:pt x="3041" y="2372"/>
                    <a:pt x="2874" y="2316"/>
                    <a:pt x="2706" y="2232"/>
                  </a:cubicBezTo>
                  <a:cubicBezTo>
                    <a:pt x="2623" y="2176"/>
                    <a:pt x="1897" y="1758"/>
                    <a:pt x="2288" y="1758"/>
                  </a:cubicBezTo>
                  <a:cubicBezTo>
                    <a:pt x="2511" y="1758"/>
                    <a:pt x="2651" y="1897"/>
                    <a:pt x="2846" y="2009"/>
                  </a:cubicBezTo>
                  <a:cubicBezTo>
                    <a:pt x="3041" y="2121"/>
                    <a:pt x="3181" y="2037"/>
                    <a:pt x="3320" y="2093"/>
                  </a:cubicBezTo>
                  <a:cubicBezTo>
                    <a:pt x="3432" y="1814"/>
                    <a:pt x="3571" y="1535"/>
                    <a:pt x="3683" y="1284"/>
                  </a:cubicBezTo>
                  <a:cubicBezTo>
                    <a:pt x="3543" y="1284"/>
                    <a:pt x="3404" y="1256"/>
                    <a:pt x="3292" y="1256"/>
                  </a:cubicBezTo>
                  <a:cubicBezTo>
                    <a:pt x="3181" y="1200"/>
                    <a:pt x="2651" y="1116"/>
                    <a:pt x="2651" y="1005"/>
                  </a:cubicBezTo>
                  <a:cubicBezTo>
                    <a:pt x="2706" y="781"/>
                    <a:pt x="3460" y="1033"/>
                    <a:pt x="3627" y="1033"/>
                  </a:cubicBezTo>
                  <a:cubicBezTo>
                    <a:pt x="3711" y="1033"/>
                    <a:pt x="3794" y="1033"/>
                    <a:pt x="3822" y="1005"/>
                  </a:cubicBezTo>
                  <a:cubicBezTo>
                    <a:pt x="3990" y="837"/>
                    <a:pt x="4101" y="698"/>
                    <a:pt x="4213" y="5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 flipH="1">
              <a:off x="1492347" y="1224322"/>
              <a:ext cx="203038" cy="96586"/>
            </a:xfrm>
            <a:custGeom>
              <a:avLst/>
              <a:gdLst/>
              <a:ahLst/>
              <a:cxnLst/>
              <a:rect l="l" t="t" r="r" b="b"/>
              <a:pathLst>
                <a:path w="2819" h="1341" extrusionOk="0">
                  <a:moveTo>
                    <a:pt x="2818" y="1201"/>
                  </a:moveTo>
                  <a:cubicBezTo>
                    <a:pt x="2818" y="1061"/>
                    <a:pt x="2818" y="922"/>
                    <a:pt x="2790" y="838"/>
                  </a:cubicBezTo>
                  <a:cubicBezTo>
                    <a:pt x="2762" y="643"/>
                    <a:pt x="2679" y="559"/>
                    <a:pt x="2623" y="475"/>
                  </a:cubicBezTo>
                  <a:cubicBezTo>
                    <a:pt x="2455" y="364"/>
                    <a:pt x="781" y="1"/>
                    <a:pt x="726" y="1"/>
                  </a:cubicBezTo>
                  <a:lnTo>
                    <a:pt x="726" y="1"/>
                  </a:lnTo>
                  <a:cubicBezTo>
                    <a:pt x="558" y="308"/>
                    <a:pt x="307" y="587"/>
                    <a:pt x="0" y="838"/>
                  </a:cubicBezTo>
                  <a:cubicBezTo>
                    <a:pt x="84" y="838"/>
                    <a:pt x="168" y="866"/>
                    <a:pt x="279" y="866"/>
                  </a:cubicBezTo>
                  <a:cubicBezTo>
                    <a:pt x="781" y="977"/>
                    <a:pt x="1423" y="1117"/>
                    <a:pt x="1953" y="1340"/>
                  </a:cubicBezTo>
                  <a:cubicBezTo>
                    <a:pt x="2204" y="1256"/>
                    <a:pt x="2511" y="1173"/>
                    <a:pt x="2818" y="12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 flipH="1">
              <a:off x="1381860" y="1156041"/>
              <a:ext cx="255257" cy="186905"/>
            </a:xfrm>
            <a:custGeom>
              <a:avLst/>
              <a:gdLst/>
              <a:ahLst/>
              <a:cxnLst/>
              <a:rect l="l" t="t" r="r" b="b"/>
              <a:pathLst>
                <a:path w="3544" h="2595" extrusionOk="0">
                  <a:moveTo>
                    <a:pt x="3069" y="2595"/>
                  </a:moveTo>
                  <a:cubicBezTo>
                    <a:pt x="3181" y="2567"/>
                    <a:pt x="3348" y="2511"/>
                    <a:pt x="3516" y="2511"/>
                  </a:cubicBezTo>
                  <a:cubicBezTo>
                    <a:pt x="3544" y="2232"/>
                    <a:pt x="3516" y="1842"/>
                    <a:pt x="3460" y="1479"/>
                  </a:cubicBezTo>
                  <a:cubicBezTo>
                    <a:pt x="3376" y="1172"/>
                    <a:pt x="3265" y="865"/>
                    <a:pt x="3125" y="782"/>
                  </a:cubicBezTo>
                  <a:lnTo>
                    <a:pt x="3125" y="782"/>
                  </a:lnTo>
                  <a:cubicBezTo>
                    <a:pt x="2958" y="698"/>
                    <a:pt x="2009" y="447"/>
                    <a:pt x="1228" y="224"/>
                  </a:cubicBezTo>
                  <a:lnTo>
                    <a:pt x="1172" y="224"/>
                  </a:lnTo>
                  <a:cubicBezTo>
                    <a:pt x="698" y="140"/>
                    <a:pt x="279" y="28"/>
                    <a:pt x="112" y="0"/>
                  </a:cubicBezTo>
                  <a:lnTo>
                    <a:pt x="112" y="0"/>
                  </a:lnTo>
                  <a:cubicBezTo>
                    <a:pt x="112" y="279"/>
                    <a:pt x="56" y="503"/>
                    <a:pt x="0" y="754"/>
                  </a:cubicBezTo>
                  <a:cubicBezTo>
                    <a:pt x="251" y="782"/>
                    <a:pt x="1730" y="1144"/>
                    <a:pt x="1925" y="1284"/>
                  </a:cubicBezTo>
                  <a:cubicBezTo>
                    <a:pt x="2009" y="1340"/>
                    <a:pt x="2121" y="1535"/>
                    <a:pt x="2204" y="1730"/>
                  </a:cubicBezTo>
                  <a:cubicBezTo>
                    <a:pt x="2232" y="1897"/>
                    <a:pt x="2260" y="2065"/>
                    <a:pt x="2260" y="2232"/>
                  </a:cubicBezTo>
                  <a:cubicBezTo>
                    <a:pt x="2539" y="2260"/>
                    <a:pt x="2818" y="2400"/>
                    <a:pt x="3069" y="2595"/>
                  </a:cubicBezTo>
                  <a:close/>
                </a:path>
              </a:pathLst>
            </a:custGeom>
            <a:solidFill>
              <a:srgbClr val="FD5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 flipH="1">
              <a:off x="1367812" y="1350944"/>
              <a:ext cx="114592" cy="118625"/>
            </a:xfrm>
            <a:custGeom>
              <a:avLst/>
              <a:gdLst/>
              <a:ahLst/>
              <a:cxnLst/>
              <a:rect l="l" t="t" r="r" b="b"/>
              <a:pathLst>
                <a:path w="1591" h="1647" extrusionOk="0">
                  <a:moveTo>
                    <a:pt x="1479" y="1"/>
                  </a:moveTo>
                  <a:lnTo>
                    <a:pt x="1479" y="1"/>
                  </a:lnTo>
                  <a:cubicBezTo>
                    <a:pt x="1200" y="1"/>
                    <a:pt x="949" y="112"/>
                    <a:pt x="921" y="140"/>
                  </a:cubicBezTo>
                  <a:lnTo>
                    <a:pt x="838" y="140"/>
                  </a:lnTo>
                  <a:cubicBezTo>
                    <a:pt x="782" y="140"/>
                    <a:pt x="670" y="280"/>
                    <a:pt x="531" y="503"/>
                  </a:cubicBezTo>
                  <a:cubicBezTo>
                    <a:pt x="363" y="754"/>
                    <a:pt x="196" y="1089"/>
                    <a:pt x="1" y="1479"/>
                  </a:cubicBezTo>
                  <a:cubicBezTo>
                    <a:pt x="84" y="1535"/>
                    <a:pt x="140" y="1591"/>
                    <a:pt x="224" y="1647"/>
                  </a:cubicBezTo>
                  <a:cubicBezTo>
                    <a:pt x="391" y="1256"/>
                    <a:pt x="642" y="921"/>
                    <a:pt x="893" y="642"/>
                  </a:cubicBezTo>
                  <a:cubicBezTo>
                    <a:pt x="1117" y="363"/>
                    <a:pt x="1368" y="140"/>
                    <a:pt x="1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 flipH="1">
              <a:off x="1174860" y="1049515"/>
              <a:ext cx="442161" cy="395921"/>
            </a:xfrm>
            <a:custGeom>
              <a:avLst/>
              <a:gdLst/>
              <a:ahLst/>
              <a:cxnLst/>
              <a:rect l="l" t="t" r="r" b="b"/>
              <a:pathLst>
                <a:path w="6139" h="5497" extrusionOk="0">
                  <a:moveTo>
                    <a:pt x="5971" y="5413"/>
                  </a:moveTo>
                  <a:cubicBezTo>
                    <a:pt x="6110" y="4827"/>
                    <a:pt x="6138" y="4269"/>
                    <a:pt x="6110" y="3767"/>
                  </a:cubicBezTo>
                  <a:cubicBezTo>
                    <a:pt x="6054" y="3209"/>
                    <a:pt x="5915" y="2707"/>
                    <a:pt x="5748" y="2233"/>
                  </a:cubicBezTo>
                  <a:cubicBezTo>
                    <a:pt x="5608" y="1926"/>
                    <a:pt x="5441" y="1647"/>
                    <a:pt x="5273" y="1368"/>
                  </a:cubicBezTo>
                  <a:cubicBezTo>
                    <a:pt x="5050" y="1117"/>
                    <a:pt x="4855" y="893"/>
                    <a:pt x="4576" y="698"/>
                  </a:cubicBezTo>
                  <a:cubicBezTo>
                    <a:pt x="4325" y="503"/>
                    <a:pt x="4046" y="363"/>
                    <a:pt x="3739" y="252"/>
                  </a:cubicBezTo>
                  <a:cubicBezTo>
                    <a:pt x="3460" y="140"/>
                    <a:pt x="3125" y="84"/>
                    <a:pt x="2790" y="56"/>
                  </a:cubicBezTo>
                  <a:cubicBezTo>
                    <a:pt x="2344" y="1"/>
                    <a:pt x="1870" y="84"/>
                    <a:pt x="1423" y="252"/>
                  </a:cubicBezTo>
                  <a:cubicBezTo>
                    <a:pt x="977" y="391"/>
                    <a:pt x="558" y="587"/>
                    <a:pt x="140" y="921"/>
                  </a:cubicBezTo>
                  <a:cubicBezTo>
                    <a:pt x="84" y="1061"/>
                    <a:pt x="28" y="1145"/>
                    <a:pt x="0" y="1256"/>
                  </a:cubicBezTo>
                  <a:cubicBezTo>
                    <a:pt x="196" y="1284"/>
                    <a:pt x="558" y="1396"/>
                    <a:pt x="977" y="1479"/>
                  </a:cubicBezTo>
                  <a:cubicBezTo>
                    <a:pt x="1256" y="1284"/>
                    <a:pt x="1563" y="1145"/>
                    <a:pt x="1842" y="1089"/>
                  </a:cubicBezTo>
                  <a:cubicBezTo>
                    <a:pt x="2149" y="977"/>
                    <a:pt x="2456" y="949"/>
                    <a:pt x="2790" y="977"/>
                  </a:cubicBezTo>
                  <a:cubicBezTo>
                    <a:pt x="3013" y="977"/>
                    <a:pt x="3237" y="1061"/>
                    <a:pt x="3432" y="1117"/>
                  </a:cubicBezTo>
                  <a:cubicBezTo>
                    <a:pt x="3655" y="1200"/>
                    <a:pt x="3850" y="1284"/>
                    <a:pt x="4046" y="1451"/>
                  </a:cubicBezTo>
                  <a:cubicBezTo>
                    <a:pt x="4213" y="1591"/>
                    <a:pt x="4381" y="1758"/>
                    <a:pt x="4548" y="1926"/>
                  </a:cubicBezTo>
                  <a:cubicBezTo>
                    <a:pt x="4687" y="2149"/>
                    <a:pt x="4827" y="2344"/>
                    <a:pt x="4939" y="2595"/>
                  </a:cubicBezTo>
                  <a:cubicBezTo>
                    <a:pt x="5078" y="2902"/>
                    <a:pt x="5190" y="3293"/>
                    <a:pt x="5218" y="3683"/>
                  </a:cubicBezTo>
                  <a:cubicBezTo>
                    <a:pt x="5245" y="4018"/>
                    <a:pt x="5245" y="4409"/>
                    <a:pt x="5190" y="4827"/>
                  </a:cubicBezTo>
                  <a:cubicBezTo>
                    <a:pt x="5357" y="4967"/>
                    <a:pt x="5496" y="5162"/>
                    <a:pt x="5524" y="5497"/>
                  </a:cubicBezTo>
                  <a:cubicBezTo>
                    <a:pt x="5636" y="5413"/>
                    <a:pt x="5775" y="5385"/>
                    <a:pt x="5971" y="5413"/>
                  </a:cubicBezTo>
                  <a:close/>
                </a:path>
              </a:pathLst>
            </a:custGeom>
            <a:solidFill>
              <a:srgbClr val="518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 flipH="1">
              <a:off x="1241191" y="1385084"/>
              <a:ext cx="190938" cy="104580"/>
            </a:xfrm>
            <a:custGeom>
              <a:avLst/>
              <a:gdLst/>
              <a:ahLst/>
              <a:cxnLst/>
              <a:rect l="l" t="t" r="r" b="b"/>
              <a:pathLst>
                <a:path w="2651" h="1452" extrusionOk="0">
                  <a:moveTo>
                    <a:pt x="1590" y="1"/>
                  </a:moveTo>
                  <a:cubicBezTo>
                    <a:pt x="1423" y="57"/>
                    <a:pt x="558" y="447"/>
                    <a:pt x="0" y="1452"/>
                  </a:cubicBezTo>
                  <a:cubicBezTo>
                    <a:pt x="84" y="1396"/>
                    <a:pt x="112" y="1340"/>
                    <a:pt x="223" y="1284"/>
                  </a:cubicBezTo>
                  <a:cubicBezTo>
                    <a:pt x="363" y="1173"/>
                    <a:pt x="558" y="1117"/>
                    <a:pt x="781" y="1117"/>
                  </a:cubicBezTo>
                  <a:cubicBezTo>
                    <a:pt x="949" y="1061"/>
                    <a:pt x="1144" y="1117"/>
                    <a:pt x="1395" y="1173"/>
                  </a:cubicBezTo>
                  <a:cubicBezTo>
                    <a:pt x="1562" y="1228"/>
                    <a:pt x="1702" y="1312"/>
                    <a:pt x="1841" y="1424"/>
                  </a:cubicBezTo>
                  <a:lnTo>
                    <a:pt x="1841" y="1424"/>
                  </a:lnTo>
                  <a:cubicBezTo>
                    <a:pt x="2065" y="1312"/>
                    <a:pt x="2316" y="1173"/>
                    <a:pt x="2483" y="1033"/>
                  </a:cubicBezTo>
                  <a:cubicBezTo>
                    <a:pt x="2539" y="1005"/>
                    <a:pt x="2595" y="977"/>
                    <a:pt x="2651" y="922"/>
                  </a:cubicBezTo>
                  <a:cubicBezTo>
                    <a:pt x="2595" y="112"/>
                    <a:pt x="1730" y="29"/>
                    <a:pt x="15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 flipH="1">
              <a:off x="1643109" y="1328832"/>
              <a:ext cx="843989" cy="823966"/>
            </a:xfrm>
            <a:custGeom>
              <a:avLst/>
              <a:gdLst/>
              <a:ahLst/>
              <a:cxnLst/>
              <a:rect l="l" t="t" r="r" b="b"/>
              <a:pathLst>
                <a:path w="11718" h="11440" extrusionOk="0">
                  <a:moveTo>
                    <a:pt x="5859" y="11439"/>
                  </a:moveTo>
                  <a:cubicBezTo>
                    <a:pt x="7477" y="11439"/>
                    <a:pt x="8984" y="10826"/>
                    <a:pt x="10016" y="9765"/>
                  </a:cubicBezTo>
                  <a:cubicBezTo>
                    <a:pt x="11076" y="8733"/>
                    <a:pt x="11718" y="7282"/>
                    <a:pt x="11718" y="5720"/>
                  </a:cubicBezTo>
                  <a:cubicBezTo>
                    <a:pt x="11718" y="4158"/>
                    <a:pt x="11076" y="2735"/>
                    <a:pt x="10016" y="1675"/>
                  </a:cubicBezTo>
                  <a:cubicBezTo>
                    <a:pt x="8984" y="642"/>
                    <a:pt x="7477" y="1"/>
                    <a:pt x="5859" y="1"/>
                  </a:cubicBezTo>
                  <a:cubicBezTo>
                    <a:pt x="4269" y="1"/>
                    <a:pt x="2790" y="642"/>
                    <a:pt x="1730" y="1675"/>
                  </a:cubicBezTo>
                  <a:cubicBezTo>
                    <a:pt x="670" y="2735"/>
                    <a:pt x="0" y="4158"/>
                    <a:pt x="0" y="5720"/>
                  </a:cubicBezTo>
                  <a:cubicBezTo>
                    <a:pt x="0" y="7282"/>
                    <a:pt x="670" y="8733"/>
                    <a:pt x="1730" y="9765"/>
                  </a:cubicBezTo>
                  <a:cubicBezTo>
                    <a:pt x="2762" y="10826"/>
                    <a:pt x="4241" y="11439"/>
                    <a:pt x="5859" y="11439"/>
                  </a:cubicBezTo>
                  <a:close/>
                </a:path>
              </a:pathLst>
            </a:custGeom>
            <a:solidFill>
              <a:srgbClr val="1F5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 flipH="1">
              <a:off x="1729467" y="1326815"/>
              <a:ext cx="759648" cy="693313"/>
            </a:xfrm>
            <a:custGeom>
              <a:avLst/>
              <a:gdLst/>
              <a:ahLst/>
              <a:cxnLst/>
              <a:rect l="l" t="t" r="r" b="b"/>
              <a:pathLst>
                <a:path w="10547" h="9626" extrusionOk="0">
                  <a:moveTo>
                    <a:pt x="10128" y="1786"/>
                  </a:moveTo>
                  <a:lnTo>
                    <a:pt x="10016" y="1675"/>
                  </a:lnTo>
                  <a:cubicBezTo>
                    <a:pt x="8956" y="615"/>
                    <a:pt x="7477" y="1"/>
                    <a:pt x="5859" y="1"/>
                  </a:cubicBezTo>
                  <a:cubicBezTo>
                    <a:pt x="4269" y="1"/>
                    <a:pt x="2790" y="615"/>
                    <a:pt x="1702" y="1675"/>
                  </a:cubicBezTo>
                  <a:cubicBezTo>
                    <a:pt x="670" y="2707"/>
                    <a:pt x="0" y="4130"/>
                    <a:pt x="0" y="5720"/>
                  </a:cubicBezTo>
                  <a:cubicBezTo>
                    <a:pt x="0" y="6473"/>
                    <a:pt x="140" y="7171"/>
                    <a:pt x="419" y="7840"/>
                  </a:cubicBezTo>
                  <a:lnTo>
                    <a:pt x="530" y="7952"/>
                  </a:lnTo>
                  <a:cubicBezTo>
                    <a:pt x="1563" y="8984"/>
                    <a:pt x="3041" y="9626"/>
                    <a:pt x="4659" y="9626"/>
                  </a:cubicBezTo>
                  <a:cubicBezTo>
                    <a:pt x="6277" y="9626"/>
                    <a:pt x="7728" y="8984"/>
                    <a:pt x="8816" y="7952"/>
                  </a:cubicBezTo>
                  <a:cubicBezTo>
                    <a:pt x="9876" y="6892"/>
                    <a:pt x="10546" y="5469"/>
                    <a:pt x="10546" y="3907"/>
                  </a:cubicBezTo>
                  <a:cubicBezTo>
                    <a:pt x="10546" y="3181"/>
                    <a:pt x="10407" y="2428"/>
                    <a:pt x="10128" y="1786"/>
                  </a:cubicBezTo>
                  <a:close/>
                </a:path>
              </a:pathLst>
            </a:custGeom>
            <a:solidFill>
              <a:srgbClr val="518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 flipH="1">
              <a:off x="1659168" y="1515739"/>
              <a:ext cx="719458" cy="610916"/>
            </a:xfrm>
            <a:custGeom>
              <a:avLst/>
              <a:gdLst/>
              <a:ahLst/>
              <a:cxnLst/>
              <a:rect l="l" t="t" r="r" b="b"/>
              <a:pathLst>
                <a:path w="9989" h="8482" extrusionOk="0">
                  <a:moveTo>
                    <a:pt x="3767" y="6584"/>
                  </a:moveTo>
                  <a:cubicBezTo>
                    <a:pt x="3767" y="6584"/>
                    <a:pt x="3767" y="6501"/>
                    <a:pt x="3655" y="6557"/>
                  </a:cubicBezTo>
                  <a:cubicBezTo>
                    <a:pt x="3600" y="6584"/>
                    <a:pt x="3293" y="6752"/>
                    <a:pt x="2930" y="6724"/>
                  </a:cubicBezTo>
                  <a:cubicBezTo>
                    <a:pt x="2595" y="6696"/>
                    <a:pt x="2623" y="6557"/>
                    <a:pt x="2456" y="6501"/>
                  </a:cubicBezTo>
                  <a:cubicBezTo>
                    <a:pt x="2260" y="6473"/>
                    <a:pt x="2121" y="6333"/>
                    <a:pt x="2093" y="6194"/>
                  </a:cubicBezTo>
                  <a:cubicBezTo>
                    <a:pt x="2037" y="6054"/>
                    <a:pt x="1981" y="6278"/>
                    <a:pt x="2093" y="6445"/>
                  </a:cubicBezTo>
                  <a:cubicBezTo>
                    <a:pt x="2205" y="6612"/>
                    <a:pt x="2456" y="6584"/>
                    <a:pt x="2512" y="6724"/>
                  </a:cubicBezTo>
                  <a:cubicBezTo>
                    <a:pt x="2595" y="6863"/>
                    <a:pt x="2818" y="6891"/>
                    <a:pt x="3153" y="6780"/>
                  </a:cubicBezTo>
                  <a:cubicBezTo>
                    <a:pt x="3460" y="6696"/>
                    <a:pt x="3460" y="6780"/>
                    <a:pt x="3628" y="6752"/>
                  </a:cubicBezTo>
                  <a:cubicBezTo>
                    <a:pt x="3767" y="6724"/>
                    <a:pt x="3767" y="6640"/>
                    <a:pt x="3767" y="6584"/>
                  </a:cubicBezTo>
                  <a:close/>
                  <a:moveTo>
                    <a:pt x="8649" y="0"/>
                  </a:moveTo>
                  <a:cubicBezTo>
                    <a:pt x="8817" y="56"/>
                    <a:pt x="8789" y="307"/>
                    <a:pt x="8817" y="419"/>
                  </a:cubicBezTo>
                  <a:cubicBezTo>
                    <a:pt x="8873" y="502"/>
                    <a:pt x="9096" y="475"/>
                    <a:pt x="9152" y="754"/>
                  </a:cubicBezTo>
                  <a:cubicBezTo>
                    <a:pt x="9152" y="1033"/>
                    <a:pt x="9235" y="1033"/>
                    <a:pt x="9458" y="1200"/>
                  </a:cubicBezTo>
                  <a:cubicBezTo>
                    <a:pt x="9654" y="1395"/>
                    <a:pt x="9598" y="1618"/>
                    <a:pt x="9514" y="1870"/>
                  </a:cubicBezTo>
                  <a:cubicBezTo>
                    <a:pt x="9458" y="2149"/>
                    <a:pt x="9626" y="2176"/>
                    <a:pt x="9626" y="2121"/>
                  </a:cubicBezTo>
                  <a:cubicBezTo>
                    <a:pt x="9654" y="2009"/>
                    <a:pt x="9765" y="1814"/>
                    <a:pt x="9710" y="1479"/>
                  </a:cubicBezTo>
                  <a:cubicBezTo>
                    <a:pt x="9598" y="1172"/>
                    <a:pt x="9458" y="1116"/>
                    <a:pt x="9319" y="921"/>
                  </a:cubicBezTo>
                  <a:cubicBezTo>
                    <a:pt x="9179" y="754"/>
                    <a:pt x="9347" y="586"/>
                    <a:pt x="9375" y="781"/>
                  </a:cubicBezTo>
                  <a:cubicBezTo>
                    <a:pt x="9431" y="1005"/>
                    <a:pt x="9598" y="1060"/>
                    <a:pt x="9737" y="1367"/>
                  </a:cubicBezTo>
                  <a:cubicBezTo>
                    <a:pt x="9877" y="1702"/>
                    <a:pt x="9849" y="1897"/>
                    <a:pt x="9793" y="2065"/>
                  </a:cubicBezTo>
                  <a:cubicBezTo>
                    <a:pt x="9765" y="2288"/>
                    <a:pt x="9989" y="2372"/>
                    <a:pt x="9877" y="2679"/>
                  </a:cubicBezTo>
                  <a:cubicBezTo>
                    <a:pt x="9765" y="2985"/>
                    <a:pt x="9877" y="3237"/>
                    <a:pt x="9877" y="3460"/>
                  </a:cubicBezTo>
                  <a:cubicBezTo>
                    <a:pt x="9849" y="3711"/>
                    <a:pt x="9710" y="3878"/>
                    <a:pt x="9626" y="3711"/>
                  </a:cubicBezTo>
                  <a:cubicBezTo>
                    <a:pt x="9570" y="3543"/>
                    <a:pt x="9458" y="3376"/>
                    <a:pt x="9431" y="3543"/>
                  </a:cubicBezTo>
                  <a:cubicBezTo>
                    <a:pt x="9375" y="3683"/>
                    <a:pt x="9347" y="3711"/>
                    <a:pt x="9207" y="3934"/>
                  </a:cubicBezTo>
                  <a:cubicBezTo>
                    <a:pt x="9068" y="4129"/>
                    <a:pt x="9152" y="4576"/>
                    <a:pt x="9096" y="4799"/>
                  </a:cubicBezTo>
                  <a:cubicBezTo>
                    <a:pt x="9096" y="4994"/>
                    <a:pt x="9179" y="5078"/>
                    <a:pt x="9347" y="5050"/>
                  </a:cubicBezTo>
                  <a:cubicBezTo>
                    <a:pt x="9514" y="4966"/>
                    <a:pt x="9598" y="4966"/>
                    <a:pt x="9431" y="5273"/>
                  </a:cubicBezTo>
                  <a:cubicBezTo>
                    <a:pt x="9235" y="5608"/>
                    <a:pt x="9096" y="5664"/>
                    <a:pt x="8956" y="5887"/>
                  </a:cubicBezTo>
                  <a:cubicBezTo>
                    <a:pt x="8817" y="6082"/>
                    <a:pt x="8956" y="6305"/>
                    <a:pt x="8761" y="6501"/>
                  </a:cubicBezTo>
                  <a:cubicBezTo>
                    <a:pt x="8538" y="6724"/>
                    <a:pt x="8259" y="6752"/>
                    <a:pt x="8091" y="6891"/>
                  </a:cubicBezTo>
                  <a:cubicBezTo>
                    <a:pt x="7924" y="7031"/>
                    <a:pt x="8036" y="7282"/>
                    <a:pt x="7673" y="7338"/>
                  </a:cubicBezTo>
                  <a:cubicBezTo>
                    <a:pt x="7366" y="7421"/>
                    <a:pt x="7254" y="7477"/>
                    <a:pt x="7143" y="7645"/>
                  </a:cubicBezTo>
                  <a:cubicBezTo>
                    <a:pt x="7059" y="7840"/>
                    <a:pt x="6808" y="7784"/>
                    <a:pt x="6641" y="7868"/>
                  </a:cubicBezTo>
                  <a:cubicBezTo>
                    <a:pt x="6445" y="7979"/>
                    <a:pt x="6529" y="8119"/>
                    <a:pt x="6166" y="8119"/>
                  </a:cubicBezTo>
                  <a:cubicBezTo>
                    <a:pt x="5804" y="8063"/>
                    <a:pt x="5553" y="8258"/>
                    <a:pt x="5329" y="8314"/>
                  </a:cubicBezTo>
                  <a:cubicBezTo>
                    <a:pt x="5134" y="8398"/>
                    <a:pt x="5050" y="8258"/>
                    <a:pt x="5246" y="8203"/>
                  </a:cubicBezTo>
                  <a:cubicBezTo>
                    <a:pt x="5413" y="8175"/>
                    <a:pt x="5441" y="8119"/>
                    <a:pt x="5385" y="8035"/>
                  </a:cubicBezTo>
                  <a:cubicBezTo>
                    <a:pt x="5274" y="7979"/>
                    <a:pt x="5246" y="8063"/>
                    <a:pt x="5134" y="8063"/>
                  </a:cubicBezTo>
                  <a:cubicBezTo>
                    <a:pt x="4995" y="8063"/>
                    <a:pt x="4995" y="8007"/>
                    <a:pt x="4911" y="8007"/>
                  </a:cubicBezTo>
                  <a:cubicBezTo>
                    <a:pt x="4855" y="8007"/>
                    <a:pt x="4743" y="8119"/>
                    <a:pt x="4632" y="8035"/>
                  </a:cubicBezTo>
                  <a:cubicBezTo>
                    <a:pt x="4548" y="7979"/>
                    <a:pt x="4437" y="7924"/>
                    <a:pt x="4297" y="8007"/>
                  </a:cubicBezTo>
                  <a:cubicBezTo>
                    <a:pt x="4158" y="8063"/>
                    <a:pt x="4130" y="8119"/>
                    <a:pt x="4018" y="8035"/>
                  </a:cubicBezTo>
                  <a:cubicBezTo>
                    <a:pt x="3907" y="7979"/>
                    <a:pt x="3795" y="8007"/>
                    <a:pt x="3739" y="8007"/>
                  </a:cubicBezTo>
                  <a:cubicBezTo>
                    <a:pt x="3655" y="8007"/>
                    <a:pt x="3600" y="8035"/>
                    <a:pt x="3516" y="8035"/>
                  </a:cubicBezTo>
                  <a:cubicBezTo>
                    <a:pt x="3432" y="8035"/>
                    <a:pt x="3376" y="7924"/>
                    <a:pt x="3209" y="7979"/>
                  </a:cubicBezTo>
                  <a:cubicBezTo>
                    <a:pt x="3042" y="8007"/>
                    <a:pt x="3042" y="7979"/>
                    <a:pt x="2874" y="7924"/>
                  </a:cubicBezTo>
                  <a:cubicBezTo>
                    <a:pt x="2735" y="7868"/>
                    <a:pt x="2539" y="8035"/>
                    <a:pt x="2651" y="8063"/>
                  </a:cubicBezTo>
                  <a:cubicBezTo>
                    <a:pt x="2763" y="8119"/>
                    <a:pt x="2818" y="8063"/>
                    <a:pt x="2930" y="8147"/>
                  </a:cubicBezTo>
                  <a:cubicBezTo>
                    <a:pt x="3042" y="8203"/>
                    <a:pt x="3209" y="8286"/>
                    <a:pt x="3376" y="8175"/>
                  </a:cubicBezTo>
                  <a:cubicBezTo>
                    <a:pt x="3572" y="8063"/>
                    <a:pt x="3711" y="8119"/>
                    <a:pt x="3907" y="8147"/>
                  </a:cubicBezTo>
                  <a:cubicBezTo>
                    <a:pt x="4130" y="8203"/>
                    <a:pt x="4409" y="8063"/>
                    <a:pt x="4716" y="8119"/>
                  </a:cubicBezTo>
                  <a:cubicBezTo>
                    <a:pt x="4995" y="8147"/>
                    <a:pt x="4995" y="8286"/>
                    <a:pt x="4883" y="8286"/>
                  </a:cubicBezTo>
                  <a:cubicBezTo>
                    <a:pt x="4771" y="8286"/>
                    <a:pt x="4632" y="8258"/>
                    <a:pt x="4492" y="8342"/>
                  </a:cubicBezTo>
                  <a:cubicBezTo>
                    <a:pt x="4353" y="8454"/>
                    <a:pt x="4213" y="8482"/>
                    <a:pt x="3907" y="8398"/>
                  </a:cubicBezTo>
                  <a:cubicBezTo>
                    <a:pt x="3600" y="8286"/>
                    <a:pt x="3488" y="8398"/>
                    <a:pt x="3209" y="8342"/>
                  </a:cubicBezTo>
                  <a:cubicBezTo>
                    <a:pt x="2930" y="8314"/>
                    <a:pt x="2791" y="8063"/>
                    <a:pt x="2512" y="8119"/>
                  </a:cubicBezTo>
                  <a:cubicBezTo>
                    <a:pt x="2233" y="8147"/>
                    <a:pt x="2037" y="8119"/>
                    <a:pt x="1954" y="7979"/>
                  </a:cubicBezTo>
                  <a:cubicBezTo>
                    <a:pt x="1898" y="7840"/>
                    <a:pt x="1702" y="7840"/>
                    <a:pt x="1423" y="7756"/>
                  </a:cubicBezTo>
                  <a:cubicBezTo>
                    <a:pt x="1145" y="7700"/>
                    <a:pt x="1200" y="7505"/>
                    <a:pt x="1061" y="7338"/>
                  </a:cubicBezTo>
                  <a:cubicBezTo>
                    <a:pt x="921" y="7170"/>
                    <a:pt x="670" y="7170"/>
                    <a:pt x="642" y="6891"/>
                  </a:cubicBezTo>
                  <a:cubicBezTo>
                    <a:pt x="587" y="6612"/>
                    <a:pt x="559" y="6473"/>
                    <a:pt x="280" y="6333"/>
                  </a:cubicBezTo>
                  <a:cubicBezTo>
                    <a:pt x="1" y="6194"/>
                    <a:pt x="1" y="5943"/>
                    <a:pt x="112" y="5943"/>
                  </a:cubicBezTo>
                  <a:cubicBezTo>
                    <a:pt x="224" y="5915"/>
                    <a:pt x="224" y="5971"/>
                    <a:pt x="419" y="6222"/>
                  </a:cubicBezTo>
                  <a:cubicBezTo>
                    <a:pt x="587" y="6473"/>
                    <a:pt x="810" y="6250"/>
                    <a:pt x="977" y="6584"/>
                  </a:cubicBezTo>
                  <a:cubicBezTo>
                    <a:pt x="1145" y="6863"/>
                    <a:pt x="1479" y="6947"/>
                    <a:pt x="1814" y="7003"/>
                  </a:cubicBezTo>
                  <a:cubicBezTo>
                    <a:pt x="2177" y="7031"/>
                    <a:pt x="2093" y="7338"/>
                    <a:pt x="2539" y="7310"/>
                  </a:cubicBezTo>
                  <a:cubicBezTo>
                    <a:pt x="3014" y="7282"/>
                    <a:pt x="3181" y="7338"/>
                    <a:pt x="3516" y="7421"/>
                  </a:cubicBezTo>
                  <a:cubicBezTo>
                    <a:pt x="3851" y="7477"/>
                    <a:pt x="3990" y="7338"/>
                    <a:pt x="3879" y="7282"/>
                  </a:cubicBezTo>
                  <a:cubicBezTo>
                    <a:pt x="3767" y="7198"/>
                    <a:pt x="3739" y="7059"/>
                    <a:pt x="3934" y="7087"/>
                  </a:cubicBezTo>
                  <a:cubicBezTo>
                    <a:pt x="4158" y="7170"/>
                    <a:pt x="4269" y="7142"/>
                    <a:pt x="4353" y="7059"/>
                  </a:cubicBezTo>
                  <a:cubicBezTo>
                    <a:pt x="4464" y="7003"/>
                    <a:pt x="4688" y="7142"/>
                    <a:pt x="4632" y="7031"/>
                  </a:cubicBezTo>
                  <a:cubicBezTo>
                    <a:pt x="4604" y="6919"/>
                    <a:pt x="4604" y="6808"/>
                    <a:pt x="4688" y="6808"/>
                  </a:cubicBezTo>
                  <a:cubicBezTo>
                    <a:pt x="4743" y="6808"/>
                    <a:pt x="4771" y="6947"/>
                    <a:pt x="4855" y="7059"/>
                  </a:cubicBezTo>
                  <a:cubicBezTo>
                    <a:pt x="4967" y="7170"/>
                    <a:pt x="5162" y="7142"/>
                    <a:pt x="5329" y="7170"/>
                  </a:cubicBezTo>
                  <a:cubicBezTo>
                    <a:pt x="5525" y="7198"/>
                    <a:pt x="5832" y="7366"/>
                    <a:pt x="6083" y="7226"/>
                  </a:cubicBezTo>
                  <a:cubicBezTo>
                    <a:pt x="6306" y="7087"/>
                    <a:pt x="6390" y="7087"/>
                    <a:pt x="6696" y="7003"/>
                  </a:cubicBezTo>
                  <a:cubicBezTo>
                    <a:pt x="7003" y="6891"/>
                    <a:pt x="7143" y="6780"/>
                    <a:pt x="7254" y="6584"/>
                  </a:cubicBezTo>
                  <a:cubicBezTo>
                    <a:pt x="7366" y="6361"/>
                    <a:pt x="7533" y="6445"/>
                    <a:pt x="7617" y="6110"/>
                  </a:cubicBezTo>
                  <a:cubicBezTo>
                    <a:pt x="7673" y="5803"/>
                    <a:pt x="7394" y="5803"/>
                    <a:pt x="7366" y="5747"/>
                  </a:cubicBezTo>
                  <a:cubicBezTo>
                    <a:pt x="7338" y="5664"/>
                    <a:pt x="7394" y="5664"/>
                    <a:pt x="7533" y="5636"/>
                  </a:cubicBezTo>
                  <a:cubicBezTo>
                    <a:pt x="7645" y="5608"/>
                    <a:pt x="7645" y="5524"/>
                    <a:pt x="7645" y="5469"/>
                  </a:cubicBezTo>
                  <a:cubicBezTo>
                    <a:pt x="7673" y="5385"/>
                    <a:pt x="7784" y="5385"/>
                    <a:pt x="7757" y="5357"/>
                  </a:cubicBezTo>
                  <a:cubicBezTo>
                    <a:pt x="7701" y="5329"/>
                    <a:pt x="7561" y="5385"/>
                    <a:pt x="7366" y="5385"/>
                  </a:cubicBezTo>
                  <a:cubicBezTo>
                    <a:pt x="7143" y="5385"/>
                    <a:pt x="7115" y="5217"/>
                    <a:pt x="7199" y="5245"/>
                  </a:cubicBezTo>
                  <a:cubicBezTo>
                    <a:pt x="7254" y="5273"/>
                    <a:pt x="7478" y="5273"/>
                    <a:pt x="7673" y="5217"/>
                  </a:cubicBezTo>
                  <a:cubicBezTo>
                    <a:pt x="7840" y="5106"/>
                    <a:pt x="8175" y="4771"/>
                    <a:pt x="8175" y="4632"/>
                  </a:cubicBezTo>
                  <a:cubicBezTo>
                    <a:pt x="8175" y="4492"/>
                    <a:pt x="8259" y="4408"/>
                    <a:pt x="8342" y="4269"/>
                  </a:cubicBezTo>
                  <a:cubicBezTo>
                    <a:pt x="8370" y="4129"/>
                    <a:pt x="8231" y="3962"/>
                    <a:pt x="8342" y="3962"/>
                  </a:cubicBezTo>
                  <a:cubicBezTo>
                    <a:pt x="8398" y="3962"/>
                    <a:pt x="8510" y="4101"/>
                    <a:pt x="8538" y="4213"/>
                  </a:cubicBezTo>
                  <a:cubicBezTo>
                    <a:pt x="8594" y="4297"/>
                    <a:pt x="8677" y="4241"/>
                    <a:pt x="8733" y="4074"/>
                  </a:cubicBezTo>
                  <a:cubicBezTo>
                    <a:pt x="8733" y="3850"/>
                    <a:pt x="8817" y="3711"/>
                    <a:pt x="9012" y="3460"/>
                  </a:cubicBezTo>
                  <a:cubicBezTo>
                    <a:pt x="9152" y="3237"/>
                    <a:pt x="9179" y="2985"/>
                    <a:pt x="9096" y="2818"/>
                  </a:cubicBezTo>
                  <a:cubicBezTo>
                    <a:pt x="9040" y="2623"/>
                    <a:pt x="9040" y="2595"/>
                    <a:pt x="9096" y="2428"/>
                  </a:cubicBezTo>
                  <a:cubicBezTo>
                    <a:pt x="9179" y="2260"/>
                    <a:pt x="9096" y="2065"/>
                    <a:pt x="9068" y="1870"/>
                  </a:cubicBezTo>
                  <a:cubicBezTo>
                    <a:pt x="9012" y="1646"/>
                    <a:pt x="9068" y="1479"/>
                    <a:pt x="9152" y="1479"/>
                  </a:cubicBezTo>
                  <a:cubicBezTo>
                    <a:pt x="9179" y="1479"/>
                    <a:pt x="9235" y="1618"/>
                    <a:pt x="9319" y="1507"/>
                  </a:cubicBezTo>
                  <a:cubicBezTo>
                    <a:pt x="9375" y="1423"/>
                    <a:pt x="9291" y="1228"/>
                    <a:pt x="9207" y="1172"/>
                  </a:cubicBezTo>
                  <a:cubicBezTo>
                    <a:pt x="9152" y="1088"/>
                    <a:pt x="9235" y="921"/>
                    <a:pt x="9152" y="754"/>
                  </a:cubicBezTo>
                  <a:cubicBezTo>
                    <a:pt x="9012" y="586"/>
                    <a:pt x="8928" y="642"/>
                    <a:pt x="8928" y="391"/>
                  </a:cubicBezTo>
                  <a:cubicBezTo>
                    <a:pt x="8928" y="168"/>
                    <a:pt x="8873" y="84"/>
                    <a:pt x="8817" y="28"/>
                  </a:cubicBezTo>
                  <a:cubicBezTo>
                    <a:pt x="8594" y="0"/>
                    <a:pt x="8649" y="0"/>
                    <a:pt x="8649" y="0"/>
                  </a:cubicBezTo>
                  <a:close/>
                  <a:moveTo>
                    <a:pt x="7784" y="6054"/>
                  </a:moveTo>
                  <a:cubicBezTo>
                    <a:pt x="7784" y="6082"/>
                    <a:pt x="7784" y="6138"/>
                    <a:pt x="7840" y="6166"/>
                  </a:cubicBezTo>
                  <a:cubicBezTo>
                    <a:pt x="7924" y="6166"/>
                    <a:pt x="7952" y="6138"/>
                    <a:pt x="8036" y="6082"/>
                  </a:cubicBezTo>
                  <a:cubicBezTo>
                    <a:pt x="8091" y="6054"/>
                    <a:pt x="8063" y="5999"/>
                    <a:pt x="8119" y="5915"/>
                  </a:cubicBezTo>
                  <a:cubicBezTo>
                    <a:pt x="8175" y="5859"/>
                    <a:pt x="8175" y="5803"/>
                    <a:pt x="8091" y="5775"/>
                  </a:cubicBezTo>
                  <a:cubicBezTo>
                    <a:pt x="8036" y="5775"/>
                    <a:pt x="7952" y="5803"/>
                    <a:pt x="7896" y="5859"/>
                  </a:cubicBezTo>
                  <a:cubicBezTo>
                    <a:pt x="7840" y="5915"/>
                    <a:pt x="7784" y="6026"/>
                    <a:pt x="7784" y="6054"/>
                  </a:cubicBezTo>
                  <a:close/>
                  <a:moveTo>
                    <a:pt x="7226" y="7254"/>
                  </a:moveTo>
                  <a:cubicBezTo>
                    <a:pt x="7226" y="7254"/>
                    <a:pt x="7115" y="7170"/>
                    <a:pt x="7143" y="7031"/>
                  </a:cubicBezTo>
                  <a:cubicBezTo>
                    <a:pt x="7171" y="6891"/>
                    <a:pt x="7422" y="6752"/>
                    <a:pt x="7533" y="6780"/>
                  </a:cubicBezTo>
                  <a:cubicBezTo>
                    <a:pt x="7589" y="6836"/>
                    <a:pt x="7645" y="6891"/>
                    <a:pt x="7673" y="6863"/>
                  </a:cubicBezTo>
                  <a:cubicBezTo>
                    <a:pt x="7701" y="6836"/>
                    <a:pt x="7645" y="6612"/>
                    <a:pt x="7478" y="6696"/>
                  </a:cubicBezTo>
                  <a:cubicBezTo>
                    <a:pt x="7254" y="6724"/>
                    <a:pt x="7254" y="6836"/>
                    <a:pt x="7115" y="6863"/>
                  </a:cubicBezTo>
                  <a:cubicBezTo>
                    <a:pt x="6975" y="6891"/>
                    <a:pt x="6920" y="7059"/>
                    <a:pt x="7003" y="7142"/>
                  </a:cubicBezTo>
                  <a:cubicBezTo>
                    <a:pt x="7087" y="7198"/>
                    <a:pt x="7059" y="7282"/>
                    <a:pt x="7087" y="7310"/>
                  </a:cubicBezTo>
                  <a:cubicBezTo>
                    <a:pt x="7115" y="7394"/>
                    <a:pt x="7338" y="7310"/>
                    <a:pt x="7226" y="7254"/>
                  </a:cubicBezTo>
                  <a:close/>
                  <a:moveTo>
                    <a:pt x="2065" y="7756"/>
                  </a:moveTo>
                  <a:cubicBezTo>
                    <a:pt x="2065" y="7756"/>
                    <a:pt x="2065" y="7840"/>
                    <a:pt x="2121" y="7896"/>
                  </a:cubicBezTo>
                  <a:cubicBezTo>
                    <a:pt x="2149" y="7979"/>
                    <a:pt x="2233" y="7896"/>
                    <a:pt x="2260" y="7840"/>
                  </a:cubicBezTo>
                  <a:cubicBezTo>
                    <a:pt x="2260" y="7756"/>
                    <a:pt x="2233" y="7673"/>
                    <a:pt x="2205" y="7673"/>
                  </a:cubicBezTo>
                  <a:cubicBezTo>
                    <a:pt x="2093" y="7673"/>
                    <a:pt x="2065" y="7700"/>
                    <a:pt x="2065" y="7756"/>
                  </a:cubicBezTo>
                  <a:close/>
                  <a:moveTo>
                    <a:pt x="726" y="7003"/>
                  </a:moveTo>
                  <a:cubicBezTo>
                    <a:pt x="726" y="7003"/>
                    <a:pt x="670" y="7059"/>
                    <a:pt x="754" y="7142"/>
                  </a:cubicBezTo>
                  <a:cubicBezTo>
                    <a:pt x="866" y="7198"/>
                    <a:pt x="1005" y="7254"/>
                    <a:pt x="1117" y="7449"/>
                  </a:cubicBezTo>
                  <a:cubicBezTo>
                    <a:pt x="1228" y="7673"/>
                    <a:pt x="1396" y="7700"/>
                    <a:pt x="1619" y="7700"/>
                  </a:cubicBezTo>
                  <a:cubicBezTo>
                    <a:pt x="1814" y="7700"/>
                    <a:pt x="1898" y="7868"/>
                    <a:pt x="1954" y="7979"/>
                  </a:cubicBezTo>
                  <a:cubicBezTo>
                    <a:pt x="1981" y="8035"/>
                    <a:pt x="2121" y="7868"/>
                    <a:pt x="1954" y="7728"/>
                  </a:cubicBezTo>
                  <a:cubicBezTo>
                    <a:pt x="1786" y="7589"/>
                    <a:pt x="1675" y="7589"/>
                    <a:pt x="1507" y="7589"/>
                  </a:cubicBezTo>
                  <a:cubicBezTo>
                    <a:pt x="1340" y="7589"/>
                    <a:pt x="1368" y="7338"/>
                    <a:pt x="1256" y="7198"/>
                  </a:cubicBezTo>
                  <a:cubicBezTo>
                    <a:pt x="1145" y="7059"/>
                    <a:pt x="866" y="7115"/>
                    <a:pt x="810" y="7031"/>
                  </a:cubicBezTo>
                  <a:cubicBezTo>
                    <a:pt x="754" y="6975"/>
                    <a:pt x="754" y="6975"/>
                    <a:pt x="726" y="7003"/>
                  </a:cubicBezTo>
                  <a:close/>
                  <a:moveTo>
                    <a:pt x="6920" y="4938"/>
                  </a:moveTo>
                  <a:cubicBezTo>
                    <a:pt x="6920" y="5078"/>
                    <a:pt x="6948" y="5162"/>
                    <a:pt x="7143" y="5190"/>
                  </a:cubicBezTo>
                  <a:cubicBezTo>
                    <a:pt x="7366" y="5245"/>
                    <a:pt x="7422" y="5078"/>
                    <a:pt x="7673" y="4938"/>
                  </a:cubicBezTo>
                  <a:cubicBezTo>
                    <a:pt x="7924" y="4827"/>
                    <a:pt x="7784" y="4659"/>
                    <a:pt x="7924" y="4492"/>
                  </a:cubicBezTo>
                  <a:cubicBezTo>
                    <a:pt x="8063" y="4353"/>
                    <a:pt x="8036" y="4157"/>
                    <a:pt x="7840" y="4129"/>
                  </a:cubicBezTo>
                  <a:cubicBezTo>
                    <a:pt x="7701" y="4101"/>
                    <a:pt x="7422" y="4213"/>
                    <a:pt x="7254" y="4380"/>
                  </a:cubicBezTo>
                  <a:cubicBezTo>
                    <a:pt x="7059" y="4548"/>
                    <a:pt x="6948" y="4799"/>
                    <a:pt x="6920" y="4938"/>
                  </a:cubicBezTo>
                  <a:close/>
                  <a:moveTo>
                    <a:pt x="6920" y="4101"/>
                  </a:moveTo>
                  <a:cubicBezTo>
                    <a:pt x="6920" y="4185"/>
                    <a:pt x="6948" y="4241"/>
                    <a:pt x="7059" y="4269"/>
                  </a:cubicBezTo>
                  <a:cubicBezTo>
                    <a:pt x="7199" y="4325"/>
                    <a:pt x="7226" y="4213"/>
                    <a:pt x="7366" y="4129"/>
                  </a:cubicBezTo>
                  <a:cubicBezTo>
                    <a:pt x="7505" y="4074"/>
                    <a:pt x="7422" y="3962"/>
                    <a:pt x="7505" y="3850"/>
                  </a:cubicBezTo>
                  <a:cubicBezTo>
                    <a:pt x="7617" y="3767"/>
                    <a:pt x="7561" y="3655"/>
                    <a:pt x="7478" y="3655"/>
                  </a:cubicBezTo>
                  <a:cubicBezTo>
                    <a:pt x="7366" y="3627"/>
                    <a:pt x="7226" y="3683"/>
                    <a:pt x="7115" y="3795"/>
                  </a:cubicBezTo>
                  <a:cubicBezTo>
                    <a:pt x="7003" y="3850"/>
                    <a:pt x="6948" y="4046"/>
                    <a:pt x="6920" y="4101"/>
                  </a:cubicBezTo>
                  <a:close/>
                  <a:moveTo>
                    <a:pt x="8175" y="2149"/>
                  </a:moveTo>
                  <a:cubicBezTo>
                    <a:pt x="8175" y="2149"/>
                    <a:pt x="7952" y="2372"/>
                    <a:pt x="7924" y="2595"/>
                  </a:cubicBezTo>
                  <a:cubicBezTo>
                    <a:pt x="7896" y="2846"/>
                    <a:pt x="8175" y="2874"/>
                    <a:pt x="8370" y="2734"/>
                  </a:cubicBezTo>
                  <a:cubicBezTo>
                    <a:pt x="8538" y="2595"/>
                    <a:pt x="8677" y="2288"/>
                    <a:pt x="8621" y="2149"/>
                  </a:cubicBezTo>
                  <a:cubicBezTo>
                    <a:pt x="8482" y="2037"/>
                    <a:pt x="8315" y="2037"/>
                    <a:pt x="8175" y="2149"/>
                  </a:cubicBezTo>
                  <a:close/>
                  <a:moveTo>
                    <a:pt x="8677" y="2232"/>
                  </a:moveTo>
                  <a:cubicBezTo>
                    <a:pt x="8677" y="2232"/>
                    <a:pt x="8649" y="2232"/>
                    <a:pt x="8649" y="2260"/>
                  </a:cubicBezTo>
                  <a:cubicBezTo>
                    <a:pt x="8649" y="2288"/>
                    <a:pt x="8677" y="2455"/>
                    <a:pt x="8621" y="2651"/>
                  </a:cubicBezTo>
                  <a:cubicBezTo>
                    <a:pt x="8510" y="2790"/>
                    <a:pt x="8482" y="2734"/>
                    <a:pt x="8398" y="2818"/>
                  </a:cubicBezTo>
                  <a:cubicBezTo>
                    <a:pt x="8342" y="2874"/>
                    <a:pt x="8259" y="2930"/>
                    <a:pt x="8175" y="2930"/>
                  </a:cubicBezTo>
                  <a:cubicBezTo>
                    <a:pt x="8091" y="2930"/>
                    <a:pt x="8175" y="2985"/>
                    <a:pt x="8315" y="2958"/>
                  </a:cubicBezTo>
                  <a:cubicBezTo>
                    <a:pt x="8398" y="2958"/>
                    <a:pt x="8454" y="2818"/>
                    <a:pt x="8538" y="2818"/>
                  </a:cubicBezTo>
                  <a:cubicBezTo>
                    <a:pt x="8621" y="2818"/>
                    <a:pt x="8677" y="2706"/>
                    <a:pt x="8733" y="2539"/>
                  </a:cubicBezTo>
                  <a:cubicBezTo>
                    <a:pt x="8733" y="2400"/>
                    <a:pt x="8789" y="2400"/>
                    <a:pt x="8789" y="2316"/>
                  </a:cubicBezTo>
                  <a:cubicBezTo>
                    <a:pt x="8789" y="2260"/>
                    <a:pt x="8733" y="2232"/>
                    <a:pt x="8677" y="2232"/>
                  </a:cubicBezTo>
                  <a:close/>
                  <a:moveTo>
                    <a:pt x="9207" y="4185"/>
                  </a:moveTo>
                  <a:cubicBezTo>
                    <a:pt x="9207" y="4185"/>
                    <a:pt x="9152" y="4464"/>
                    <a:pt x="9207" y="4687"/>
                  </a:cubicBezTo>
                  <a:cubicBezTo>
                    <a:pt x="9319" y="4938"/>
                    <a:pt x="9570" y="4827"/>
                    <a:pt x="9654" y="4632"/>
                  </a:cubicBezTo>
                  <a:cubicBezTo>
                    <a:pt x="9765" y="4408"/>
                    <a:pt x="9737" y="4074"/>
                    <a:pt x="9598" y="3990"/>
                  </a:cubicBezTo>
                  <a:cubicBezTo>
                    <a:pt x="9458" y="3906"/>
                    <a:pt x="9291" y="3990"/>
                    <a:pt x="9207" y="4185"/>
                  </a:cubicBezTo>
                  <a:close/>
                  <a:moveTo>
                    <a:pt x="4827" y="6584"/>
                  </a:moveTo>
                  <a:cubicBezTo>
                    <a:pt x="4688" y="6780"/>
                    <a:pt x="4827" y="7115"/>
                    <a:pt x="5050" y="7059"/>
                  </a:cubicBezTo>
                  <a:cubicBezTo>
                    <a:pt x="5301" y="7031"/>
                    <a:pt x="5441" y="7142"/>
                    <a:pt x="5664" y="7198"/>
                  </a:cubicBezTo>
                  <a:cubicBezTo>
                    <a:pt x="5832" y="7282"/>
                    <a:pt x="5859" y="7059"/>
                    <a:pt x="6111" y="7031"/>
                  </a:cubicBezTo>
                  <a:cubicBezTo>
                    <a:pt x="6362" y="7003"/>
                    <a:pt x="6724" y="6891"/>
                    <a:pt x="6836" y="6724"/>
                  </a:cubicBezTo>
                  <a:cubicBezTo>
                    <a:pt x="6948" y="6557"/>
                    <a:pt x="7254" y="6445"/>
                    <a:pt x="7226" y="6194"/>
                  </a:cubicBezTo>
                  <a:cubicBezTo>
                    <a:pt x="7199" y="5943"/>
                    <a:pt x="6892" y="5915"/>
                    <a:pt x="6529" y="5859"/>
                  </a:cubicBezTo>
                  <a:cubicBezTo>
                    <a:pt x="6138" y="5775"/>
                    <a:pt x="6166" y="5943"/>
                    <a:pt x="5664" y="6054"/>
                  </a:cubicBezTo>
                  <a:cubicBezTo>
                    <a:pt x="5134" y="6166"/>
                    <a:pt x="4827" y="6584"/>
                    <a:pt x="4827" y="6584"/>
                  </a:cubicBezTo>
                  <a:close/>
                  <a:moveTo>
                    <a:pt x="3432" y="5720"/>
                  </a:moveTo>
                  <a:cubicBezTo>
                    <a:pt x="3739" y="5859"/>
                    <a:pt x="3907" y="6166"/>
                    <a:pt x="3739" y="6417"/>
                  </a:cubicBezTo>
                  <a:cubicBezTo>
                    <a:pt x="3572" y="6640"/>
                    <a:pt x="2902" y="6640"/>
                    <a:pt x="2484" y="6445"/>
                  </a:cubicBezTo>
                  <a:cubicBezTo>
                    <a:pt x="2065" y="6222"/>
                    <a:pt x="1898" y="5747"/>
                    <a:pt x="2400" y="5636"/>
                  </a:cubicBezTo>
                  <a:cubicBezTo>
                    <a:pt x="2902" y="5524"/>
                    <a:pt x="3376" y="5720"/>
                    <a:pt x="3432" y="57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 flipH="1">
              <a:off x="1257259" y="740091"/>
              <a:ext cx="518508" cy="940502"/>
            </a:xfrm>
            <a:custGeom>
              <a:avLst/>
              <a:gdLst/>
              <a:ahLst/>
              <a:cxnLst/>
              <a:rect l="l" t="t" r="r" b="b"/>
              <a:pathLst>
                <a:path w="7199" h="13058" extrusionOk="0">
                  <a:moveTo>
                    <a:pt x="1702" y="307"/>
                  </a:moveTo>
                  <a:lnTo>
                    <a:pt x="1395" y="0"/>
                  </a:lnTo>
                  <a:cubicBezTo>
                    <a:pt x="1395" y="0"/>
                    <a:pt x="1674" y="307"/>
                    <a:pt x="1591" y="809"/>
                  </a:cubicBezTo>
                  <a:cubicBezTo>
                    <a:pt x="1563" y="1339"/>
                    <a:pt x="1646" y="1284"/>
                    <a:pt x="1870" y="1646"/>
                  </a:cubicBezTo>
                  <a:cubicBezTo>
                    <a:pt x="2121" y="2037"/>
                    <a:pt x="1591" y="2427"/>
                    <a:pt x="1702" y="2958"/>
                  </a:cubicBezTo>
                  <a:cubicBezTo>
                    <a:pt x="1814" y="3460"/>
                    <a:pt x="1925" y="3543"/>
                    <a:pt x="1535" y="4157"/>
                  </a:cubicBezTo>
                  <a:cubicBezTo>
                    <a:pt x="1144" y="4827"/>
                    <a:pt x="754" y="5273"/>
                    <a:pt x="754" y="5273"/>
                  </a:cubicBezTo>
                  <a:lnTo>
                    <a:pt x="726" y="5385"/>
                  </a:lnTo>
                  <a:cubicBezTo>
                    <a:pt x="726" y="5385"/>
                    <a:pt x="1312" y="4938"/>
                    <a:pt x="1507" y="5106"/>
                  </a:cubicBezTo>
                  <a:cubicBezTo>
                    <a:pt x="1674" y="5273"/>
                    <a:pt x="1674" y="5971"/>
                    <a:pt x="0" y="6836"/>
                  </a:cubicBezTo>
                  <a:lnTo>
                    <a:pt x="447" y="6891"/>
                  </a:lnTo>
                  <a:cubicBezTo>
                    <a:pt x="447" y="6891"/>
                    <a:pt x="1005" y="6640"/>
                    <a:pt x="1116" y="6891"/>
                  </a:cubicBezTo>
                  <a:cubicBezTo>
                    <a:pt x="1200" y="7115"/>
                    <a:pt x="949" y="7366"/>
                    <a:pt x="921" y="7366"/>
                  </a:cubicBezTo>
                  <a:cubicBezTo>
                    <a:pt x="865" y="7393"/>
                    <a:pt x="921" y="7589"/>
                    <a:pt x="921" y="7589"/>
                  </a:cubicBezTo>
                  <a:lnTo>
                    <a:pt x="530" y="7896"/>
                  </a:lnTo>
                  <a:cubicBezTo>
                    <a:pt x="530" y="7896"/>
                    <a:pt x="977" y="7672"/>
                    <a:pt x="1535" y="7840"/>
                  </a:cubicBezTo>
                  <a:cubicBezTo>
                    <a:pt x="2093" y="8007"/>
                    <a:pt x="2762" y="8230"/>
                    <a:pt x="2651" y="8482"/>
                  </a:cubicBezTo>
                  <a:cubicBezTo>
                    <a:pt x="2539" y="8733"/>
                    <a:pt x="2093" y="8677"/>
                    <a:pt x="2093" y="8677"/>
                  </a:cubicBezTo>
                  <a:lnTo>
                    <a:pt x="1842" y="8900"/>
                  </a:lnTo>
                  <a:cubicBezTo>
                    <a:pt x="1842" y="8900"/>
                    <a:pt x="2344" y="9040"/>
                    <a:pt x="2204" y="9402"/>
                  </a:cubicBezTo>
                  <a:cubicBezTo>
                    <a:pt x="2093" y="9737"/>
                    <a:pt x="1646" y="9793"/>
                    <a:pt x="1423" y="9625"/>
                  </a:cubicBezTo>
                  <a:cubicBezTo>
                    <a:pt x="1228" y="9542"/>
                    <a:pt x="1256" y="9849"/>
                    <a:pt x="1256" y="9849"/>
                  </a:cubicBezTo>
                  <a:cubicBezTo>
                    <a:pt x="1256" y="9849"/>
                    <a:pt x="1535" y="9988"/>
                    <a:pt x="1535" y="10267"/>
                  </a:cubicBezTo>
                  <a:cubicBezTo>
                    <a:pt x="1535" y="10574"/>
                    <a:pt x="1256" y="10713"/>
                    <a:pt x="1061" y="10434"/>
                  </a:cubicBezTo>
                  <a:cubicBezTo>
                    <a:pt x="837" y="10156"/>
                    <a:pt x="1061" y="10686"/>
                    <a:pt x="1061" y="10686"/>
                  </a:cubicBezTo>
                  <a:lnTo>
                    <a:pt x="1507" y="11271"/>
                  </a:lnTo>
                  <a:lnTo>
                    <a:pt x="1674" y="11690"/>
                  </a:lnTo>
                  <a:lnTo>
                    <a:pt x="1758" y="11718"/>
                  </a:lnTo>
                  <a:cubicBezTo>
                    <a:pt x="1758" y="11718"/>
                    <a:pt x="1674" y="11523"/>
                    <a:pt x="1786" y="11244"/>
                  </a:cubicBezTo>
                  <a:cubicBezTo>
                    <a:pt x="1897" y="10937"/>
                    <a:pt x="1981" y="10797"/>
                    <a:pt x="2204" y="10937"/>
                  </a:cubicBezTo>
                  <a:cubicBezTo>
                    <a:pt x="2400" y="11076"/>
                    <a:pt x="2818" y="11383"/>
                    <a:pt x="2958" y="11634"/>
                  </a:cubicBezTo>
                  <a:cubicBezTo>
                    <a:pt x="3069" y="11857"/>
                    <a:pt x="3041" y="12192"/>
                    <a:pt x="2958" y="12611"/>
                  </a:cubicBezTo>
                  <a:cubicBezTo>
                    <a:pt x="2902" y="13057"/>
                    <a:pt x="3320" y="12276"/>
                    <a:pt x="3320" y="12276"/>
                  </a:cubicBezTo>
                  <a:cubicBezTo>
                    <a:pt x="3320" y="12276"/>
                    <a:pt x="3460" y="12081"/>
                    <a:pt x="3516" y="12136"/>
                  </a:cubicBezTo>
                  <a:cubicBezTo>
                    <a:pt x="3599" y="12220"/>
                    <a:pt x="3571" y="12387"/>
                    <a:pt x="3516" y="12415"/>
                  </a:cubicBezTo>
                  <a:cubicBezTo>
                    <a:pt x="3516" y="12499"/>
                    <a:pt x="3711" y="12499"/>
                    <a:pt x="3711" y="12499"/>
                  </a:cubicBezTo>
                  <a:cubicBezTo>
                    <a:pt x="3711" y="12499"/>
                    <a:pt x="3767" y="12360"/>
                    <a:pt x="3850" y="12387"/>
                  </a:cubicBezTo>
                  <a:cubicBezTo>
                    <a:pt x="3906" y="12415"/>
                    <a:pt x="3878" y="12555"/>
                    <a:pt x="3878" y="12555"/>
                  </a:cubicBezTo>
                  <a:lnTo>
                    <a:pt x="4074" y="12750"/>
                  </a:lnTo>
                  <a:cubicBezTo>
                    <a:pt x="4074" y="12750"/>
                    <a:pt x="4297" y="12387"/>
                    <a:pt x="4408" y="12611"/>
                  </a:cubicBezTo>
                  <a:cubicBezTo>
                    <a:pt x="4492" y="12834"/>
                    <a:pt x="4604" y="12527"/>
                    <a:pt x="4604" y="12527"/>
                  </a:cubicBezTo>
                  <a:cubicBezTo>
                    <a:pt x="4604" y="12527"/>
                    <a:pt x="4687" y="12192"/>
                    <a:pt x="3795" y="11495"/>
                  </a:cubicBezTo>
                  <a:cubicBezTo>
                    <a:pt x="2930" y="10797"/>
                    <a:pt x="1953" y="9625"/>
                    <a:pt x="3013" y="9570"/>
                  </a:cubicBezTo>
                  <a:lnTo>
                    <a:pt x="2874" y="9319"/>
                  </a:lnTo>
                  <a:cubicBezTo>
                    <a:pt x="2874" y="9319"/>
                    <a:pt x="2483" y="9291"/>
                    <a:pt x="2707" y="8788"/>
                  </a:cubicBezTo>
                  <a:cubicBezTo>
                    <a:pt x="2958" y="8314"/>
                    <a:pt x="3097" y="8091"/>
                    <a:pt x="3097" y="8091"/>
                  </a:cubicBezTo>
                  <a:cubicBezTo>
                    <a:pt x="3097" y="8091"/>
                    <a:pt x="3460" y="7896"/>
                    <a:pt x="3683" y="7896"/>
                  </a:cubicBezTo>
                  <a:lnTo>
                    <a:pt x="4046" y="7896"/>
                  </a:lnTo>
                  <a:lnTo>
                    <a:pt x="4046" y="7533"/>
                  </a:lnTo>
                  <a:lnTo>
                    <a:pt x="3934" y="7533"/>
                  </a:lnTo>
                  <a:cubicBezTo>
                    <a:pt x="3934" y="7533"/>
                    <a:pt x="3934" y="7672"/>
                    <a:pt x="3850" y="7617"/>
                  </a:cubicBezTo>
                  <a:cubicBezTo>
                    <a:pt x="3739" y="7589"/>
                    <a:pt x="3795" y="7310"/>
                    <a:pt x="3460" y="7170"/>
                  </a:cubicBezTo>
                  <a:cubicBezTo>
                    <a:pt x="3153" y="7031"/>
                    <a:pt x="2260" y="6836"/>
                    <a:pt x="2093" y="6808"/>
                  </a:cubicBezTo>
                  <a:cubicBezTo>
                    <a:pt x="1953" y="6780"/>
                    <a:pt x="1814" y="6780"/>
                    <a:pt x="1646" y="6891"/>
                  </a:cubicBezTo>
                  <a:cubicBezTo>
                    <a:pt x="1479" y="6975"/>
                    <a:pt x="1702" y="6612"/>
                    <a:pt x="1702" y="6612"/>
                  </a:cubicBezTo>
                  <a:lnTo>
                    <a:pt x="1786" y="6640"/>
                  </a:lnTo>
                  <a:cubicBezTo>
                    <a:pt x="1786" y="6640"/>
                    <a:pt x="1842" y="6529"/>
                    <a:pt x="1981" y="6557"/>
                  </a:cubicBezTo>
                  <a:cubicBezTo>
                    <a:pt x="2121" y="6612"/>
                    <a:pt x="2065" y="6473"/>
                    <a:pt x="2065" y="6473"/>
                  </a:cubicBezTo>
                  <a:lnTo>
                    <a:pt x="2483" y="6473"/>
                  </a:lnTo>
                  <a:cubicBezTo>
                    <a:pt x="2483" y="6473"/>
                    <a:pt x="2121" y="6389"/>
                    <a:pt x="2093" y="6110"/>
                  </a:cubicBezTo>
                  <a:cubicBezTo>
                    <a:pt x="2093" y="5859"/>
                    <a:pt x="2204" y="5636"/>
                    <a:pt x="2483" y="5664"/>
                  </a:cubicBezTo>
                  <a:cubicBezTo>
                    <a:pt x="2790" y="5692"/>
                    <a:pt x="3237" y="5720"/>
                    <a:pt x="3237" y="5720"/>
                  </a:cubicBezTo>
                  <a:cubicBezTo>
                    <a:pt x="3237" y="5720"/>
                    <a:pt x="3516" y="5441"/>
                    <a:pt x="3599" y="5441"/>
                  </a:cubicBezTo>
                  <a:cubicBezTo>
                    <a:pt x="3655" y="5441"/>
                    <a:pt x="4632" y="5106"/>
                    <a:pt x="5134" y="5245"/>
                  </a:cubicBezTo>
                  <a:cubicBezTo>
                    <a:pt x="5608" y="5385"/>
                    <a:pt x="6027" y="5552"/>
                    <a:pt x="6082" y="5636"/>
                  </a:cubicBezTo>
                  <a:cubicBezTo>
                    <a:pt x="6110" y="5692"/>
                    <a:pt x="6919" y="6529"/>
                    <a:pt x="6975" y="6808"/>
                  </a:cubicBezTo>
                  <a:cubicBezTo>
                    <a:pt x="7059" y="7115"/>
                    <a:pt x="7198" y="7115"/>
                    <a:pt x="7198" y="7115"/>
                  </a:cubicBezTo>
                  <a:cubicBezTo>
                    <a:pt x="7198" y="7115"/>
                    <a:pt x="7115" y="5943"/>
                    <a:pt x="5971" y="5245"/>
                  </a:cubicBezTo>
                  <a:cubicBezTo>
                    <a:pt x="4827" y="4548"/>
                    <a:pt x="3739" y="5078"/>
                    <a:pt x="3376" y="5134"/>
                  </a:cubicBezTo>
                  <a:cubicBezTo>
                    <a:pt x="3069" y="5245"/>
                    <a:pt x="2539" y="4994"/>
                    <a:pt x="2902" y="4659"/>
                  </a:cubicBezTo>
                  <a:cubicBezTo>
                    <a:pt x="3237" y="4325"/>
                    <a:pt x="2260" y="4883"/>
                    <a:pt x="2260" y="4883"/>
                  </a:cubicBezTo>
                  <a:lnTo>
                    <a:pt x="2483" y="4046"/>
                  </a:lnTo>
                  <a:cubicBezTo>
                    <a:pt x="2483" y="4046"/>
                    <a:pt x="2790" y="4241"/>
                    <a:pt x="2846" y="4157"/>
                  </a:cubicBezTo>
                  <a:cubicBezTo>
                    <a:pt x="2958" y="4129"/>
                    <a:pt x="3181" y="3627"/>
                    <a:pt x="3209" y="3488"/>
                  </a:cubicBezTo>
                  <a:cubicBezTo>
                    <a:pt x="3237" y="3348"/>
                    <a:pt x="3237" y="2874"/>
                    <a:pt x="3237" y="2874"/>
                  </a:cubicBezTo>
                  <a:lnTo>
                    <a:pt x="3041" y="2846"/>
                  </a:lnTo>
                  <a:lnTo>
                    <a:pt x="2930" y="2985"/>
                  </a:lnTo>
                  <a:cubicBezTo>
                    <a:pt x="2930" y="2985"/>
                    <a:pt x="3041" y="2902"/>
                    <a:pt x="3097" y="3125"/>
                  </a:cubicBezTo>
                  <a:cubicBezTo>
                    <a:pt x="3181" y="3320"/>
                    <a:pt x="2930" y="3767"/>
                    <a:pt x="2902" y="3850"/>
                  </a:cubicBezTo>
                  <a:cubicBezTo>
                    <a:pt x="2874" y="3906"/>
                    <a:pt x="2651" y="3739"/>
                    <a:pt x="2539" y="3683"/>
                  </a:cubicBezTo>
                  <a:cubicBezTo>
                    <a:pt x="2483" y="3571"/>
                    <a:pt x="2400" y="2734"/>
                    <a:pt x="2400" y="2595"/>
                  </a:cubicBezTo>
                  <a:cubicBezTo>
                    <a:pt x="2400" y="2483"/>
                    <a:pt x="2651" y="1897"/>
                    <a:pt x="2707" y="2232"/>
                  </a:cubicBezTo>
                  <a:cubicBezTo>
                    <a:pt x="2790" y="2595"/>
                    <a:pt x="2790" y="2232"/>
                    <a:pt x="2790" y="2232"/>
                  </a:cubicBezTo>
                  <a:cubicBezTo>
                    <a:pt x="2790" y="2232"/>
                    <a:pt x="2958" y="2762"/>
                    <a:pt x="2958" y="2790"/>
                  </a:cubicBezTo>
                  <a:cubicBezTo>
                    <a:pt x="2986" y="2790"/>
                    <a:pt x="3376" y="2651"/>
                    <a:pt x="3376" y="2651"/>
                  </a:cubicBezTo>
                  <a:lnTo>
                    <a:pt x="3711" y="2427"/>
                  </a:lnTo>
                  <a:lnTo>
                    <a:pt x="3711" y="2204"/>
                  </a:lnTo>
                  <a:cubicBezTo>
                    <a:pt x="3711" y="2204"/>
                    <a:pt x="3711" y="2372"/>
                    <a:pt x="3432" y="2511"/>
                  </a:cubicBezTo>
                  <a:cubicBezTo>
                    <a:pt x="3153" y="2623"/>
                    <a:pt x="3097" y="1535"/>
                    <a:pt x="3097" y="1311"/>
                  </a:cubicBezTo>
                  <a:cubicBezTo>
                    <a:pt x="3097" y="1088"/>
                    <a:pt x="3181" y="921"/>
                    <a:pt x="3348" y="921"/>
                  </a:cubicBezTo>
                  <a:cubicBezTo>
                    <a:pt x="3516" y="921"/>
                    <a:pt x="3153" y="754"/>
                    <a:pt x="3069" y="754"/>
                  </a:cubicBezTo>
                  <a:cubicBezTo>
                    <a:pt x="3041" y="754"/>
                    <a:pt x="2818" y="809"/>
                    <a:pt x="2790" y="893"/>
                  </a:cubicBezTo>
                  <a:cubicBezTo>
                    <a:pt x="2790" y="921"/>
                    <a:pt x="2679" y="809"/>
                    <a:pt x="2679" y="809"/>
                  </a:cubicBezTo>
                  <a:cubicBezTo>
                    <a:pt x="2679" y="809"/>
                    <a:pt x="2623" y="1088"/>
                    <a:pt x="2400" y="1060"/>
                  </a:cubicBezTo>
                  <a:cubicBezTo>
                    <a:pt x="2204" y="977"/>
                    <a:pt x="1925" y="893"/>
                    <a:pt x="1925" y="558"/>
                  </a:cubicBezTo>
                  <a:cubicBezTo>
                    <a:pt x="1953" y="307"/>
                    <a:pt x="1702" y="307"/>
                    <a:pt x="1702" y="3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 flipH="1">
              <a:off x="1598872" y="639614"/>
              <a:ext cx="116608" cy="124675"/>
            </a:xfrm>
            <a:custGeom>
              <a:avLst/>
              <a:gdLst/>
              <a:ahLst/>
              <a:cxnLst/>
              <a:rect l="l" t="t" r="r" b="b"/>
              <a:pathLst>
                <a:path w="1619" h="1731" extrusionOk="0">
                  <a:moveTo>
                    <a:pt x="0" y="614"/>
                  </a:moveTo>
                  <a:lnTo>
                    <a:pt x="140" y="642"/>
                  </a:lnTo>
                  <a:cubicBezTo>
                    <a:pt x="140" y="642"/>
                    <a:pt x="670" y="1088"/>
                    <a:pt x="809" y="1172"/>
                  </a:cubicBezTo>
                  <a:cubicBezTo>
                    <a:pt x="977" y="1284"/>
                    <a:pt x="1200" y="1005"/>
                    <a:pt x="1228" y="865"/>
                  </a:cubicBezTo>
                  <a:cubicBezTo>
                    <a:pt x="1256" y="698"/>
                    <a:pt x="1200" y="363"/>
                    <a:pt x="1088" y="196"/>
                  </a:cubicBezTo>
                  <a:cubicBezTo>
                    <a:pt x="977" y="0"/>
                    <a:pt x="1507" y="475"/>
                    <a:pt x="1535" y="781"/>
                  </a:cubicBezTo>
                  <a:cubicBezTo>
                    <a:pt x="1618" y="1088"/>
                    <a:pt x="949" y="1730"/>
                    <a:pt x="949" y="17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 flipH="1">
              <a:off x="939771" y="1648340"/>
              <a:ext cx="715424" cy="391888"/>
            </a:xfrm>
            <a:custGeom>
              <a:avLst/>
              <a:gdLst/>
              <a:ahLst/>
              <a:cxnLst/>
              <a:rect l="l" t="t" r="r" b="b"/>
              <a:pathLst>
                <a:path w="9933" h="5441" extrusionOk="0">
                  <a:moveTo>
                    <a:pt x="530" y="1675"/>
                  </a:moveTo>
                  <a:lnTo>
                    <a:pt x="809" y="1730"/>
                  </a:lnTo>
                  <a:cubicBezTo>
                    <a:pt x="809" y="1730"/>
                    <a:pt x="391" y="1842"/>
                    <a:pt x="391" y="2372"/>
                  </a:cubicBezTo>
                  <a:cubicBezTo>
                    <a:pt x="363" y="2846"/>
                    <a:pt x="1060" y="2902"/>
                    <a:pt x="1786" y="2623"/>
                  </a:cubicBezTo>
                  <a:cubicBezTo>
                    <a:pt x="2511" y="2372"/>
                    <a:pt x="2790" y="2288"/>
                    <a:pt x="3292" y="2456"/>
                  </a:cubicBezTo>
                  <a:cubicBezTo>
                    <a:pt x="3739" y="2651"/>
                    <a:pt x="4771" y="2651"/>
                    <a:pt x="4855" y="2121"/>
                  </a:cubicBezTo>
                  <a:cubicBezTo>
                    <a:pt x="4911" y="1619"/>
                    <a:pt x="4715" y="1563"/>
                    <a:pt x="4436" y="1591"/>
                  </a:cubicBezTo>
                  <a:cubicBezTo>
                    <a:pt x="4157" y="1619"/>
                    <a:pt x="5134" y="1117"/>
                    <a:pt x="5134" y="1117"/>
                  </a:cubicBezTo>
                  <a:cubicBezTo>
                    <a:pt x="5134" y="1117"/>
                    <a:pt x="5162" y="1256"/>
                    <a:pt x="5106" y="1340"/>
                  </a:cubicBezTo>
                  <a:cubicBezTo>
                    <a:pt x="5022" y="1451"/>
                    <a:pt x="4966" y="1898"/>
                    <a:pt x="5441" y="2093"/>
                  </a:cubicBezTo>
                  <a:cubicBezTo>
                    <a:pt x="5887" y="2260"/>
                    <a:pt x="6278" y="2093"/>
                    <a:pt x="6082" y="1730"/>
                  </a:cubicBezTo>
                  <a:cubicBezTo>
                    <a:pt x="5887" y="1396"/>
                    <a:pt x="6501" y="1870"/>
                    <a:pt x="6529" y="1870"/>
                  </a:cubicBezTo>
                  <a:cubicBezTo>
                    <a:pt x="6557" y="1870"/>
                    <a:pt x="6947" y="1842"/>
                    <a:pt x="6947" y="1842"/>
                  </a:cubicBezTo>
                  <a:lnTo>
                    <a:pt x="7059" y="1898"/>
                  </a:lnTo>
                  <a:lnTo>
                    <a:pt x="7282" y="1591"/>
                  </a:lnTo>
                  <a:lnTo>
                    <a:pt x="7477" y="1340"/>
                  </a:lnTo>
                  <a:cubicBezTo>
                    <a:pt x="7477" y="1340"/>
                    <a:pt x="7310" y="2037"/>
                    <a:pt x="7394" y="2512"/>
                  </a:cubicBezTo>
                  <a:cubicBezTo>
                    <a:pt x="7477" y="2958"/>
                    <a:pt x="8119" y="3097"/>
                    <a:pt x="8342" y="2623"/>
                  </a:cubicBezTo>
                  <a:cubicBezTo>
                    <a:pt x="8537" y="2121"/>
                    <a:pt x="8537" y="2791"/>
                    <a:pt x="8370" y="2930"/>
                  </a:cubicBezTo>
                  <a:cubicBezTo>
                    <a:pt x="8203" y="3070"/>
                    <a:pt x="7924" y="3237"/>
                    <a:pt x="7924" y="3237"/>
                  </a:cubicBezTo>
                  <a:lnTo>
                    <a:pt x="8342" y="3070"/>
                  </a:lnTo>
                  <a:cubicBezTo>
                    <a:pt x="8342" y="3070"/>
                    <a:pt x="8342" y="3237"/>
                    <a:pt x="8510" y="3125"/>
                  </a:cubicBezTo>
                  <a:cubicBezTo>
                    <a:pt x="8649" y="3014"/>
                    <a:pt x="9291" y="2623"/>
                    <a:pt x="9207" y="1284"/>
                  </a:cubicBezTo>
                  <a:cubicBezTo>
                    <a:pt x="9151" y="1"/>
                    <a:pt x="9765" y="1396"/>
                    <a:pt x="9765" y="1396"/>
                  </a:cubicBezTo>
                  <a:lnTo>
                    <a:pt x="9932" y="2512"/>
                  </a:lnTo>
                  <a:lnTo>
                    <a:pt x="9877" y="2930"/>
                  </a:lnTo>
                  <a:cubicBezTo>
                    <a:pt x="9877" y="2930"/>
                    <a:pt x="9793" y="2567"/>
                    <a:pt x="9598" y="2595"/>
                  </a:cubicBezTo>
                  <a:cubicBezTo>
                    <a:pt x="9374" y="2679"/>
                    <a:pt x="9346" y="3404"/>
                    <a:pt x="8286" y="3906"/>
                  </a:cubicBezTo>
                  <a:cubicBezTo>
                    <a:pt x="7254" y="4381"/>
                    <a:pt x="8091" y="4548"/>
                    <a:pt x="8091" y="4548"/>
                  </a:cubicBezTo>
                  <a:lnTo>
                    <a:pt x="7115" y="4548"/>
                  </a:lnTo>
                  <a:cubicBezTo>
                    <a:pt x="7059" y="4548"/>
                    <a:pt x="7087" y="4688"/>
                    <a:pt x="7087" y="4688"/>
                  </a:cubicBezTo>
                  <a:cubicBezTo>
                    <a:pt x="7087" y="4688"/>
                    <a:pt x="6836" y="4632"/>
                    <a:pt x="6808" y="4799"/>
                  </a:cubicBezTo>
                  <a:cubicBezTo>
                    <a:pt x="6780" y="4939"/>
                    <a:pt x="7115" y="5246"/>
                    <a:pt x="7840" y="5357"/>
                  </a:cubicBezTo>
                  <a:cubicBezTo>
                    <a:pt x="8593" y="5441"/>
                    <a:pt x="6808" y="5329"/>
                    <a:pt x="6724" y="5301"/>
                  </a:cubicBezTo>
                  <a:cubicBezTo>
                    <a:pt x="6696" y="5246"/>
                    <a:pt x="6417" y="4967"/>
                    <a:pt x="6305" y="4799"/>
                  </a:cubicBezTo>
                  <a:cubicBezTo>
                    <a:pt x="6222" y="4632"/>
                    <a:pt x="6222" y="3906"/>
                    <a:pt x="6222" y="3906"/>
                  </a:cubicBezTo>
                  <a:lnTo>
                    <a:pt x="7505" y="3906"/>
                  </a:lnTo>
                  <a:lnTo>
                    <a:pt x="7254" y="3823"/>
                  </a:lnTo>
                  <a:cubicBezTo>
                    <a:pt x="7254" y="3823"/>
                    <a:pt x="7533" y="3767"/>
                    <a:pt x="7561" y="3544"/>
                  </a:cubicBezTo>
                  <a:cubicBezTo>
                    <a:pt x="7645" y="3349"/>
                    <a:pt x="6836" y="3265"/>
                    <a:pt x="6361" y="3265"/>
                  </a:cubicBezTo>
                  <a:cubicBezTo>
                    <a:pt x="5859" y="3265"/>
                    <a:pt x="5469" y="3070"/>
                    <a:pt x="5469" y="3070"/>
                  </a:cubicBezTo>
                  <a:lnTo>
                    <a:pt x="5580" y="3153"/>
                  </a:lnTo>
                  <a:cubicBezTo>
                    <a:pt x="5580" y="3153"/>
                    <a:pt x="5273" y="3125"/>
                    <a:pt x="5469" y="3488"/>
                  </a:cubicBezTo>
                  <a:cubicBezTo>
                    <a:pt x="5692" y="3823"/>
                    <a:pt x="5329" y="3516"/>
                    <a:pt x="5190" y="3349"/>
                  </a:cubicBezTo>
                  <a:cubicBezTo>
                    <a:pt x="5050" y="3153"/>
                    <a:pt x="5022" y="2958"/>
                    <a:pt x="5022" y="2958"/>
                  </a:cubicBezTo>
                  <a:cubicBezTo>
                    <a:pt x="5022" y="2958"/>
                    <a:pt x="6082" y="3097"/>
                    <a:pt x="6361" y="3125"/>
                  </a:cubicBezTo>
                  <a:cubicBezTo>
                    <a:pt x="6640" y="3153"/>
                    <a:pt x="6808" y="2958"/>
                    <a:pt x="6808" y="2958"/>
                  </a:cubicBezTo>
                  <a:cubicBezTo>
                    <a:pt x="6808" y="2958"/>
                    <a:pt x="7087" y="2651"/>
                    <a:pt x="6557" y="2567"/>
                  </a:cubicBezTo>
                  <a:cubicBezTo>
                    <a:pt x="6026" y="2512"/>
                    <a:pt x="5692" y="2539"/>
                    <a:pt x="5692" y="2539"/>
                  </a:cubicBezTo>
                  <a:lnTo>
                    <a:pt x="5748" y="2623"/>
                  </a:lnTo>
                  <a:cubicBezTo>
                    <a:pt x="5748" y="2623"/>
                    <a:pt x="5413" y="2763"/>
                    <a:pt x="5803" y="2930"/>
                  </a:cubicBezTo>
                  <a:cubicBezTo>
                    <a:pt x="6166" y="3097"/>
                    <a:pt x="5273" y="2846"/>
                    <a:pt x="5162" y="2846"/>
                  </a:cubicBezTo>
                  <a:cubicBezTo>
                    <a:pt x="5050" y="2846"/>
                    <a:pt x="5441" y="2623"/>
                    <a:pt x="5441" y="2623"/>
                  </a:cubicBezTo>
                  <a:cubicBezTo>
                    <a:pt x="5441" y="2623"/>
                    <a:pt x="4827" y="2986"/>
                    <a:pt x="4213" y="2986"/>
                  </a:cubicBezTo>
                  <a:cubicBezTo>
                    <a:pt x="3627" y="2986"/>
                    <a:pt x="2902" y="2651"/>
                    <a:pt x="2455" y="2818"/>
                  </a:cubicBezTo>
                  <a:cubicBezTo>
                    <a:pt x="1981" y="2986"/>
                    <a:pt x="865" y="3376"/>
                    <a:pt x="530" y="3404"/>
                  </a:cubicBezTo>
                  <a:cubicBezTo>
                    <a:pt x="168" y="3460"/>
                    <a:pt x="0" y="3097"/>
                    <a:pt x="0" y="3097"/>
                  </a:cubicBezTo>
                  <a:lnTo>
                    <a:pt x="279" y="17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 flipH="1">
              <a:off x="1251203" y="1479582"/>
              <a:ext cx="197060" cy="275352"/>
            </a:xfrm>
            <a:custGeom>
              <a:avLst/>
              <a:gdLst/>
              <a:ahLst/>
              <a:cxnLst/>
              <a:rect l="l" t="t" r="r" b="b"/>
              <a:pathLst>
                <a:path w="2736" h="3823" extrusionOk="0">
                  <a:moveTo>
                    <a:pt x="29" y="781"/>
                  </a:moveTo>
                  <a:lnTo>
                    <a:pt x="57" y="1200"/>
                  </a:lnTo>
                  <a:cubicBezTo>
                    <a:pt x="57" y="1200"/>
                    <a:pt x="85" y="1646"/>
                    <a:pt x="726" y="1897"/>
                  </a:cubicBezTo>
                  <a:cubicBezTo>
                    <a:pt x="1396" y="2120"/>
                    <a:pt x="1731" y="2176"/>
                    <a:pt x="1703" y="2623"/>
                  </a:cubicBezTo>
                  <a:cubicBezTo>
                    <a:pt x="1675" y="3097"/>
                    <a:pt x="1396" y="3766"/>
                    <a:pt x="726" y="3571"/>
                  </a:cubicBezTo>
                  <a:cubicBezTo>
                    <a:pt x="57" y="3348"/>
                    <a:pt x="754" y="3766"/>
                    <a:pt x="1145" y="3794"/>
                  </a:cubicBezTo>
                  <a:cubicBezTo>
                    <a:pt x="1535" y="3822"/>
                    <a:pt x="2233" y="3460"/>
                    <a:pt x="2233" y="3460"/>
                  </a:cubicBezTo>
                  <a:cubicBezTo>
                    <a:pt x="2233" y="3460"/>
                    <a:pt x="1870" y="3320"/>
                    <a:pt x="1954" y="2902"/>
                  </a:cubicBezTo>
                  <a:cubicBezTo>
                    <a:pt x="2010" y="2483"/>
                    <a:pt x="2400" y="2093"/>
                    <a:pt x="2568" y="2399"/>
                  </a:cubicBezTo>
                  <a:cubicBezTo>
                    <a:pt x="2735" y="2706"/>
                    <a:pt x="2651" y="2260"/>
                    <a:pt x="2596" y="2176"/>
                  </a:cubicBezTo>
                  <a:cubicBezTo>
                    <a:pt x="2568" y="2093"/>
                    <a:pt x="2540" y="1981"/>
                    <a:pt x="2540" y="1981"/>
                  </a:cubicBezTo>
                  <a:cubicBezTo>
                    <a:pt x="2540" y="1981"/>
                    <a:pt x="2400" y="1841"/>
                    <a:pt x="2010" y="1869"/>
                  </a:cubicBezTo>
                  <a:cubicBezTo>
                    <a:pt x="1647" y="1925"/>
                    <a:pt x="2149" y="1730"/>
                    <a:pt x="2121" y="1562"/>
                  </a:cubicBezTo>
                  <a:cubicBezTo>
                    <a:pt x="2093" y="1423"/>
                    <a:pt x="1870" y="1451"/>
                    <a:pt x="1591" y="1451"/>
                  </a:cubicBezTo>
                  <a:cubicBezTo>
                    <a:pt x="1591" y="1451"/>
                    <a:pt x="1" y="1032"/>
                    <a:pt x="698" y="56"/>
                  </a:cubicBezTo>
                  <a:cubicBezTo>
                    <a:pt x="754" y="84"/>
                    <a:pt x="308" y="0"/>
                    <a:pt x="29" y="7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 flipH="1">
              <a:off x="1205033" y="1449403"/>
              <a:ext cx="90463" cy="102564"/>
            </a:xfrm>
            <a:custGeom>
              <a:avLst/>
              <a:gdLst/>
              <a:ahLst/>
              <a:cxnLst/>
              <a:rect l="l" t="t" r="r" b="b"/>
              <a:pathLst>
                <a:path w="1256" h="1424" extrusionOk="0">
                  <a:moveTo>
                    <a:pt x="1228" y="1"/>
                  </a:moveTo>
                  <a:lnTo>
                    <a:pt x="1256" y="112"/>
                  </a:lnTo>
                  <a:cubicBezTo>
                    <a:pt x="1256" y="112"/>
                    <a:pt x="447" y="391"/>
                    <a:pt x="921" y="1340"/>
                  </a:cubicBezTo>
                  <a:lnTo>
                    <a:pt x="977" y="1423"/>
                  </a:lnTo>
                  <a:cubicBezTo>
                    <a:pt x="977" y="1423"/>
                    <a:pt x="502" y="1396"/>
                    <a:pt x="475" y="1396"/>
                  </a:cubicBezTo>
                  <a:cubicBezTo>
                    <a:pt x="447" y="1368"/>
                    <a:pt x="0" y="782"/>
                    <a:pt x="0" y="782"/>
                  </a:cubicBezTo>
                  <a:cubicBezTo>
                    <a:pt x="0" y="782"/>
                    <a:pt x="335" y="140"/>
                    <a:pt x="12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 flipH="1">
              <a:off x="839285" y="1618233"/>
              <a:ext cx="168899" cy="80452"/>
            </a:xfrm>
            <a:custGeom>
              <a:avLst/>
              <a:gdLst/>
              <a:ahLst/>
              <a:cxnLst/>
              <a:rect l="l" t="t" r="r" b="b"/>
              <a:pathLst>
                <a:path w="2345" h="1117" extrusionOk="0">
                  <a:moveTo>
                    <a:pt x="754" y="56"/>
                  </a:moveTo>
                  <a:lnTo>
                    <a:pt x="336" y="0"/>
                  </a:lnTo>
                  <a:cubicBezTo>
                    <a:pt x="336" y="0"/>
                    <a:pt x="642" y="195"/>
                    <a:pt x="642" y="335"/>
                  </a:cubicBezTo>
                  <a:cubicBezTo>
                    <a:pt x="670" y="474"/>
                    <a:pt x="503" y="586"/>
                    <a:pt x="252" y="474"/>
                  </a:cubicBezTo>
                  <a:cubicBezTo>
                    <a:pt x="1" y="419"/>
                    <a:pt x="168" y="614"/>
                    <a:pt x="419" y="726"/>
                  </a:cubicBezTo>
                  <a:cubicBezTo>
                    <a:pt x="754" y="837"/>
                    <a:pt x="921" y="865"/>
                    <a:pt x="1117" y="865"/>
                  </a:cubicBezTo>
                  <a:cubicBezTo>
                    <a:pt x="1312" y="865"/>
                    <a:pt x="2121" y="949"/>
                    <a:pt x="2149" y="977"/>
                  </a:cubicBezTo>
                  <a:cubicBezTo>
                    <a:pt x="2177" y="1005"/>
                    <a:pt x="2344" y="1116"/>
                    <a:pt x="2344" y="1088"/>
                  </a:cubicBezTo>
                  <a:cubicBezTo>
                    <a:pt x="2344" y="1032"/>
                    <a:pt x="2037" y="391"/>
                    <a:pt x="1647" y="307"/>
                  </a:cubicBezTo>
                  <a:cubicBezTo>
                    <a:pt x="1284" y="251"/>
                    <a:pt x="754" y="56"/>
                    <a:pt x="754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 flipH="1">
              <a:off x="718715" y="1813135"/>
              <a:ext cx="311580" cy="285435"/>
            </a:xfrm>
            <a:custGeom>
              <a:avLst/>
              <a:gdLst/>
              <a:ahLst/>
              <a:cxnLst/>
              <a:rect l="l" t="t" r="r" b="b"/>
              <a:pathLst>
                <a:path w="4326" h="3963" extrusionOk="0">
                  <a:moveTo>
                    <a:pt x="4102" y="84"/>
                  </a:moveTo>
                  <a:lnTo>
                    <a:pt x="3963" y="0"/>
                  </a:lnTo>
                  <a:cubicBezTo>
                    <a:pt x="3963" y="0"/>
                    <a:pt x="4297" y="1116"/>
                    <a:pt x="3600" y="2065"/>
                  </a:cubicBezTo>
                  <a:cubicBezTo>
                    <a:pt x="2875" y="3013"/>
                    <a:pt x="1675" y="3739"/>
                    <a:pt x="838" y="3850"/>
                  </a:cubicBezTo>
                  <a:cubicBezTo>
                    <a:pt x="1" y="3962"/>
                    <a:pt x="1312" y="3962"/>
                    <a:pt x="1312" y="3962"/>
                  </a:cubicBezTo>
                  <a:lnTo>
                    <a:pt x="2344" y="3627"/>
                  </a:lnTo>
                  <a:cubicBezTo>
                    <a:pt x="2344" y="3627"/>
                    <a:pt x="2596" y="3571"/>
                    <a:pt x="2623" y="3683"/>
                  </a:cubicBezTo>
                  <a:cubicBezTo>
                    <a:pt x="2651" y="3823"/>
                    <a:pt x="2344" y="3906"/>
                    <a:pt x="2344" y="3906"/>
                  </a:cubicBezTo>
                  <a:cubicBezTo>
                    <a:pt x="2344" y="3906"/>
                    <a:pt x="2707" y="3906"/>
                    <a:pt x="2763" y="3878"/>
                  </a:cubicBezTo>
                  <a:cubicBezTo>
                    <a:pt x="2875" y="3850"/>
                    <a:pt x="3516" y="3460"/>
                    <a:pt x="3684" y="3153"/>
                  </a:cubicBezTo>
                  <a:cubicBezTo>
                    <a:pt x="3823" y="2874"/>
                    <a:pt x="4130" y="2009"/>
                    <a:pt x="4130" y="2009"/>
                  </a:cubicBezTo>
                  <a:cubicBezTo>
                    <a:pt x="4130" y="2009"/>
                    <a:pt x="4325" y="782"/>
                    <a:pt x="4102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 flipH="1">
              <a:off x="943795" y="2030150"/>
              <a:ext cx="196988" cy="94497"/>
            </a:xfrm>
            <a:custGeom>
              <a:avLst/>
              <a:gdLst/>
              <a:ahLst/>
              <a:cxnLst/>
              <a:rect l="l" t="t" r="r" b="b"/>
              <a:pathLst>
                <a:path w="2735" h="1312" extrusionOk="0">
                  <a:moveTo>
                    <a:pt x="2595" y="0"/>
                  </a:moveTo>
                  <a:lnTo>
                    <a:pt x="2735" y="112"/>
                  </a:lnTo>
                  <a:cubicBezTo>
                    <a:pt x="2735" y="112"/>
                    <a:pt x="2204" y="335"/>
                    <a:pt x="1535" y="419"/>
                  </a:cubicBezTo>
                  <a:cubicBezTo>
                    <a:pt x="865" y="475"/>
                    <a:pt x="810" y="893"/>
                    <a:pt x="1116" y="1116"/>
                  </a:cubicBezTo>
                  <a:cubicBezTo>
                    <a:pt x="1451" y="1312"/>
                    <a:pt x="503" y="865"/>
                    <a:pt x="335" y="698"/>
                  </a:cubicBezTo>
                  <a:cubicBezTo>
                    <a:pt x="168" y="531"/>
                    <a:pt x="0" y="56"/>
                    <a:pt x="0" y="56"/>
                  </a:cubicBezTo>
                  <a:cubicBezTo>
                    <a:pt x="0" y="56"/>
                    <a:pt x="1591" y="391"/>
                    <a:pt x="25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1176877" y="1839281"/>
              <a:ext cx="508497" cy="192955"/>
            </a:xfrm>
            <a:custGeom>
              <a:avLst/>
              <a:gdLst/>
              <a:ahLst/>
              <a:cxnLst/>
              <a:rect l="l" t="t" r="r" b="b"/>
              <a:pathLst>
                <a:path w="7060" h="2679" extrusionOk="0">
                  <a:moveTo>
                    <a:pt x="3795" y="140"/>
                  </a:moveTo>
                  <a:lnTo>
                    <a:pt x="3990" y="419"/>
                  </a:lnTo>
                  <a:cubicBezTo>
                    <a:pt x="3990" y="419"/>
                    <a:pt x="3432" y="446"/>
                    <a:pt x="3516" y="977"/>
                  </a:cubicBezTo>
                  <a:cubicBezTo>
                    <a:pt x="3628" y="1507"/>
                    <a:pt x="4716" y="1534"/>
                    <a:pt x="5246" y="1395"/>
                  </a:cubicBezTo>
                  <a:cubicBezTo>
                    <a:pt x="5748" y="1255"/>
                    <a:pt x="5581" y="1534"/>
                    <a:pt x="5581" y="1534"/>
                  </a:cubicBezTo>
                  <a:cubicBezTo>
                    <a:pt x="5581" y="1534"/>
                    <a:pt x="5469" y="1646"/>
                    <a:pt x="5692" y="1841"/>
                  </a:cubicBezTo>
                  <a:cubicBezTo>
                    <a:pt x="5888" y="2065"/>
                    <a:pt x="6501" y="2260"/>
                    <a:pt x="6529" y="1813"/>
                  </a:cubicBezTo>
                  <a:cubicBezTo>
                    <a:pt x="6557" y="1367"/>
                    <a:pt x="7059" y="2483"/>
                    <a:pt x="7003" y="2539"/>
                  </a:cubicBezTo>
                  <a:cubicBezTo>
                    <a:pt x="6976" y="2623"/>
                    <a:pt x="6836" y="2678"/>
                    <a:pt x="6557" y="2539"/>
                  </a:cubicBezTo>
                  <a:cubicBezTo>
                    <a:pt x="6278" y="2427"/>
                    <a:pt x="5469" y="1869"/>
                    <a:pt x="5330" y="1786"/>
                  </a:cubicBezTo>
                  <a:cubicBezTo>
                    <a:pt x="5246" y="1646"/>
                    <a:pt x="4855" y="1646"/>
                    <a:pt x="4437" y="1786"/>
                  </a:cubicBezTo>
                  <a:cubicBezTo>
                    <a:pt x="4018" y="1925"/>
                    <a:pt x="3767" y="2009"/>
                    <a:pt x="3377" y="1925"/>
                  </a:cubicBezTo>
                  <a:cubicBezTo>
                    <a:pt x="3014" y="1813"/>
                    <a:pt x="2623" y="1172"/>
                    <a:pt x="2595" y="1116"/>
                  </a:cubicBezTo>
                  <a:cubicBezTo>
                    <a:pt x="2540" y="1032"/>
                    <a:pt x="2456" y="1116"/>
                    <a:pt x="2456" y="1116"/>
                  </a:cubicBezTo>
                  <a:cubicBezTo>
                    <a:pt x="2456" y="1116"/>
                    <a:pt x="2316" y="809"/>
                    <a:pt x="2205" y="837"/>
                  </a:cubicBezTo>
                  <a:cubicBezTo>
                    <a:pt x="2121" y="865"/>
                    <a:pt x="2037" y="949"/>
                    <a:pt x="2093" y="1172"/>
                  </a:cubicBezTo>
                  <a:cubicBezTo>
                    <a:pt x="2205" y="1423"/>
                    <a:pt x="1926" y="1228"/>
                    <a:pt x="1926" y="1228"/>
                  </a:cubicBezTo>
                  <a:cubicBezTo>
                    <a:pt x="1926" y="1228"/>
                    <a:pt x="1675" y="949"/>
                    <a:pt x="1340" y="1032"/>
                  </a:cubicBezTo>
                  <a:cubicBezTo>
                    <a:pt x="977" y="1144"/>
                    <a:pt x="921" y="1283"/>
                    <a:pt x="810" y="1507"/>
                  </a:cubicBezTo>
                  <a:cubicBezTo>
                    <a:pt x="698" y="1702"/>
                    <a:pt x="587" y="1423"/>
                    <a:pt x="587" y="1423"/>
                  </a:cubicBezTo>
                  <a:cubicBezTo>
                    <a:pt x="587" y="1423"/>
                    <a:pt x="559" y="893"/>
                    <a:pt x="280" y="1228"/>
                  </a:cubicBezTo>
                  <a:cubicBezTo>
                    <a:pt x="1" y="1507"/>
                    <a:pt x="447" y="530"/>
                    <a:pt x="531" y="446"/>
                  </a:cubicBezTo>
                  <a:cubicBezTo>
                    <a:pt x="642" y="391"/>
                    <a:pt x="2540" y="112"/>
                    <a:pt x="2874" y="56"/>
                  </a:cubicBezTo>
                  <a:cubicBezTo>
                    <a:pt x="3181" y="0"/>
                    <a:pt x="3795" y="140"/>
                    <a:pt x="3795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1594838" y="2454167"/>
              <a:ext cx="52362" cy="40262"/>
            </a:xfrm>
            <a:custGeom>
              <a:avLst/>
              <a:gdLst/>
              <a:ahLst/>
              <a:cxnLst/>
              <a:rect l="l" t="t" r="r" b="b"/>
              <a:pathLst>
                <a:path w="727" h="559" extrusionOk="0">
                  <a:moveTo>
                    <a:pt x="252" y="558"/>
                  </a:moveTo>
                  <a:lnTo>
                    <a:pt x="726" y="84"/>
                  </a:lnTo>
                  <a:cubicBezTo>
                    <a:pt x="726" y="84"/>
                    <a:pt x="1" y="0"/>
                    <a:pt x="1" y="84"/>
                  </a:cubicBezTo>
                  <a:cubicBezTo>
                    <a:pt x="1" y="140"/>
                    <a:pt x="252" y="558"/>
                    <a:pt x="252" y="5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 flipH="1">
              <a:off x="1393886" y="1981892"/>
              <a:ext cx="152837" cy="470323"/>
            </a:xfrm>
            <a:custGeom>
              <a:avLst/>
              <a:gdLst/>
              <a:ahLst/>
              <a:cxnLst/>
              <a:rect l="l" t="t" r="r" b="b"/>
              <a:pathLst>
                <a:path w="2122" h="6530" extrusionOk="0">
                  <a:moveTo>
                    <a:pt x="112" y="6529"/>
                  </a:moveTo>
                  <a:lnTo>
                    <a:pt x="140" y="6418"/>
                  </a:lnTo>
                  <a:cubicBezTo>
                    <a:pt x="140" y="6418"/>
                    <a:pt x="1368" y="5999"/>
                    <a:pt x="1507" y="5106"/>
                  </a:cubicBezTo>
                  <a:cubicBezTo>
                    <a:pt x="1647" y="4186"/>
                    <a:pt x="949" y="3739"/>
                    <a:pt x="475" y="4269"/>
                  </a:cubicBezTo>
                  <a:cubicBezTo>
                    <a:pt x="1" y="4772"/>
                    <a:pt x="503" y="3879"/>
                    <a:pt x="503" y="3879"/>
                  </a:cubicBezTo>
                  <a:lnTo>
                    <a:pt x="419" y="3851"/>
                  </a:lnTo>
                  <a:cubicBezTo>
                    <a:pt x="419" y="3851"/>
                    <a:pt x="698" y="3432"/>
                    <a:pt x="391" y="3488"/>
                  </a:cubicBezTo>
                  <a:cubicBezTo>
                    <a:pt x="57" y="3600"/>
                    <a:pt x="308" y="3237"/>
                    <a:pt x="308" y="3237"/>
                  </a:cubicBezTo>
                  <a:cubicBezTo>
                    <a:pt x="308" y="3237"/>
                    <a:pt x="1256" y="2791"/>
                    <a:pt x="1424" y="2512"/>
                  </a:cubicBezTo>
                  <a:cubicBezTo>
                    <a:pt x="1619" y="2233"/>
                    <a:pt x="1535" y="1368"/>
                    <a:pt x="894" y="1563"/>
                  </a:cubicBezTo>
                  <a:cubicBezTo>
                    <a:pt x="280" y="1814"/>
                    <a:pt x="1033" y="1228"/>
                    <a:pt x="1033" y="1228"/>
                  </a:cubicBezTo>
                  <a:cubicBezTo>
                    <a:pt x="1033" y="1228"/>
                    <a:pt x="1591" y="838"/>
                    <a:pt x="1117" y="419"/>
                  </a:cubicBezTo>
                  <a:cubicBezTo>
                    <a:pt x="615" y="1"/>
                    <a:pt x="1647" y="531"/>
                    <a:pt x="1675" y="587"/>
                  </a:cubicBezTo>
                  <a:cubicBezTo>
                    <a:pt x="1703" y="670"/>
                    <a:pt x="1926" y="1396"/>
                    <a:pt x="1954" y="1563"/>
                  </a:cubicBezTo>
                  <a:cubicBezTo>
                    <a:pt x="1982" y="1786"/>
                    <a:pt x="2010" y="2316"/>
                    <a:pt x="1703" y="2651"/>
                  </a:cubicBezTo>
                  <a:cubicBezTo>
                    <a:pt x="1396" y="3042"/>
                    <a:pt x="1117" y="3098"/>
                    <a:pt x="1201" y="3321"/>
                  </a:cubicBezTo>
                  <a:cubicBezTo>
                    <a:pt x="1284" y="3516"/>
                    <a:pt x="1870" y="4214"/>
                    <a:pt x="1954" y="4353"/>
                  </a:cubicBezTo>
                  <a:cubicBezTo>
                    <a:pt x="2010" y="4548"/>
                    <a:pt x="2121" y="6027"/>
                    <a:pt x="112" y="65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 flipH="1">
              <a:off x="1542622" y="1897550"/>
              <a:ext cx="265340" cy="568709"/>
            </a:xfrm>
            <a:custGeom>
              <a:avLst/>
              <a:gdLst/>
              <a:ahLst/>
              <a:cxnLst/>
              <a:rect l="l" t="t" r="r" b="b"/>
              <a:pathLst>
                <a:path w="3684" h="7896" extrusionOk="0">
                  <a:moveTo>
                    <a:pt x="2791" y="0"/>
                  </a:moveTo>
                  <a:lnTo>
                    <a:pt x="3098" y="195"/>
                  </a:lnTo>
                  <a:cubicBezTo>
                    <a:pt x="3098" y="195"/>
                    <a:pt x="2651" y="195"/>
                    <a:pt x="2428" y="1339"/>
                  </a:cubicBezTo>
                  <a:cubicBezTo>
                    <a:pt x="2233" y="2511"/>
                    <a:pt x="2121" y="4213"/>
                    <a:pt x="2205" y="4408"/>
                  </a:cubicBezTo>
                  <a:cubicBezTo>
                    <a:pt x="2261" y="4659"/>
                    <a:pt x="3209" y="4101"/>
                    <a:pt x="3377" y="4185"/>
                  </a:cubicBezTo>
                  <a:cubicBezTo>
                    <a:pt x="3544" y="4241"/>
                    <a:pt x="2484" y="4771"/>
                    <a:pt x="2428" y="5022"/>
                  </a:cubicBezTo>
                  <a:cubicBezTo>
                    <a:pt x="2400" y="5245"/>
                    <a:pt x="2456" y="6026"/>
                    <a:pt x="2372" y="6445"/>
                  </a:cubicBezTo>
                  <a:cubicBezTo>
                    <a:pt x="2261" y="6863"/>
                    <a:pt x="2819" y="6891"/>
                    <a:pt x="2930" y="6891"/>
                  </a:cubicBezTo>
                  <a:cubicBezTo>
                    <a:pt x="3014" y="6863"/>
                    <a:pt x="3237" y="7142"/>
                    <a:pt x="3237" y="7142"/>
                  </a:cubicBezTo>
                  <a:cubicBezTo>
                    <a:pt x="3237" y="7142"/>
                    <a:pt x="2819" y="7142"/>
                    <a:pt x="2791" y="7310"/>
                  </a:cubicBezTo>
                  <a:cubicBezTo>
                    <a:pt x="2763" y="7477"/>
                    <a:pt x="3042" y="7617"/>
                    <a:pt x="3377" y="7700"/>
                  </a:cubicBezTo>
                  <a:cubicBezTo>
                    <a:pt x="3684" y="7728"/>
                    <a:pt x="2763" y="7896"/>
                    <a:pt x="2512" y="7840"/>
                  </a:cubicBezTo>
                  <a:cubicBezTo>
                    <a:pt x="2261" y="7756"/>
                    <a:pt x="2121" y="7728"/>
                    <a:pt x="2066" y="7561"/>
                  </a:cubicBezTo>
                  <a:cubicBezTo>
                    <a:pt x="1982" y="7393"/>
                    <a:pt x="1926" y="6919"/>
                    <a:pt x="1926" y="6919"/>
                  </a:cubicBezTo>
                  <a:cubicBezTo>
                    <a:pt x="1926" y="6919"/>
                    <a:pt x="2121" y="6640"/>
                    <a:pt x="2121" y="6026"/>
                  </a:cubicBezTo>
                  <a:cubicBezTo>
                    <a:pt x="2149" y="5385"/>
                    <a:pt x="1703" y="4882"/>
                    <a:pt x="1619" y="4882"/>
                  </a:cubicBezTo>
                  <a:cubicBezTo>
                    <a:pt x="1591" y="4882"/>
                    <a:pt x="1005" y="4882"/>
                    <a:pt x="894" y="4827"/>
                  </a:cubicBezTo>
                  <a:cubicBezTo>
                    <a:pt x="810" y="4799"/>
                    <a:pt x="1" y="4743"/>
                    <a:pt x="1" y="4743"/>
                  </a:cubicBezTo>
                  <a:lnTo>
                    <a:pt x="29" y="4101"/>
                  </a:lnTo>
                  <a:lnTo>
                    <a:pt x="140" y="3850"/>
                  </a:lnTo>
                  <a:cubicBezTo>
                    <a:pt x="140" y="3850"/>
                    <a:pt x="57" y="4352"/>
                    <a:pt x="503" y="4492"/>
                  </a:cubicBezTo>
                  <a:cubicBezTo>
                    <a:pt x="1005" y="4631"/>
                    <a:pt x="1340" y="4324"/>
                    <a:pt x="1452" y="3432"/>
                  </a:cubicBezTo>
                  <a:cubicBezTo>
                    <a:pt x="1563" y="2567"/>
                    <a:pt x="1954" y="1256"/>
                    <a:pt x="2038" y="1032"/>
                  </a:cubicBezTo>
                  <a:cubicBezTo>
                    <a:pt x="2149" y="837"/>
                    <a:pt x="2205" y="586"/>
                    <a:pt x="2149" y="502"/>
                  </a:cubicBezTo>
                  <a:cubicBezTo>
                    <a:pt x="2149" y="335"/>
                    <a:pt x="2791" y="0"/>
                    <a:pt x="27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 flipH="1">
              <a:off x="1797818" y="1869388"/>
              <a:ext cx="691296" cy="365815"/>
            </a:xfrm>
            <a:custGeom>
              <a:avLst/>
              <a:gdLst/>
              <a:ahLst/>
              <a:cxnLst/>
              <a:rect l="l" t="t" r="r" b="b"/>
              <a:pathLst>
                <a:path w="9598" h="5079" extrusionOk="0">
                  <a:moveTo>
                    <a:pt x="1228" y="3683"/>
                  </a:moveTo>
                  <a:lnTo>
                    <a:pt x="1339" y="3655"/>
                  </a:lnTo>
                  <a:cubicBezTo>
                    <a:pt x="1339" y="3655"/>
                    <a:pt x="1172" y="2930"/>
                    <a:pt x="1590" y="2902"/>
                  </a:cubicBezTo>
                  <a:cubicBezTo>
                    <a:pt x="2037" y="2818"/>
                    <a:pt x="2455" y="3655"/>
                    <a:pt x="3460" y="3934"/>
                  </a:cubicBezTo>
                  <a:cubicBezTo>
                    <a:pt x="4464" y="4213"/>
                    <a:pt x="2762" y="4241"/>
                    <a:pt x="2539" y="4325"/>
                  </a:cubicBezTo>
                  <a:cubicBezTo>
                    <a:pt x="2344" y="4381"/>
                    <a:pt x="3097" y="4325"/>
                    <a:pt x="4073" y="4353"/>
                  </a:cubicBezTo>
                  <a:cubicBezTo>
                    <a:pt x="5050" y="4381"/>
                    <a:pt x="6529" y="4241"/>
                    <a:pt x="6668" y="4464"/>
                  </a:cubicBezTo>
                  <a:cubicBezTo>
                    <a:pt x="6808" y="4632"/>
                    <a:pt x="6640" y="4799"/>
                    <a:pt x="6026" y="4799"/>
                  </a:cubicBezTo>
                  <a:cubicBezTo>
                    <a:pt x="5413" y="4799"/>
                    <a:pt x="6947" y="4911"/>
                    <a:pt x="7617" y="4994"/>
                  </a:cubicBezTo>
                  <a:cubicBezTo>
                    <a:pt x="8258" y="5050"/>
                    <a:pt x="8788" y="5078"/>
                    <a:pt x="8788" y="5078"/>
                  </a:cubicBezTo>
                  <a:lnTo>
                    <a:pt x="9514" y="5050"/>
                  </a:lnTo>
                  <a:lnTo>
                    <a:pt x="9374" y="4492"/>
                  </a:lnTo>
                  <a:cubicBezTo>
                    <a:pt x="9374" y="4492"/>
                    <a:pt x="9318" y="4799"/>
                    <a:pt x="9067" y="4771"/>
                  </a:cubicBezTo>
                  <a:cubicBezTo>
                    <a:pt x="8816" y="4743"/>
                    <a:pt x="8900" y="4353"/>
                    <a:pt x="8900" y="4353"/>
                  </a:cubicBezTo>
                  <a:lnTo>
                    <a:pt x="8900" y="3516"/>
                  </a:lnTo>
                  <a:lnTo>
                    <a:pt x="8956" y="3683"/>
                  </a:lnTo>
                  <a:cubicBezTo>
                    <a:pt x="8956" y="3683"/>
                    <a:pt x="9067" y="3404"/>
                    <a:pt x="9207" y="3376"/>
                  </a:cubicBezTo>
                  <a:cubicBezTo>
                    <a:pt x="9346" y="3348"/>
                    <a:pt x="9458" y="3460"/>
                    <a:pt x="9430" y="3739"/>
                  </a:cubicBezTo>
                  <a:cubicBezTo>
                    <a:pt x="9374" y="4018"/>
                    <a:pt x="9597" y="2930"/>
                    <a:pt x="9597" y="2930"/>
                  </a:cubicBezTo>
                  <a:cubicBezTo>
                    <a:pt x="9597" y="2930"/>
                    <a:pt x="8454" y="3683"/>
                    <a:pt x="7533" y="3906"/>
                  </a:cubicBezTo>
                  <a:cubicBezTo>
                    <a:pt x="6668" y="4102"/>
                    <a:pt x="5524" y="4157"/>
                    <a:pt x="5022" y="4074"/>
                  </a:cubicBezTo>
                  <a:cubicBezTo>
                    <a:pt x="4520" y="4018"/>
                    <a:pt x="2065" y="3042"/>
                    <a:pt x="1786" y="2651"/>
                  </a:cubicBezTo>
                  <a:cubicBezTo>
                    <a:pt x="1507" y="2260"/>
                    <a:pt x="837" y="1535"/>
                    <a:pt x="837" y="1535"/>
                  </a:cubicBezTo>
                  <a:lnTo>
                    <a:pt x="0" y="1"/>
                  </a:lnTo>
                  <a:lnTo>
                    <a:pt x="279" y="2009"/>
                  </a:lnTo>
                  <a:lnTo>
                    <a:pt x="307" y="1842"/>
                  </a:lnTo>
                  <a:cubicBezTo>
                    <a:pt x="307" y="1842"/>
                    <a:pt x="251" y="1451"/>
                    <a:pt x="447" y="1507"/>
                  </a:cubicBezTo>
                  <a:cubicBezTo>
                    <a:pt x="614" y="1535"/>
                    <a:pt x="726" y="2009"/>
                    <a:pt x="726" y="20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 flipH="1">
              <a:off x="2318270" y="1230372"/>
              <a:ext cx="124675" cy="100547"/>
            </a:xfrm>
            <a:custGeom>
              <a:avLst/>
              <a:gdLst/>
              <a:ahLst/>
              <a:cxnLst/>
              <a:rect l="l" t="t" r="r" b="b"/>
              <a:pathLst>
                <a:path w="1731" h="1396" extrusionOk="0">
                  <a:moveTo>
                    <a:pt x="1173" y="1"/>
                  </a:moveTo>
                  <a:cubicBezTo>
                    <a:pt x="1033" y="1"/>
                    <a:pt x="196" y="335"/>
                    <a:pt x="168" y="391"/>
                  </a:cubicBezTo>
                  <a:cubicBezTo>
                    <a:pt x="140" y="419"/>
                    <a:pt x="1" y="782"/>
                    <a:pt x="1" y="1033"/>
                  </a:cubicBezTo>
                  <a:cubicBezTo>
                    <a:pt x="1" y="1256"/>
                    <a:pt x="29" y="1368"/>
                    <a:pt x="252" y="1368"/>
                  </a:cubicBezTo>
                  <a:cubicBezTo>
                    <a:pt x="475" y="1396"/>
                    <a:pt x="1647" y="949"/>
                    <a:pt x="1703" y="865"/>
                  </a:cubicBezTo>
                  <a:cubicBezTo>
                    <a:pt x="1731" y="782"/>
                    <a:pt x="1284" y="252"/>
                    <a:pt x="11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 flipH="1">
              <a:off x="2203749" y="1290658"/>
              <a:ext cx="170843" cy="84485"/>
            </a:xfrm>
            <a:custGeom>
              <a:avLst/>
              <a:gdLst/>
              <a:ahLst/>
              <a:cxnLst/>
              <a:rect l="l" t="t" r="r" b="b"/>
              <a:pathLst>
                <a:path w="2372" h="1173" extrusionOk="0">
                  <a:moveTo>
                    <a:pt x="1591" y="1061"/>
                  </a:moveTo>
                  <a:lnTo>
                    <a:pt x="1144" y="1172"/>
                  </a:lnTo>
                  <a:cubicBezTo>
                    <a:pt x="1144" y="1172"/>
                    <a:pt x="1451" y="893"/>
                    <a:pt x="1312" y="670"/>
                  </a:cubicBezTo>
                  <a:cubicBezTo>
                    <a:pt x="1200" y="475"/>
                    <a:pt x="586" y="531"/>
                    <a:pt x="279" y="698"/>
                  </a:cubicBezTo>
                  <a:cubicBezTo>
                    <a:pt x="0" y="893"/>
                    <a:pt x="558" y="196"/>
                    <a:pt x="642" y="140"/>
                  </a:cubicBezTo>
                  <a:cubicBezTo>
                    <a:pt x="698" y="112"/>
                    <a:pt x="810" y="1"/>
                    <a:pt x="893" y="1"/>
                  </a:cubicBezTo>
                  <a:cubicBezTo>
                    <a:pt x="949" y="1"/>
                    <a:pt x="2372" y="670"/>
                    <a:pt x="2372" y="6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 flipH="1">
              <a:off x="2617685" y="1718709"/>
              <a:ext cx="235162" cy="132670"/>
            </a:xfrm>
            <a:custGeom>
              <a:avLst/>
              <a:gdLst/>
              <a:ahLst/>
              <a:cxnLst/>
              <a:rect l="l" t="t" r="r" b="b"/>
              <a:pathLst>
                <a:path w="3265" h="1842" extrusionOk="0">
                  <a:moveTo>
                    <a:pt x="2790" y="0"/>
                  </a:moveTo>
                  <a:lnTo>
                    <a:pt x="2651" y="112"/>
                  </a:lnTo>
                  <a:cubicBezTo>
                    <a:pt x="2651" y="112"/>
                    <a:pt x="2958" y="195"/>
                    <a:pt x="2958" y="670"/>
                  </a:cubicBezTo>
                  <a:cubicBezTo>
                    <a:pt x="2986" y="1116"/>
                    <a:pt x="1953" y="1088"/>
                    <a:pt x="1647" y="698"/>
                  </a:cubicBezTo>
                  <a:cubicBezTo>
                    <a:pt x="1284" y="307"/>
                    <a:pt x="1312" y="614"/>
                    <a:pt x="1368" y="865"/>
                  </a:cubicBezTo>
                  <a:cubicBezTo>
                    <a:pt x="1395" y="1116"/>
                    <a:pt x="977" y="1395"/>
                    <a:pt x="698" y="1395"/>
                  </a:cubicBezTo>
                  <a:cubicBezTo>
                    <a:pt x="447" y="1367"/>
                    <a:pt x="447" y="949"/>
                    <a:pt x="670" y="809"/>
                  </a:cubicBezTo>
                  <a:cubicBezTo>
                    <a:pt x="837" y="698"/>
                    <a:pt x="307" y="949"/>
                    <a:pt x="279" y="977"/>
                  </a:cubicBezTo>
                  <a:cubicBezTo>
                    <a:pt x="252" y="1004"/>
                    <a:pt x="196" y="1507"/>
                    <a:pt x="112" y="1646"/>
                  </a:cubicBezTo>
                  <a:cubicBezTo>
                    <a:pt x="0" y="1730"/>
                    <a:pt x="279" y="1841"/>
                    <a:pt x="670" y="1814"/>
                  </a:cubicBezTo>
                  <a:cubicBezTo>
                    <a:pt x="1033" y="1786"/>
                    <a:pt x="1647" y="1228"/>
                    <a:pt x="1953" y="1283"/>
                  </a:cubicBezTo>
                  <a:cubicBezTo>
                    <a:pt x="2260" y="1367"/>
                    <a:pt x="3041" y="1674"/>
                    <a:pt x="3125" y="1702"/>
                  </a:cubicBezTo>
                  <a:cubicBezTo>
                    <a:pt x="3237" y="1730"/>
                    <a:pt x="3265" y="1562"/>
                    <a:pt x="3265" y="1562"/>
                  </a:cubicBezTo>
                  <a:lnTo>
                    <a:pt x="3181" y="1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 flipH="1">
              <a:off x="2380574" y="2098503"/>
              <a:ext cx="180927" cy="136703"/>
            </a:xfrm>
            <a:custGeom>
              <a:avLst/>
              <a:gdLst/>
              <a:ahLst/>
              <a:cxnLst/>
              <a:rect l="l" t="t" r="r" b="b"/>
              <a:pathLst>
                <a:path w="2512" h="1898" extrusionOk="0">
                  <a:moveTo>
                    <a:pt x="1" y="1060"/>
                  </a:moveTo>
                  <a:lnTo>
                    <a:pt x="85" y="893"/>
                  </a:lnTo>
                  <a:cubicBezTo>
                    <a:pt x="85" y="893"/>
                    <a:pt x="252" y="1534"/>
                    <a:pt x="615" y="1562"/>
                  </a:cubicBezTo>
                  <a:cubicBezTo>
                    <a:pt x="1033" y="1562"/>
                    <a:pt x="1591" y="1172"/>
                    <a:pt x="1535" y="586"/>
                  </a:cubicBezTo>
                  <a:cubicBezTo>
                    <a:pt x="1452" y="0"/>
                    <a:pt x="1870" y="1172"/>
                    <a:pt x="1870" y="1172"/>
                  </a:cubicBezTo>
                  <a:cubicBezTo>
                    <a:pt x="1870" y="1172"/>
                    <a:pt x="1898" y="1451"/>
                    <a:pt x="2093" y="1451"/>
                  </a:cubicBezTo>
                  <a:cubicBezTo>
                    <a:pt x="2261" y="1451"/>
                    <a:pt x="2233" y="1200"/>
                    <a:pt x="2233" y="1200"/>
                  </a:cubicBezTo>
                  <a:lnTo>
                    <a:pt x="2372" y="1395"/>
                  </a:lnTo>
                  <a:lnTo>
                    <a:pt x="2512" y="1758"/>
                  </a:lnTo>
                  <a:lnTo>
                    <a:pt x="140" y="18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 flipH="1">
              <a:off x="2406645" y="1447387"/>
              <a:ext cx="66407" cy="130725"/>
            </a:xfrm>
            <a:custGeom>
              <a:avLst/>
              <a:gdLst/>
              <a:ahLst/>
              <a:cxnLst/>
              <a:rect l="l" t="t" r="r" b="b"/>
              <a:pathLst>
                <a:path w="922" h="1815" extrusionOk="0">
                  <a:moveTo>
                    <a:pt x="168" y="57"/>
                  </a:moveTo>
                  <a:lnTo>
                    <a:pt x="307" y="1"/>
                  </a:lnTo>
                  <a:cubicBezTo>
                    <a:pt x="307" y="1"/>
                    <a:pt x="196" y="447"/>
                    <a:pt x="363" y="559"/>
                  </a:cubicBezTo>
                  <a:cubicBezTo>
                    <a:pt x="503" y="614"/>
                    <a:pt x="782" y="475"/>
                    <a:pt x="865" y="391"/>
                  </a:cubicBezTo>
                  <a:cubicBezTo>
                    <a:pt x="921" y="308"/>
                    <a:pt x="0" y="1814"/>
                    <a:pt x="0" y="18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 flipH="1">
              <a:off x="2611632" y="1457470"/>
              <a:ext cx="86502" cy="190938"/>
            </a:xfrm>
            <a:custGeom>
              <a:avLst/>
              <a:gdLst/>
              <a:ahLst/>
              <a:cxnLst/>
              <a:rect l="l" t="t" r="r" b="b"/>
              <a:pathLst>
                <a:path w="1201" h="2651" extrusionOk="0">
                  <a:moveTo>
                    <a:pt x="335" y="1005"/>
                  </a:moveTo>
                  <a:lnTo>
                    <a:pt x="335" y="1228"/>
                  </a:lnTo>
                  <a:cubicBezTo>
                    <a:pt x="335" y="1228"/>
                    <a:pt x="614" y="977"/>
                    <a:pt x="670" y="1311"/>
                  </a:cubicBezTo>
                  <a:cubicBezTo>
                    <a:pt x="754" y="1646"/>
                    <a:pt x="754" y="2065"/>
                    <a:pt x="670" y="2204"/>
                  </a:cubicBezTo>
                  <a:cubicBezTo>
                    <a:pt x="559" y="2344"/>
                    <a:pt x="391" y="2511"/>
                    <a:pt x="196" y="2372"/>
                  </a:cubicBezTo>
                  <a:cubicBezTo>
                    <a:pt x="1" y="2232"/>
                    <a:pt x="1" y="2567"/>
                    <a:pt x="419" y="2623"/>
                  </a:cubicBezTo>
                  <a:cubicBezTo>
                    <a:pt x="838" y="2651"/>
                    <a:pt x="1061" y="2651"/>
                    <a:pt x="1061" y="2651"/>
                  </a:cubicBezTo>
                  <a:cubicBezTo>
                    <a:pt x="1061" y="2651"/>
                    <a:pt x="921" y="1479"/>
                    <a:pt x="1033" y="753"/>
                  </a:cubicBezTo>
                  <a:cubicBezTo>
                    <a:pt x="1200" y="0"/>
                    <a:pt x="335" y="1005"/>
                    <a:pt x="335" y="10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 flipH="1">
              <a:off x="2890951" y="1821130"/>
              <a:ext cx="164865" cy="78507"/>
            </a:xfrm>
            <a:custGeom>
              <a:avLst/>
              <a:gdLst/>
              <a:ahLst/>
              <a:cxnLst/>
              <a:rect l="l" t="t" r="r" b="b"/>
              <a:pathLst>
                <a:path w="2289" h="1090" extrusionOk="0">
                  <a:moveTo>
                    <a:pt x="447" y="168"/>
                  </a:moveTo>
                  <a:cubicBezTo>
                    <a:pt x="447" y="168"/>
                    <a:pt x="1033" y="252"/>
                    <a:pt x="1061" y="531"/>
                  </a:cubicBezTo>
                  <a:cubicBezTo>
                    <a:pt x="1117" y="754"/>
                    <a:pt x="614" y="950"/>
                    <a:pt x="308" y="754"/>
                  </a:cubicBezTo>
                  <a:cubicBezTo>
                    <a:pt x="1" y="587"/>
                    <a:pt x="196" y="950"/>
                    <a:pt x="559" y="1005"/>
                  </a:cubicBezTo>
                  <a:cubicBezTo>
                    <a:pt x="921" y="1089"/>
                    <a:pt x="1424" y="1089"/>
                    <a:pt x="1703" y="866"/>
                  </a:cubicBezTo>
                  <a:cubicBezTo>
                    <a:pt x="1981" y="698"/>
                    <a:pt x="2288" y="308"/>
                    <a:pt x="2288" y="308"/>
                  </a:cubicBezTo>
                  <a:cubicBezTo>
                    <a:pt x="2288" y="308"/>
                    <a:pt x="698" y="1"/>
                    <a:pt x="447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 flipH="1">
              <a:off x="2784423" y="1706609"/>
              <a:ext cx="98602" cy="84485"/>
            </a:xfrm>
            <a:custGeom>
              <a:avLst/>
              <a:gdLst/>
              <a:ahLst/>
              <a:cxnLst/>
              <a:rect l="l" t="t" r="r" b="b"/>
              <a:pathLst>
                <a:path w="1369" h="1173" extrusionOk="0">
                  <a:moveTo>
                    <a:pt x="419" y="224"/>
                  </a:moveTo>
                  <a:lnTo>
                    <a:pt x="308" y="447"/>
                  </a:lnTo>
                  <a:cubicBezTo>
                    <a:pt x="308" y="447"/>
                    <a:pt x="587" y="308"/>
                    <a:pt x="671" y="363"/>
                  </a:cubicBezTo>
                  <a:cubicBezTo>
                    <a:pt x="754" y="447"/>
                    <a:pt x="838" y="838"/>
                    <a:pt x="419" y="1005"/>
                  </a:cubicBezTo>
                  <a:cubicBezTo>
                    <a:pt x="1" y="1172"/>
                    <a:pt x="671" y="1145"/>
                    <a:pt x="977" y="866"/>
                  </a:cubicBezTo>
                  <a:cubicBezTo>
                    <a:pt x="1284" y="587"/>
                    <a:pt x="1368" y="280"/>
                    <a:pt x="1368" y="280"/>
                  </a:cubicBezTo>
                  <a:lnTo>
                    <a:pt x="6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 flipH="1">
              <a:off x="1614948" y="2235136"/>
              <a:ext cx="970609" cy="345648"/>
            </a:xfrm>
            <a:custGeom>
              <a:avLst/>
              <a:gdLst/>
              <a:ahLst/>
              <a:cxnLst/>
              <a:rect l="l" t="t" r="r" b="b"/>
              <a:pathLst>
                <a:path w="13476" h="4799" extrusionOk="0">
                  <a:moveTo>
                    <a:pt x="11550" y="0"/>
                  </a:moveTo>
                  <a:lnTo>
                    <a:pt x="11104" y="112"/>
                  </a:lnTo>
                  <a:cubicBezTo>
                    <a:pt x="11104" y="112"/>
                    <a:pt x="12052" y="251"/>
                    <a:pt x="12220" y="614"/>
                  </a:cubicBezTo>
                  <a:cubicBezTo>
                    <a:pt x="12387" y="949"/>
                    <a:pt x="12471" y="1590"/>
                    <a:pt x="10155" y="1451"/>
                  </a:cubicBezTo>
                  <a:cubicBezTo>
                    <a:pt x="7840" y="1311"/>
                    <a:pt x="3487" y="1451"/>
                    <a:pt x="2623" y="1590"/>
                  </a:cubicBezTo>
                  <a:cubicBezTo>
                    <a:pt x="1758" y="1730"/>
                    <a:pt x="502" y="1814"/>
                    <a:pt x="251" y="1228"/>
                  </a:cubicBezTo>
                  <a:cubicBezTo>
                    <a:pt x="0" y="642"/>
                    <a:pt x="335" y="1730"/>
                    <a:pt x="335" y="1730"/>
                  </a:cubicBezTo>
                  <a:lnTo>
                    <a:pt x="223" y="1814"/>
                  </a:lnTo>
                  <a:lnTo>
                    <a:pt x="251" y="2037"/>
                  </a:lnTo>
                  <a:lnTo>
                    <a:pt x="335" y="2176"/>
                  </a:lnTo>
                  <a:cubicBezTo>
                    <a:pt x="335" y="2176"/>
                    <a:pt x="530" y="1925"/>
                    <a:pt x="530" y="2093"/>
                  </a:cubicBezTo>
                  <a:cubicBezTo>
                    <a:pt x="530" y="2316"/>
                    <a:pt x="614" y="2623"/>
                    <a:pt x="614" y="2623"/>
                  </a:cubicBezTo>
                  <a:cubicBezTo>
                    <a:pt x="614" y="2623"/>
                    <a:pt x="781" y="2204"/>
                    <a:pt x="1311" y="2232"/>
                  </a:cubicBezTo>
                  <a:cubicBezTo>
                    <a:pt x="1869" y="2232"/>
                    <a:pt x="2204" y="2427"/>
                    <a:pt x="2092" y="2902"/>
                  </a:cubicBezTo>
                  <a:cubicBezTo>
                    <a:pt x="2009" y="3404"/>
                    <a:pt x="2483" y="2427"/>
                    <a:pt x="2483" y="2427"/>
                  </a:cubicBezTo>
                  <a:cubicBezTo>
                    <a:pt x="2483" y="2427"/>
                    <a:pt x="2595" y="2009"/>
                    <a:pt x="2846" y="2065"/>
                  </a:cubicBezTo>
                  <a:cubicBezTo>
                    <a:pt x="3069" y="2148"/>
                    <a:pt x="3153" y="2427"/>
                    <a:pt x="3153" y="2427"/>
                  </a:cubicBezTo>
                  <a:lnTo>
                    <a:pt x="3432" y="2874"/>
                  </a:lnTo>
                  <a:lnTo>
                    <a:pt x="3822" y="2762"/>
                  </a:lnTo>
                  <a:lnTo>
                    <a:pt x="3850" y="2651"/>
                  </a:lnTo>
                  <a:cubicBezTo>
                    <a:pt x="3850" y="2651"/>
                    <a:pt x="3543" y="2651"/>
                    <a:pt x="3571" y="2344"/>
                  </a:cubicBezTo>
                  <a:cubicBezTo>
                    <a:pt x="3599" y="2037"/>
                    <a:pt x="4659" y="2009"/>
                    <a:pt x="5664" y="1953"/>
                  </a:cubicBezTo>
                  <a:cubicBezTo>
                    <a:pt x="6668" y="1925"/>
                    <a:pt x="9067" y="1897"/>
                    <a:pt x="9569" y="2065"/>
                  </a:cubicBezTo>
                  <a:cubicBezTo>
                    <a:pt x="10044" y="2204"/>
                    <a:pt x="10183" y="2483"/>
                    <a:pt x="10183" y="2734"/>
                  </a:cubicBezTo>
                  <a:cubicBezTo>
                    <a:pt x="10183" y="2985"/>
                    <a:pt x="10434" y="2483"/>
                    <a:pt x="10434" y="2483"/>
                  </a:cubicBezTo>
                  <a:cubicBezTo>
                    <a:pt x="10434" y="2483"/>
                    <a:pt x="10518" y="2065"/>
                    <a:pt x="10685" y="2093"/>
                  </a:cubicBezTo>
                  <a:cubicBezTo>
                    <a:pt x="10853" y="2148"/>
                    <a:pt x="10936" y="2427"/>
                    <a:pt x="10936" y="2427"/>
                  </a:cubicBezTo>
                  <a:lnTo>
                    <a:pt x="11215" y="2623"/>
                  </a:lnTo>
                  <a:cubicBezTo>
                    <a:pt x="11215" y="2623"/>
                    <a:pt x="11160" y="2176"/>
                    <a:pt x="11662" y="2232"/>
                  </a:cubicBezTo>
                  <a:cubicBezTo>
                    <a:pt x="12108" y="2288"/>
                    <a:pt x="12555" y="2734"/>
                    <a:pt x="12750" y="3209"/>
                  </a:cubicBezTo>
                  <a:cubicBezTo>
                    <a:pt x="12917" y="3711"/>
                    <a:pt x="12415" y="4046"/>
                    <a:pt x="12136" y="4129"/>
                  </a:cubicBezTo>
                  <a:cubicBezTo>
                    <a:pt x="11857" y="4185"/>
                    <a:pt x="11718" y="3962"/>
                    <a:pt x="11718" y="3962"/>
                  </a:cubicBezTo>
                  <a:lnTo>
                    <a:pt x="11355" y="3739"/>
                  </a:lnTo>
                  <a:cubicBezTo>
                    <a:pt x="11355" y="3739"/>
                    <a:pt x="11299" y="4157"/>
                    <a:pt x="10992" y="4018"/>
                  </a:cubicBezTo>
                  <a:cubicBezTo>
                    <a:pt x="10685" y="3878"/>
                    <a:pt x="10462" y="3711"/>
                    <a:pt x="10434" y="3320"/>
                  </a:cubicBezTo>
                  <a:cubicBezTo>
                    <a:pt x="10406" y="2985"/>
                    <a:pt x="10183" y="3181"/>
                    <a:pt x="10183" y="3181"/>
                  </a:cubicBezTo>
                  <a:cubicBezTo>
                    <a:pt x="10183" y="3181"/>
                    <a:pt x="10016" y="3488"/>
                    <a:pt x="9765" y="3320"/>
                  </a:cubicBezTo>
                  <a:cubicBezTo>
                    <a:pt x="9486" y="3153"/>
                    <a:pt x="9709" y="3571"/>
                    <a:pt x="10295" y="3962"/>
                  </a:cubicBezTo>
                  <a:cubicBezTo>
                    <a:pt x="10881" y="4325"/>
                    <a:pt x="11857" y="4799"/>
                    <a:pt x="11857" y="4799"/>
                  </a:cubicBezTo>
                  <a:lnTo>
                    <a:pt x="13475" y="3543"/>
                  </a:lnTo>
                  <a:cubicBezTo>
                    <a:pt x="13475" y="3543"/>
                    <a:pt x="13085" y="614"/>
                    <a:pt x="13057" y="502"/>
                  </a:cubicBezTo>
                  <a:cubicBezTo>
                    <a:pt x="12945" y="391"/>
                    <a:pt x="12638" y="0"/>
                    <a:pt x="115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 flipH="1">
              <a:off x="1906353" y="2484274"/>
              <a:ext cx="170843" cy="90535"/>
            </a:xfrm>
            <a:custGeom>
              <a:avLst/>
              <a:gdLst/>
              <a:ahLst/>
              <a:cxnLst/>
              <a:rect l="l" t="t" r="r" b="b"/>
              <a:pathLst>
                <a:path w="2372" h="1257" extrusionOk="0">
                  <a:moveTo>
                    <a:pt x="921" y="1"/>
                  </a:moveTo>
                  <a:lnTo>
                    <a:pt x="810" y="29"/>
                  </a:lnTo>
                  <a:cubicBezTo>
                    <a:pt x="810" y="29"/>
                    <a:pt x="1116" y="308"/>
                    <a:pt x="558" y="447"/>
                  </a:cubicBezTo>
                  <a:cubicBezTo>
                    <a:pt x="1" y="587"/>
                    <a:pt x="921" y="670"/>
                    <a:pt x="921" y="670"/>
                  </a:cubicBezTo>
                  <a:cubicBezTo>
                    <a:pt x="921" y="670"/>
                    <a:pt x="1200" y="587"/>
                    <a:pt x="1284" y="698"/>
                  </a:cubicBezTo>
                  <a:cubicBezTo>
                    <a:pt x="1395" y="810"/>
                    <a:pt x="1507" y="1089"/>
                    <a:pt x="810" y="1145"/>
                  </a:cubicBezTo>
                  <a:cubicBezTo>
                    <a:pt x="112" y="1228"/>
                    <a:pt x="1284" y="1256"/>
                    <a:pt x="1647" y="1228"/>
                  </a:cubicBezTo>
                  <a:cubicBezTo>
                    <a:pt x="1953" y="1172"/>
                    <a:pt x="2372" y="1117"/>
                    <a:pt x="2372" y="11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 flipH="1">
              <a:off x="1353695" y="2542543"/>
              <a:ext cx="88519" cy="199005"/>
            </a:xfrm>
            <a:custGeom>
              <a:avLst/>
              <a:gdLst/>
              <a:ahLst/>
              <a:cxnLst/>
              <a:rect l="l" t="t" r="r" b="b"/>
              <a:pathLst>
                <a:path w="1229" h="2763" extrusionOk="0">
                  <a:moveTo>
                    <a:pt x="112" y="475"/>
                  </a:moveTo>
                  <a:lnTo>
                    <a:pt x="1" y="670"/>
                  </a:lnTo>
                  <a:cubicBezTo>
                    <a:pt x="1" y="670"/>
                    <a:pt x="475" y="531"/>
                    <a:pt x="698" y="893"/>
                  </a:cubicBezTo>
                  <a:cubicBezTo>
                    <a:pt x="949" y="1312"/>
                    <a:pt x="810" y="2093"/>
                    <a:pt x="642" y="2149"/>
                  </a:cubicBezTo>
                  <a:cubicBezTo>
                    <a:pt x="475" y="2233"/>
                    <a:pt x="196" y="2149"/>
                    <a:pt x="196" y="2149"/>
                  </a:cubicBezTo>
                  <a:cubicBezTo>
                    <a:pt x="196" y="2149"/>
                    <a:pt x="531" y="2428"/>
                    <a:pt x="559" y="2484"/>
                  </a:cubicBezTo>
                  <a:cubicBezTo>
                    <a:pt x="642" y="2512"/>
                    <a:pt x="1228" y="2763"/>
                    <a:pt x="1228" y="2763"/>
                  </a:cubicBezTo>
                  <a:cubicBezTo>
                    <a:pt x="1228" y="2763"/>
                    <a:pt x="1200" y="1451"/>
                    <a:pt x="1200" y="1396"/>
                  </a:cubicBezTo>
                  <a:cubicBezTo>
                    <a:pt x="1200" y="1368"/>
                    <a:pt x="782" y="1"/>
                    <a:pt x="7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 flipH="1">
              <a:off x="1297448" y="2703306"/>
              <a:ext cx="424083" cy="884251"/>
            </a:xfrm>
            <a:custGeom>
              <a:avLst/>
              <a:gdLst/>
              <a:ahLst/>
              <a:cxnLst/>
              <a:rect l="l" t="t" r="r" b="b"/>
              <a:pathLst>
                <a:path w="5888" h="12277" extrusionOk="0">
                  <a:moveTo>
                    <a:pt x="4018" y="1284"/>
                  </a:moveTo>
                  <a:lnTo>
                    <a:pt x="1089" y="56"/>
                  </a:lnTo>
                  <a:cubicBezTo>
                    <a:pt x="1089" y="56"/>
                    <a:pt x="782" y="1"/>
                    <a:pt x="754" y="1"/>
                  </a:cubicBezTo>
                  <a:lnTo>
                    <a:pt x="84" y="419"/>
                  </a:lnTo>
                  <a:lnTo>
                    <a:pt x="1" y="587"/>
                  </a:lnTo>
                  <a:cubicBezTo>
                    <a:pt x="1" y="587"/>
                    <a:pt x="642" y="252"/>
                    <a:pt x="1061" y="335"/>
                  </a:cubicBezTo>
                  <a:cubicBezTo>
                    <a:pt x="1479" y="447"/>
                    <a:pt x="3739" y="1312"/>
                    <a:pt x="4185" y="1926"/>
                  </a:cubicBezTo>
                  <a:cubicBezTo>
                    <a:pt x="4660" y="2512"/>
                    <a:pt x="4604" y="5497"/>
                    <a:pt x="4520" y="6892"/>
                  </a:cubicBezTo>
                  <a:cubicBezTo>
                    <a:pt x="4409" y="8287"/>
                    <a:pt x="2651" y="9207"/>
                    <a:pt x="2651" y="9207"/>
                  </a:cubicBezTo>
                  <a:lnTo>
                    <a:pt x="2763" y="9403"/>
                  </a:lnTo>
                  <a:cubicBezTo>
                    <a:pt x="2763" y="9403"/>
                    <a:pt x="3572" y="9207"/>
                    <a:pt x="4046" y="9040"/>
                  </a:cubicBezTo>
                  <a:cubicBezTo>
                    <a:pt x="4548" y="8845"/>
                    <a:pt x="5246" y="9682"/>
                    <a:pt x="4130" y="10323"/>
                  </a:cubicBezTo>
                  <a:lnTo>
                    <a:pt x="4269" y="10574"/>
                  </a:lnTo>
                  <a:cubicBezTo>
                    <a:pt x="4269" y="10574"/>
                    <a:pt x="4995" y="10240"/>
                    <a:pt x="5246" y="10463"/>
                  </a:cubicBezTo>
                  <a:cubicBezTo>
                    <a:pt x="5497" y="10686"/>
                    <a:pt x="5441" y="11523"/>
                    <a:pt x="4548" y="11914"/>
                  </a:cubicBezTo>
                  <a:cubicBezTo>
                    <a:pt x="3600" y="12276"/>
                    <a:pt x="3181" y="11858"/>
                    <a:pt x="3181" y="11858"/>
                  </a:cubicBezTo>
                  <a:lnTo>
                    <a:pt x="3265" y="12053"/>
                  </a:lnTo>
                  <a:lnTo>
                    <a:pt x="3600" y="12220"/>
                  </a:lnTo>
                  <a:cubicBezTo>
                    <a:pt x="3600" y="12220"/>
                    <a:pt x="5190" y="11830"/>
                    <a:pt x="5357" y="11690"/>
                  </a:cubicBezTo>
                  <a:cubicBezTo>
                    <a:pt x="5553" y="11523"/>
                    <a:pt x="5692" y="11383"/>
                    <a:pt x="5720" y="11356"/>
                  </a:cubicBezTo>
                  <a:cubicBezTo>
                    <a:pt x="5720" y="11328"/>
                    <a:pt x="5887" y="10658"/>
                    <a:pt x="5776" y="10351"/>
                  </a:cubicBezTo>
                  <a:cubicBezTo>
                    <a:pt x="5664" y="10044"/>
                    <a:pt x="5580" y="9793"/>
                    <a:pt x="5553" y="9765"/>
                  </a:cubicBezTo>
                  <a:cubicBezTo>
                    <a:pt x="5525" y="9737"/>
                    <a:pt x="5190" y="8845"/>
                    <a:pt x="5134" y="8594"/>
                  </a:cubicBezTo>
                  <a:cubicBezTo>
                    <a:pt x="5106" y="8370"/>
                    <a:pt x="5413" y="7115"/>
                    <a:pt x="5385" y="6975"/>
                  </a:cubicBezTo>
                  <a:cubicBezTo>
                    <a:pt x="5385" y="6836"/>
                    <a:pt x="5357" y="5106"/>
                    <a:pt x="5357" y="5106"/>
                  </a:cubicBezTo>
                  <a:lnTo>
                    <a:pt x="5385" y="2121"/>
                  </a:lnTo>
                  <a:cubicBezTo>
                    <a:pt x="5385" y="2205"/>
                    <a:pt x="4827" y="1702"/>
                    <a:pt x="4018" y="12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 flipH="1">
              <a:off x="1735506" y="3394540"/>
              <a:ext cx="104580" cy="96586"/>
            </a:xfrm>
            <a:custGeom>
              <a:avLst/>
              <a:gdLst/>
              <a:ahLst/>
              <a:cxnLst/>
              <a:rect l="l" t="t" r="r" b="b"/>
              <a:pathLst>
                <a:path w="1452" h="1341" extrusionOk="0">
                  <a:moveTo>
                    <a:pt x="280" y="1005"/>
                  </a:moveTo>
                  <a:lnTo>
                    <a:pt x="419" y="1340"/>
                  </a:lnTo>
                  <a:cubicBezTo>
                    <a:pt x="419" y="1340"/>
                    <a:pt x="196" y="447"/>
                    <a:pt x="838" y="754"/>
                  </a:cubicBezTo>
                  <a:cubicBezTo>
                    <a:pt x="1451" y="1061"/>
                    <a:pt x="56" y="1"/>
                    <a:pt x="56" y="1"/>
                  </a:cubicBezTo>
                  <a:lnTo>
                    <a:pt x="1" y="1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 flipH="1">
              <a:off x="1856078" y="2906275"/>
              <a:ext cx="98530" cy="251223"/>
            </a:xfrm>
            <a:custGeom>
              <a:avLst/>
              <a:gdLst/>
              <a:ahLst/>
              <a:cxnLst/>
              <a:rect l="l" t="t" r="r" b="b"/>
              <a:pathLst>
                <a:path w="1368" h="3488" extrusionOk="0">
                  <a:moveTo>
                    <a:pt x="670" y="28"/>
                  </a:moveTo>
                  <a:lnTo>
                    <a:pt x="837" y="0"/>
                  </a:lnTo>
                  <a:cubicBezTo>
                    <a:pt x="837" y="0"/>
                    <a:pt x="391" y="503"/>
                    <a:pt x="530" y="1340"/>
                  </a:cubicBezTo>
                  <a:cubicBezTo>
                    <a:pt x="670" y="2204"/>
                    <a:pt x="977" y="2539"/>
                    <a:pt x="1200" y="2316"/>
                  </a:cubicBezTo>
                  <a:cubicBezTo>
                    <a:pt x="1367" y="2037"/>
                    <a:pt x="949" y="3320"/>
                    <a:pt x="809" y="3432"/>
                  </a:cubicBezTo>
                  <a:cubicBezTo>
                    <a:pt x="670" y="3488"/>
                    <a:pt x="698" y="3041"/>
                    <a:pt x="558" y="2483"/>
                  </a:cubicBezTo>
                  <a:cubicBezTo>
                    <a:pt x="419" y="1925"/>
                    <a:pt x="0" y="949"/>
                    <a:pt x="0" y="9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 flipH="1">
              <a:off x="1795796" y="2641003"/>
              <a:ext cx="359765" cy="241212"/>
            </a:xfrm>
            <a:custGeom>
              <a:avLst/>
              <a:gdLst/>
              <a:ahLst/>
              <a:cxnLst/>
              <a:rect l="l" t="t" r="r" b="b"/>
              <a:pathLst>
                <a:path w="4995" h="3349" extrusionOk="0">
                  <a:moveTo>
                    <a:pt x="3739" y="168"/>
                  </a:moveTo>
                  <a:lnTo>
                    <a:pt x="3627" y="280"/>
                  </a:lnTo>
                  <a:cubicBezTo>
                    <a:pt x="3627" y="280"/>
                    <a:pt x="3906" y="308"/>
                    <a:pt x="3739" y="642"/>
                  </a:cubicBezTo>
                  <a:cubicBezTo>
                    <a:pt x="3572" y="1005"/>
                    <a:pt x="2707" y="2121"/>
                    <a:pt x="2511" y="2372"/>
                  </a:cubicBezTo>
                  <a:cubicBezTo>
                    <a:pt x="2344" y="2595"/>
                    <a:pt x="2093" y="2819"/>
                    <a:pt x="1758" y="2540"/>
                  </a:cubicBezTo>
                  <a:cubicBezTo>
                    <a:pt x="1395" y="2261"/>
                    <a:pt x="1312" y="2456"/>
                    <a:pt x="1312" y="2456"/>
                  </a:cubicBezTo>
                  <a:cubicBezTo>
                    <a:pt x="1312" y="2456"/>
                    <a:pt x="1479" y="2595"/>
                    <a:pt x="1312" y="2679"/>
                  </a:cubicBezTo>
                  <a:cubicBezTo>
                    <a:pt x="1116" y="2735"/>
                    <a:pt x="279" y="2372"/>
                    <a:pt x="140" y="2233"/>
                  </a:cubicBezTo>
                  <a:cubicBezTo>
                    <a:pt x="0" y="2093"/>
                    <a:pt x="754" y="2958"/>
                    <a:pt x="977" y="3098"/>
                  </a:cubicBezTo>
                  <a:cubicBezTo>
                    <a:pt x="1200" y="3237"/>
                    <a:pt x="1507" y="3349"/>
                    <a:pt x="1507" y="3349"/>
                  </a:cubicBezTo>
                  <a:cubicBezTo>
                    <a:pt x="1535" y="3349"/>
                    <a:pt x="1870" y="3153"/>
                    <a:pt x="2009" y="3237"/>
                  </a:cubicBezTo>
                  <a:cubicBezTo>
                    <a:pt x="2177" y="3265"/>
                    <a:pt x="2288" y="3349"/>
                    <a:pt x="2344" y="3265"/>
                  </a:cubicBezTo>
                  <a:cubicBezTo>
                    <a:pt x="2428" y="3209"/>
                    <a:pt x="3683" y="1005"/>
                    <a:pt x="4325" y="503"/>
                  </a:cubicBezTo>
                  <a:cubicBezTo>
                    <a:pt x="4994" y="1"/>
                    <a:pt x="3739" y="168"/>
                    <a:pt x="3739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 flipH="1">
              <a:off x="2255972" y="2520431"/>
              <a:ext cx="414000" cy="231200"/>
            </a:xfrm>
            <a:custGeom>
              <a:avLst/>
              <a:gdLst/>
              <a:ahLst/>
              <a:cxnLst/>
              <a:rect l="l" t="t" r="r" b="b"/>
              <a:pathLst>
                <a:path w="5748" h="3210" extrusionOk="0">
                  <a:moveTo>
                    <a:pt x="5022" y="29"/>
                  </a:moveTo>
                  <a:lnTo>
                    <a:pt x="5441" y="1"/>
                  </a:lnTo>
                  <a:cubicBezTo>
                    <a:pt x="5441" y="1"/>
                    <a:pt x="5050" y="224"/>
                    <a:pt x="5413" y="503"/>
                  </a:cubicBezTo>
                  <a:cubicBezTo>
                    <a:pt x="5747" y="838"/>
                    <a:pt x="5022" y="475"/>
                    <a:pt x="5022" y="475"/>
                  </a:cubicBezTo>
                  <a:cubicBezTo>
                    <a:pt x="5022" y="475"/>
                    <a:pt x="4771" y="308"/>
                    <a:pt x="4743" y="419"/>
                  </a:cubicBezTo>
                  <a:cubicBezTo>
                    <a:pt x="4715" y="503"/>
                    <a:pt x="4715" y="615"/>
                    <a:pt x="4771" y="698"/>
                  </a:cubicBezTo>
                  <a:cubicBezTo>
                    <a:pt x="4855" y="754"/>
                    <a:pt x="4436" y="894"/>
                    <a:pt x="4436" y="894"/>
                  </a:cubicBezTo>
                  <a:cubicBezTo>
                    <a:pt x="4436" y="894"/>
                    <a:pt x="4157" y="587"/>
                    <a:pt x="3599" y="782"/>
                  </a:cubicBezTo>
                  <a:cubicBezTo>
                    <a:pt x="3041" y="1005"/>
                    <a:pt x="2679" y="1145"/>
                    <a:pt x="2930" y="1479"/>
                  </a:cubicBezTo>
                  <a:cubicBezTo>
                    <a:pt x="3153" y="1814"/>
                    <a:pt x="2874" y="1814"/>
                    <a:pt x="2874" y="1814"/>
                  </a:cubicBezTo>
                  <a:cubicBezTo>
                    <a:pt x="2874" y="1814"/>
                    <a:pt x="2623" y="1424"/>
                    <a:pt x="1786" y="1563"/>
                  </a:cubicBezTo>
                  <a:cubicBezTo>
                    <a:pt x="949" y="1675"/>
                    <a:pt x="642" y="1731"/>
                    <a:pt x="307" y="2456"/>
                  </a:cubicBezTo>
                  <a:cubicBezTo>
                    <a:pt x="0" y="3209"/>
                    <a:pt x="363" y="1591"/>
                    <a:pt x="363" y="1591"/>
                  </a:cubicBezTo>
                  <a:lnTo>
                    <a:pt x="642" y="1312"/>
                  </a:lnTo>
                  <a:cubicBezTo>
                    <a:pt x="642" y="1312"/>
                    <a:pt x="2958" y="726"/>
                    <a:pt x="3153" y="643"/>
                  </a:cubicBezTo>
                  <a:cubicBezTo>
                    <a:pt x="3320" y="587"/>
                    <a:pt x="5022" y="29"/>
                    <a:pt x="5022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 flipH="1">
              <a:off x="2048972" y="2711373"/>
              <a:ext cx="572815" cy="841972"/>
            </a:xfrm>
            <a:custGeom>
              <a:avLst/>
              <a:gdLst/>
              <a:ahLst/>
              <a:cxnLst/>
              <a:rect l="l" t="t" r="r" b="b"/>
              <a:pathLst>
                <a:path w="7953" h="11690" extrusionOk="0">
                  <a:moveTo>
                    <a:pt x="2958" y="0"/>
                  </a:moveTo>
                  <a:lnTo>
                    <a:pt x="2847" y="28"/>
                  </a:lnTo>
                  <a:cubicBezTo>
                    <a:pt x="2847" y="28"/>
                    <a:pt x="3265" y="558"/>
                    <a:pt x="2679" y="893"/>
                  </a:cubicBezTo>
                  <a:cubicBezTo>
                    <a:pt x="2093" y="1200"/>
                    <a:pt x="3126" y="921"/>
                    <a:pt x="3126" y="921"/>
                  </a:cubicBezTo>
                  <a:lnTo>
                    <a:pt x="2791" y="1144"/>
                  </a:lnTo>
                  <a:cubicBezTo>
                    <a:pt x="2791" y="1144"/>
                    <a:pt x="3544" y="865"/>
                    <a:pt x="4214" y="1479"/>
                  </a:cubicBezTo>
                  <a:cubicBezTo>
                    <a:pt x="4772" y="2009"/>
                    <a:pt x="5218" y="1981"/>
                    <a:pt x="4660" y="1897"/>
                  </a:cubicBezTo>
                  <a:cubicBezTo>
                    <a:pt x="4660" y="1897"/>
                    <a:pt x="4995" y="2176"/>
                    <a:pt x="4493" y="2455"/>
                  </a:cubicBezTo>
                  <a:cubicBezTo>
                    <a:pt x="3990" y="2762"/>
                    <a:pt x="4632" y="2706"/>
                    <a:pt x="4632" y="2706"/>
                  </a:cubicBezTo>
                  <a:cubicBezTo>
                    <a:pt x="4632" y="2706"/>
                    <a:pt x="5190" y="2483"/>
                    <a:pt x="5776" y="2958"/>
                  </a:cubicBezTo>
                  <a:cubicBezTo>
                    <a:pt x="6390" y="3404"/>
                    <a:pt x="6446" y="3962"/>
                    <a:pt x="5776" y="4241"/>
                  </a:cubicBezTo>
                  <a:cubicBezTo>
                    <a:pt x="5106" y="4520"/>
                    <a:pt x="4939" y="4799"/>
                    <a:pt x="4939" y="4799"/>
                  </a:cubicBezTo>
                  <a:cubicBezTo>
                    <a:pt x="4939" y="4799"/>
                    <a:pt x="5636" y="4631"/>
                    <a:pt x="5888" y="4855"/>
                  </a:cubicBezTo>
                  <a:cubicBezTo>
                    <a:pt x="6083" y="5106"/>
                    <a:pt x="5162" y="6194"/>
                    <a:pt x="3935" y="6612"/>
                  </a:cubicBezTo>
                  <a:lnTo>
                    <a:pt x="3600" y="7031"/>
                  </a:lnTo>
                  <a:cubicBezTo>
                    <a:pt x="3600" y="7031"/>
                    <a:pt x="3823" y="6919"/>
                    <a:pt x="3935" y="7031"/>
                  </a:cubicBezTo>
                  <a:cubicBezTo>
                    <a:pt x="4046" y="7142"/>
                    <a:pt x="3823" y="7310"/>
                    <a:pt x="3823" y="7310"/>
                  </a:cubicBezTo>
                  <a:lnTo>
                    <a:pt x="3488" y="7979"/>
                  </a:lnTo>
                  <a:cubicBezTo>
                    <a:pt x="3488" y="7979"/>
                    <a:pt x="3963" y="7700"/>
                    <a:pt x="4158" y="7896"/>
                  </a:cubicBezTo>
                  <a:cubicBezTo>
                    <a:pt x="4325" y="8119"/>
                    <a:pt x="4186" y="9235"/>
                    <a:pt x="2930" y="9542"/>
                  </a:cubicBezTo>
                  <a:lnTo>
                    <a:pt x="2121" y="9821"/>
                  </a:lnTo>
                  <a:cubicBezTo>
                    <a:pt x="2121" y="9821"/>
                    <a:pt x="2791" y="9932"/>
                    <a:pt x="2819" y="10239"/>
                  </a:cubicBezTo>
                  <a:cubicBezTo>
                    <a:pt x="2847" y="10546"/>
                    <a:pt x="2344" y="10379"/>
                    <a:pt x="2344" y="10379"/>
                  </a:cubicBezTo>
                  <a:lnTo>
                    <a:pt x="1842" y="10518"/>
                  </a:lnTo>
                  <a:cubicBezTo>
                    <a:pt x="1842" y="10518"/>
                    <a:pt x="2233" y="10658"/>
                    <a:pt x="2093" y="10965"/>
                  </a:cubicBezTo>
                  <a:cubicBezTo>
                    <a:pt x="1954" y="11271"/>
                    <a:pt x="1312" y="11495"/>
                    <a:pt x="726" y="11495"/>
                  </a:cubicBezTo>
                  <a:cubicBezTo>
                    <a:pt x="140" y="11495"/>
                    <a:pt x="1" y="11327"/>
                    <a:pt x="1" y="11327"/>
                  </a:cubicBezTo>
                  <a:lnTo>
                    <a:pt x="252" y="11634"/>
                  </a:lnTo>
                  <a:cubicBezTo>
                    <a:pt x="252" y="11634"/>
                    <a:pt x="447" y="11662"/>
                    <a:pt x="587" y="11690"/>
                  </a:cubicBezTo>
                  <a:cubicBezTo>
                    <a:pt x="726" y="11690"/>
                    <a:pt x="2344" y="11355"/>
                    <a:pt x="2540" y="11216"/>
                  </a:cubicBezTo>
                  <a:cubicBezTo>
                    <a:pt x="2735" y="11076"/>
                    <a:pt x="3098" y="10713"/>
                    <a:pt x="3098" y="10713"/>
                  </a:cubicBezTo>
                  <a:cubicBezTo>
                    <a:pt x="3098" y="10713"/>
                    <a:pt x="3405" y="10156"/>
                    <a:pt x="3405" y="10128"/>
                  </a:cubicBezTo>
                  <a:cubicBezTo>
                    <a:pt x="3405" y="10100"/>
                    <a:pt x="3656" y="9374"/>
                    <a:pt x="3656" y="9374"/>
                  </a:cubicBezTo>
                  <a:lnTo>
                    <a:pt x="4353" y="8761"/>
                  </a:lnTo>
                  <a:lnTo>
                    <a:pt x="4604" y="7449"/>
                  </a:lnTo>
                  <a:lnTo>
                    <a:pt x="4772" y="6501"/>
                  </a:lnTo>
                  <a:lnTo>
                    <a:pt x="5553" y="5692"/>
                  </a:lnTo>
                  <a:cubicBezTo>
                    <a:pt x="5553" y="5692"/>
                    <a:pt x="6390" y="5106"/>
                    <a:pt x="6836" y="4380"/>
                  </a:cubicBezTo>
                  <a:cubicBezTo>
                    <a:pt x="7283" y="3683"/>
                    <a:pt x="7171" y="3460"/>
                    <a:pt x="7171" y="3460"/>
                  </a:cubicBezTo>
                  <a:cubicBezTo>
                    <a:pt x="7171" y="3460"/>
                    <a:pt x="7534" y="3404"/>
                    <a:pt x="7729" y="3041"/>
                  </a:cubicBezTo>
                  <a:cubicBezTo>
                    <a:pt x="7924" y="2706"/>
                    <a:pt x="7952" y="2455"/>
                    <a:pt x="7924" y="2400"/>
                  </a:cubicBezTo>
                  <a:cubicBezTo>
                    <a:pt x="7868" y="2316"/>
                    <a:pt x="7645" y="2176"/>
                    <a:pt x="7506" y="2121"/>
                  </a:cubicBezTo>
                  <a:cubicBezTo>
                    <a:pt x="7366" y="2037"/>
                    <a:pt x="7115" y="2009"/>
                    <a:pt x="7115" y="2009"/>
                  </a:cubicBezTo>
                  <a:cubicBezTo>
                    <a:pt x="7115" y="2009"/>
                    <a:pt x="7506" y="2316"/>
                    <a:pt x="7422" y="2595"/>
                  </a:cubicBezTo>
                  <a:cubicBezTo>
                    <a:pt x="7366" y="2874"/>
                    <a:pt x="6752" y="3041"/>
                    <a:pt x="6027" y="2706"/>
                  </a:cubicBezTo>
                  <a:cubicBezTo>
                    <a:pt x="5413" y="2372"/>
                    <a:pt x="4297" y="1563"/>
                    <a:pt x="29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 flipH="1">
              <a:off x="2378556" y="4178256"/>
              <a:ext cx="138720" cy="56324"/>
            </a:xfrm>
            <a:custGeom>
              <a:avLst/>
              <a:gdLst/>
              <a:ahLst/>
              <a:cxnLst/>
              <a:rect l="l" t="t" r="r" b="b"/>
              <a:pathLst>
                <a:path w="1926" h="782" extrusionOk="0">
                  <a:moveTo>
                    <a:pt x="1619" y="503"/>
                  </a:moveTo>
                  <a:lnTo>
                    <a:pt x="1814" y="419"/>
                  </a:lnTo>
                  <a:cubicBezTo>
                    <a:pt x="1814" y="419"/>
                    <a:pt x="1647" y="363"/>
                    <a:pt x="1619" y="280"/>
                  </a:cubicBezTo>
                  <a:cubicBezTo>
                    <a:pt x="1591" y="168"/>
                    <a:pt x="1926" y="196"/>
                    <a:pt x="1926" y="196"/>
                  </a:cubicBezTo>
                  <a:cubicBezTo>
                    <a:pt x="1926" y="196"/>
                    <a:pt x="1172" y="1"/>
                    <a:pt x="921" y="1"/>
                  </a:cubicBezTo>
                  <a:lnTo>
                    <a:pt x="335" y="1"/>
                  </a:lnTo>
                  <a:lnTo>
                    <a:pt x="168" y="1"/>
                  </a:lnTo>
                  <a:cubicBezTo>
                    <a:pt x="168" y="1"/>
                    <a:pt x="84" y="112"/>
                    <a:pt x="29" y="196"/>
                  </a:cubicBezTo>
                  <a:cubicBezTo>
                    <a:pt x="29" y="280"/>
                    <a:pt x="1" y="586"/>
                    <a:pt x="1" y="642"/>
                  </a:cubicBezTo>
                  <a:cubicBezTo>
                    <a:pt x="1" y="726"/>
                    <a:pt x="29" y="782"/>
                    <a:pt x="29" y="782"/>
                  </a:cubicBezTo>
                  <a:cubicBezTo>
                    <a:pt x="29" y="782"/>
                    <a:pt x="140" y="224"/>
                    <a:pt x="810" y="419"/>
                  </a:cubicBezTo>
                  <a:cubicBezTo>
                    <a:pt x="1535" y="698"/>
                    <a:pt x="1619" y="503"/>
                    <a:pt x="1619" y="5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 flipH="1">
              <a:off x="2125386" y="4057684"/>
              <a:ext cx="237178" cy="293430"/>
            </a:xfrm>
            <a:custGeom>
              <a:avLst/>
              <a:gdLst/>
              <a:ahLst/>
              <a:cxnLst/>
              <a:rect l="l" t="t" r="r" b="b"/>
              <a:pathLst>
                <a:path w="3293" h="4074" extrusionOk="0">
                  <a:moveTo>
                    <a:pt x="280" y="1591"/>
                  </a:moveTo>
                  <a:cubicBezTo>
                    <a:pt x="280" y="1591"/>
                    <a:pt x="1619" y="1117"/>
                    <a:pt x="1814" y="838"/>
                  </a:cubicBezTo>
                  <a:cubicBezTo>
                    <a:pt x="1954" y="559"/>
                    <a:pt x="2149" y="1"/>
                    <a:pt x="2149" y="1"/>
                  </a:cubicBezTo>
                  <a:cubicBezTo>
                    <a:pt x="2149" y="1"/>
                    <a:pt x="2456" y="419"/>
                    <a:pt x="2512" y="559"/>
                  </a:cubicBezTo>
                  <a:cubicBezTo>
                    <a:pt x="2512" y="698"/>
                    <a:pt x="2456" y="1033"/>
                    <a:pt x="2456" y="1144"/>
                  </a:cubicBezTo>
                  <a:cubicBezTo>
                    <a:pt x="2512" y="1256"/>
                    <a:pt x="2651" y="1451"/>
                    <a:pt x="2735" y="1619"/>
                  </a:cubicBezTo>
                  <a:cubicBezTo>
                    <a:pt x="2847" y="1814"/>
                    <a:pt x="3070" y="2316"/>
                    <a:pt x="3070" y="2316"/>
                  </a:cubicBezTo>
                  <a:cubicBezTo>
                    <a:pt x="3070" y="2316"/>
                    <a:pt x="3293" y="2846"/>
                    <a:pt x="3098" y="3376"/>
                  </a:cubicBezTo>
                  <a:cubicBezTo>
                    <a:pt x="2874" y="3906"/>
                    <a:pt x="2428" y="4074"/>
                    <a:pt x="2428" y="4074"/>
                  </a:cubicBezTo>
                  <a:cubicBezTo>
                    <a:pt x="2428" y="4074"/>
                    <a:pt x="2847" y="3628"/>
                    <a:pt x="2791" y="3349"/>
                  </a:cubicBezTo>
                  <a:cubicBezTo>
                    <a:pt x="2707" y="3097"/>
                    <a:pt x="2595" y="3265"/>
                    <a:pt x="2595" y="3265"/>
                  </a:cubicBezTo>
                  <a:lnTo>
                    <a:pt x="1926" y="3795"/>
                  </a:lnTo>
                  <a:cubicBezTo>
                    <a:pt x="1926" y="3795"/>
                    <a:pt x="2372" y="3237"/>
                    <a:pt x="2372" y="2791"/>
                  </a:cubicBezTo>
                  <a:cubicBezTo>
                    <a:pt x="2372" y="2288"/>
                    <a:pt x="1842" y="2316"/>
                    <a:pt x="1563" y="2512"/>
                  </a:cubicBezTo>
                  <a:cubicBezTo>
                    <a:pt x="1284" y="2679"/>
                    <a:pt x="1061" y="2512"/>
                    <a:pt x="1061" y="2512"/>
                  </a:cubicBezTo>
                  <a:cubicBezTo>
                    <a:pt x="1061" y="2512"/>
                    <a:pt x="1563" y="2233"/>
                    <a:pt x="1563" y="1954"/>
                  </a:cubicBezTo>
                  <a:cubicBezTo>
                    <a:pt x="1563" y="1675"/>
                    <a:pt x="1145" y="1814"/>
                    <a:pt x="1145" y="1814"/>
                  </a:cubicBezTo>
                  <a:cubicBezTo>
                    <a:pt x="1145" y="1814"/>
                    <a:pt x="1" y="1786"/>
                    <a:pt x="280" y="15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 flipH="1">
              <a:off x="981969" y="4089880"/>
              <a:ext cx="201022" cy="178910"/>
            </a:xfrm>
            <a:custGeom>
              <a:avLst/>
              <a:gdLst/>
              <a:ahLst/>
              <a:cxnLst/>
              <a:rect l="l" t="t" r="r" b="b"/>
              <a:pathLst>
                <a:path w="2791" h="2484" extrusionOk="0">
                  <a:moveTo>
                    <a:pt x="307" y="976"/>
                  </a:moveTo>
                  <a:lnTo>
                    <a:pt x="1" y="1311"/>
                  </a:lnTo>
                  <a:cubicBezTo>
                    <a:pt x="1" y="1311"/>
                    <a:pt x="280" y="1172"/>
                    <a:pt x="586" y="976"/>
                  </a:cubicBezTo>
                  <a:cubicBezTo>
                    <a:pt x="949" y="753"/>
                    <a:pt x="1117" y="1255"/>
                    <a:pt x="670" y="1534"/>
                  </a:cubicBezTo>
                  <a:cubicBezTo>
                    <a:pt x="224" y="1813"/>
                    <a:pt x="670" y="1813"/>
                    <a:pt x="670" y="1813"/>
                  </a:cubicBezTo>
                  <a:cubicBezTo>
                    <a:pt x="670" y="1813"/>
                    <a:pt x="838" y="1730"/>
                    <a:pt x="726" y="1869"/>
                  </a:cubicBezTo>
                  <a:cubicBezTo>
                    <a:pt x="586" y="2009"/>
                    <a:pt x="1061" y="2009"/>
                    <a:pt x="1061" y="2009"/>
                  </a:cubicBezTo>
                  <a:cubicBezTo>
                    <a:pt x="1061" y="2009"/>
                    <a:pt x="1702" y="1367"/>
                    <a:pt x="1758" y="1925"/>
                  </a:cubicBezTo>
                  <a:cubicBezTo>
                    <a:pt x="1786" y="2483"/>
                    <a:pt x="2037" y="1841"/>
                    <a:pt x="2037" y="1841"/>
                  </a:cubicBezTo>
                  <a:cubicBezTo>
                    <a:pt x="2037" y="1841"/>
                    <a:pt x="2093" y="1813"/>
                    <a:pt x="2093" y="2009"/>
                  </a:cubicBezTo>
                  <a:cubicBezTo>
                    <a:pt x="2093" y="2232"/>
                    <a:pt x="2344" y="2288"/>
                    <a:pt x="2344" y="2288"/>
                  </a:cubicBezTo>
                  <a:cubicBezTo>
                    <a:pt x="2344" y="2288"/>
                    <a:pt x="2344" y="2092"/>
                    <a:pt x="2400" y="2065"/>
                  </a:cubicBezTo>
                  <a:cubicBezTo>
                    <a:pt x="2484" y="2009"/>
                    <a:pt x="2511" y="2148"/>
                    <a:pt x="2511" y="2260"/>
                  </a:cubicBezTo>
                  <a:cubicBezTo>
                    <a:pt x="2511" y="2371"/>
                    <a:pt x="2651" y="2260"/>
                    <a:pt x="2651" y="2260"/>
                  </a:cubicBezTo>
                  <a:cubicBezTo>
                    <a:pt x="2651" y="2260"/>
                    <a:pt x="2790" y="1869"/>
                    <a:pt x="2539" y="1451"/>
                  </a:cubicBezTo>
                  <a:cubicBezTo>
                    <a:pt x="2316" y="1032"/>
                    <a:pt x="2093" y="949"/>
                    <a:pt x="1926" y="865"/>
                  </a:cubicBezTo>
                  <a:cubicBezTo>
                    <a:pt x="1758" y="809"/>
                    <a:pt x="1619" y="446"/>
                    <a:pt x="1619" y="446"/>
                  </a:cubicBezTo>
                  <a:lnTo>
                    <a:pt x="1423" y="28"/>
                  </a:lnTo>
                  <a:cubicBezTo>
                    <a:pt x="1423" y="0"/>
                    <a:pt x="949" y="530"/>
                    <a:pt x="307" y="9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 flipH="1">
              <a:off x="2225860" y="3273968"/>
              <a:ext cx="84413" cy="124675"/>
            </a:xfrm>
            <a:custGeom>
              <a:avLst/>
              <a:gdLst/>
              <a:ahLst/>
              <a:cxnLst/>
              <a:rect l="l" t="t" r="r" b="b"/>
              <a:pathLst>
                <a:path w="1172" h="1731" extrusionOk="0">
                  <a:moveTo>
                    <a:pt x="1144" y="559"/>
                  </a:moveTo>
                  <a:lnTo>
                    <a:pt x="1172" y="754"/>
                  </a:lnTo>
                  <a:cubicBezTo>
                    <a:pt x="1172" y="754"/>
                    <a:pt x="865" y="503"/>
                    <a:pt x="614" y="698"/>
                  </a:cubicBezTo>
                  <a:cubicBezTo>
                    <a:pt x="335" y="838"/>
                    <a:pt x="419" y="1256"/>
                    <a:pt x="614" y="1480"/>
                  </a:cubicBezTo>
                  <a:cubicBezTo>
                    <a:pt x="837" y="1731"/>
                    <a:pt x="0" y="1173"/>
                    <a:pt x="28" y="1117"/>
                  </a:cubicBezTo>
                  <a:cubicBezTo>
                    <a:pt x="28" y="1033"/>
                    <a:pt x="419" y="1"/>
                    <a:pt x="4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 flipH="1">
              <a:off x="2798541" y="3119256"/>
              <a:ext cx="110558" cy="116608"/>
            </a:xfrm>
            <a:custGeom>
              <a:avLst/>
              <a:gdLst/>
              <a:ahLst/>
              <a:cxnLst/>
              <a:rect l="l" t="t" r="r" b="b"/>
              <a:pathLst>
                <a:path w="1535" h="1619" extrusionOk="0">
                  <a:moveTo>
                    <a:pt x="1312" y="196"/>
                  </a:moveTo>
                  <a:cubicBezTo>
                    <a:pt x="1256" y="196"/>
                    <a:pt x="670" y="1"/>
                    <a:pt x="670" y="1"/>
                  </a:cubicBezTo>
                  <a:cubicBezTo>
                    <a:pt x="670" y="1"/>
                    <a:pt x="1088" y="252"/>
                    <a:pt x="1033" y="642"/>
                  </a:cubicBezTo>
                  <a:cubicBezTo>
                    <a:pt x="949" y="1033"/>
                    <a:pt x="419" y="949"/>
                    <a:pt x="223" y="810"/>
                  </a:cubicBezTo>
                  <a:cubicBezTo>
                    <a:pt x="0" y="670"/>
                    <a:pt x="363" y="1089"/>
                    <a:pt x="614" y="1200"/>
                  </a:cubicBezTo>
                  <a:cubicBezTo>
                    <a:pt x="837" y="1312"/>
                    <a:pt x="1535" y="1619"/>
                    <a:pt x="1535" y="1619"/>
                  </a:cubicBezTo>
                  <a:cubicBezTo>
                    <a:pt x="1535" y="1619"/>
                    <a:pt x="1395" y="475"/>
                    <a:pt x="1312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 flipH="1">
              <a:off x="2710092" y="3778367"/>
              <a:ext cx="92552" cy="84485"/>
            </a:xfrm>
            <a:custGeom>
              <a:avLst/>
              <a:gdLst/>
              <a:ahLst/>
              <a:cxnLst/>
              <a:rect l="l" t="t" r="r" b="b"/>
              <a:pathLst>
                <a:path w="1285" h="1173" extrusionOk="0">
                  <a:moveTo>
                    <a:pt x="475" y="1"/>
                  </a:moveTo>
                  <a:lnTo>
                    <a:pt x="1" y="335"/>
                  </a:lnTo>
                  <a:cubicBezTo>
                    <a:pt x="1" y="335"/>
                    <a:pt x="531" y="168"/>
                    <a:pt x="698" y="447"/>
                  </a:cubicBezTo>
                  <a:cubicBezTo>
                    <a:pt x="894" y="754"/>
                    <a:pt x="419" y="1172"/>
                    <a:pt x="419" y="1172"/>
                  </a:cubicBezTo>
                  <a:cubicBezTo>
                    <a:pt x="419" y="1172"/>
                    <a:pt x="1173" y="977"/>
                    <a:pt x="1256" y="977"/>
                  </a:cubicBezTo>
                  <a:cubicBezTo>
                    <a:pt x="1284" y="977"/>
                    <a:pt x="866" y="196"/>
                    <a:pt x="4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 flipH="1">
              <a:off x="951861" y="4065751"/>
              <a:ext cx="118625" cy="124603"/>
            </a:xfrm>
            <a:custGeom>
              <a:avLst/>
              <a:gdLst/>
              <a:ahLst/>
              <a:cxnLst/>
              <a:rect l="l" t="t" r="r" b="b"/>
              <a:pathLst>
                <a:path w="1647" h="1730" extrusionOk="0">
                  <a:moveTo>
                    <a:pt x="85" y="921"/>
                  </a:moveTo>
                  <a:lnTo>
                    <a:pt x="838" y="0"/>
                  </a:lnTo>
                  <a:cubicBezTo>
                    <a:pt x="838" y="0"/>
                    <a:pt x="559" y="586"/>
                    <a:pt x="754" y="809"/>
                  </a:cubicBezTo>
                  <a:cubicBezTo>
                    <a:pt x="949" y="1060"/>
                    <a:pt x="1312" y="977"/>
                    <a:pt x="1480" y="781"/>
                  </a:cubicBezTo>
                  <a:cubicBezTo>
                    <a:pt x="1647" y="558"/>
                    <a:pt x="1228" y="1395"/>
                    <a:pt x="977" y="1590"/>
                  </a:cubicBezTo>
                  <a:cubicBezTo>
                    <a:pt x="782" y="1730"/>
                    <a:pt x="1" y="1311"/>
                    <a:pt x="85" y="9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 flipH="1">
              <a:off x="1767707" y="400487"/>
              <a:ext cx="438128" cy="150748"/>
            </a:xfrm>
            <a:custGeom>
              <a:avLst/>
              <a:gdLst/>
              <a:ahLst/>
              <a:cxnLst/>
              <a:rect l="l" t="t" r="r" b="b"/>
              <a:pathLst>
                <a:path w="6083" h="2093" extrusionOk="0">
                  <a:moveTo>
                    <a:pt x="336" y="1981"/>
                  </a:moveTo>
                  <a:lnTo>
                    <a:pt x="1" y="1953"/>
                  </a:lnTo>
                  <a:cubicBezTo>
                    <a:pt x="1" y="1953"/>
                    <a:pt x="810" y="754"/>
                    <a:pt x="2093" y="502"/>
                  </a:cubicBezTo>
                  <a:cubicBezTo>
                    <a:pt x="3405" y="279"/>
                    <a:pt x="4549" y="586"/>
                    <a:pt x="4549" y="586"/>
                  </a:cubicBezTo>
                  <a:lnTo>
                    <a:pt x="6055" y="1312"/>
                  </a:lnTo>
                  <a:lnTo>
                    <a:pt x="6083" y="1451"/>
                  </a:lnTo>
                  <a:cubicBezTo>
                    <a:pt x="6083" y="1451"/>
                    <a:pt x="3739" y="0"/>
                    <a:pt x="3433" y="2037"/>
                  </a:cubicBezTo>
                  <a:lnTo>
                    <a:pt x="3154" y="2093"/>
                  </a:lnTo>
                  <a:cubicBezTo>
                    <a:pt x="3154" y="2037"/>
                    <a:pt x="1591" y="1674"/>
                    <a:pt x="336" y="19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 flipH="1">
              <a:off x="1574742" y="1917645"/>
              <a:ext cx="12172" cy="8067"/>
            </a:xfrm>
            <a:custGeom>
              <a:avLst/>
              <a:gdLst/>
              <a:ahLst/>
              <a:cxnLst/>
              <a:rect l="l" t="t" r="r" b="b"/>
              <a:pathLst>
                <a:path w="169" h="112" extrusionOk="0">
                  <a:moveTo>
                    <a:pt x="1" y="56"/>
                  </a:moveTo>
                  <a:lnTo>
                    <a:pt x="29" y="112"/>
                  </a:lnTo>
                  <a:lnTo>
                    <a:pt x="168" y="112"/>
                  </a:lnTo>
                  <a:lnTo>
                    <a:pt x="168" y="56"/>
                  </a:lnTo>
                  <a:cubicBezTo>
                    <a:pt x="112" y="0"/>
                    <a:pt x="57" y="0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 flipH="1">
              <a:off x="1614932" y="778264"/>
              <a:ext cx="12172" cy="12100"/>
            </a:xfrm>
            <a:custGeom>
              <a:avLst/>
              <a:gdLst/>
              <a:ahLst/>
              <a:cxnLst/>
              <a:rect l="l" t="t" r="r" b="b"/>
              <a:pathLst>
                <a:path w="169" h="168" extrusionOk="0">
                  <a:moveTo>
                    <a:pt x="29" y="168"/>
                  </a:moveTo>
                  <a:cubicBezTo>
                    <a:pt x="140" y="168"/>
                    <a:pt x="168" y="168"/>
                    <a:pt x="140" y="84"/>
                  </a:cubicBezTo>
                  <a:cubicBezTo>
                    <a:pt x="1" y="0"/>
                    <a:pt x="1" y="84"/>
                    <a:pt x="29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 flipH="1">
              <a:off x="2810567" y="3655779"/>
              <a:ext cx="12172" cy="10156"/>
            </a:xfrm>
            <a:custGeom>
              <a:avLst/>
              <a:gdLst/>
              <a:ahLst/>
              <a:cxnLst/>
              <a:rect l="l" t="t" r="r" b="b"/>
              <a:pathLst>
                <a:path w="169" h="141" extrusionOk="0">
                  <a:moveTo>
                    <a:pt x="1" y="1"/>
                  </a:moveTo>
                  <a:cubicBezTo>
                    <a:pt x="1" y="85"/>
                    <a:pt x="1" y="85"/>
                    <a:pt x="57" y="140"/>
                  </a:cubicBezTo>
                  <a:cubicBezTo>
                    <a:pt x="140" y="85"/>
                    <a:pt x="168" y="57"/>
                    <a:pt x="1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 flipH="1">
              <a:off x="1172837" y="4712762"/>
              <a:ext cx="72457" cy="12172"/>
            </a:xfrm>
            <a:custGeom>
              <a:avLst/>
              <a:gdLst/>
              <a:ahLst/>
              <a:cxnLst/>
              <a:rect l="l" t="t" r="r" b="b"/>
              <a:pathLst>
                <a:path w="1006" h="169" extrusionOk="0">
                  <a:moveTo>
                    <a:pt x="280" y="168"/>
                  </a:moveTo>
                  <a:lnTo>
                    <a:pt x="670" y="168"/>
                  </a:lnTo>
                  <a:cubicBezTo>
                    <a:pt x="754" y="112"/>
                    <a:pt x="977" y="168"/>
                    <a:pt x="1005" y="29"/>
                  </a:cubicBezTo>
                  <a:cubicBezTo>
                    <a:pt x="866" y="1"/>
                    <a:pt x="614" y="29"/>
                    <a:pt x="475" y="29"/>
                  </a:cubicBezTo>
                  <a:cubicBezTo>
                    <a:pt x="168" y="29"/>
                    <a:pt x="308" y="29"/>
                    <a:pt x="112" y="1"/>
                  </a:cubicBezTo>
                  <a:lnTo>
                    <a:pt x="29" y="1"/>
                  </a:lnTo>
                  <a:lnTo>
                    <a:pt x="1" y="1"/>
                  </a:lnTo>
                  <a:cubicBezTo>
                    <a:pt x="1" y="168"/>
                    <a:pt x="168" y="140"/>
                    <a:pt x="280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 flipH="1">
              <a:off x="2047018" y="2472246"/>
              <a:ext cx="22112" cy="12100"/>
            </a:xfrm>
            <a:custGeom>
              <a:avLst/>
              <a:gdLst/>
              <a:ahLst/>
              <a:cxnLst/>
              <a:rect l="l" t="t" r="r" b="b"/>
              <a:pathLst>
                <a:path w="307" h="168" extrusionOk="0">
                  <a:moveTo>
                    <a:pt x="0" y="56"/>
                  </a:moveTo>
                  <a:cubicBezTo>
                    <a:pt x="0" y="168"/>
                    <a:pt x="0" y="168"/>
                    <a:pt x="140" y="168"/>
                  </a:cubicBezTo>
                  <a:cubicBezTo>
                    <a:pt x="251" y="168"/>
                    <a:pt x="251" y="168"/>
                    <a:pt x="307" y="112"/>
                  </a:cubicBezTo>
                  <a:cubicBezTo>
                    <a:pt x="279" y="0"/>
                    <a:pt x="56" y="28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 flipH="1">
              <a:off x="1514456" y="3396557"/>
              <a:ext cx="20167" cy="10156"/>
            </a:xfrm>
            <a:custGeom>
              <a:avLst/>
              <a:gdLst/>
              <a:ahLst/>
              <a:cxnLst/>
              <a:rect l="l" t="t" r="r" b="b"/>
              <a:pathLst>
                <a:path w="280" h="141" extrusionOk="0">
                  <a:moveTo>
                    <a:pt x="0" y="57"/>
                  </a:moveTo>
                  <a:cubicBezTo>
                    <a:pt x="28" y="140"/>
                    <a:pt x="84" y="140"/>
                    <a:pt x="223" y="140"/>
                  </a:cubicBezTo>
                  <a:lnTo>
                    <a:pt x="279" y="112"/>
                  </a:lnTo>
                  <a:lnTo>
                    <a:pt x="279" y="29"/>
                  </a:lnTo>
                  <a:cubicBezTo>
                    <a:pt x="223" y="1"/>
                    <a:pt x="84" y="1"/>
                    <a:pt x="0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 flipH="1">
              <a:off x="1261284" y="2866085"/>
              <a:ext cx="14117" cy="20167"/>
            </a:xfrm>
            <a:custGeom>
              <a:avLst/>
              <a:gdLst/>
              <a:ahLst/>
              <a:cxnLst/>
              <a:rect l="l" t="t" r="r" b="b"/>
              <a:pathLst>
                <a:path w="196" h="280" extrusionOk="0">
                  <a:moveTo>
                    <a:pt x="168" y="252"/>
                  </a:moveTo>
                  <a:cubicBezTo>
                    <a:pt x="196" y="140"/>
                    <a:pt x="112" y="0"/>
                    <a:pt x="0" y="0"/>
                  </a:cubicBezTo>
                  <a:cubicBezTo>
                    <a:pt x="0" y="112"/>
                    <a:pt x="56" y="279"/>
                    <a:pt x="168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 flipH="1">
              <a:off x="1444158" y="1296708"/>
              <a:ext cx="14117" cy="18150"/>
            </a:xfrm>
            <a:custGeom>
              <a:avLst/>
              <a:gdLst/>
              <a:ahLst/>
              <a:cxnLst/>
              <a:rect l="l" t="t" r="r" b="b"/>
              <a:pathLst>
                <a:path w="196" h="252" extrusionOk="0">
                  <a:moveTo>
                    <a:pt x="84" y="251"/>
                  </a:moveTo>
                  <a:cubicBezTo>
                    <a:pt x="196" y="196"/>
                    <a:pt x="196" y="0"/>
                    <a:pt x="140" y="0"/>
                  </a:cubicBezTo>
                  <a:cubicBezTo>
                    <a:pt x="28" y="0"/>
                    <a:pt x="0" y="168"/>
                    <a:pt x="8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 flipH="1">
              <a:off x="1677235" y="2470229"/>
              <a:ext cx="22184" cy="14117"/>
            </a:xfrm>
            <a:custGeom>
              <a:avLst/>
              <a:gdLst/>
              <a:ahLst/>
              <a:cxnLst/>
              <a:rect l="l" t="t" r="r" b="b"/>
              <a:pathLst>
                <a:path w="308" h="196" extrusionOk="0">
                  <a:moveTo>
                    <a:pt x="1" y="84"/>
                  </a:moveTo>
                  <a:cubicBezTo>
                    <a:pt x="28" y="168"/>
                    <a:pt x="1" y="168"/>
                    <a:pt x="84" y="196"/>
                  </a:cubicBezTo>
                  <a:cubicBezTo>
                    <a:pt x="307" y="196"/>
                    <a:pt x="224" y="0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 flipH="1">
              <a:off x="1265317" y="1415263"/>
              <a:ext cx="20167" cy="12100"/>
            </a:xfrm>
            <a:custGeom>
              <a:avLst/>
              <a:gdLst/>
              <a:ahLst/>
              <a:cxnLst/>
              <a:rect l="l" t="t" r="r" b="b"/>
              <a:pathLst>
                <a:path w="280" h="168" extrusionOk="0">
                  <a:moveTo>
                    <a:pt x="1" y="168"/>
                  </a:moveTo>
                  <a:cubicBezTo>
                    <a:pt x="112" y="168"/>
                    <a:pt x="280" y="84"/>
                    <a:pt x="196" y="28"/>
                  </a:cubicBezTo>
                  <a:cubicBezTo>
                    <a:pt x="140" y="0"/>
                    <a:pt x="1" y="56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 flipH="1">
              <a:off x="1104555" y="4027577"/>
              <a:ext cx="12100" cy="20167"/>
            </a:xfrm>
            <a:custGeom>
              <a:avLst/>
              <a:gdLst/>
              <a:ahLst/>
              <a:cxnLst/>
              <a:rect l="l" t="t" r="r" b="b"/>
              <a:pathLst>
                <a:path w="168" h="280" extrusionOk="0">
                  <a:moveTo>
                    <a:pt x="56" y="56"/>
                  </a:moveTo>
                  <a:cubicBezTo>
                    <a:pt x="0" y="84"/>
                    <a:pt x="0" y="112"/>
                    <a:pt x="0" y="168"/>
                  </a:cubicBezTo>
                  <a:cubicBezTo>
                    <a:pt x="0" y="223"/>
                    <a:pt x="28" y="279"/>
                    <a:pt x="56" y="223"/>
                  </a:cubicBezTo>
                  <a:cubicBezTo>
                    <a:pt x="140" y="223"/>
                    <a:pt x="168" y="0"/>
                    <a:pt x="56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 flipH="1">
              <a:off x="2571440" y="1421313"/>
              <a:ext cx="10156" cy="18150"/>
            </a:xfrm>
            <a:custGeom>
              <a:avLst/>
              <a:gdLst/>
              <a:ahLst/>
              <a:cxnLst/>
              <a:rect l="l" t="t" r="r" b="b"/>
              <a:pathLst>
                <a:path w="141" h="252" extrusionOk="0">
                  <a:moveTo>
                    <a:pt x="57" y="0"/>
                  </a:moveTo>
                  <a:cubicBezTo>
                    <a:pt x="29" y="84"/>
                    <a:pt x="1" y="251"/>
                    <a:pt x="85" y="223"/>
                  </a:cubicBezTo>
                  <a:cubicBezTo>
                    <a:pt x="140" y="195"/>
                    <a:pt x="140" y="140"/>
                    <a:pt x="140" y="84"/>
                  </a:cubicBezTo>
                  <a:cubicBezTo>
                    <a:pt x="140" y="0"/>
                    <a:pt x="140" y="56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 flipH="1">
              <a:off x="1594837" y="1789006"/>
              <a:ext cx="20167" cy="12100"/>
            </a:xfrm>
            <a:custGeom>
              <a:avLst/>
              <a:gdLst/>
              <a:ahLst/>
              <a:cxnLst/>
              <a:rect l="l" t="t" r="r" b="b"/>
              <a:pathLst>
                <a:path w="280" h="168" extrusionOk="0">
                  <a:moveTo>
                    <a:pt x="84" y="168"/>
                  </a:moveTo>
                  <a:cubicBezTo>
                    <a:pt x="168" y="168"/>
                    <a:pt x="279" y="28"/>
                    <a:pt x="168" y="1"/>
                  </a:cubicBezTo>
                  <a:cubicBezTo>
                    <a:pt x="140" y="1"/>
                    <a:pt x="84" y="28"/>
                    <a:pt x="84" y="28"/>
                  </a:cubicBezTo>
                  <a:cubicBezTo>
                    <a:pt x="0" y="140"/>
                    <a:pt x="28" y="140"/>
                    <a:pt x="84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 flipH="1">
              <a:off x="1831947" y="2271293"/>
              <a:ext cx="14189" cy="14117"/>
            </a:xfrm>
            <a:custGeom>
              <a:avLst/>
              <a:gdLst/>
              <a:ahLst/>
              <a:cxnLst/>
              <a:rect l="l" t="t" r="r" b="b"/>
              <a:pathLst>
                <a:path w="197" h="196" extrusionOk="0">
                  <a:moveTo>
                    <a:pt x="1" y="28"/>
                  </a:moveTo>
                  <a:cubicBezTo>
                    <a:pt x="1" y="196"/>
                    <a:pt x="168" y="84"/>
                    <a:pt x="196" y="84"/>
                  </a:cubicBezTo>
                  <a:lnTo>
                    <a:pt x="196" y="28"/>
                  </a:lnTo>
                  <a:cubicBezTo>
                    <a:pt x="112" y="0"/>
                    <a:pt x="85" y="0"/>
                    <a:pt x="1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 flipH="1">
              <a:off x="2663922" y="1553913"/>
              <a:ext cx="16134" cy="14117"/>
            </a:xfrm>
            <a:custGeom>
              <a:avLst/>
              <a:gdLst/>
              <a:ahLst/>
              <a:cxnLst/>
              <a:rect l="l" t="t" r="r" b="b"/>
              <a:pathLst>
                <a:path w="224" h="196" extrusionOk="0">
                  <a:moveTo>
                    <a:pt x="1" y="56"/>
                  </a:moveTo>
                  <a:cubicBezTo>
                    <a:pt x="29" y="196"/>
                    <a:pt x="112" y="168"/>
                    <a:pt x="224" y="112"/>
                  </a:cubicBezTo>
                  <a:cubicBezTo>
                    <a:pt x="224" y="56"/>
                    <a:pt x="224" y="56"/>
                    <a:pt x="140" y="0"/>
                  </a:cubicBezTo>
                  <a:cubicBezTo>
                    <a:pt x="112" y="28"/>
                    <a:pt x="29" y="28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 flipH="1">
              <a:off x="2517205" y="2677160"/>
              <a:ext cx="14117" cy="16206"/>
            </a:xfrm>
            <a:custGeom>
              <a:avLst/>
              <a:gdLst/>
              <a:ahLst/>
              <a:cxnLst/>
              <a:rect l="l" t="t" r="r" b="b"/>
              <a:pathLst>
                <a:path w="196" h="225" extrusionOk="0">
                  <a:moveTo>
                    <a:pt x="0" y="196"/>
                  </a:moveTo>
                  <a:cubicBezTo>
                    <a:pt x="56" y="224"/>
                    <a:pt x="196" y="196"/>
                    <a:pt x="196" y="85"/>
                  </a:cubicBezTo>
                  <a:cubicBezTo>
                    <a:pt x="140" y="1"/>
                    <a:pt x="0" y="85"/>
                    <a:pt x="0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 flipH="1">
              <a:off x="2641810" y="3641734"/>
              <a:ext cx="10083" cy="16134"/>
            </a:xfrm>
            <a:custGeom>
              <a:avLst/>
              <a:gdLst/>
              <a:ahLst/>
              <a:cxnLst/>
              <a:rect l="l" t="t" r="r" b="b"/>
              <a:pathLst>
                <a:path w="140" h="224" extrusionOk="0">
                  <a:moveTo>
                    <a:pt x="0" y="56"/>
                  </a:moveTo>
                  <a:lnTo>
                    <a:pt x="0" y="196"/>
                  </a:lnTo>
                  <a:cubicBezTo>
                    <a:pt x="140" y="224"/>
                    <a:pt x="112" y="196"/>
                    <a:pt x="140" y="112"/>
                  </a:cubicBezTo>
                  <a:cubicBezTo>
                    <a:pt x="140" y="84"/>
                    <a:pt x="140" y="56"/>
                    <a:pt x="1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7"/>
            <p:cNvSpPr/>
            <p:nvPr/>
          </p:nvSpPr>
          <p:spPr>
            <a:xfrm flipH="1">
              <a:off x="1689263" y="3706053"/>
              <a:ext cx="10156" cy="12100"/>
            </a:xfrm>
            <a:custGeom>
              <a:avLst/>
              <a:gdLst/>
              <a:ahLst/>
              <a:cxnLst/>
              <a:rect l="l" t="t" r="r" b="b"/>
              <a:pathLst>
                <a:path w="141" h="168" extrusionOk="0">
                  <a:moveTo>
                    <a:pt x="1" y="0"/>
                  </a:moveTo>
                  <a:cubicBezTo>
                    <a:pt x="1" y="56"/>
                    <a:pt x="1" y="84"/>
                    <a:pt x="28" y="168"/>
                  </a:cubicBezTo>
                  <a:lnTo>
                    <a:pt x="140" y="168"/>
                  </a:lnTo>
                  <a:cubicBezTo>
                    <a:pt x="140" y="56"/>
                    <a:pt x="140" y="56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 flipH="1">
              <a:off x="2276061" y="2162750"/>
              <a:ext cx="14117" cy="16134"/>
            </a:xfrm>
            <a:custGeom>
              <a:avLst/>
              <a:gdLst/>
              <a:ahLst/>
              <a:cxnLst/>
              <a:rect l="l" t="t" r="r" b="b"/>
              <a:pathLst>
                <a:path w="196" h="224" extrusionOk="0">
                  <a:moveTo>
                    <a:pt x="0" y="84"/>
                  </a:moveTo>
                  <a:cubicBezTo>
                    <a:pt x="28" y="224"/>
                    <a:pt x="56" y="168"/>
                    <a:pt x="168" y="140"/>
                  </a:cubicBezTo>
                  <a:cubicBezTo>
                    <a:pt x="195" y="1"/>
                    <a:pt x="56" y="29"/>
                    <a:pt x="0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 flipH="1">
              <a:off x="1401951" y="1274596"/>
              <a:ext cx="14117" cy="14117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56" y="196"/>
                  </a:moveTo>
                  <a:lnTo>
                    <a:pt x="168" y="196"/>
                  </a:lnTo>
                  <a:cubicBezTo>
                    <a:pt x="196" y="140"/>
                    <a:pt x="168" y="84"/>
                    <a:pt x="140" y="28"/>
                  </a:cubicBezTo>
                  <a:cubicBezTo>
                    <a:pt x="0" y="0"/>
                    <a:pt x="28" y="84"/>
                    <a:pt x="56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 flipH="1">
              <a:off x="2358459" y="2174850"/>
              <a:ext cx="20167" cy="16134"/>
            </a:xfrm>
            <a:custGeom>
              <a:avLst/>
              <a:gdLst/>
              <a:ahLst/>
              <a:cxnLst/>
              <a:rect l="l" t="t" r="r" b="b"/>
              <a:pathLst>
                <a:path w="280" h="224" extrusionOk="0">
                  <a:moveTo>
                    <a:pt x="280" y="140"/>
                  </a:moveTo>
                  <a:lnTo>
                    <a:pt x="280" y="28"/>
                  </a:lnTo>
                  <a:cubicBezTo>
                    <a:pt x="1" y="0"/>
                    <a:pt x="56" y="223"/>
                    <a:pt x="28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 flipH="1">
              <a:off x="1608954" y="2010055"/>
              <a:ext cx="14117" cy="12100"/>
            </a:xfrm>
            <a:custGeom>
              <a:avLst/>
              <a:gdLst/>
              <a:ahLst/>
              <a:cxnLst/>
              <a:rect l="l" t="t" r="r" b="b"/>
              <a:pathLst>
                <a:path w="196" h="168" extrusionOk="0">
                  <a:moveTo>
                    <a:pt x="1" y="28"/>
                  </a:moveTo>
                  <a:cubicBezTo>
                    <a:pt x="1" y="168"/>
                    <a:pt x="84" y="140"/>
                    <a:pt x="196" y="112"/>
                  </a:cubicBezTo>
                  <a:cubicBezTo>
                    <a:pt x="140" y="0"/>
                    <a:pt x="84" y="0"/>
                    <a:pt x="1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 flipH="1">
              <a:off x="2087136" y="2546577"/>
              <a:ext cx="12172" cy="16134"/>
            </a:xfrm>
            <a:custGeom>
              <a:avLst/>
              <a:gdLst/>
              <a:ahLst/>
              <a:cxnLst/>
              <a:rect l="l" t="t" r="r" b="b"/>
              <a:pathLst>
                <a:path w="169" h="224" extrusionOk="0">
                  <a:moveTo>
                    <a:pt x="168" y="84"/>
                  </a:moveTo>
                  <a:cubicBezTo>
                    <a:pt x="112" y="1"/>
                    <a:pt x="1" y="56"/>
                    <a:pt x="1" y="112"/>
                  </a:cubicBezTo>
                  <a:cubicBezTo>
                    <a:pt x="29" y="196"/>
                    <a:pt x="168" y="224"/>
                    <a:pt x="168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7"/>
            <p:cNvSpPr/>
            <p:nvPr/>
          </p:nvSpPr>
          <p:spPr>
            <a:xfrm flipH="1">
              <a:off x="1271296" y="4642464"/>
              <a:ext cx="14189" cy="14117"/>
            </a:xfrm>
            <a:custGeom>
              <a:avLst/>
              <a:gdLst/>
              <a:ahLst/>
              <a:cxnLst/>
              <a:rect l="l" t="t" r="r" b="b"/>
              <a:pathLst>
                <a:path w="197" h="196" extrusionOk="0">
                  <a:moveTo>
                    <a:pt x="57" y="168"/>
                  </a:moveTo>
                  <a:cubicBezTo>
                    <a:pt x="140" y="196"/>
                    <a:pt x="140" y="196"/>
                    <a:pt x="168" y="140"/>
                  </a:cubicBezTo>
                  <a:cubicBezTo>
                    <a:pt x="196" y="56"/>
                    <a:pt x="84" y="0"/>
                    <a:pt x="1" y="84"/>
                  </a:cubicBezTo>
                  <a:cubicBezTo>
                    <a:pt x="1" y="140"/>
                    <a:pt x="1" y="140"/>
                    <a:pt x="57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7"/>
            <p:cNvSpPr/>
            <p:nvPr/>
          </p:nvSpPr>
          <p:spPr>
            <a:xfrm flipH="1">
              <a:off x="1886255" y="2309467"/>
              <a:ext cx="12100" cy="10083"/>
            </a:xfrm>
            <a:custGeom>
              <a:avLst/>
              <a:gdLst/>
              <a:ahLst/>
              <a:cxnLst/>
              <a:rect l="l" t="t" r="r" b="b"/>
              <a:pathLst>
                <a:path w="168" h="140" extrusionOk="0">
                  <a:moveTo>
                    <a:pt x="1" y="84"/>
                  </a:moveTo>
                  <a:cubicBezTo>
                    <a:pt x="56" y="140"/>
                    <a:pt x="56" y="140"/>
                    <a:pt x="168" y="84"/>
                  </a:cubicBezTo>
                  <a:cubicBezTo>
                    <a:pt x="168" y="28"/>
                    <a:pt x="168" y="0"/>
                    <a:pt x="112" y="0"/>
                  </a:cubicBezTo>
                  <a:cubicBezTo>
                    <a:pt x="28" y="0"/>
                    <a:pt x="1" y="0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 flipH="1">
              <a:off x="3093918" y="1831214"/>
              <a:ext cx="12100" cy="12100"/>
            </a:xfrm>
            <a:custGeom>
              <a:avLst/>
              <a:gdLst/>
              <a:ahLst/>
              <a:cxnLst/>
              <a:rect l="l" t="t" r="r" b="b"/>
              <a:pathLst>
                <a:path w="168" h="168" extrusionOk="0">
                  <a:moveTo>
                    <a:pt x="0" y="84"/>
                  </a:moveTo>
                  <a:lnTo>
                    <a:pt x="0" y="112"/>
                  </a:lnTo>
                  <a:cubicBezTo>
                    <a:pt x="28" y="140"/>
                    <a:pt x="56" y="168"/>
                    <a:pt x="140" y="140"/>
                  </a:cubicBezTo>
                  <a:cubicBezTo>
                    <a:pt x="168" y="112"/>
                    <a:pt x="168" y="84"/>
                    <a:pt x="140" y="28"/>
                  </a:cubicBezTo>
                  <a:cubicBezTo>
                    <a:pt x="84" y="0"/>
                    <a:pt x="28" y="28"/>
                    <a:pt x="0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 flipH="1">
              <a:off x="2790472" y="1778995"/>
              <a:ext cx="12172" cy="10083"/>
            </a:xfrm>
            <a:custGeom>
              <a:avLst/>
              <a:gdLst/>
              <a:ahLst/>
              <a:cxnLst/>
              <a:rect l="l" t="t" r="r" b="b"/>
              <a:pathLst>
                <a:path w="169" h="140" extrusionOk="0">
                  <a:moveTo>
                    <a:pt x="1" y="112"/>
                  </a:moveTo>
                  <a:cubicBezTo>
                    <a:pt x="29" y="140"/>
                    <a:pt x="29" y="140"/>
                    <a:pt x="113" y="140"/>
                  </a:cubicBezTo>
                  <a:cubicBezTo>
                    <a:pt x="168" y="112"/>
                    <a:pt x="168" y="56"/>
                    <a:pt x="140" y="0"/>
                  </a:cubicBezTo>
                  <a:cubicBezTo>
                    <a:pt x="57" y="0"/>
                    <a:pt x="29" y="28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 flipH="1">
              <a:off x="1502428" y="3428752"/>
              <a:ext cx="12100" cy="12100"/>
            </a:xfrm>
            <a:custGeom>
              <a:avLst/>
              <a:gdLst/>
              <a:ahLst/>
              <a:cxnLst/>
              <a:rect l="l" t="t" r="r" b="b"/>
              <a:pathLst>
                <a:path w="168" h="168" extrusionOk="0">
                  <a:moveTo>
                    <a:pt x="28" y="140"/>
                  </a:moveTo>
                  <a:cubicBezTo>
                    <a:pt x="140" y="168"/>
                    <a:pt x="168" y="140"/>
                    <a:pt x="168" y="28"/>
                  </a:cubicBezTo>
                  <a:cubicBezTo>
                    <a:pt x="112" y="0"/>
                    <a:pt x="0" y="0"/>
                    <a:pt x="28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 flipH="1">
              <a:off x="2101253" y="2691277"/>
              <a:ext cx="14117" cy="12100"/>
            </a:xfrm>
            <a:custGeom>
              <a:avLst/>
              <a:gdLst/>
              <a:ahLst/>
              <a:cxnLst/>
              <a:rect l="l" t="t" r="r" b="b"/>
              <a:pathLst>
                <a:path w="196" h="168" extrusionOk="0">
                  <a:moveTo>
                    <a:pt x="56" y="140"/>
                  </a:moveTo>
                  <a:lnTo>
                    <a:pt x="84" y="140"/>
                  </a:lnTo>
                  <a:cubicBezTo>
                    <a:pt x="140" y="168"/>
                    <a:pt x="196" y="84"/>
                    <a:pt x="196" y="28"/>
                  </a:cubicBezTo>
                  <a:cubicBezTo>
                    <a:pt x="56" y="0"/>
                    <a:pt x="0" y="28"/>
                    <a:pt x="56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 flipH="1">
              <a:off x="1458203" y="1079694"/>
              <a:ext cx="10156" cy="10083"/>
            </a:xfrm>
            <a:custGeom>
              <a:avLst/>
              <a:gdLst/>
              <a:ahLst/>
              <a:cxnLst/>
              <a:rect l="l" t="t" r="r" b="b"/>
              <a:pathLst>
                <a:path w="141" h="140" extrusionOk="0">
                  <a:moveTo>
                    <a:pt x="1" y="0"/>
                  </a:moveTo>
                  <a:cubicBezTo>
                    <a:pt x="1" y="140"/>
                    <a:pt x="29" y="140"/>
                    <a:pt x="140" y="112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 flipH="1">
              <a:off x="2151456" y="2894247"/>
              <a:ext cx="10156" cy="10083"/>
            </a:xfrm>
            <a:custGeom>
              <a:avLst/>
              <a:gdLst/>
              <a:ahLst/>
              <a:cxnLst/>
              <a:rect l="l" t="t" r="r" b="b"/>
              <a:pathLst>
                <a:path w="141" h="140" extrusionOk="0">
                  <a:moveTo>
                    <a:pt x="1" y="28"/>
                  </a:moveTo>
                  <a:lnTo>
                    <a:pt x="1" y="112"/>
                  </a:lnTo>
                  <a:cubicBezTo>
                    <a:pt x="57" y="140"/>
                    <a:pt x="84" y="140"/>
                    <a:pt x="140" y="112"/>
                  </a:cubicBezTo>
                  <a:lnTo>
                    <a:pt x="140" y="28"/>
                  </a:lnTo>
                  <a:cubicBezTo>
                    <a:pt x="84" y="0"/>
                    <a:pt x="57" y="0"/>
                    <a:pt x="1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 flipH="1">
              <a:off x="1024174" y="2072357"/>
              <a:ext cx="12100" cy="10083"/>
            </a:xfrm>
            <a:custGeom>
              <a:avLst/>
              <a:gdLst/>
              <a:ahLst/>
              <a:cxnLst/>
              <a:rect l="l" t="t" r="r" b="b"/>
              <a:pathLst>
                <a:path w="168" h="140" extrusionOk="0">
                  <a:moveTo>
                    <a:pt x="28" y="112"/>
                  </a:moveTo>
                  <a:cubicBezTo>
                    <a:pt x="140" y="140"/>
                    <a:pt x="168" y="112"/>
                    <a:pt x="168" y="0"/>
                  </a:cubicBezTo>
                  <a:lnTo>
                    <a:pt x="84" y="0"/>
                  </a:lnTo>
                  <a:cubicBezTo>
                    <a:pt x="28" y="0"/>
                    <a:pt x="0" y="84"/>
                    <a:pt x="28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 flipH="1">
              <a:off x="2187613" y="2592818"/>
              <a:ext cx="10156" cy="12100"/>
            </a:xfrm>
            <a:custGeom>
              <a:avLst/>
              <a:gdLst/>
              <a:ahLst/>
              <a:cxnLst/>
              <a:rect l="l" t="t" r="r" b="b"/>
              <a:pathLst>
                <a:path w="141" h="168" extrusionOk="0">
                  <a:moveTo>
                    <a:pt x="1" y="112"/>
                  </a:moveTo>
                  <a:cubicBezTo>
                    <a:pt x="140" y="168"/>
                    <a:pt x="140" y="112"/>
                    <a:pt x="14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 flipH="1">
              <a:off x="1625016" y="2110531"/>
              <a:ext cx="10083" cy="10083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0" y="56"/>
                  </a:moveTo>
                  <a:lnTo>
                    <a:pt x="28" y="140"/>
                  </a:lnTo>
                  <a:cubicBezTo>
                    <a:pt x="112" y="140"/>
                    <a:pt x="112" y="140"/>
                    <a:pt x="140" y="112"/>
                  </a:cubicBezTo>
                  <a:cubicBezTo>
                    <a:pt x="140" y="0"/>
                    <a:pt x="84" y="0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 flipH="1">
              <a:off x="1508478" y="3742210"/>
              <a:ext cx="14117" cy="14117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" y="84"/>
                  </a:moveTo>
                  <a:cubicBezTo>
                    <a:pt x="1" y="140"/>
                    <a:pt x="1" y="196"/>
                    <a:pt x="84" y="196"/>
                  </a:cubicBezTo>
                  <a:lnTo>
                    <a:pt x="112" y="196"/>
                  </a:lnTo>
                  <a:cubicBezTo>
                    <a:pt x="196" y="112"/>
                    <a:pt x="84" y="0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 flipH="1">
              <a:off x="1598871" y="1674485"/>
              <a:ext cx="10156" cy="12100"/>
            </a:xfrm>
            <a:custGeom>
              <a:avLst/>
              <a:gdLst/>
              <a:ahLst/>
              <a:cxnLst/>
              <a:rect l="l" t="t" r="r" b="b"/>
              <a:pathLst>
                <a:path w="141" h="168" extrusionOk="0">
                  <a:moveTo>
                    <a:pt x="1" y="112"/>
                  </a:moveTo>
                  <a:lnTo>
                    <a:pt x="85" y="168"/>
                  </a:lnTo>
                  <a:cubicBezTo>
                    <a:pt x="140" y="112"/>
                    <a:pt x="140" y="84"/>
                    <a:pt x="140" y="0"/>
                  </a:cubicBezTo>
                  <a:cubicBezTo>
                    <a:pt x="1" y="28"/>
                    <a:pt x="1" y="28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 flipH="1">
              <a:off x="1894250" y="2624941"/>
              <a:ext cx="10156" cy="12100"/>
            </a:xfrm>
            <a:custGeom>
              <a:avLst/>
              <a:gdLst/>
              <a:ahLst/>
              <a:cxnLst/>
              <a:rect l="l" t="t" r="r" b="b"/>
              <a:pathLst>
                <a:path w="141" h="168" extrusionOk="0">
                  <a:moveTo>
                    <a:pt x="1" y="84"/>
                  </a:moveTo>
                  <a:cubicBezTo>
                    <a:pt x="57" y="168"/>
                    <a:pt x="85" y="140"/>
                    <a:pt x="140" y="140"/>
                  </a:cubicBezTo>
                  <a:lnTo>
                    <a:pt x="140" y="28"/>
                  </a:lnTo>
                  <a:cubicBezTo>
                    <a:pt x="85" y="1"/>
                    <a:pt x="57" y="1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 flipH="1">
              <a:off x="2549328" y="1415263"/>
              <a:ext cx="8139" cy="6122"/>
            </a:xfrm>
            <a:custGeom>
              <a:avLst/>
              <a:gdLst/>
              <a:ahLst/>
              <a:cxnLst/>
              <a:rect l="l" t="t" r="r" b="b"/>
              <a:pathLst>
                <a:path w="113" h="85" extrusionOk="0">
                  <a:moveTo>
                    <a:pt x="56" y="84"/>
                  </a:moveTo>
                  <a:lnTo>
                    <a:pt x="112" y="84"/>
                  </a:lnTo>
                  <a:lnTo>
                    <a:pt x="112" y="0"/>
                  </a:lnTo>
                  <a:lnTo>
                    <a:pt x="1" y="0"/>
                  </a:lnTo>
                  <a:cubicBezTo>
                    <a:pt x="1" y="56"/>
                    <a:pt x="1" y="56"/>
                    <a:pt x="56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 flipH="1">
              <a:off x="1707414" y="657693"/>
              <a:ext cx="12100" cy="14117"/>
            </a:xfrm>
            <a:custGeom>
              <a:avLst/>
              <a:gdLst/>
              <a:ahLst/>
              <a:cxnLst/>
              <a:rect l="l" t="t" r="r" b="b"/>
              <a:pathLst>
                <a:path w="168" h="196" extrusionOk="0">
                  <a:moveTo>
                    <a:pt x="140" y="140"/>
                  </a:moveTo>
                  <a:cubicBezTo>
                    <a:pt x="168" y="84"/>
                    <a:pt x="140" y="0"/>
                    <a:pt x="56" y="56"/>
                  </a:cubicBezTo>
                  <a:cubicBezTo>
                    <a:pt x="1" y="84"/>
                    <a:pt x="1" y="196"/>
                    <a:pt x="14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 flipH="1">
              <a:off x="1582809" y="778264"/>
              <a:ext cx="6122" cy="10084"/>
            </a:xfrm>
            <a:custGeom>
              <a:avLst/>
              <a:gdLst/>
              <a:ahLst/>
              <a:cxnLst/>
              <a:rect l="l" t="t" r="r" b="b"/>
              <a:pathLst>
                <a:path w="85" h="140" extrusionOk="0">
                  <a:moveTo>
                    <a:pt x="1" y="56"/>
                  </a:moveTo>
                  <a:lnTo>
                    <a:pt x="1" y="140"/>
                  </a:lnTo>
                  <a:lnTo>
                    <a:pt x="57" y="140"/>
                  </a:lnTo>
                  <a:cubicBezTo>
                    <a:pt x="85" y="84"/>
                    <a:pt x="85" y="84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 flipH="1">
              <a:off x="2065096" y="2735501"/>
              <a:ext cx="12100" cy="10083"/>
            </a:xfrm>
            <a:custGeom>
              <a:avLst/>
              <a:gdLst/>
              <a:ahLst/>
              <a:cxnLst/>
              <a:rect l="l" t="t" r="r" b="b"/>
              <a:pathLst>
                <a:path w="168" h="140" extrusionOk="0">
                  <a:moveTo>
                    <a:pt x="112" y="140"/>
                  </a:moveTo>
                  <a:cubicBezTo>
                    <a:pt x="140" y="84"/>
                    <a:pt x="168" y="0"/>
                    <a:pt x="84" y="0"/>
                  </a:cubicBezTo>
                  <a:cubicBezTo>
                    <a:pt x="1" y="0"/>
                    <a:pt x="28" y="112"/>
                    <a:pt x="28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 flipH="1">
              <a:off x="1502428" y="2158716"/>
              <a:ext cx="10083" cy="12172"/>
            </a:xfrm>
            <a:custGeom>
              <a:avLst/>
              <a:gdLst/>
              <a:ahLst/>
              <a:cxnLst/>
              <a:rect l="l" t="t" r="r" b="b"/>
              <a:pathLst>
                <a:path w="140" h="169" extrusionOk="0">
                  <a:moveTo>
                    <a:pt x="56" y="140"/>
                  </a:moveTo>
                  <a:cubicBezTo>
                    <a:pt x="140" y="168"/>
                    <a:pt x="140" y="140"/>
                    <a:pt x="140" y="29"/>
                  </a:cubicBezTo>
                  <a:cubicBezTo>
                    <a:pt x="56" y="1"/>
                    <a:pt x="0" y="29"/>
                    <a:pt x="56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 flipH="1">
              <a:off x="2673934" y="1367006"/>
              <a:ext cx="10156" cy="12172"/>
            </a:xfrm>
            <a:custGeom>
              <a:avLst/>
              <a:gdLst/>
              <a:ahLst/>
              <a:cxnLst/>
              <a:rect l="l" t="t" r="r" b="b"/>
              <a:pathLst>
                <a:path w="141" h="169" extrusionOk="0">
                  <a:moveTo>
                    <a:pt x="1" y="57"/>
                  </a:moveTo>
                  <a:cubicBezTo>
                    <a:pt x="29" y="140"/>
                    <a:pt x="57" y="168"/>
                    <a:pt x="140" y="57"/>
                  </a:cubicBezTo>
                  <a:cubicBezTo>
                    <a:pt x="85" y="1"/>
                    <a:pt x="29" y="1"/>
                    <a:pt x="1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 flipH="1">
              <a:off x="2432790" y="1141996"/>
              <a:ext cx="14117" cy="12100"/>
            </a:xfrm>
            <a:custGeom>
              <a:avLst/>
              <a:gdLst/>
              <a:ahLst/>
              <a:cxnLst/>
              <a:rect l="l" t="t" r="r" b="b"/>
              <a:pathLst>
                <a:path w="196" h="168" extrusionOk="0">
                  <a:moveTo>
                    <a:pt x="0" y="112"/>
                  </a:moveTo>
                  <a:cubicBezTo>
                    <a:pt x="195" y="167"/>
                    <a:pt x="195" y="0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 flipH="1">
              <a:off x="975916" y="3993365"/>
              <a:ext cx="10156" cy="14189"/>
            </a:xfrm>
            <a:custGeom>
              <a:avLst/>
              <a:gdLst/>
              <a:ahLst/>
              <a:cxnLst/>
              <a:rect l="l" t="t" r="r" b="b"/>
              <a:pathLst>
                <a:path w="141" h="197" extrusionOk="0">
                  <a:moveTo>
                    <a:pt x="29" y="57"/>
                  </a:moveTo>
                  <a:cubicBezTo>
                    <a:pt x="1" y="196"/>
                    <a:pt x="140" y="196"/>
                    <a:pt x="140" y="57"/>
                  </a:cubicBezTo>
                  <a:cubicBezTo>
                    <a:pt x="84" y="57"/>
                    <a:pt x="56" y="1"/>
                    <a:pt x="29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7"/>
            <p:cNvSpPr/>
            <p:nvPr/>
          </p:nvSpPr>
          <p:spPr>
            <a:xfrm flipH="1">
              <a:off x="1779728" y="1260551"/>
              <a:ext cx="8139" cy="10083"/>
            </a:xfrm>
            <a:custGeom>
              <a:avLst/>
              <a:gdLst/>
              <a:ahLst/>
              <a:cxnLst/>
              <a:rect l="l" t="t" r="r" b="b"/>
              <a:pathLst>
                <a:path w="113" h="140" extrusionOk="0">
                  <a:moveTo>
                    <a:pt x="1" y="84"/>
                  </a:moveTo>
                  <a:cubicBezTo>
                    <a:pt x="1" y="112"/>
                    <a:pt x="1" y="140"/>
                    <a:pt x="29" y="140"/>
                  </a:cubicBezTo>
                  <a:cubicBezTo>
                    <a:pt x="113" y="140"/>
                    <a:pt x="113" y="112"/>
                    <a:pt x="113" y="2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 flipH="1">
              <a:off x="2798539" y="2622925"/>
              <a:ext cx="10083" cy="4105"/>
            </a:xfrm>
            <a:custGeom>
              <a:avLst/>
              <a:gdLst/>
              <a:ahLst/>
              <a:cxnLst/>
              <a:rect l="l" t="t" r="r" b="b"/>
              <a:pathLst>
                <a:path w="140" h="57" extrusionOk="0">
                  <a:moveTo>
                    <a:pt x="0" y="56"/>
                  </a:moveTo>
                  <a:lnTo>
                    <a:pt x="140" y="56"/>
                  </a:lnTo>
                  <a:lnTo>
                    <a:pt x="112" y="1"/>
                  </a:lnTo>
                  <a:cubicBezTo>
                    <a:pt x="0" y="1"/>
                    <a:pt x="0" y="1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 flipH="1">
              <a:off x="1514456" y="3336271"/>
              <a:ext cx="14189" cy="12172"/>
            </a:xfrm>
            <a:custGeom>
              <a:avLst/>
              <a:gdLst/>
              <a:ahLst/>
              <a:cxnLst/>
              <a:rect l="l" t="t" r="r" b="b"/>
              <a:pathLst>
                <a:path w="197" h="169" extrusionOk="0">
                  <a:moveTo>
                    <a:pt x="57" y="29"/>
                  </a:moveTo>
                  <a:cubicBezTo>
                    <a:pt x="1" y="57"/>
                    <a:pt x="29" y="57"/>
                    <a:pt x="29" y="140"/>
                  </a:cubicBezTo>
                  <a:cubicBezTo>
                    <a:pt x="196" y="168"/>
                    <a:pt x="168" y="1"/>
                    <a:pt x="57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 flipH="1">
              <a:off x="2306171" y="4403337"/>
              <a:ext cx="172932" cy="156798"/>
            </a:xfrm>
            <a:custGeom>
              <a:avLst/>
              <a:gdLst/>
              <a:ahLst/>
              <a:cxnLst/>
              <a:rect l="l" t="t" r="r" b="b"/>
              <a:pathLst>
                <a:path w="2401" h="2177" extrusionOk="0">
                  <a:moveTo>
                    <a:pt x="29" y="2121"/>
                  </a:moveTo>
                  <a:cubicBezTo>
                    <a:pt x="112" y="2176"/>
                    <a:pt x="252" y="1981"/>
                    <a:pt x="308" y="1897"/>
                  </a:cubicBezTo>
                  <a:cubicBezTo>
                    <a:pt x="670" y="1618"/>
                    <a:pt x="977" y="1479"/>
                    <a:pt x="1340" y="1200"/>
                  </a:cubicBezTo>
                  <a:cubicBezTo>
                    <a:pt x="1563" y="977"/>
                    <a:pt x="2372" y="391"/>
                    <a:pt x="2400" y="0"/>
                  </a:cubicBezTo>
                  <a:cubicBezTo>
                    <a:pt x="2344" y="28"/>
                    <a:pt x="2316" y="84"/>
                    <a:pt x="2261" y="140"/>
                  </a:cubicBezTo>
                  <a:cubicBezTo>
                    <a:pt x="2065" y="391"/>
                    <a:pt x="2093" y="363"/>
                    <a:pt x="1842" y="586"/>
                  </a:cubicBezTo>
                  <a:lnTo>
                    <a:pt x="1228" y="1116"/>
                  </a:lnTo>
                  <a:cubicBezTo>
                    <a:pt x="1005" y="1284"/>
                    <a:pt x="810" y="1423"/>
                    <a:pt x="559" y="1563"/>
                  </a:cubicBezTo>
                  <a:cubicBezTo>
                    <a:pt x="503" y="1646"/>
                    <a:pt x="1" y="2037"/>
                    <a:pt x="29" y="21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7"/>
            <p:cNvSpPr/>
            <p:nvPr/>
          </p:nvSpPr>
          <p:spPr>
            <a:xfrm flipH="1">
              <a:off x="2237890" y="3077049"/>
              <a:ext cx="205055" cy="92552"/>
            </a:xfrm>
            <a:custGeom>
              <a:avLst/>
              <a:gdLst/>
              <a:ahLst/>
              <a:cxnLst/>
              <a:rect l="l" t="t" r="r" b="b"/>
              <a:pathLst>
                <a:path w="2847" h="1285" extrusionOk="0">
                  <a:moveTo>
                    <a:pt x="1" y="1228"/>
                  </a:moveTo>
                  <a:cubicBezTo>
                    <a:pt x="308" y="1284"/>
                    <a:pt x="1284" y="866"/>
                    <a:pt x="1535" y="726"/>
                  </a:cubicBezTo>
                  <a:lnTo>
                    <a:pt x="2540" y="224"/>
                  </a:lnTo>
                  <a:cubicBezTo>
                    <a:pt x="2651" y="168"/>
                    <a:pt x="2819" y="112"/>
                    <a:pt x="2847" y="1"/>
                  </a:cubicBezTo>
                  <a:cubicBezTo>
                    <a:pt x="2568" y="1"/>
                    <a:pt x="1312" y="754"/>
                    <a:pt x="754" y="977"/>
                  </a:cubicBezTo>
                  <a:cubicBezTo>
                    <a:pt x="559" y="1005"/>
                    <a:pt x="29" y="1145"/>
                    <a:pt x="1" y="12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 flipH="1">
              <a:off x="1426083" y="3842686"/>
              <a:ext cx="192955" cy="20167"/>
            </a:xfrm>
            <a:custGeom>
              <a:avLst/>
              <a:gdLst/>
              <a:ahLst/>
              <a:cxnLst/>
              <a:rect l="l" t="t" r="r" b="b"/>
              <a:pathLst>
                <a:path w="2679" h="280" extrusionOk="0">
                  <a:moveTo>
                    <a:pt x="0" y="84"/>
                  </a:moveTo>
                  <a:cubicBezTo>
                    <a:pt x="84" y="252"/>
                    <a:pt x="1144" y="252"/>
                    <a:pt x="1284" y="252"/>
                  </a:cubicBezTo>
                  <a:cubicBezTo>
                    <a:pt x="1535" y="252"/>
                    <a:pt x="2539" y="279"/>
                    <a:pt x="2679" y="196"/>
                  </a:cubicBezTo>
                  <a:cubicBezTo>
                    <a:pt x="2595" y="84"/>
                    <a:pt x="2177" y="112"/>
                    <a:pt x="2009" y="112"/>
                  </a:cubicBezTo>
                  <a:cubicBezTo>
                    <a:pt x="1507" y="112"/>
                    <a:pt x="754" y="112"/>
                    <a:pt x="279" y="84"/>
                  </a:cubicBezTo>
                  <a:cubicBezTo>
                    <a:pt x="224" y="56"/>
                    <a:pt x="84" y="0"/>
                    <a:pt x="0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 flipH="1">
              <a:off x="2547313" y="4437478"/>
              <a:ext cx="74474" cy="154782"/>
            </a:xfrm>
            <a:custGeom>
              <a:avLst/>
              <a:gdLst/>
              <a:ahLst/>
              <a:cxnLst/>
              <a:rect l="l" t="t" r="r" b="b"/>
              <a:pathLst>
                <a:path w="1034" h="2149" extrusionOk="0">
                  <a:moveTo>
                    <a:pt x="1005" y="2037"/>
                  </a:moveTo>
                  <a:cubicBezTo>
                    <a:pt x="894" y="1981"/>
                    <a:pt x="754" y="2009"/>
                    <a:pt x="643" y="1981"/>
                  </a:cubicBezTo>
                  <a:cubicBezTo>
                    <a:pt x="503" y="1926"/>
                    <a:pt x="475" y="1870"/>
                    <a:pt x="419" y="1786"/>
                  </a:cubicBezTo>
                  <a:lnTo>
                    <a:pt x="196" y="1591"/>
                  </a:lnTo>
                  <a:cubicBezTo>
                    <a:pt x="140" y="1507"/>
                    <a:pt x="85" y="1396"/>
                    <a:pt x="85" y="1284"/>
                  </a:cubicBezTo>
                  <a:cubicBezTo>
                    <a:pt x="85" y="586"/>
                    <a:pt x="475" y="224"/>
                    <a:pt x="503" y="1"/>
                  </a:cubicBezTo>
                  <a:cubicBezTo>
                    <a:pt x="364" y="56"/>
                    <a:pt x="196" y="391"/>
                    <a:pt x="140" y="586"/>
                  </a:cubicBezTo>
                  <a:cubicBezTo>
                    <a:pt x="57" y="754"/>
                    <a:pt x="1" y="1144"/>
                    <a:pt x="1" y="1340"/>
                  </a:cubicBezTo>
                  <a:cubicBezTo>
                    <a:pt x="29" y="1647"/>
                    <a:pt x="447" y="2037"/>
                    <a:pt x="615" y="2093"/>
                  </a:cubicBezTo>
                  <a:cubicBezTo>
                    <a:pt x="698" y="2149"/>
                    <a:pt x="754" y="2149"/>
                    <a:pt x="838" y="2149"/>
                  </a:cubicBezTo>
                  <a:cubicBezTo>
                    <a:pt x="866" y="2093"/>
                    <a:pt x="949" y="2093"/>
                    <a:pt x="1005" y="2037"/>
                  </a:cubicBezTo>
                  <a:cubicBezTo>
                    <a:pt x="1033" y="2065"/>
                    <a:pt x="1005" y="2065"/>
                    <a:pt x="1005" y="20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 flipH="1">
              <a:off x="1283398" y="2765608"/>
              <a:ext cx="158815" cy="96513"/>
            </a:xfrm>
            <a:custGeom>
              <a:avLst/>
              <a:gdLst/>
              <a:ahLst/>
              <a:cxnLst/>
              <a:rect l="l" t="t" r="r" b="b"/>
              <a:pathLst>
                <a:path w="2205" h="1340" extrusionOk="0">
                  <a:moveTo>
                    <a:pt x="1" y="84"/>
                  </a:moveTo>
                  <a:cubicBezTo>
                    <a:pt x="56" y="140"/>
                    <a:pt x="503" y="363"/>
                    <a:pt x="559" y="391"/>
                  </a:cubicBezTo>
                  <a:lnTo>
                    <a:pt x="1647" y="1005"/>
                  </a:lnTo>
                  <a:cubicBezTo>
                    <a:pt x="1758" y="1089"/>
                    <a:pt x="2093" y="1284"/>
                    <a:pt x="2205" y="1340"/>
                  </a:cubicBezTo>
                  <a:cubicBezTo>
                    <a:pt x="2205" y="1200"/>
                    <a:pt x="1842" y="1005"/>
                    <a:pt x="1758" y="949"/>
                  </a:cubicBezTo>
                  <a:cubicBezTo>
                    <a:pt x="1563" y="837"/>
                    <a:pt x="1396" y="726"/>
                    <a:pt x="1200" y="586"/>
                  </a:cubicBezTo>
                  <a:cubicBezTo>
                    <a:pt x="1061" y="531"/>
                    <a:pt x="140" y="1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 flipH="1">
              <a:off x="2637778" y="3657795"/>
              <a:ext cx="94497" cy="68424"/>
            </a:xfrm>
            <a:custGeom>
              <a:avLst/>
              <a:gdLst/>
              <a:ahLst/>
              <a:cxnLst/>
              <a:rect l="l" t="t" r="r" b="b"/>
              <a:pathLst>
                <a:path w="1312" h="950" extrusionOk="0">
                  <a:moveTo>
                    <a:pt x="0" y="893"/>
                  </a:moveTo>
                  <a:cubicBezTo>
                    <a:pt x="168" y="949"/>
                    <a:pt x="1312" y="587"/>
                    <a:pt x="1144" y="140"/>
                  </a:cubicBezTo>
                  <a:cubicBezTo>
                    <a:pt x="1033" y="168"/>
                    <a:pt x="1116" y="308"/>
                    <a:pt x="893" y="447"/>
                  </a:cubicBezTo>
                  <a:cubicBezTo>
                    <a:pt x="782" y="531"/>
                    <a:pt x="642" y="614"/>
                    <a:pt x="503" y="670"/>
                  </a:cubicBezTo>
                  <a:cubicBezTo>
                    <a:pt x="558" y="614"/>
                    <a:pt x="1005" y="308"/>
                    <a:pt x="1005" y="112"/>
                  </a:cubicBezTo>
                  <a:lnTo>
                    <a:pt x="977" y="29"/>
                  </a:lnTo>
                  <a:cubicBezTo>
                    <a:pt x="893" y="57"/>
                    <a:pt x="977" y="1"/>
                    <a:pt x="865" y="168"/>
                  </a:cubicBezTo>
                  <a:cubicBezTo>
                    <a:pt x="642" y="531"/>
                    <a:pt x="224" y="670"/>
                    <a:pt x="196" y="726"/>
                  </a:cubicBezTo>
                  <a:lnTo>
                    <a:pt x="196" y="754"/>
                  </a:lnTo>
                  <a:cubicBezTo>
                    <a:pt x="196" y="810"/>
                    <a:pt x="279" y="754"/>
                    <a:pt x="168" y="810"/>
                  </a:cubicBezTo>
                  <a:cubicBezTo>
                    <a:pt x="28" y="838"/>
                    <a:pt x="0" y="810"/>
                    <a:pt x="0" y="8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 flipH="1">
              <a:off x="2187615" y="2970594"/>
              <a:ext cx="152837" cy="58340"/>
            </a:xfrm>
            <a:custGeom>
              <a:avLst/>
              <a:gdLst/>
              <a:ahLst/>
              <a:cxnLst/>
              <a:rect l="l" t="t" r="r" b="b"/>
              <a:pathLst>
                <a:path w="2122" h="810" extrusionOk="0">
                  <a:moveTo>
                    <a:pt x="1" y="781"/>
                  </a:moveTo>
                  <a:cubicBezTo>
                    <a:pt x="57" y="809"/>
                    <a:pt x="447" y="726"/>
                    <a:pt x="559" y="670"/>
                  </a:cubicBezTo>
                  <a:cubicBezTo>
                    <a:pt x="754" y="642"/>
                    <a:pt x="921" y="614"/>
                    <a:pt x="1145" y="530"/>
                  </a:cubicBezTo>
                  <a:cubicBezTo>
                    <a:pt x="1312" y="502"/>
                    <a:pt x="1535" y="419"/>
                    <a:pt x="1703" y="363"/>
                  </a:cubicBezTo>
                  <a:cubicBezTo>
                    <a:pt x="1870" y="307"/>
                    <a:pt x="2093" y="223"/>
                    <a:pt x="2121" y="0"/>
                  </a:cubicBezTo>
                  <a:cubicBezTo>
                    <a:pt x="2065" y="56"/>
                    <a:pt x="2065" y="56"/>
                    <a:pt x="2009" y="84"/>
                  </a:cubicBezTo>
                  <a:cubicBezTo>
                    <a:pt x="1982" y="112"/>
                    <a:pt x="1982" y="112"/>
                    <a:pt x="1926" y="140"/>
                  </a:cubicBezTo>
                  <a:cubicBezTo>
                    <a:pt x="1647" y="279"/>
                    <a:pt x="1396" y="335"/>
                    <a:pt x="1117" y="391"/>
                  </a:cubicBezTo>
                  <a:cubicBezTo>
                    <a:pt x="893" y="475"/>
                    <a:pt x="29" y="642"/>
                    <a:pt x="1" y="7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 flipH="1">
              <a:off x="2282113" y="3780384"/>
              <a:ext cx="100547" cy="122659"/>
            </a:xfrm>
            <a:custGeom>
              <a:avLst/>
              <a:gdLst/>
              <a:ahLst/>
              <a:cxnLst/>
              <a:rect l="l" t="t" r="r" b="b"/>
              <a:pathLst>
                <a:path w="1396" h="1703" extrusionOk="0">
                  <a:moveTo>
                    <a:pt x="1" y="1702"/>
                  </a:moveTo>
                  <a:cubicBezTo>
                    <a:pt x="140" y="1702"/>
                    <a:pt x="308" y="1479"/>
                    <a:pt x="419" y="1368"/>
                  </a:cubicBezTo>
                  <a:cubicBezTo>
                    <a:pt x="698" y="1089"/>
                    <a:pt x="1340" y="280"/>
                    <a:pt x="1396" y="1"/>
                  </a:cubicBezTo>
                  <a:cubicBezTo>
                    <a:pt x="1284" y="28"/>
                    <a:pt x="1173" y="252"/>
                    <a:pt x="1033" y="419"/>
                  </a:cubicBezTo>
                  <a:cubicBezTo>
                    <a:pt x="922" y="559"/>
                    <a:pt x="838" y="698"/>
                    <a:pt x="698" y="865"/>
                  </a:cubicBezTo>
                  <a:cubicBezTo>
                    <a:pt x="615" y="949"/>
                    <a:pt x="587" y="1005"/>
                    <a:pt x="503" y="1089"/>
                  </a:cubicBezTo>
                  <a:cubicBezTo>
                    <a:pt x="447" y="1200"/>
                    <a:pt x="57" y="1563"/>
                    <a:pt x="1" y="17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 flipH="1">
              <a:off x="2336349" y="3334254"/>
              <a:ext cx="160832" cy="44295"/>
            </a:xfrm>
            <a:custGeom>
              <a:avLst/>
              <a:gdLst/>
              <a:ahLst/>
              <a:cxnLst/>
              <a:rect l="l" t="t" r="r" b="b"/>
              <a:pathLst>
                <a:path w="2233" h="615" extrusionOk="0">
                  <a:moveTo>
                    <a:pt x="1" y="475"/>
                  </a:moveTo>
                  <a:cubicBezTo>
                    <a:pt x="56" y="503"/>
                    <a:pt x="56" y="503"/>
                    <a:pt x="112" y="559"/>
                  </a:cubicBezTo>
                  <a:cubicBezTo>
                    <a:pt x="140" y="559"/>
                    <a:pt x="224" y="587"/>
                    <a:pt x="252" y="587"/>
                  </a:cubicBezTo>
                  <a:cubicBezTo>
                    <a:pt x="614" y="615"/>
                    <a:pt x="921" y="587"/>
                    <a:pt x="1256" y="503"/>
                  </a:cubicBezTo>
                  <a:cubicBezTo>
                    <a:pt x="1479" y="447"/>
                    <a:pt x="2233" y="196"/>
                    <a:pt x="2177" y="1"/>
                  </a:cubicBezTo>
                  <a:cubicBezTo>
                    <a:pt x="2093" y="29"/>
                    <a:pt x="1954" y="196"/>
                    <a:pt x="1228" y="364"/>
                  </a:cubicBezTo>
                  <a:cubicBezTo>
                    <a:pt x="810" y="475"/>
                    <a:pt x="559" y="475"/>
                    <a:pt x="140" y="475"/>
                  </a:cubicBezTo>
                  <a:cubicBezTo>
                    <a:pt x="84" y="447"/>
                    <a:pt x="56" y="447"/>
                    <a:pt x="1" y="4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 flipH="1">
              <a:off x="2472981" y="2028133"/>
              <a:ext cx="40262" cy="144770"/>
            </a:xfrm>
            <a:custGeom>
              <a:avLst/>
              <a:gdLst/>
              <a:ahLst/>
              <a:cxnLst/>
              <a:rect l="l" t="t" r="r" b="b"/>
              <a:pathLst>
                <a:path w="559" h="2010" extrusionOk="0">
                  <a:moveTo>
                    <a:pt x="475" y="2009"/>
                  </a:moveTo>
                  <a:cubicBezTo>
                    <a:pt x="558" y="1898"/>
                    <a:pt x="447" y="1619"/>
                    <a:pt x="419" y="1535"/>
                  </a:cubicBezTo>
                  <a:lnTo>
                    <a:pt x="168" y="224"/>
                  </a:lnTo>
                  <a:cubicBezTo>
                    <a:pt x="140" y="140"/>
                    <a:pt x="168" y="28"/>
                    <a:pt x="56" y="1"/>
                  </a:cubicBezTo>
                  <a:cubicBezTo>
                    <a:pt x="0" y="84"/>
                    <a:pt x="168" y="893"/>
                    <a:pt x="196" y="1061"/>
                  </a:cubicBezTo>
                  <a:lnTo>
                    <a:pt x="419" y="1953"/>
                  </a:lnTo>
                  <a:cubicBezTo>
                    <a:pt x="447" y="2009"/>
                    <a:pt x="419" y="2009"/>
                    <a:pt x="475" y="20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 flipH="1">
              <a:off x="1044269" y="4389220"/>
              <a:ext cx="16134" cy="142754"/>
            </a:xfrm>
            <a:custGeom>
              <a:avLst/>
              <a:gdLst/>
              <a:ahLst/>
              <a:cxnLst/>
              <a:rect l="l" t="t" r="r" b="b"/>
              <a:pathLst>
                <a:path w="224" h="1982" extrusionOk="0">
                  <a:moveTo>
                    <a:pt x="112" y="1982"/>
                  </a:moveTo>
                  <a:cubicBezTo>
                    <a:pt x="224" y="1898"/>
                    <a:pt x="196" y="1117"/>
                    <a:pt x="196" y="977"/>
                  </a:cubicBezTo>
                  <a:cubicBezTo>
                    <a:pt x="196" y="754"/>
                    <a:pt x="224" y="57"/>
                    <a:pt x="84" y="1"/>
                  </a:cubicBezTo>
                  <a:cubicBezTo>
                    <a:pt x="0" y="57"/>
                    <a:pt x="84" y="838"/>
                    <a:pt x="84" y="1005"/>
                  </a:cubicBezTo>
                  <a:cubicBezTo>
                    <a:pt x="56" y="1145"/>
                    <a:pt x="0" y="1898"/>
                    <a:pt x="112" y="19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 flipH="1">
              <a:off x="2868837" y="3113278"/>
              <a:ext cx="52362" cy="60357"/>
            </a:xfrm>
            <a:custGeom>
              <a:avLst/>
              <a:gdLst/>
              <a:ahLst/>
              <a:cxnLst/>
              <a:rect l="l" t="t" r="r" b="b"/>
              <a:pathLst>
                <a:path w="727" h="838" extrusionOk="0">
                  <a:moveTo>
                    <a:pt x="85" y="0"/>
                  </a:moveTo>
                  <a:cubicBezTo>
                    <a:pt x="29" y="84"/>
                    <a:pt x="252" y="195"/>
                    <a:pt x="308" y="335"/>
                  </a:cubicBezTo>
                  <a:cubicBezTo>
                    <a:pt x="224" y="307"/>
                    <a:pt x="112" y="167"/>
                    <a:pt x="1" y="167"/>
                  </a:cubicBezTo>
                  <a:cubicBezTo>
                    <a:pt x="1" y="279"/>
                    <a:pt x="224" y="446"/>
                    <a:pt x="308" y="502"/>
                  </a:cubicBezTo>
                  <a:cubicBezTo>
                    <a:pt x="419" y="586"/>
                    <a:pt x="587" y="781"/>
                    <a:pt x="726" y="837"/>
                  </a:cubicBezTo>
                  <a:cubicBezTo>
                    <a:pt x="726" y="725"/>
                    <a:pt x="670" y="698"/>
                    <a:pt x="587" y="614"/>
                  </a:cubicBezTo>
                  <a:cubicBezTo>
                    <a:pt x="503" y="502"/>
                    <a:pt x="447" y="502"/>
                    <a:pt x="419" y="446"/>
                  </a:cubicBezTo>
                  <a:cubicBezTo>
                    <a:pt x="531" y="474"/>
                    <a:pt x="643" y="614"/>
                    <a:pt x="726" y="614"/>
                  </a:cubicBezTo>
                  <a:lnTo>
                    <a:pt x="726" y="586"/>
                  </a:lnTo>
                  <a:lnTo>
                    <a:pt x="726" y="586"/>
                  </a:lnTo>
                  <a:cubicBezTo>
                    <a:pt x="726" y="558"/>
                    <a:pt x="112" y="28"/>
                    <a:pt x="112" y="28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 flipH="1">
              <a:off x="1426081" y="2858018"/>
              <a:ext cx="76419" cy="116681"/>
            </a:xfrm>
            <a:custGeom>
              <a:avLst/>
              <a:gdLst/>
              <a:ahLst/>
              <a:cxnLst/>
              <a:rect l="l" t="t" r="r" b="b"/>
              <a:pathLst>
                <a:path w="1061" h="1620" extrusionOk="0">
                  <a:moveTo>
                    <a:pt x="56" y="1619"/>
                  </a:moveTo>
                  <a:cubicBezTo>
                    <a:pt x="224" y="1591"/>
                    <a:pt x="810" y="698"/>
                    <a:pt x="921" y="503"/>
                  </a:cubicBezTo>
                  <a:cubicBezTo>
                    <a:pt x="949" y="419"/>
                    <a:pt x="1061" y="140"/>
                    <a:pt x="1061" y="85"/>
                  </a:cubicBezTo>
                  <a:cubicBezTo>
                    <a:pt x="1061" y="57"/>
                    <a:pt x="1061" y="57"/>
                    <a:pt x="1033" y="1"/>
                  </a:cubicBezTo>
                  <a:cubicBezTo>
                    <a:pt x="949" y="57"/>
                    <a:pt x="921" y="252"/>
                    <a:pt x="810" y="419"/>
                  </a:cubicBezTo>
                  <a:cubicBezTo>
                    <a:pt x="754" y="559"/>
                    <a:pt x="642" y="698"/>
                    <a:pt x="559" y="810"/>
                  </a:cubicBezTo>
                  <a:cubicBezTo>
                    <a:pt x="475" y="949"/>
                    <a:pt x="391" y="1061"/>
                    <a:pt x="280" y="1201"/>
                  </a:cubicBezTo>
                  <a:cubicBezTo>
                    <a:pt x="252" y="1256"/>
                    <a:pt x="224" y="1340"/>
                    <a:pt x="140" y="1396"/>
                  </a:cubicBezTo>
                  <a:cubicBezTo>
                    <a:pt x="84" y="1452"/>
                    <a:pt x="1" y="1507"/>
                    <a:pt x="56" y="16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 flipH="1">
              <a:off x="2221827" y="3083099"/>
              <a:ext cx="116608" cy="74402"/>
            </a:xfrm>
            <a:custGeom>
              <a:avLst/>
              <a:gdLst/>
              <a:ahLst/>
              <a:cxnLst/>
              <a:rect l="l" t="t" r="r" b="b"/>
              <a:pathLst>
                <a:path w="1619" h="1033" extrusionOk="0">
                  <a:moveTo>
                    <a:pt x="1" y="1033"/>
                  </a:moveTo>
                  <a:cubicBezTo>
                    <a:pt x="112" y="1033"/>
                    <a:pt x="363" y="893"/>
                    <a:pt x="447" y="838"/>
                  </a:cubicBezTo>
                  <a:cubicBezTo>
                    <a:pt x="587" y="754"/>
                    <a:pt x="726" y="642"/>
                    <a:pt x="865" y="586"/>
                  </a:cubicBezTo>
                  <a:cubicBezTo>
                    <a:pt x="1228" y="363"/>
                    <a:pt x="1228" y="335"/>
                    <a:pt x="1479" y="168"/>
                  </a:cubicBezTo>
                  <a:cubicBezTo>
                    <a:pt x="1535" y="140"/>
                    <a:pt x="1619" y="56"/>
                    <a:pt x="1619" y="1"/>
                  </a:cubicBezTo>
                  <a:cubicBezTo>
                    <a:pt x="1507" y="1"/>
                    <a:pt x="1284" y="168"/>
                    <a:pt x="1228" y="224"/>
                  </a:cubicBezTo>
                  <a:cubicBezTo>
                    <a:pt x="977" y="419"/>
                    <a:pt x="670" y="586"/>
                    <a:pt x="419" y="754"/>
                  </a:cubicBezTo>
                  <a:cubicBezTo>
                    <a:pt x="252" y="782"/>
                    <a:pt x="29" y="893"/>
                    <a:pt x="1" y="10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 flipH="1">
              <a:off x="1737523" y="2305434"/>
              <a:ext cx="136703" cy="16134"/>
            </a:xfrm>
            <a:custGeom>
              <a:avLst/>
              <a:gdLst/>
              <a:ahLst/>
              <a:cxnLst/>
              <a:rect l="l" t="t" r="r" b="b"/>
              <a:pathLst>
                <a:path w="1898" h="224" extrusionOk="0">
                  <a:moveTo>
                    <a:pt x="0" y="112"/>
                  </a:moveTo>
                  <a:cubicBezTo>
                    <a:pt x="112" y="224"/>
                    <a:pt x="1758" y="196"/>
                    <a:pt x="1897" y="84"/>
                  </a:cubicBezTo>
                  <a:cubicBezTo>
                    <a:pt x="1814" y="1"/>
                    <a:pt x="1758" y="56"/>
                    <a:pt x="1674" y="56"/>
                  </a:cubicBezTo>
                  <a:cubicBezTo>
                    <a:pt x="1367" y="56"/>
                    <a:pt x="112" y="56"/>
                    <a:pt x="0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 flipH="1">
              <a:off x="1323588" y="2745513"/>
              <a:ext cx="124675" cy="66407"/>
            </a:xfrm>
            <a:custGeom>
              <a:avLst/>
              <a:gdLst/>
              <a:ahLst/>
              <a:cxnLst/>
              <a:rect l="l" t="t" r="r" b="b"/>
              <a:pathLst>
                <a:path w="1731" h="922" extrusionOk="0">
                  <a:moveTo>
                    <a:pt x="1" y="112"/>
                  </a:moveTo>
                  <a:cubicBezTo>
                    <a:pt x="29" y="168"/>
                    <a:pt x="698" y="447"/>
                    <a:pt x="838" y="531"/>
                  </a:cubicBezTo>
                  <a:cubicBezTo>
                    <a:pt x="894" y="559"/>
                    <a:pt x="977" y="559"/>
                    <a:pt x="1061" y="586"/>
                  </a:cubicBezTo>
                  <a:lnTo>
                    <a:pt x="1284" y="698"/>
                  </a:lnTo>
                  <a:cubicBezTo>
                    <a:pt x="1396" y="782"/>
                    <a:pt x="1591" y="921"/>
                    <a:pt x="1731" y="921"/>
                  </a:cubicBezTo>
                  <a:cubicBezTo>
                    <a:pt x="1703" y="726"/>
                    <a:pt x="1117" y="503"/>
                    <a:pt x="977" y="419"/>
                  </a:cubicBezTo>
                  <a:cubicBezTo>
                    <a:pt x="782" y="363"/>
                    <a:pt x="57" y="1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 flipH="1">
              <a:off x="1267335" y="4570078"/>
              <a:ext cx="68352" cy="104580"/>
            </a:xfrm>
            <a:custGeom>
              <a:avLst/>
              <a:gdLst/>
              <a:ahLst/>
              <a:cxnLst/>
              <a:rect l="l" t="t" r="r" b="b"/>
              <a:pathLst>
                <a:path w="949" h="1452" extrusionOk="0">
                  <a:moveTo>
                    <a:pt x="949" y="1396"/>
                  </a:moveTo>
                  <a:cubicBezTo>
                    <a:pt x="865" y="1284"/>
                    <a:pt x="447" y="1284"/>
                    <a:pt x="279" y="922"/>
                  </a:cubicBezTo>
                  <a:cubicBezTo>
                    <a:pt x="84" y="587"/>
                    <a:pt x="307" y="140"/>
                    <a:pt x="196" y="1"/>
                  </a:cubicBezTo>
                  <a:cubicBezTo>
                    <a:pt x="84" y="57"/>
                    <a:pt x="84" y="336"/>
                    <a:pt x="56" y="475"/>
                  </a:cubicBezTo>
                  <a:cubicBezTo>
                    <a:pt x="0" y="1312"/>
                    <a:pt x="809" y="1452"/>
                    <a:pt x="949" y="13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 flipH="1">
              <a:off x="965905" y="4013460"/>
              <a:ext cx="46312" cy="78435"/>
            </a:xfrm>
            <a:custGeom>
              <a:avLst/>
              <a:gdLst/>
              <a:ahLst/>
              <a:cxnLst/>
              <a:rect l="l" t="t" r="r" b="b"/>
              <a:pathLst>
                <a:path w="643" h="1089" extrusionOk="0">
                  <a:moveTo>
                    <a:pt x="85" y="1089"/>
                  </a:moveTo>
                  <a:cubicBezTo>
                    <a:pt x="168" y="1061"/>
                    <a:pt x="364" y="615"/>
                    <a:pt x="419" y="503"/>
                  </a:cubicBezTo>
                  <a:cubicBezTo>
                    <a:pt x="392" y="838"/>
                    <a:pt x="252" y="949"/>
                    <a:pt x="308" y="1089"/>
                  </a:cubicBezTo>
                  <a:cubicBezTo>
                    <a:pt x="475" y="1061"/>
                    <a:pt x="643" y="503"/>
                    <a:pt x="475" y="391"/>
                  </a:cubicBezTo>
                  <a:lnTo>
                    <a:pt x="447" y="391"/>
                  </a:lnTo>
                  <a:cubicBezTo>
                    <a:pt x="475" y="280"/>
                    <a:pt x="531" y="112"/>
                    <a:pt x="447" y="1"/>
                  </a:cubicBezTo>
                  <a:cubicBezTo>
                    <a:pt x="364" y="57"/>
                    <a:pt x="392" y="252"/>
                    <a:pt x="280" y="559"/>
                  </a:cubicBezTo>
                  <a:cubicBezTo>
                    <a:pt x="168" y="670"/>
                    <a:pt x="1" y="949"/>
                    <a:pt x="85" y="10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 flipH="1">
              <a:off x="1418014" y="3237811"/>
              <a:ext cx="94497" cy="98530"/>
            </a:xfrm>
            <a:custGeom>
              <a:avLst/>
              <a:gdLst/>
              <a:ahLst/>
              <a:cxnLst/>
              <a:rect l="l" t="t" r="r" b="b"/>
              <a:pathLst>
                <a:path w="1312" h="1368" extrusionOk="0">
                  <a:moveTo>
                    <a:pt x="0" y="1284"/>
                  </a:moveTo>
                  <a:cubicBezTo>
                    <a:pt x="112" y="1368"/>
                    <a:pt x="363" y="1200"/>
                    <a:pt x="419" y="1117"/>
                  </a:cubicBezTo>
                  <a:cubicBezTo>
                    <a:pt x="698" y="921"/>
                    <a:pt x="1311" y="224"/>
                    <a:pt x="1200" y="1"/>
                  </a:cubicBezTo>
                  <a:cubicBezTo>
                    <a:pt x="1116" y="29"/>
                    <a:pt x="1060" y="224"/>
                    <a:pt x="949" y="363"/>
                  </a:cubicBezTo>
                  <a:cubicBezTo>
                    <a:pt x="558" y="977"/>
                    <a:pt x="56" y="1256"/>
                    <a:pt x="0" y="12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 flipH="1">
              <a:off x="2197697" y="3348371"/>
              <a:ext cx="58340" cy="118625"/>
            </a:xfrm>
            <a:custGeom>
              <a:avLst/>
              <a:gdLst/>
              <a:ahLst/>
              <a:cxnLst/>
              <a:rect l="l" t="t" r="r" b="b"/>
              <a:pathLst>
                <a:path w="810" h="1647" extrusionOk="0">
                  <a:moveTo>
                    <a:pt x="698" y="1646"/>
                  </a:moveTo>
                  <a:cubicBezTo>
                    <a:pt x="726" y="1618"/>
                    <a:pt x="698" y="1646"/>
                    <a:pt x="726" y="1563"/>
                  </a:cubicBezTo>
                  <a:cubicBezTo>
                    <a:pt x="810" y="1284"/>
                    <a:pt x="503" y="502"/>
                    <a:pt x="307" y="279"/>
                  </a:cubicBezTo>
                  <a:cubicBezTo>
                    <a:pt x="252" y="223"/>
                    <a:pt x="84" y="28"/>
                    <a:pt x="0" y="0"/>
                  </a:cubicBezTo>
                  <a:cubicBezTo>
                    <a:pt x="0" y="140"/>
                    <a:pt x="168" y="251"/>
                    <a:pt x="252" y="363"/>
                  </a:cubicBezTo>
                  <a:cubicBezTo>
                    <a:pt x="363" y="502"/>
                    <a:pt x="391" y="586"/>
                    <a:pt x="447" y="726"/>
                  </a:cubicBezTo>
                  <a:cubicBezTo>
                    <a:pt x="586" y="1060"/>
                    <a:pt x="586" y="1060"/>
                    <a:pt x="670" y="1395"/>
                  </a:cubicBezTo>
                  <a:cubicBezTo>
                    <a:pt x="670" y="1423"/>
                    <a:pt x="670" y="1479"/>
                    <a:pt x="698" y="1507"/>
                  </a:cubicBezTo>
                  <a:lnTo>
                    <a:pt x="698" y="1646"/>
                  </a:lnTo>
                  <a:cubicBezTo>
                    <a:pt x="698" y="1618"/>
                    <a:pt x="698" y="1618"/>
                    <a:pt x="698" y="1646"/>
                  </a:cubicBezTo>
                  <a:cubicBezTo>
                    <a:pt x="698" y="1618"/>
                    <a:pt x="698" y="1618"/>
                    <a:pt x="698" y="16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 flipH="1">
              <a:off x="2436825" y="4610268"/>
              <a:ext cx="114592" cy="50345"/>
            </a:xfrm>
            <a:custGeom>
              <a:avLst/>
              <a:gdLst/>
              <a:ahLst/>
              <a:cxnLst/>
              <a:rect l="l" t="t" r="r" b="b"/>
              <a:pathLst>
                <a:path w="1591" h="699" extrusionOk="0">
                  <a:moveTo>
                    <a:pt x="0" y="336"/>
                  </a:moveTo>
                  <a:cubicBezTo>
                    <a:pt x="28" y="698"/>
                    <a:pt x="1507" y="559"/>
                    <a:pt x="1591" y="1"/>
                  </a:cubicBezTo>
                  <a:cubicBezTo>
                    <a:pt x="1423" y="1"/>
                    <a:pt x="1451" y="112"/>
                    <a:pt x="1144" y="280"/>
                  </a:cubicBezTo>
                  <a:cubicBezTo>
                    <a:pt x="1005" y="336"/>
                    <a:pt x="726" y="391"/>
                    <a:pt x="558" y="391"/>
                  </a:cubicBezTo>
                  <a:cubicBezTo>
                    <a:pt x="56" y="391"/>
                    <a:pt x="279" y="364"/>
                    <a:pt x="0" y="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 flipH="1">
              <a:off x="2225860" y="2926370"/>
              <a:ext cx="106525" cy="70368"/>
            </a:xfrm>
            <a:custGeom>
              <a:avLst/>
              <a:gdLst/>
              <a:ahLst/>
              <a:cxnLst/>
              <a:rect l="l" t="t" r="r" b="b"/>
              <a:pathLst>
                <a:path w="1479" h="977" extrusionOk="0">
                  <a:moveTo>
                    <a:pt x="0" y="921"/>
                  </a:moveTo>
                  <a:cubicBezTo>
                    <a:pt x="196" y="977"/>
                    <a:pt x="1060" y="363"/>
                    <a:pt x="1312" y="168"/>
                  </a:cubicBezTo>
                  <a:cubicBezTo>
                    <a:pt x="1395" y="140"/>
                    <a:pt x="1451" y="140"/>
                    <a:pt x="1479" y="28"/>
                  </a:cubicBezTo>
                  <a:cubicBezTo>
                    <a:pt x="1284" y="0"/>
                    <a:pt x="586" y="503"/>
                    <a:pt x="335" y="642"/>
                  </a:cubicBezTo>
                  <a:cubicBezTo>
                    <a:pt x="224" y="726"/>
                    <a:pt x="28" y="810"/>
                    <a:pt x="0" y="9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 flipH="1">
              <a:off x="2300191" y="2845989"/>
              <a:ext cx="110558" cy="62374"/>
            </a:xfrm>
            <a:custGeom>
              <a:avLst/>
              <a:gdLst/>
              <a:ahLst/>
              <a:cxnLst/>
              <a:rect l="l" t="t" r="r" b="b"/>
              <a:pathLst>
                <a:path w="1535" h="866" extrusionOk="0">
                  <a:moveTo>
                    <a:pt x="0" y="837"/>
                  </a:moveTo>
                  <a:cubicBezTo>
                    <a:pt x="56" y="865"/>
                    <a:pt x="893" y="419"/>
                    <a:pt x="1144" y="307"/>
                  </a:cubicBezTo>
                  <a:cubicBezTo>
                    <a:pt x="1312" y="252"/>
                    <a:pt x="1479" y="224"/>
                    <a:pt x="1535" y="140"/>
                  </a:cubicBezTo>
                  <a:cubicBezTo>
                    <a:pt x="1339" y="0"/>
                    <a:pt x="363" y="531"/>
                    <a:pt x="140" y="698"/>
                  </a:cubicBezTo>
                  <a:cubicBezTo>
                    <a:pt x="56" y="726"/>
                    <a:pt x="0" y="782"/>
                    <a:pt x="0" y="8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 flipH="1">
              <a:off x="1434076" y="3203671"/>
              <a:ext cx="72457" cy="92480"/>
            </a:xfrm>
            <a:custGeom>
              <a:avLst/>
              <a:gdLst/>
              <a:ahLst/>
              <a:cxnLst/>
              <a:rect l="l" t="t" r="r" b="b"/>
              <a:pathLst>
                <a:path w="1006" h="1284" extrusionOk="0">
                  <a:moveTo>
                    <a:pt x="1" y="1284"/>
                  </a:moveTo>
                  <a:cubicBezTo>
                    <a:pt x="308" y="1200"/>
                    <a:pt x="726" y="698"/>
                    <a:pt x="866" y="419"/>
                  </a:cubicBezTo>
                  <a:cubicBezTo>
                    <a:pt x="894" y="335"/>
                    <a:pt x="977" y="196"/>
                    <a:pt x="1005" y="84"/>
                  </a:cubicBezTo>
                  <a:cubicBezTo>
                    <a:pt x="1005" y="1"/>
                    <a:pt x="1005" y="1"/>
                    <a:pt x="977" y="1"/>
                  </a:cubicBezTo>
                  <a:cubicBezTo>
                    <a:pt x="894" y="28"/>
                    <a:pt x="838" y="280"/>
                    <a:pt x="754" y="363"/>
                  </a:cubicBezTo>
                  <a:cubicBezTo>
                    <a:pt x="587" y="698"/>
                    <a:pt x="336" y="893"/>
                    <a:pt x="112" y="1144"/>
                  </a:cubicBezTo>
                  <a:cubicBezTo>
                    <a:pt x="57" y="1144"/>
                    <a:pt x="1" y="1172"/>
                    <a:pt x="1" y="12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 flipH="1">
              <a:off x="1375807" y="1087688"/>
              <a:ext cx="120642" cy="20167"/>
            </a:xfrm>
            <a:custGeom>
              <a:avLst/>
              <a:gdLst/>
              <a:ahLst/>
              <a:cxnLst/>
              <a:rect l="l" t="t" r="r" b="b"/>
              <a:pathLst>
                <a:path w="1675" h="280" extrusionOk="0">
                  <a:moveTo>
                    <a:pt x="28" y="224"/>
                  </a:moveTo>
                  <a:cubicBezTo>
                    <a:pt x="56" y="252"/>
                    <a:pt x="698" y="168"/>
                    <a:pt x="865" y="168"/>
                  </a:cubicBezTo>
                  <a:cubicBezTo>
                    <a:pt x="1033" y="168"/>
                    <a:pt x="1535" y="280"/>
                    <a:pt x="1646" y="252"/>
                  </a:cubicBezTo>
                  <a:cubicBezTo>
                    <a:pt x="1646" y="224"/>
                    <a:pt x="1674" y="224"/>
                    <a:pt x="1507" y="140"/>
                  </a:cubicBezTo>
                  <a:cubicBezTo>
                    <a:pt x="1423" y="112"/>
                    <a:pt x="1367" y="112"/>
                    <a:pt x="1284" y="112"/>
                  </a:cubicBezTo>
                  <a:cubicBezTo>
                    <a:pt x="893" y="29"/>
                    <a:pt x="586" y="1"/>
                    <a:pt x="168" y="112"/>
                  </a:cubicBezTo>
                  <a:cubicBezTo>
                    <a:pt x="0" y="140"/>
                    <a:pt x="28" y="140"/>
                    <a:pt x="28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 flipH="1">
              <a:off x="2348377" y="2811849"/>
              <a:ext cx="108614" cy="46240"/>
            </a:xfrm>
            <a:custGeom>
              <a:avLst/>
              <a:gdLst/>
              <a:ahLst/>
              <a:cxnLst/>
              <a:rect l="l" t="t" r="r" b="b"/>
              <a:pathLst>
                <a:path w="1508" h="642" extrusionOk="0">
                  <a:moveTo>
                    <a:pt x="1" y="614"/>
                  </a:moveTo>
                  <a:lnTo>
                    <a:pt x="28" y="614"/>
                  </a:lnTo>
                  <a:cubicBezTo>
                    <a:pt x="280" y="642"/>
                    <a:pt x="838" y="307"/>
                    <a:pt x="1117" y="195"/>
                  </a:cubicBezTo>
                  <a:cubicBezTo>
                    <a:pt x="1228" y="168"/>
                    <a:pt x="1423" y="84"/>
                    <a:pt x="1507" y="28"/>
                  </a:cubicBezTo>
                  <a:cubicBezTo>
                    <a:pt x="1423" y="0"/>
                    <a:pt x="1368" y="28"/>
                    <a:pt x="1284" y="28"/>
                  </a:cubicBezTo>
                  <a:cubicBezTo>
                    <a:pt x="921" y="140"/>
                    <a:pt x="559" y="363"/>
                    <a:pt x="168" y="502"/>
                  </a:cubicBezTo>
                  <a:cubicBezTo>
                    <a:pt x="84" y="558"/>
                    <a:pt x="1" y="558"/>
                    <a:pt x="1" y="6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 flipH="1">
              <a:off x="2034919" y="2389848"/>
              <a:ext cx="112575" cy="14117"/>
            </a:xfrm>
            <a:custGeom>
              <a:avLst/>
              <a:gdLst/>
              <a:ahLst/>
              <a:cxnLst/>
              <a:rect l="l" t="t" r="r" b="b"/>
              <a:pathLst>
                <a:path w="1563" h="196" extrusionOk="0">
                  <a:moveTo>
                    <a:pt x="0" y="28"/>
                  </a:moveTo>
                  <a:cubicBezTo>
                    <a:pt x="28" y="140"/>
                    <a:pt x="167" y="84"/>
                    <a:pt x="363" y="140"/>
                  </a:cubicBezTo>
                  <a:cubicBezTo>
                    <a:pt x="558" y="140"/>
                    <a:pt x="1507" y="196"/>
                    <a:pt x="1562" y="84"/>
                  </a:cubicBezTo>
                  <a:cubicBezTo>
                    <a:pt x="1507" y="28"/>
                    <a:pt x="1283" y="28"/>
                    <a:pt x="1200" y="28"/>
                  </a:cubicBezTo>
                  <a:cubicBezTo>
                    <a:pt x="921" y="28"/>
                    <a:pt x="251" y="0"/>
                    <a:pt x="0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 flipH="1">
              <a:off x="2370489" y="3173564"/>
              <a:ext cx="116608" cy="32195"/>
            </a:xfrm>
            <a:custGeom>
              <a:avLst/>
              <a:gdLst/>
              <a:ahLst/>
              <a:cxnLst/>
              <a:rect l="l" t="t" r="r" b="b"/>
              <a:pathLst>
                <a:path w="1619" h="447" extrusionOk="0">
                  <a:moveTo>
                    <a:pt x="0" y="363"/>
                  </a:moveTo>
                  <a:cubicBezTo>
                    <a:pt x="251" y="446"/>
                    <a:pt x="670" y="419"/>
                    <a:pt x="921" y="335"/>
                  </a:cubicBezTo>
                  <a:cubicBezTo>
                    <a:pt x="1004" y="307"/>
                    <a:pt x="1562" y="167"/>
                    <a:pt x="1618" y="28"/>
                  </a:cubicBezTo>
                  <a:cubicBezTo>
                    <a:pt x="1535" y="0"/>
                    <a:pt x="1004" y="195"/>
                    <a:pt x="837" y="195"/>
                  </a:cubicBezTo>
                  <a:cubicBezTo>
                    <a:pt x="642" y="223"/>
                    <a:pt x="419" y="279"/>
                    <a:pt x="223" y="279"/>
                  </a:cubicBezTo>
                  <a:cubicBezTo>
                    <a:pt x="112" y="307"/>
                    <a:pt x="56" y="307"/>
                    <a:pt x="0" y="3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 flipH="1">
              <a:off x="2320286" y="2880130"/>
              <a:ext cx="100547" cy="58340"/>
            </a:xfrm>
            <a:custGeom>
              <a:avLst/>
              <a:gdLst/>
              <a:ahLst/>
              <a:cxnLst/>
              <a:rect l="l" t="t" r="r" b="b"/>
              <a:pathLst>
                <a:path w="1396" h="810" extrusionOk="0">
                  <a:moveTo>
                    <a:pt x="1" y="810"/>
                  </a:moveTo>
                  <a:cubicBezTo>
                    <a:pt x="447" y="810"/>
                    <a:pt x="1396" y="168"/>
                    <a:pt x="1396" y="1"/>
                  </a:cubicBezTo>
                  <a:cubicBezTo>
                    <a:pt x="1256" y="1"/>
                    <a:pt x="698" y="419"/>
                    <a:pt x="336" y="615"/>
                  </a:cubicBezTo>
                  <a:cubicBezTo>
                    <a:pt x="252" y="642"/>
                    <a:pt x="29" y="726"/>
                    <a:pt x="1" y="8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 flipH="1">
              <a:off x="2358460" y="3294064"/>
              <a:ext cx="100547" cy="60357"/>
            </a:xfrm>
            <a:custGeom>
              <a:avLst/>
              <a:gdLst/>
              <a:ahLst/>
              <a:cxnLst/>
              <a:rect l="l" t="t" r="r" b="b"/>
              <a:pathLst>
                <a:path w="1396" h="838" extrusionOk="0">
                  <a:moveTo>
                    <a:pt x="1" y="698"/>
                  </a:moveTo>
                  <a:cubicBezTo>
                    <a:pt x="224" y="838"/>
                    <a:pt x="866" y="419"/>
                    <a:pt x="1089" y="280"/>
                  </a:cubicBezTo>
                  <a:cubicBezTo>
                    <a:pt x="1172" y="224"/>
                    <a:pt x="1368" y="140"/>
                    <a:pt x="1396" y="57"/>
                  </a:cubicBezTo>
                  <a:cubicBezTo>
                    <a:pt x="1256" y="1"/>
                    <a:pt x="587" y="475"/>
                    <a:pt x="168" y="615"/>
                  </a:cubicBezTo>
                  <a:cubicBezTo>
                    <a:pt x="112" y="615"/>
                    <a:pt x="29" y="615"/>
                    <a:pt x="1" y="6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7"/>
            <p:cNvSpPr/>
            <p:nvPr/>
          </p:nvSpPr>
          <p:spPr>
            <a:xfrm flipH="1">
              <a:off x="1775697" y="2251198"/>
              <a:ext cx="118625" cy="10083"/>
            </a:xfrm>
            <a:custGeom>
              <a:avLst/>
              <a:gdLst/>
              <a:ahLst/>
              <a:cxnLst/>
              <a:rect l="l" t="t" r="r" b="b"/>
              <a:pathLst>
                <a:path w="1647" h="140" extrusionOk="0">
                  <a:moveTo>
                    <a:pt x="0" y="56"/>
                  </a:moveTo>
                  <a:cubicBezTo>
                    <a:pt x="84" y="140"/>
                    <a:pt x="363" y="140"/>
                    <a:pt x="419" y="140"/>
                  </a:cubicBezTo>
                  <a:lnTo>
                    <a:pt x="1228" y="140"/>
                  </a:lnTo>
                  <a:cubicBezTo>
                    <a:pt x="1339" y="140"/>
                    <a:pt x="1591" y="140"/>
                    <a:pt x="1646" y="56"/>
                  </a:cubicBezTo>
                  <a:lnTo>
                    <a:pt x="1367" y="28"/>
                  </a:lnTo>
                  <a:lnTo>
                    <a:pt x="279" y="28"/>
                  </a:lnTo>
                  <a:cubicBezTo>
                    <a:pt x="224" y="0"/>
                    <a:pt x="84" y="0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7"/>
            <p:cNvSpPr/>
            <p:nvPr/>
          </p:nvSpPr>
          <p:spPr>
            <a:xfrm flipH="1">
              <a:off x="2227805" y="2460146"/>
              <a:ext cx="98530" cy="40262"/>
            </a:xfrm>
            <a:custGeom>
              <a:avLst/>
              <a:gdLst/>
              <a:ahLst/>
              <a:cxnLst/>
              <a:rect l="l" t="t" r="r" b="b"/>
              <a:pathLst>
                <a:path w="1368" h="559" extrusionOk="0">
                  <a:moveTo>
                    <a:pt x="0" y="559"/>
                  </a:moveTo>
                  <a:cubicBezTo>
                    <a:pt x="140" y="559"/>
                    <a:pt x="558" y="364"/>
                    <a:pt x="725" y="308"/>
                  </a:cubicBezTo>
                  <a:lnTo>
                    <a:pt x="1228" y="140"/>
                  </a:lnTo>
                  <a:cubicBezTo>
                    <a:pt x="1311" y="85"/>
                    <a:pt x="1339" y="85"/>
                    <a:pt x="1367" y="29"/>
                  </a:cubicBezTo>
                  <a:cubicBezTo>
                    <a:pt x="1228" y="1"/>
                    <a:pt x="474" y="252"/>
                    <a:pt x="279" y="364"/>
                  </a:cubicBezTo>
                  <a:cubicBezTo>
                    <a:pt x="84" y="475"/>
                    <a:pt x="0" y="447"/>
                    <a:pt x="0" y="5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7"/>
            <p:cNvSpPr/>
            <p:nvPr/>
          </p:nvSpPr>
          <p:spPr>
            <a:xfrm flipH="1">
              <a:off x="1627034" y="2751563"/>
              <a:ext cx="98530" cy="56324"/>
            </a:xfrm>
            <a:custGeom>
              <a:avLst/>
              <a:gdLst/>
              <a:ahLst/>
              <a:cxnLst/>
              <a:rect l="l" t="t" r="r" b="b"/>
              <a:pathLst>
                <a:path w="1368" h="782" extrusionOk="0">
                  <a:moveTo>
                    <a:pt x="112" y="781"/>
                  </a:moveTo>
                  <a:cubicBezTo>
                    <a:pt x="140" y="781"/>
                    <a:pt x="308" y="642"/>
                    <a:pt x="391" y="586"/>
                  </a:cubicBezTo>
                  <a:cubicBezTo>
                    <a:pt x="503" y="502"/>
                    <a:pt x="587" y="447"/>
                    <a:pt x="698" y="419"/>
                  </a:cubicBezTo>
                  <a:cubicBezTo>
                    <a:pt x="810" y="335"/>
                    <a:pt x="922" y="307"/>
                    <a:pt x="1061" y="223"/>
                  </a:cubicBezTo>
                  <a:cubicBezTo>
                    <a:pt x="1200" y="168"/>
                    <a:pt x="1368" y="140"/>
                    <a:pt x="1368" y="56"/>
                  </a:cubicBezTo>
                  <a:cubicBezTo>
                    <a:pt x="1117" y="0"/>
                    <a:pt x="1" y="586"/>
                    <a:pt x="112" y="7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7"/>
            <p:cNvSpPr/>
            <p:nvPr/>
          </p:nvSpPr>
          <p:spPr>
            <a:xfrm flipH="1">
              <a:off x="2255967" y="2918304"/>
              <a:ext cx="94497" cy="50345"/>
            </a:xfrm>
            <a:custGeom>
              <a:avLst/>
              <a:gdLst/>
              <a:ahLst/>
              <a:cxnLst/>
              <a:rect l="l" t="t" r="r" b="b"/>
              <a:pathLst>
                <a:path w="1312" h="699" extrusionOk="0">
                  <a:moveTo>
                    <a:pt x="0" y="698"/>
                  </a:moveTo>
                  <a:cubicBezTo>
                    <a:pt x="168" y="698"/>
                    <a:pt x="586" y="531"/>
                    <a:pt x="726" y="475"/>
                  </a:cubicBezTo>
                  <a:cubicBezTo>
                    <a:pt x="921" y="364"/>
                    <a:pt x="977" y="252"/>
                    <a:pt x="1144" y="196"/>
                  </a:cubicBezTo>
                  <a:cubicBezTo>
                    <a:pt x="1228" y="140"/>
                    <a:pt x="1284" y="140"/>
                    <a:pt x="1311" y="85"/>
                  </a:cubicBezTo>
                  <a:cubicBezTo>
                    <a:pt x="1032" y="1"/>
                    <a:pt x="865" y="252"/>
                    <a:pt x="642" y="364"/>
                  </a:cubicBezTo>
                  <a:lnTo>
                    <a:pt x="168" y="559"/>
                  </a:lnTo>
                  <a:cubicBezTo>
                    <a:pt x="56" y="615"/>
                    <a:pt x="0" y="615"/>
                    <a:pt x="0" y="6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7"/>
            <p:cNvSpPr/>
            <p:nvPr/>
          </p:nvSpPr>
          <p:spPr>
            <a:xfrm flipH="1">
              <a:off x="2852776" y="3075032"/>
              <a:ext cx="76419" cy="70440"/>
            </a:xfrm>
            <a:custGeom>
              <a:avLst/>
              <a:gdLst/>
              <a:ahLst/>
              <a:cxnLst/>
              <a:rect l="l" t="t" r="r" b="b"/>
              <a:pathLst>
                <a:path w="1061" h="978" extrusionOk="0">
                  <a:moveTo>
                    <a:pt x="1060" y="977"/>
                  </a:moveTo>
                  <a:cubicBezTo>
                    <a:pt x="1060" y="838"/>
                    <a:pt x="670" y="615"/>
                    <a:pt x="530" y="475"/>
                  </a:cubicBezTo>
                  <a:lnTo>
                    <a:pt x="196" y="113"/>
                  </a:lnTo>
                  <a:cubicBezTo>
                    <a:pt x="140" y="29"/>
                    <a:pt x="112" y="29"/>
                    <a:pt x="0" y="1"/>
                  </a:cubicBezTo>
                  <a:cubicBezTo>
                    <a:pt x="56" y="140"/>
                    <a:pt x="363" y="475"/>
                    <a:pt x="475" y="587"/>
                  </a:cubicBezTo>
                  <a:cubicBezTo>
                    <a:pt x="530" y="671"/>
                    <a:pt x="949" y="977"/>
                    <a:pt x="1060" y="9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 flipH="1">
              <a:off x="2420763" y="2741479"/>
              <a:ext cx="96513" cy="38245"/>
            </a:xfrm>
            <a:custGeom>
              <a:avLst/>
              <a:gdLst/>
              <a:ahLst/>
              <a:cxnLst/>
              <a:rect l="l" t="t" r="r" b="b"/>
              <a:pathLst>
                <a:path w="1340" h="531" extrusionOk="0">
                  <a:moveTo>
                    <a:pt x="1" y="475"/>
                  </a:moveTo>
                  <a:cubicBezTo>
                    <a:pt x="140" y="531"/>
                    <a:pt x="1256" y="308"/>
                    <a:pt x="1340" y="1"/>
                  </a:cubicBezTo>
                  <a:cubicBezTo>
                    <a:pt x="1200" y="1"/>
                    <a:pt x="1117" y="57"/>
                    <a:pt x="1033" y="140"/>
                  </a:cubicBezTo>
                  <a:cubicBezTo>
                    <a:pt x="698" y="280"/>
                    <a:pt x="475" y="308"/>
                    <a:pt x="140" y="363"/>
                  </a:cubicBezTo>
                  <a:cubicBezTo>
                    <a:pt x="84" y="419"/>
                    <a:pt x="56" y="419"/>
                    <a:pt x="1" y="4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 flipH="1">
              <a:off x="1462238" y="2831944"/>
              <a:ext cx="52290" cy="86430"/>
            </a:xfrm>
            <a:custGeom>
              <a:avLst/>
              <a:gdLst/>
              <a:ahLst/>
              <a:cxnLst/>
              <a:rect l="l" t="t" r="r" b="b"/>
              <a:pathLst>
                <a:path w="726" h="1200" extrusionOk="0">
                  <a:moveTo>
                    <a:pt x="28" y="1200"/>
                  </a:moveTo>
                  <a:cubicBezTo>
                    <a:pt x="112" y="1200"/>
                    <a:pt x="140" y="1116"/>
                    <a:pt x="251" y="977"/>
                  </a:cubicBezTo>
                  <a:cubicBezTo>
                    <a:pt x="391" y="753"/>
                    <a:pt x="698" y="279"/>
                    <a:pt x="726" y="0"/>
                  </a:cubicBezTo>
                  <a:cubicBezTo>
                    <a:pt x="642" y="28"/>
                    <a:pt x="586" y="140"/>
                    <a:pt x="530" y="279"/>
                  </a:cubicBezTo>
                  <a:cubicBezTo>
                    <a:pt x="419" y="474"/>
                    <a:pt x="279" y="698"/>
                    <a:pt x="140" y="865"/>
                  </a:cubicBezTo>
                  <a:cubicBezTo>
                    <a:pt x="112" y="977"/>
                    <a:pt x="0" y="1116"/>
                    <a:pt x="28" y="1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 flipH="1">
              <a:off x="1066382" y="4584195"/>
              <a:ext cx="70368" cy="70368"/>
            </a:xfrm>
            <a:custGeom>
              <a:avLst/>
              <a:gdLst/>
              <a:ahLst/>
              <a:cxnLst/>
              <a:rect l="l" t="t" r="r" b="b"/>
              <a:pathLst>
                <a:path w="977" h="977" extrusionOk="0">
                  <a:moveTo>
                    <a:pt x="28" y="977"/>
                  </a:moveTo>
                  <a:lnTo>
                    <a:pt x="28" y="977"/>
                  </a:lnTo>
                  <a:lnTo>
                    <a:pt x="56" y="977"/>
                  </a:lnTo>
                  <a:lnTo>
                    <a:pt x="84" y="977"/>
                  </a:lnTo>
                  <a:cubicBezTo>
                    <a:pt x="279" y="949"/>
                    <a:pt x="502" y="753"/>
                    <a:pt x="642" y="670"/>
                  </a:cubicBezTo>
                  <a:cubicBezTo>
                    <a:pt x="726" y="586"/>
                    <a:pt x="977" y="140"/>
                    <a:pt x="977" y="0"/>
                  </a:cubicBezTo>
                  <a:cubicBezTo>
                    <a:pt x="809" y="28"/>
                    <a:pt x="726" y="391"/>
                    <a:pt x="558" y="586"/>
                  </a:cubicBezTo>
                  <a:cubicBezTo>
                    <a:pt x="363" y="809"/>
                    <a:pt x="0" y="865"/>
                    <a:pt x="28" y="9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7"/>
            <p:cNvSpPr/>
            <p:nvPr/>
          </p:nvSpPr>
          <p:spPr>
            <a:xfrm flipH="1">
              <a:off x="2768361" y="3832603"/>
              <a:ext cx="82469" cy="56396"/>
            </a:xfrm>
            <a:custGeom>
              <a:avLst/>
              <a:gdLst/>
              <a:ahLst/>
              <a:cxnLst/>
              <a:rect l="l" t="t" r="r" b="b"/>
              <a:pathLst>
                <a:path w="1145" h="783" extrusionOk="0">
                  <a:moveTo>
                    <a:pt x="0" y="782"/>
                  </a:moveTo>
                  <a:cubicBezTo>
                    <a:pt x="84" y="782"/>
                    <a:pt x="447" y="503"/>
                    <a:pt x="586" y="419"/>
                  </a:cubicBezTo>
                  <a:lnTo>
                    <a:pt x="1061" y="140"/>
                  </a:lnTo>
                  <a:cubicBezTo>
                    <a:pt x="1116" y="113"/>
                    <a:pt x="1144" y="113"/>
                    <a:pt x="1144" y="1"/>
                  </a:cubicBezTo>
                  <a:cubicBezTo>
                    <a:pt x="949" y="1"/>
                    <a:pt x="0" y="615"/>
                    <a:pt x="0" y="7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7"/>
            <p:cNvSpPr/>
            <p:nvPr/>
          </p:nvSpPr>
          <p:spPr>
            <a:xfrm flipH="1">
              <a:off x="2173568" y="3398574"/>
              <a:ext cx="26217" cy="96514"/>
            </a:xfrm>
            <a:custGeom>
              <a:avLst/>
              <a:gdLst/>
              <a:ahLst/>
              <a:cxnLst/>
              <a:rect l="l" t="t" r="r" b="b"/>
              <a:pathLst>
                <a:path w="364" h="1340" extrusionOk="0">
                  <a:moveTo>
                    <a:pt x="335" y="1340"/>
                  </a:moveTo>
                  <a:cubicBezTo>
                    <a:pt x="363" y="1145"/>
                    <a:pt x="308" y="1200"/>
                    <a:pt x="308" y="921"/>
                  </a:cubicBezTo>
                  <a:cubicBezTo>
                    <a:pt x="308" y="698"/>
                    <a:pt x="196" y="84"/>
                    <a:pt x="1" y="1"/>
                  </a:cubicBezTo>
                  <a:cubicBezTo>
                    <a:pt x="1" y="140"/>
                    <a:pt x="56" y="224"/>
                    <a:pt x="112" y="308"/>
                  </a:cubicBezTo>
                  <a:cubicBezTo>
                    <a:pt x="168" y="698"/>
                    <a:pt x="168" y="1256"/>
                    <a:pt x="335" y="13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7"/>
            <p:cNvSpPr/>
            <p:nvPr/>
          </p:nvSpPr>
          <p:spPr>
            <a:xfrm flipH="1">
              <a:off x="2575474" y="4471618"/>
              <a:ext cx="34212" cy="84485"/>
            </a:xfrm>
            <a:custGeom>
              <a:avLst/>
              <a:gdLst/>
              <a:ahLst/>
              <a:cxnLst/>
              <a:rect l="l" t="t" r="r" b="b"/>
              <a:pathLst>
                <a:path w="475" h="1173" extrusionOk="0">
                  <a:moveTo>
                    <a:pt x="28" y="615"/>
                  </a:moveTo>
                  <a:cubicBezTo>
                    <a:pt x="28" y="922"/>
                    <a:pt x="168" y="1173"/>
                    <a:pt x="475" y="1117"/>
                  </a:cubicBezTo>
                  <a:cubicBezTo>
                    <a:pt x="447" y="1005"/>
                    <a:pt x="391" y="1061"/>
                    <a:pt x="279" y="977"/>
                  </a:cubicBezTo>
                  <a:cubicBezTo>
                    <a:pt x="0" y="726"/>
                    <a:pt x="335" y="112"/>
                    <a:pt x="335" y="29"/>
                  </a:cubicBezTo>
                  <a:cubicBezTo>
                    <a:pt x="140" y="1"/>
                    <a:pt x="28" y="447"/>
                    <a:pt x="28" y="6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7"/>
            <p:cNvSpPr/>
            <p:nvPr/>
          </p:nvSpPr>
          <p:spPr>
            <a:xfrm flipH="1">
              <a:off x="1693298" y="2751563"/>
              <a:ext cx="82469" cy="64318"/>
            </a:xfrm>
            <a:custGeom>
              <a:avLst/>
              <a:gdLst/>
              <a:ahLst/>
              <a:cxnLst/>
              <a:rect l="l" t="t" r="r" b="b"/>
              <a:pathLst>
                <a:path w="1145" h="893" extrusionOk="0">
                  <a:moveTo>
                    <a:pt x="140" y="893"/>
                  </a:moveTo>
                  <a:cubicBezTo>
                    <a:pt x="251" y="865"/>
                    <a:pt x="251" y="698"/>
                    <a:pt x="642" y="447"/>
                  </a:cubicBezTo>
                  <a:lnTo>
                    <a:pt x="1061" y="196"/>
                  </a:lnTo>
                  <a:cubicBezTo>
                    <a:pt x="1116" y="168"/>
                    <a:pt x="1144" y="168"/>
                    <a:pt x="1144" y="84"/>
                  </a:cubicBezTo>
                  <a:cubicBezTo>
                    <a:pt x="1005" y="0"/>
                    <a:pt x="0" y="642"/>
                    <a:pt x="140" y="8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7"/>
            <p:cNvSpPr/>
            <p:nvPr/>
          </p:nvSpPr>
          <p:spPr>
            <a:xfrm flipH="1">
              <a:off x="2770378" y="2645037"/>
              <a:ext cx="82469" cy="56324"/>
            </a:xfrm>
            <a:custGeom>
              <a:avLst/>
              <a:gdLst/>
              <a:ahLst/>
              <a:cxnLst/>
              <a:rect l="l" t="t" r="r" b="b"/>
              <a:pathLst>
                <a:path w="1145" h="782" extrusionOk="0">
                  <a:moveTo>
                    <a:pt x="0" y="726"/>
                  </a:moveTo>
                  <a:cubicBezTo>
                    <a:pt x="112" y="782"/>
                    <a:pt x="447" y="503"/>
                    <a:pt x="586" y="419"/>
                  </a:cubicBezTo>
                  <a:cubicBezTo>
                    <a:pt x="698" y="363"/>
                    <a:pt x="1116" y="140"/>
                    <a:pt x="1144" y="84"/>
                  </a:cubicBezTo>
                  <a:cubicBezTo>
                    <a:pt x="1033" y="1"/>
                    <a:pt x="670" y="252"/>
                    <a:pt x="531" y="307"/>
                  </a:cubicBezTo>
                  <a:cubicBezTo>
                    <a:pt x="419" y="391"/>
                    <a:pt x="307" y="447"/>
                    <a:pt x="252" y="475"/>
                  </a:cubicBezTo>
                  <a:cubicBezTo>
                    <a:pt x="140" y="586"/>
                    <a:pt x="28" y="670"/>
                    <a:pt x="0" y="7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7"/>
            <p:cNvSpPr/>
            <p:nvPr/>
          </p:nvSpPr>
          <p:spPr>
            <a:xfrm flipH="1">
              <a:off x="2535283" y="2064290"/>
              <a:ext cx="22184" cy="94497"/>
            </a:xfrm>
            <a:custGeom>
              <a:avLst/>
              <a:gdLst/>
              <a:ahLst/>
              <a:cxnLst/>
              <a:rect l="l" t="t" r="r" b="b"/>
              <a:pathLst>
                <a:path w="308" h="1312" extrusionOk="0">
                  <a:moveTo>
                    <a:pt x="1" y="84"/>
                  </a:moveTo>
                  <a:cubicBezTo>
                    <a:pt x="1" y="363"/>
                    <a:pt x="140" y="1200"/>
                    <a:pt x="280" y="1312"/>
                  </a:cubicBezTo>
                  <a:cubicBezTo>
                    <a:pt x="308" y="1256"/>
                    <a:pt x="280" y="1312"/>
                    <a:pt x="308" y="1228"/>
                  </a:cubicBezTo>
                  <a:lnTo>
                    <a:pt x="252" y="977"/>
                  </a:lnTo>
                  <a:cubicBezTo>
                    <a:pt x="224" y="838"/>
                    <a:pt x="224" y="782"/>
                    <a:pt x="168" y="642"/>
                  </a:cubicBezTo>
                  <a:cubicBezTo>
                    <a:pt x="140" y="475"/>
                    <a:pt x="112" y="57"/>
                    <a:pt x="29" y="1"/>
                  </a:cubicBezTo>
                  <a:cubicBezTo>
                    <a:pt x="1" y="1"/>
                    <a:pt x="1" y="57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7"/>
            <p:cNvSpPr/>
            <p:nvPr/>
          </p:nvSpPr>
          <p:spPr>
            <a:xfrm flipH="1">
              <a:off x="1082444" y="4240558"/>
              <a:ext cx="82469" cy="52290"/>
            </a:xfrm>
            <a:custGeom>
              <a:avLst/>
              <a:gdLst/>
              <a:ahLst/>
              <a:cxnLst/>
              <a:rect l="l" t="t" r="r" b="b"/>
              <a:pathLst>
                <a:path w="1145" h="726" extrusionOk="0">
                  <a:moveTo>
                    <a:pt x="1" y="726"/>
                  </a:moveTo>
                  <a:cubicBezTo>
                    <a:pt x="335" y="726"/>
                    <a:pt x="1145" y="252"/>
                    <a:pt x="1089" y="0"/>
                  </a:cubicBezTo>
                  <a:cubicBezTo>
                    <a:pt x="1033" y="0"/>
                    <a:pt x="726" y="279"/>
                    <a:pt x="559" y="391"/>
                  </a:cubicBezTo>
                  <a:lnTo>
                    <a:pt x="112" y="614"/>
                  </a:lnTo>
                  <a:cubicBezTo>
                    <a:pt x="29" y="642"/>
                    <a:pt x="1" y="642"/>
                    <a:pt x="1" y="7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7"/>
            <p:cNvSpPr/>
            <p:nvPr/>
          </p:nvSpPr>
          <p:spPr>
            <a:xfrm flipH="1">
              <a:off x="2282112" y="3073088"/>
              <a:ext cx="84413" cy="36229"/>
            </a:xfrm>
            <a:custGeom>
              <a:avLst/>
              <a:gdLst/>
              <a:ahLst/>
              <a:cxnLst/>
              <a:rect l="l" t="t" r="r" b="b"/>
              <a:pathLst>
                <a:path w="1172" h="503" extrusionOk="0">
                  <a:moveTo>
                    <a:pt x="0" y="502"/>
                  </a:moveTo>
                  <a:cubicBezTo>
                    <a:pt x="112" y="502"/>
                    <a:pt x="753" y="223"/>
                    <a:pt x="921" y="167"/>
                  </a:cubicBezTo>
                  <a:cubicBezTo>
                    <a:pt x="1032" y="140"/>
                    <a:pt x="1172" y="84"/>
                    <a:pt x="1172" y="28"/>
                  </a:cubicBezTo>
                  <a:cubicBezTo>
                    <a:pt x="1032" y="0"/>
                    <a:pt x="642" y="167"/>
                    <a:pt x="530" y="195"/>
                  </a:cubicBezTo>
                  <a:cubicBezTo>
                    <a:pt x="391" y="223"/>
                    <a:pt x="56" y="363"/>
                    <a:pt x="0" y="5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 flipH="1">
              <a:off x="1693298" y="1168070"/>
              <a:ext cx="76419" cy="52362"/>
            </a:xfrm>
            <a:custGeom>
              <a:avLst/>
              <a:gdLst/>
              <a:ahLst/>
              <a:cxnLst/>
              <a:rect l="l" t="t" r="r" b="b"/>
              <a:pathLst>
                <a:path w="1061" h="727" extrusionOk="0">
                  <a:moveTo>
                    <a:pt x="0" y="698"/>
                  </a:moveTo>
                  <a:cubicBezTo>
                    <a:pt x="167" y="726"/>
                    <a:pt x="1032" y="252"/>
                    <a:pt x="1060" y="1"/>
                  </a:cubicBezTo>
                  <a:cubicBezTo>
                    <a:pt x="977" y="1"/>
                    <a:pt x="642" y="252"/>
                    <a:pt x="530" y="308"/>
                  </a:cubicBezTo>
                  <a:cubicBezTo>
                    <a:pt x="446" y="391"/>
                    <a:pt x="363" y="419"/>
                    <a:pt x="279" y="503"/>
                  </a:cubicBezTo>
                  <a:cubicBezTo>
                    <a:pt x="167" y="559"/>
                    <a:pt x="28" y="587"/>
                    <a:pt x="0" y="6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 flipH="1">
              <a:off x="2436825" y="2703306"/>
              <a:ext cx="92480" cy="32267"/>
            </a:xfrm>
            <a:custGeom>
              <a:avLst/>
              <a:gdLst/>
              <a:ahLst/>
              <a:cxnLst/>
              <a:rect l="l" t="t" r="r" b="b"/>
              <a:pathLst>
                <a:path w="1284" h="448" extrusionOk="0">
                  <a:moveTo>
                    <a:pt x="0" y="335"/>
                  </a:moveTo>
                  <a:cubicBezTo>
                    <a:pt x="223" y="447"/>
                    <a:pt x="670" y="252"/>
                    <a:pt x="949" y="168"/>
                  </a:cubicBezTo>
                  <a:lnTo>
                    <a:pt x="1200" y="140"/>
                  </a:lnTo>
                  <a:cubicBezTo>
                    <a:pt x="1284" y="112"/>
                    <a:pt x="1228" y="140"/>
                    <a:pt x="1256" y="56"/>
                  </a:cubicBezTo>
                  <a:cubicBezTo>
                    <a:pt x="949" y="1"/>
                    <a:pt x="586" y="168"/>
                    <a:pt x="307" y="252"/>
                  </a:cubicBezTo>
                  <a:cubicBezTo>
                    <a:pt x="251" y="252"/>
                    <a:pt x="28" y="252"/>
                    <a:pt x="0" y="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 flipH="1">
              <a:off x="1397919" y="3388562"/>
              <a:ext cx="76419" cy="56324"/>
            </a:xfrm>
            <a:custGeom>
              <a:avLst/>
              <a:gdLst/>
              <a:ahLst/>
              <a:cxnLst/>
              <a:rect l="l" t="t" r="r" b="b"/>
              <a:pathLst>
                <a:path w="1061" h="782" extrusionOk="0">
                  <a:moveTo>
                    <a:pt x="28" y="781"/>
                  </a:moveTo>
                  <a:cubicBezTo>
                    <a:pt x="112" y="781"/>
                    <a:pt x="251" y="670"/>
                    <a:pt x="307" y="642"/>
                  </a:cubicBezTo>
                  <a:cubicBezTo>
                    <a:pt x="726" y="419"/>
                    <a:pt x="1060" y="447"/>
                    <a:pt x="1060" y="0"/>
                  </a:cubicBezTo>
                  <a:cubicBezTo>
                    <a:pt x="977" y="0"/>
                    <a:pt x="1005" y="0"/>
                    <a:pt x="949" y="112"/>
                  </a:cubicBezTo>
                  <a:cubicBezTo>
                    <a:pt x="865" y="279"/>
                    <a:pt x="698" y="307"/>
                    <a:pt x="558" y="391"/>
                  </a:cubicBezTo>
                  <a:cubicBezTo>
                    <a:pt x="391" y="447"/>
                    <a:pt x="0" y="642"/>
                    <a:pt x="28" y="7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 flipH="1">
              <a:off x="2380572" y="3237811"/>
              <a:ext cx="86430" cy="30251"/>
            </a:xfrm>
            <a:custGeom>
              <a:avLst/>
              <a:gdLst/>
              <a:ahLst/>
              <a:cxnLst/>
              <a:rect l="l" t="t" r="r" b="b"/>
              <a:pathLst>
                <a:path w="1200" h="420" extrusionOk="0">
                  <a:moveTo>
                    <a:pt x="0" y="419"/>
                  </a:moveTo>
                  <a:cubicBezTo>
                    <a:pt x="251" y="419"/>
                    <a:pt x="753" y="280"/>
                    <a:pt x="977" y="168"/>
                  </a:cubicBezTo>
                  <a:cubicBezTo>
                    <a:pt x="1116" y="140"/>
                    <a:pt x="1200" y="112"/>
                    <a:pt x="1200" y="1"/>
                  </a:cubicBezTo>
                  <a:lnTo>
                    <a:pt x="112" y="308"/>
                  </a:lnTo>
                  <a:cubicBezTo>
                    <a:pt x="56" y="363"/>
                    <a:pt x="0" y="363"/>
                    <a:pt x="0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 flipH="1">
              <a:off x="1673203" y="1125862"/>
              <a:ext cx="66407" cy="60357"/>
            </a:xfrm>
            <a:custGeom>
              <a:avLst/>
              <a:gdLst/>
              <a:ahLst/>
              <a:cxnLst/>
              <a:rect l="l" t="t" r="r" b="b"/>
              <a:pathLst>
                <a:path w="922" h="838" extrusionOk="0">
                  <a:moveTo>
                    <a:pt x="1" y="838"/>
                  </a:moveTo>
                  <a:cubicBezTo>
                    <a:pt x="224" y="838"/>
                    <a:pt x="475" y="670"/>
                    <a:pt x="586" y="531"/>
                  </a:cubicBezTo>
                  <a:cubicBezTo>
                    <a:pt x="698" y="447"/>
                    <a:pt x="726" y="391"/>
                    <a:pt x="782" y="280"/>
                  </a:cubicBezTo>
                  <a:lnTo>
                    <a:pt x="921" y="57"/>
                  </a:lnTo>
                  <a:lnTo>
                    <a:pt x="921" y="1"/>
                  </a:lnTo>
                  <a:cubicBezTo>
                    <a:pt x="865" y="1"/>
                    <a:pt x="754" y="140"/>
                    <a:pt x="726" y="196"/>
                  </a:cubicBezTo>
                  <a:cubicBezTo>
                    <a:pt x="335" y="670"/>
                    <a:pt x="28" y="670"/>
                    <a:pt x="1" y="8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7"/>
            <p:cNvSpPr/>
            <p:nvPr/>
          </p:nvSpPr>
          <p:spPr>
            <a:xfrm flipH="1">
              <a:off x="1186953" y="1342877"/>
              <a:ext cx="14117" cy="86502"/>
            </a:xfrm>
            <a:custGeom>
              <a:avLst/>
              <a:gdLst/>
              <a:ahLst/>
              <a:cxnLst/>
              <a:rect l="l" t="t" r="r" b="b"/>
              <a:pathLst>
                <a:path w="196" h="1201" extrusionOk="0">
                  <a:moveTo>
                    <a:pt x="0" y="1061"/>
                  </a:moveTo>
                  <a:cubicBezTo>
                    <a:pt x="0" y="1117"/>
                    <a:pt x="0" y="1173"/>
                    <a:pt x="56" y="1201"/>
                  </a:cubicBezTo>
                  <a:cubicBezTo>
                    <a:pt x="196" y="1089"/>
                    <a:pt x="196" y="336"/>
                    <a:pt x="140" y="113"/>
                  </a:cubicBezTo>
                  <a:cubicBezTo>
                    <a:pt x="112" y="57"/>
                    <a:pt x="140" y="57"/>
                    <a:pt x="84" y="1"/>
                  </a:cubicBezTo>
                  <a:cubicBezTo>
                    <a:pt x="56" y="57"/>
                    <a:pt x="56" y="57"/>
                    <a:pt x="56" y="1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7"/>
            <p:cNvSpPr/>
            <p:nvPr/>
          </p:nvSpPr>
          <p:spPr>
            <a:xfrm flipH="1">
              <a:off x="945810" y="4041622"/>
              <a:ext cx="46312" cy="80452"/>
            </a:xfrm>
            <a:custGeom>
              <a:avLst/>
              <a:gdLst/>
              <a:ahLst/>
              <a:cxnLst/>
              <a:rect l="l" t="t" r="r" b="b"/>
              <a:pathLst>
                <a:path w="643" h="1117" extrusionOk="0">
                  <a:moveTo>
                    <a:pt x="85" y="1116"/>
                  </a:moveTo>
                  <a:cubicBezTo>
                    <a:pt x="252" y="1088"/>
                    <a:pt x="643" y="168"/>
                    <a:pt x="559" y="0"/>
                  </a:cubicBezTo>
                  <a:cubicBezTo>
                    <a:pt x="503" y="0"/>
                    <a:pt x="531" y="28"/>
                    <a:pt x="447" y="112"/>
                  </a:cubicBezTo>
                  <a:cubicBezTo>
                    <a:pt x="336" y="307"/>
                    <a:pt x="392" y="307"/>
                    <a:pt x="280" y="558"/>
                  </a:cubicBezTo>
                  <a:cubicBezTo>
                    <a:pt x="196" y="670"/>
                    <a:pt x="1" y="977"/>
                    <a:pt x="85" y="11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 flipH="1">
              <a:off x="2497109" y="2080352"/>
              <a:ext cx="24200" cy="84485"/>
            </a:xfrm>
            <a:custGeom>
              <a:avLst/>
              <a:gdLst/>
              <a:ahLst/>
              <a:cxnLst/>
              <a:rect l="l" t="t" r="r" b="b"/>
              <a:pathLst>
                <a:path w="336" h="1173" extrusionOk="0">
                  <a:moveTo>
                    <a:pt x="308" y="1173"/>
                  </a:moveTo>
                  <a:cubicBezTo>
                    <a:pt x="336" y="1089"/>
                    <a:pt x="280" y="671"/>
                    <a:pt x="224" y="531"/>
                  </a:cubicBezTo>
                  <a:cubicBezTo>
                    <a:pt x="224" y="419"/>
                    <a:pt x="196" y="308"/>
                    <a:pt x="168" y="252"/>
                  </a:cubicBezTo>
                  <a:cubicBezTo>
                    <a:pt x="140" y="113"/>
                    <a:pt x="85" y="29"/>
                    <a:pt x="29" y="1"/>
                  </a:cubicBezTo>
                  <a:cubicBezTo>
                    <a:pt x="1" y="57"/>
                    <a:pt x="85" y="475"/>
                    <a:pt x="140" y="587"/>
                  </a:cubicBezTo>
                  <a:cubicBezTo>
                    <a:pt x="168" y="754"/>
                    <a:pt x="168" y="1117"/>
                    <a:pt x="308" y="11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 flipH="1">
              <a:off x="2818635" y="3880860"/>
              <a:ext cx="54307" cy="68424"/>
            </a:xfrm>
            <a:custGeom>
              <a:avLst/>
              <a:gdLst/>
              <a:ahLst/>
              <a:cxnLst/>
              <a:rect l="l" t="t" r="r" b="b"/>
              <a:pathLst>
                <a:path w="754" h="950" extrusionOk="0">
                  <a:moveTo>
                    <a:pt x="56" y="949"/>
                  </a:moveTo>
                  <a:cubicBezTo>
                    <a:pt x="168" y="893"/>
                    <a:pt x="168" y="810"/>
                    <a:pt x="252" y="698"/>
                  </a:cubicBezTo>
                  <a:cubicBezTo>
                    <a:pt x="335" y="558"/>
                    <a:pt x="475" y="363"/>
                    <a:pt x="586" y="252"/>
                  </a:cubicBezTo>
                  <a:cubicBezTo>
                    <a:pt x="670" y="168"/>
                    <a:pt x="754" y="112"/>
                    <a:pt x="754" y="1"/>
                  </a:cubicBezTo>
                  <a:cubicBezTo>
                    <a:pt x="586" y="1"/>
                    <a:pt x="391" y="252"/>
                    <a:pt x="307" y="391"/>
                  </a:cubicBezTo>
                  <a:cubicBezTo>
                    <a:pt x="252" y="447"/>
                    <a:pt x="0" y="754"/>
                    <a:pt x="56" y="9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 flipH="1">
              <a:off x="1377823" y="1242472"/>
              <a:ext cx="34212" cy="84413"/>
            </a:xfrm>
            <a:custGeom>
              <a:avLst/>
              <a:gdLst/>
              <a:ahLst/>
              <a:cxnLst/>
              <a:rect l="l" t="t" r="r" b="b"/>
              <a:pathLst>
                <a:path w="475" h="1172" extrusionOk="0">
                  <a:moveTo>
                    <a:pt x="335" y="1172"/>
                  </a:moveTo>
                  <a:cubicBezTo>
                    <a:pt x="474" y="809"/>
                    <a:pt x="223" y="56"/>
                    <a:pt x="56" y="0"/>
                  </a:cubicBezTo>
                  <a:cubicBezTo>
                    <a:pt x="0" y="84"/>
                    <a:pt x="84" y="195"/>
                    <a:pt x="112" y="251"/>
                  </a:cubicBezTo>
                  <a:cubicBezTo>
                    <a:pt x="140" y="391"/>
                    <a:pt x="251" y="670"/>
                    <a:pt x="251" y="837"/>
                  </a:cubicBezTo>
                  <a:cubicBezTo>
                    <a:pt x="251" y="1060"/>
                    <a:pt x="223" y="1144"/>
                    <a:pt x="335" y="11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3049811" y="1847276"/>
              <a:ext cx="16134" cy="86502"/>
            </a:xfrm>
            <a:custGeom>
              <a:avLst/>
              <a:gdLst/>
              <a:ahLst/>
              <a:cxnLst/>
              <a:rect l="l" t="t" r="r" b="b"/>
              <a:pathLst>
                <a:path w="224" h="1201" extrusionOk="0">
                  <a:moveTo>
                    <a:pt x="112" y="1200"/>
                  </a:moveTo>
                  <a:cubicBezTo>
                    <a:pt x="224" y="1089"/>
                    <a:pt x="140" y="335"/>
                    <a:pt x="112" y="168"/>
                  </a:cubicBezTo>
                  <a:cubicBezTo>
                    <a:pt x="112" y="84"/>
                    <a:pt x="28" y="1"/>
                    <a:pt x="0" y="84"/>
                  </a:cubicBezTo>
                  <a:lnTo>
                    <a:pt x="28" y="782"/>
                  </a:lnTo>
                  <a:lnTo>
                    <a:pt x="28" y="1033"/>
                  </a:lnTo>
                  <a:cubicBezTo>
                    <a:pt x="28" y="1117"/>
                    <a:pt x="28" y="1172"/>
                    <a:pt x="112" y="1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7"/>
            <p:cNvSpPr/>
            <p:nvPr/>
          </p:nvSpPr>
          <p:spPr>
            <a:xfrm flipH="1">
              <a:off x="2310202" y="3798462"/>
              <a:ext cx="56324" cy="64390"/>
            </a:xfrm>
            <a:custGeom>
              <a:avLst/>
              <a:gdLst/>
              <a:ahLst/>
              <a:cxnLst/>
              <a:rect l="l" t="t" r="r" b="b"/>
              <a:pathLst>
                <a:path w="782" h="894" extrusionOk="0">
                  <a:moveTo>
                    <a:pt x="781" y="29"/>
                  </a:moveTo>
                  <a:cubicBezTo>
                    <a:pt x="670" y="1"/>
                    <a:pt x="446" y="308"/>
                    <a:pt x="391" y="447"/>
                  </a:cubicBezTo>
                  <a:cubicBezTo>
                    <a:pt x="335" y="503"/>
                    <a:pt x="279" y="587"/>
                    <a:pt x="223" y="670"/>
                  </a:cubicBezTo>
                  <a:cubicBezTo>
                    <a:pt x="195" y="698"/>
                    <a:pt x="0" y="838"/>
                    <a:pt x="56" y="866"/>
                  </a:cubicBezTo>
                  <a:cubicBezTo>
                    <a:pt x="84" y="893"/>
                    <a:pt x="279" y="754"/>
                    <a:pt x="279" y="754"/>
                  </a:cubicBezTo>
                  <a:cubicBezTo>
                    <a:pt x="363" y="614"/>
                    <a:pt x="781" y="140"/>
                    <a:pt x="781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7"/>
            <p:cNvSpPr/>
            <p:nvPr/>
          </p:nvSpPr>
          <p:spPr>
            <a:xfrm flipH="1">
              <a:off x="2479032" y="2651087"/>
              <a:ext cx="82469" cy="22184"/>
            </a:xfrm>
            <a:custGeom>
              <a:avLst/>
              <a:gdLst/>
              <a:ahLst/>
              <a:cxnLst/>
              <a:rect l="l" t="t" r="r" b="b"/>
              <a:pathLst>
                <a:path w="1145" h="308" extrusionOk="0">
                  <a:moveTo>
                    <a:pt x="1" y="307"/>
                  </a:moveTo>
                  <a:cubicBezTo>
                    <a:pt x="85" y="307"/>
                    <a:pt x="336" y="168"/>
                    <a:pt x="503" y="168"/>
                  </a:cubicBezTo>
                  <a:cubicBezTo>
                    <a:pt x="670" y="140"/>
                    <a:pt x="866" y="168"/>
                    <a:pt x="1033" y="140"/>
                  </a:cubicBezTo>
                  <a:cubicBezTo>
                    <a:pt x="1145" y="140"/>
                    <a:pt x="1145" y="140"/>
                    <a:pt x="1145" y="56"/>
                  </a:cubicBezTo>
                  <a:cubicBezTo>
                    <a:pt x="977" y="0"/>
                    <a:pt x="475" y="0"/>
                    <a:pt x="196" y="140"/>
                  </a:cubicBezTo>
                  <a:cubicBezTo>
                    <a:pt x="140" y="168"/>
                    <a:pt x="29" y="196"/>
                    <a:pt x="1" y="3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 flipH="1">
              <a:off x="1466271" y="3687974"/>
              <a:ext cx="40262" cy="74402"/>
            </a:xfrm>
            <a:custGeom>
              <a:avLst/>
              <a:gdLst/>
              <a:ahLst/>
              <a:cxnLst/>
              <a:rect l="l" t="t" r="r" b="b"/>
              <a:pathLst>
                <a:path w="559" h="1033" extrusionOk="0">
                  <a:moveTo>
                    <a:pt x="419" y="1032"/>
                  </a:moveTo>
                  <a:cubicBezTo>
                    <a:pt x="559" y="837"/>
                    <a:pt x="196" y="0"/>
                    <a:pt x="29" y="0"/>
                  </a:cubicBezTo>
                  <a:cubicBezTo>
                    <a:pt x="1" y="112"/>
                    <a:pt x="196" y="391"/>
                    <a:pt x="252" y="474"/>
                  </a:cubicBezTo>
                  <a:cubicBezTo>
                    <a:pt x="280" y="586"/>
                    <a:pt x="308" y="670"/>
                    <a:pt x="308" y="753"/>
                  </a:cubicBezTo>
                  <a:cubicBezTo>
                    <a:pt x="308" y="893"/>
                    <a:pt x="308" y="1032"/>
                    <a:pt x="419" y="10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 flipH="1">
              <a:off x="990033" y="4515842"/>
              <a:ext cx="18150" cy="76419"/>
            </a:xfrm>
            <a:custGeom>
              <a:avLst/>
              <a:gdLst/>
              <a:ahLst/>
              <a:cxnLst/>
              <a:rect l="l" t="t" r="r" b="b"/>
              <a:pathLst>
                <a:path w="252" h="1061" extrusionOk="0">
                  <a:moveTo>
                    <a:pt x="57" y="1061"/>
                  </a:moveTo>
                  <a:cubicBezTo>
                    <a:pt x="224" y="1061"/>
                    <a:pt x="252" y="531"/>
                    <a:pt x="168" y="224"/>
                  </a:cubicBezTo>
                  <a:cubicBezTo>
                    <a:pt x="84" y="56"/>
                    <a:pt x="112" y="1"/>
                    <a:pt x="1" y="1"/>
                  </a:cubicBezTo>
                  <a:lnTo>
                    <a:pt x="1" y="112"/>
                  </a:lnTo>
                  <a:cubicBezTo>
                    <a:pt x="1" y="224"/>
                    <a:pt x="84" y="419"/>
                    <a:pt x="112" y="614"/>
                  </a:cubicBezTo>
                  <a:cubicBezTo>
                    <a:pt x="112" y="782"/>
                    <a:pt x="84" y="893"/>
                    <a:pt x="84" y="977"/>
                  </a:cubicBezTo>
                  <a:lnTo>
                    <a:pt x="84" y="10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 flipH="1">
              <a:off x="1134663" y="4184306"/>
              <a:ext cx="70440" cy="40262"/>
            </a:xfrm>
            <a:custGeom>
              <a:avLst/>
              <a:gdLst/>
              <a:ahLst/>
              <a:cxnLst/>
              <a:rect l="l" t="t" r="r" b="b"/>
              <a:pathLst>
                <a:path w="978" h="559" extrusionOk="0">
                  <a:moveTo>
                    <a:pt x="1" y="558"/>
                  </a:moveTo>
                  <a:cubicBezTo>
                    <a:pt x="140" y="558"/>
                    <a:pt x="614" y="279"/>
                    <a:pt x="810" y="168"/>
                  </a:cubicBezTo>
                  <a:cubicBezTo>
                    <a:pt x="893" y="112"/>
                    <a:pt x="977" y="84"/>
                    <a:pt x="977" y="0"/>
                  </a:cubicBezTo>
                  <a:cubicBezTo>
                    <a:pt x="866" y="0"/>
                    <a:pt x="335" y="279"/>
                    <a:pt x="196" y="391"/>
                  </a:cubicBezTo>
                  <a:cubicBezTo>
                    <a:pt x="112" y="419"/>
                    <a:pt x="29" y="475"/>
                    <a:pt x="1" y="5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 flipH="1">
              <a:off x="2020873" y="2192929"/>
              <a:ext cx="78435" cy="20167"/>
            </a:xfrm>
            <a:custGeom>
              <a:avLst/>
              <a:gdLst/>
              <a:ahLst/>
              <a:cxnLst/>
              <a:rect l="l" t="t" r="r" b="b"/>
              <a:pathLst>
                <a:path w="1089" h="280" extrusionOk="0">
                  <a:moveTo>
                    <a:pt x="1" y="251"/>
                  </a:moveTo>
                  <a:cubicBezTo>
                    <a:pt x="140" y="279"/>
                    <a:pt x="419" y="251"/>
                    <a:pt x="586" y="223"/>
                  </a:cubicBezTo>
                  <a:cubicBezTo>
                    <a:pt x="726" y="223"/>
                    <a:pt x="1089" y="223"/>
                    <a:pt x="1089" y="84"/>
                  </a:cubicBezTo>
                  <a:cubicBezTo>
                    <a:pt x="977" y="0"/>
                    <a:pt x="280" y="112"/>
                    <a:pt x="112" y="140"/>
                  </a:cubicBezTo>
                  <a:cubicBezTo>
                    <a:pt x="1" y="223"/>
                    <a:pt x="29" y="168"/>
                    <a:pt x="1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 flipH="1">
              <a:off x="1558681" y="1807085"/>
              <a:ext cx="66407" cy="34212"/>
            </a:xfrm>
            <a:custGeom>
              <a:avLst/>
              <a:gdLst/>
              <a:ahLst/>
              <a:cxnLst/>
              <a:rect l="l" t="t" r="r" b="b"/>
              <a:pathLst>
                <a:path w="922" h="475" extrusionOk="0">
                  <a:moveTo>
                    <a:pt x="531" y="475"/>
                  </a:moveTo>
                  <a:cubicBezTo>
                    <a:pt x="670" y="475"/>
                    <a:pt x="866" y="475"/>
                    <a:pt x="921" y="335"/>
                  </a:cubicBezTo>
                  <a:cubicBezTo>
                    <a:pt x="782" y="335"/>
                    <a:pt x="308" y="419"/>
                    <a:pt x="168" y="224"/>
                  </a:cubicBezTo>
                  <a:cubicBezTo>
                    <a:pt x="112" y="168"/>
                    <a:pt x="140" y="84"/>
                    <a:pt x="140" y="1"/>
                  </a:cubicBezTo>
                  <a:cubicBezTo>
                    <a:pt x="84" y="1"/>
                    <a:pt x="29" y="29"/>
                    <a:pt x="1" y="168"/>
                  </a:cubicBezTo>
                  <a:cubicBezTo>
                    <a:pt x="1" y="280"/>
                    <a:pt x="29" y="308"/>
                    <a:pt x="112" y="363"/>
                  </a:cubicBezTo>
                  <a:cubicBezTo>
                    <a:pt x="224" y="419"/>
                    <a:pt x="391" y="475"/>
                    <a:pt x="531" y="4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 flipH="1">
              <a:off x="1333599" y="1803052"/>
              <a:ext cx="78435" cy="26217"/>
            </a:xfrm>
            <a:custGeom>
              <a:avLst/>
              <a:gdLst/>
              <a:ahLst/>
              <a:cxnLst/>
              <a:rect l="l" t="t" r="r" b="b"/>
              <a:pathLst>
                <a:path w="1089" h="364" extrusionOk="0">
                  <a:moveTo>
                    <a:pt x="0" y="196"/>
                  </a:moveTo>
                  <a:cubicBezTo>
                    <a:pt x="84" y="280"/>
                    <a:pt x="1060" y="364"/>
                    <a:pt x="1088" y="1"/>
                  </a:cubicBezTo>
                  <a:cubicBezTo>
                    <a:pt x="921" y="57"/>
                    <a:pt x="837" y="140"/>
                    <a:pt x="614" y="140"/>
                  </a:cubicBezTo>
                  <a:cubicBezTo>
                    <a:pt x="474" y="140"/>
                    <a:pt x="112" y="112"/>
                    <a:pt x="0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 flipH="1">
              <a:off x="1645112" y="818455"/>
              <a:ext cx="40262" cy="76419"/>
            </a:xfrm>
            <a:custGeom>
              <a:avLst/>
              <a:gdLst/>
              <a:ahLst/>
              <a:cxnLst/>
              <a:rect l="l" t="t" r="r" b="b"/>
              <a:pathLst>
                <a:path w="559" h="1061" extrusionOk="0">
                  <a:moveTo>
                    <a:pt x="391" y="1060"/>
                  </a:moveTo>
                  <a:cubicBezTo>
                    <a:pt x="447" y="1033"/>
                    <a:pt x="419" y="1033"/>
                    <a:pt x="447" y="949"/>
                  </a:cubicBezTo>
                  <a:cubicBezTo>
                    <a:pt x="559" y="642"/>
                    <a:pt x="364" y="502"/>
                    <a:pt x="280" y="391"/>
                  </a:cubicBezTo>
                  <a:cubicBezTo>
                    <a:pt x="252" y="335"/>
                    <a:pt x="224" y="279"/>
                    <a:pt x="168" y="223"/>
                  </a:cubicBezTo>
                  <a:cubicBezTo>
                    <a:pt x="140" y="112"/>
                    <a:pt x="168" y="56"/>
                    <a:pt x="85" y="0"/>
                  </a:cubicBezTo>
                  <a:cubicBezTo>
                    <a:pt x="1" y="196"/>
                    <a:pt x="140" y="419"/>
                    <a:pt x="224" y="502"/>
                  </a:cubicBezTo>
                  <a:cubicBezTo>
                    <a:pt x="447" y="781"/>
                    <a:pt x="280" y="781"/>
                    <a:pt x="391" y="10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 flipH="1">
              <a:off x="1695314" y="3617605"/>
              <a:ext cx="14117" cy="80452"/>
            </a:xfrm>
            <a:custGeom>
              <a:avLst/>
              <a:gdLst/>
              <a:ahLst/>
              <a:cxnLst/>
              <a:rect l="l" t="t" r="r" b="b"/>
              <a:pathLst>
                <a:path w="196" h="1117" extrusionOk="0">
                  <a:moveTo>
                    <a:pt x="0" y="336"/>
                  </a:moveTo>
                  <a:cubicBezTo>
                    <a:pt x="0" y="475"/>
                    <a:pt x="28" y="1033"/>
                    <a:pt x="140" y="1117"/>
                  </a:cubicBezTo>
                  <a:cubicBezTo>
                    <a:pt x="195" y="977"/>
                    <a:pt x="140" y="642"/>
                    <a:pt x="84" y="475"/>
                  </a:cubicBezTo>
                  <a:cubicBezTo>
                    <a:pt x="84" y="336"/>
                    <a:pt x="84" y="84"/>
                    <a:pt x="28" y="1"/>
                  </a:cubicBezTo>
                  <a:cubicBezTo>
                    <a:pt x="0" y="57"/>
                    <a:pt x="0" y="252"/>
                    <a:pt x="0" y="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 flipH="1">
              <a:off x="2388567" y="3259923"/>
              <a:ext cx="74474" cy="36229"/>
            </a:xfrm>
            <a:custGeom>
              <a:avLst/>
              <a:gdLst/>
              <a:ahLst/>
              <a:cxnLst/>
              <a:rect l="l" t="t" r="r" b="b"/>
              <a:pathLst>
                <a:path w="1034" h="503" extrusionOk="0">
                  <a:moveTo>
                    <a:pt x="1" y="419"/>
                  </a:moveTo>
                  <a:cubicBezTo>
                    <a:pt x="57" y="503"/>
                    <a:pt x="475" y="363"/>
                    <a:pt x="587" y="308"/>
                  </a:cubicBezTo>
                  <a:cubicBezTo>
                    <a:pt x="698" y="280"/>
                    <a:pt x="1005" y="112"/>
                    <a:pt x="1033" y="1"/>
                  </a:cubicBezTo>
                  <a:cubicBezTo>
                    <a:pt x="922" y="1"/>
                    <a:pt x="615" y="168"/>
                    <a:pt x="503" y="224"/>
                  </a:cubicBezTo>
                  <a:cubicBezTo>
                    <a:pt x="336" y="252"/>
                    <a:pt x="85" y="280"/>
                    <a:pt x="1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 flipH="1">
              <a:off x="2332314" y="2574739"/>
              <a:ext cx="56324" cy="76419"/>
            </a:xfrm>
            <a:custGeom>
              <a:avLst/>
              <a:gdLst/>
              <a:ahLst/>
              <a:cxnLst/>
              <a:rect l="l" t="t" r="r" b="b"/>
              <a:pathLst>
                <a:path w="782" h="1061" extrusionOk="0">
                  <a:moveTo>
                    <a:pt x="0" y="223"/>
                  </a:moveTo>
                  <a:cubicBezTo>
                    <a:pt x="84" y="363"/>
                    <a:pt x="195" y="223"/>
                    <a:pt x="419" y="558"/>
                  </a:cubicBezTo>
                  <a:cubicBezTo>
                    <a:pt x="447" y="586"/>
                    <a:pt x="698" y="1060"/>
                    <a:pt x="726" y="949"/>
                  </a:cubicBezTo>
                  <a:cubicBezTo>
                    <a:pt x="781" y="921"/>
                    <a:pt x="363" y="0"/>
                    <a:pt x="0" y="2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 flipH="1">
              <a:off x="1347716" y="3495016"/>
              <a:ext cx="50273" cy="56396"/>
            </a:xfrm>
            <a:custGeom>
              <a:avLst/>
              <a:gdLst/>
              <a:ahLst/>
              <a:cxnLst/>
              <a:rect l="l" t="t" r="r" b="b"/>
              <a:pathLst>
                <a:path w="698" h="783" extrusionOk="0">
                  <a:moveTo>
                    <a:pt x="0" y="782"/>
                  </a:moveTo>
                  <a:cubicBezTo>
                    <a:pt x="168" y="782"/>
                    <a:pt x="335" y="698"/>
                    <a:pt x="447" y="615"/>
                  </a:cubicBezTo>
                  <a:cubicBezTo>
                    <a:pt x="642" y="475"/>
                    <a:pt x="698" y="364"/>
                    <a:pt x="698" y="85"/>
                  </a:cubicBezTo>
                  <a:cubicBezTo>
                    <a:pt x="698" y="29"/>
                    <a:pt x="698" y="29"/>
                    <a:pt x="642" y="1"/>
                  </a:cubicBezTo>
                  <a:cubicBezTo>
                    <a:pt x="586" y="29"/>
                    <a:pt x="614" y="140"/>
                    <a:pt x="586" y="280"/>
                  </a:cubicBezTo>
                  <a:cubicBezTo>
                    <a:pt x="558" y="364"/>
                    <a:pt x="475" y="419"/>
                    <a:pt x="447" y="475"/>
                  </a:cubicBezTo>
                  <a:cubicBezTo>
                    <a:pt x="196" y="698"/>
                    <a:pt x="28" y="643"/>
                    <a:pt x="0" y="7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7"/>
            <p:cNvSpPr/>
            <p:nvPr/>
          </p:nvSpPr>
          <p:spPr>
            <a:xfrm flipH="1">
              <a:off x="2388567" y="2795787"/>
              <a:ext cx="72457" cy="38245"/>
            </a:xfrm>
            <a:custGeom>
              <a:avLst/>
              <a:gdLst/>
              <a:ahLst/>
              <a:cxnLst/>
              <a:rect l="l" t="t" r="r" b="b"/>
              <a:pathLst>
                <a:path w="1006" h="531" extrusionOk="0">
                  <a:moveTo>
                    <a:pt x="1" y="502"/>
                  </a:moveTo>
                  <a:cubicBezTo>
                    <a:pt x="140" y="530"/>
                    <a:pt x="363" y="418"/>
                    <a:pt x="503" y="363"/>
                  </a:cubicBezTo>
                  <a:cubicBezTo>
                    <a:pt x="698" y="279"/>
                    <a:pt x="977" y="223"/>
                    <a:pt x="1005" y="139"/>
                  </a:cubicBezTo>
                  <a:cubicBezTo>
                    <a:pt x="866" y="0"/>
                    <a:pt x="391" y="279"/>
                    <a:pt x="252" y="363"/>
                  </a:cubicBezTo>
                  <a:cubicBezTo>
                    <a:pt x="112" y="391"/>
                    <a:pt x="1" y="391"/>
                    <a:pt x="1" y="5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7"/>
            <p:cNvSpPr/>
            <p:nvPr/>
          </p:nvSpPr>
          <p:spPr>
            <a:xfrm flipH="1">
              <a:off x="1146763" y="4055668"/>
              <a:ext cx="70368" cy="30250"/>
            </a:xfrm>
            <a:custGeom>
              <a:avLst/>
              <a:gdLst/>
              <a:ahLst/>
              <a:cxnLst/>
              <a:rect l="l" t="t" r="r" b="b"/>
              <a:pathLst>
                <a:path w="977" h="420" extrusionOk="0">
                  <a:moveTo>
                    <a:pt x="0" y="419"/>
                  </a:moveTo>
                  <a:cubicBezTo>
                    <a:pt x="84" y="419"/>
                    <a:pt x="502" y="419"/>
                    <a:pt x="614" y="391"/>
                  </a:cubicBezTo>
                  <a:cubicBezTo>
                    <a:pt x="809" y="363"/>
                    <a:pt x="977" y="224"/>
                    <a:pt x="893" y="1"/>
                  </a:cubicBezTo>
                  <a:cubicBezTo>
                    <a:pt x="754" y="57"/>
                    <a:pt x="893" y="224"/>
                    <a:pt x="502" y="280"/>
                  </a:cubicBezTo>
                  <a:cubicBezTo>
                    <a:pt x="223" y="336"/>
                    <a:pt x="28" y="308"/>
                    <a:pt x="0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7"/>
            <p:cNvSpPr/>
            <p:nvPr/>
          </p:nvSpPr>
          <p:spPr>
            <a:xfrm flipH="1">
              <a:off x="1062349" y="2004004"/>
              <a:ext cx="74402" cy="20167"/>
            </a:xfrm>
            <a:custGeom>
              <a:avLst/>
              <a:gdLst/>
              <a:ahLst/>
              <a:cxnLst/>
              <a:rect l="l" t="t" r="r" b="b"/>
              <a:pathLst>
                <a:path w="1033" h="280" extrusionOk="0">
                  <a:moveTo>
                    <a:pt x="0" y="57"/>
                  </a:moveTo>
                  <a:cubicBezTo>
                    <a:pt x="0" y="224"/>
                    <a:pt x="586" y="280"/>
                    <a:pt x="726" y="280"/>
                  </a:cubicBezTo>
                  <a:lnTo>
                    <a:pt x="1005" y="280"/>
                  </a:lnTo>
                  <a:cubicBezTo>
                    <a:pt x="1033" y="280"/>
                    <a:pt x="1005" y="280"/>
                    <a:pt x="1033" y="252"/>
                  </a:cubicBezTo>
                  <a:cubicBezTo>
                    <a:pt x="949" y="140"/>
                    <a:pt x="614" y="140"/>
                    <a:pt x="502" y="140"/>
                  </a:cubicBezTo>
                  <a:cubicBezTo>
                    <a:pt x="419" y="112"/>
                    <a:pt x="56" y="1"/>
                    <a:pt x="0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7"/>
            <p:cNvSpPr/>
            <p:nvPr/>
          </p:nvSpPr>
          <p:spPr>
            <a:xfrm flipH="1">
              <a:off x="2513171" y="2078407"/>
              <a:ext cx="28234" cy="72385"/>
            </a:xfrm>
            <a:custGeom>
              <a:avLst/>
              <a:gdLst/>
              <a:ahLst/>
              <a:cxnLst/>
              <a:rect l="l" t="t" r="r" b="b"/>
              <a:pathLst>
                <a:path w="392" h="1005" extrusionOk="0">
                  <a:moveTo>
                    <a:pt x="336" y="1004"/>
                  </a:moveTo>
                  <a:cubicBezTo>
                    <a:pt x="391" y="837"/>
                    <a:pt x="252" y="502"/>
                    <a:pt x="168" y="223"/>
                  </a:cubicBezTo>
                  <a:cubicBezTo>
                    <a:pt x="168" y="140"/>
                    <a:pt x="168" y="28"/>
                    <a:pt x="57" y="0"/>
                  </a:cubicBezTo>
                  <a:cubicBezTo>
                    <a:pt x="1" y="195"/>
                    <a:pt x="140" y="642"/>
                    <a:pt x="252" y="893"/>
                  </a:cubicBezTo>
                  <a:cubicBezTo>
                    <a:pt x="280" y="976"/>
                    <a:pt x="280" y="976"/>
                    <a:pt x="336" y="10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7"/>
            <p:cNvSpPr/>
            <p:nvPr/>
          </p:nvSpPr>
          <p:spPr>
            <a:xfrm flipH="1">
              <a:off x="2591537" y="1682480"/>
              <a:ext cx="72457" cy="24200"/>
            </a:xfrm>
            <a:custGeom>
              <a:avLst/>
              <a:gdLst/>
              <a:ahLst/>
              <a:cxnLst/>
              <a:rect l="l" t="t" r="r" b="b"/>
              <a:pathLst>
                <a:path w="1006" h="336" extrusionOk="0">
                  <a:moveTo>
                    <a:pt x="1" y="57"/>
                  </a:moveTo>
                  <a:cubicBezTo>
                    <a:pt x="1" y="140"/>
                    <a:pt x="140" y="196"/>
                    <a:pt x="308" y="224"/>
                  </a:cubicBezTo>
                  <a:cubicBezTo>
                    <a:pt x="419" y="252"/>
                    <a:pt x="782" y="336"/>
                    <a:pt x="922" y="280"/>
                  </a:cubicBezTo>
                  <a:cubicBezTo>
                    <a:pt x="1005" y="252"/>
                    <a:pt x="1005" y="280"/>
                    <a:pt x="1005" y="224"/>
                  </a:cubicBezTo>
                  <a:cubicBezTo>
                    <a:pt x="977" y="224"/>
                    <a:pt x="587" y="196"/>
                    <a:pt x="475" y="140"/>
                  </a:cubicBezTo>
                  <a:cubicBezTo>
                    <a:pt x="364" y="113"/>
                    <a:pt x="29" y="1"/>
                    <a:pt x="1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7"/>
            <p:cNvSpPr/>
            <p:nvPr/>
          </p:nvSpPr>
          <p:spPr>
            <a:xfrm flipH="1">
              <a:off x="1803858" y="601440"/>
              <a:ext cx="66335" cy="42279"/>
            </a:xfrm>
            <a:custGeom>
              <a:avLst/>
              <a:gdLst/>
              <a:ahLst/>
              <a:cxnLst/>
              <a:rect l="l" t="t" r="r" b="b"/>
              <a:pathLst>
                <a:path w="921" h="587" extrusionOk="0">
                  <a:moveTo>
                    <a:pt x="0" y="56"/>
                  </a:moveTo>
                  <a:cubicBezTo>
                    <a:pt x="0" y="168"/>
                    <a:pt x="0" y="84"/>
                    <a:pt x="195" y="195"/>
                  </a:cubicBezTo>
                  <a:lnTo>
                    <a:pt x="642" y="447"/>
                  </a:lnTo>
                  <a:cubicBezTo>
                    <a:pt x="725" y="474"/>
                    <a:pt x="865" y="586"/>
                    <a:pt x="893" y="502"/>
                  </a:cubicBezTo>
                  <a:cubicBezTo>
                    <a:pt x="921" y="447"/>
                    <a:pt x="586" y="279"/>
                    <a:pt x="502" y="223"/>
                  </a:cubicBezTo>
                  <a:cubicBezTo>
                    <a:pt x="419" y="195"/>
                    <a:pt x="140" y="0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7"/>
            <p:cNvSpPr/>
            <p:nvPr/>
          </p:nvSpPr>
          <p:spPr>
            <a:xfrm flipH="1">
              <a:off x="2069059" y="2735501"/>
              <a:ext cx="70440" cy="36229"/>
            </a:xfrm>
            <a:custGeom>
              <a:avLst/>
              <a:gdLst/>
              <a:ahLst/>
              <a:cxnLst/>
              <a:rect l="l" t="t" r="r" b="b"/>
              <a:pathLst>
                <a:path w="978" h="503" extrusionOk="0">
                  <a:moveTo>
                    <a:pt x="1" y="112"/>
                  </a:moveTo>
                  <a:cubicBezTo>
                    <a:pt x="29" y="223"/>
                    <a:pt x="140" y="223"/>
                    <a:pt x="252" y="251"/>
                  </a:cubicBezTo>
                  <a:cubicBezTo>
                    <a:pt x="447" y="363"/>
                    <a:pt x="614" y="502"/>
                    <a:pt x="810" y="446"/>
                  </a:cubicBezTo>
                  <a:cubicBezTo>
                    <a:pt x="893" y="419"/>
                    <a:pt x="977" y="363"/>
                    <a:pt x="949" y="251"/>
                  </a:cubicBezTo>
                  <a:cubicBezTo>
                    <a:pt x="838" y="251"/>
                    <a:pt x="866" y="363"/>
                    <a:pt x="726" y="363"/>
                  </a:cubicBezTo>
                  <a:cubicBezTo>
                    <a:pt x="531" y="307"/>
                    <a:pt x="140" y="0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3102030" y="1780940"/>
              <a:ext cx="46312" cy="76491"/>
            </a:xfrm>
            <a:custGeom>
              <a:avLst/>
              <a:gdLst/>
              <a:ahLst/>
              <a:cxnLst/>
              <a:rect l="l" t="t" r="r" b="b"/>
              <a:pathLst>
                <a:path w="643" h="1062" extrusionOk="0">
                  <a:moveTo>
                    <a:pt x="419" y="950"/>
                  </a:moveTo>
                  <a:cubicBezTo>
                    <a:pt x="642" y="866"/>
                    <a:pt x="224" y="29"/>
                    <a:pt x="1" y="1"/>
                  </a:cubicBezTo>
                  <a:cubicBezTo>
                    <a:pt x="1" y="113"/>
                    <a:pt x="84" y="140"/>
                    <a:pt x="112" y="224"/>
                  </a:cubicBezTo>
                  <a:cubicBezTo>
                    <a:pt x="140" y="280"/>
                    <a:pt x="196" y="364"/>
                    <a:pt x="252" y="419"/>
                  </a:cubicBezTo>
                  <a:cubicBezTo>
                    <a:pt x="363" y="698"/>
                    <a:pt x="391" y="866"/>
                    <a:pt x="419" y="950"/>
                  </a:cubicBezTo>
                  <a:cubicBezTo>
                    <a:pt x="475" y="1061"/>
                    <a:pt x="391" y="922"/>
                    <a:pt x="419" y="9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7"/>
            <p:cNvSpPr/>
            <p:nvPr/>
          </p:nvSpPr>
          <p:spPr>
            <a:xfrm flipH="1">
              <a:off x="1956553" y="2458129"/>
              <a:ext cx="60357" cy="56396"/>
            </a:xfrm>
            <a:custGeom>
              <a:avLst/>
              <a:gdLst/>
              <a:ahLst/>
              <a:cxnLst/>
              <a:rect l="l" t="t" r="r" b="b"/>
              <a:pathLst>
                <a:path w="838" h="783" extrusionOk="0">
                  <a:moveTo>
                    <a:pt x="837" y="754"/>
                  </a:moveTo>
                  <a:lnTo>
                    <a:pt x="837" y="726"/>
                  </a:lnTo>
                  <a:cubicBezTo>
                    <a:pt x="837" y="671"/>
                    <a:pt x="726" y="587"/>
                    <a:pt x="698" y="587"/>
                  </a:cubicBezTo>
                  <a:cubicBezTo>
                    <a:pt x="558" y="447"/>
                    <a:pt x="363" y="252"/>
                    <a:pt x="224" y="113"/>
                  </a:cubicBezTo>
                  <a:cubicBezTo>
                    <a:pt x="168" y="57"/>
                    <a:pt x="168" y="57"/>
                    <a:pt x="112" y="1"/>
                  </a:cubicBezTo>
                  <a:cubicBezTo>
                    <a:pt x="0" y="196"/>
                    <a:pt x="698" y="782"/>
                    <a:pt x="837" y="7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7"/>
            <p:cNvSpPr/>
            <p:nvPr/>
          </p:nvSpPr>
          <p:spPr>
            <a:xfrm flipH="1">
              <a:off x="2199714" y="4260654"/>
              <a:ext cx="40262" cy="68352"/>
            </a:xfrm>
            <a:custGeom>
              <a:avLst/>
              <a:gdLst/>
              <a:ahLst/>
              <a:cxnLst/>
              <a:rect l="l" t="t" r="r" b="b"/>
              <a:pathLst>
                <a:path w="559" h="949" extrusionOk="0">
                  <a:moveTo>
                    <a:pt x="1" y="949"/>
                  </a:moveTo>
                  <a:cubicBezTo>
                    <a:pt x="112" y="893"/>
                    <a:pt x="196" y="670"/>
                    <a:pt x="308" y="531"/>
                  </a:cubicBezTo>
                  <a:cubicBezTo>
                    <a:pt x="335" y="419"/>
                    <a:pt x="559" y="56"/>
                    <a:pt x="335" y="0"/>
                  </a:cubicBezTo>
                  <a:cubicBezTo>
                    <a:pt x="308" y="56"/>
                    <a:pt x="335" y="112"/>
                    <a:pt x="168" y="447"/>
                  </a:cubicBezTo>
                  <a:lnTo>
                    <a:pt x="56" y="6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7"/>
            <p:cNvSpPr/>
            <p:nvPr/>
          </p:nvSpPr>
          <p:spPr>
            <a:xfrm flipH="1">
              <a:off x="2460952" y="2084385"/>
              <a:ext cx="28162" cy="68424"/>
            </a:xfrm>
            <a:custGeom>
              <a:avLst/>
              <a:gdLst/>
              <a:ahLst/>
              <a:cxnLst/>
              <a:rect l="l" t="t" r="r" b="b"/>
              <a:pathLst>
                <a:path w="391" h="950" extrusionOk="0">
                  <a:moveTo>
                    <a:pt x="279" y="949"/>
                  </a:moveTo>
                  <a:cubicBezTo>
                    <a:pt x="391" y="838"/>
                    <a:pt x="251" y="531"/>
                    <a:pt x="195" y="391"/>
                  </a:cubicBezTo>
                  <a:lnTo>
                    <a:pt x="140" y="84"/>
                  </a:lnTo>
                  <a:cubicBezTo>
                    <a:pt x="112" y="1"/>
                    <a:pt x="140" y="1"/>
                    <a:pt x="28" y="1"/>
                  </a:cubicBezTo>
                  <a:cubicBezTo>
                    <a:pt x="0" y="112"/>
                    <a:pt x="56" y="391"/>
                    <a:pt x="112" y="503"/>
                  </a:cubicBezTo>
                  <a:cubicBezTo>
                    <a:pt x="140" y="615"/>
                    <a:pt x="195" y="921"/>
                    <a:pt x="279" y="9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7"/>
            <p:cNvSpPr/>
            <p:nvPr/>
          </p:nvSpPr>
          <p:spPr>
            <a:xfrm flipH="1">
              <a:off x="1789741" y="3595493"/>
              <a:ext cx="50345" cy="60357"/>
            </a:xfrm>
            <a:custGeom>
              <a:avLst/>
              <a:gdLst/>
              <a:ahLst/>
              <a:cxnLst/>
              <a:rect l="l" t="t" r="r" b="b"/>
              <a:pathLst>
                <a:path w="699" h="838" extrusionOk="0">
                  <a:moveTo>
                    <a:pt x="1" y="838"/>
                  </a:moveTo>
                  <a:cubicBezTo>
                    <a:pt x="56" y="838"/>
                    <a:pt x="56" y="782"/>
                    <a:pt x="84" y="754"/>
                  </a:cubicBezTo>
                  <a:cubicBezTo>
                    <a:pt x="196" y="643"/>
                    <a:pt x="698" y="85"/>
                    <a:pt x="698" y="1"/>
                  </a:cubicBezTo>
                  <a:cubicBezTo>
                    <a:pt x="586" y="1"/>
                    <a:pt x="363" y="280"/>
                    <a:pt x="307" y="336"/>
                  </a:cubicBezTo>
                  <a:cubicBezTo>
                    <a:pt x="224" y="419"/>
                    <a:pt x="196" y="475"/>
                    <a:pt x="140" y="559"/>
                  </a:cubicBezTo>
                  <a:cubicBezTo>
                    <a:pt x="56" y="643"/>
                    <a:pt x="1" y="698"/>
                    <a:pt x="1" y="8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7"/>
            <p:cNvSpPr/>
            <p:nvPr/>
          </p:nvSpPr>
          <p:spPr>
            <a:xfrm flipH="1">
              <a:off x="1472249" y="2024100"/>
              <a:ext cx="44295" cy="50345"/>
            </a:xfrm>
            <a:custGeom>
              <a:avLst/>
              <a:gdLst/>
              <a:ahLst/>
              <a:cxnLst/>
              <a:rect l="l" t="t" r="r" b="b"/>
              <a:pathLst>
                <a:path w="615" h="699" extrusionOk="0">
                  <a:moveTo>
                    <a:pt x="447" y="57"/>
                  </a:moveTo>
                  <a:cubicBezTo>
                    <a:pt x="419" y="196"/>
                    <a:pt x="586" y="252"/>
                    <a:pt x="335" y="419"/>
                  </a:cubicBezTo>
                  <a:cubicBezTo>
                    <a:pt x="251" y="503"/>
                    <a:pt x="28" y="531"/>
                    <a:pt x="0" y="642"/>
                  </a:cubicBezTo>
                  <a:cubicBezTo>
                    <a:pt x="28" y="698"/>
                    <a:pt x="56" y="698"/>
                    <a:pt x="251" y="615"/>
                  </a:cubicBezTo>
                  <a:cubicBezTo>
                    <a:pt x="419" y="531"/>
                    <a:pt x="614" y="419"/>
                    <a:pt x="614" y="224"/>
                  </a:cubicBezTo>
                  <a:cubicBezTo>
                    <a:pt x="614" y="140"/>
                    <a:pt x="586" y="57"/>
                    <a:pt x="558" y="1"/>
                  </a:cubicBezTo>
                  <a:cubicBezTo>
                    <a:pt x="419" y="1"/>
                    <a:pt x="475" y="57"/>
                    <a:pt x="447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7"/>
            <p:cNvSpPr/>
            <p:nvPr/>
          </p:nvSpPr>
          <p:spPr>
            <a:xfrm flipH="1">
              <a:off x="3009505" y="1843242"/>
              <a:ext cx="74402" cy="26217"/>
            </a:xfrm>
            <a:custGeom>
              <a:avLst/>
              <a:gdLst/>
              <a:ahLst/>
              <a:cxnLst/>
              <a:rect l="l" t="t" r="r" b="b"/>
              <a:pathLst>
                <a:path w="1033" h="364" extrusionOk="0">
                  <a:moveTo>
                    <a:pt x="1032" y="280"/>
                  </a:moveTo>
                  <a:cubicBezTo>
                    <a:pt x="865" y="224"/>
                    <a:pt x="698" y="280"/>
                    <a:pt x="474" y="196"/>
                  </a:cubicBezTo>
                  <a:cubicBezTo>
                    <a:pt x="391" y="112"/>
                    <a:pt x="167" y="1"/>
                    <a:pt x="28" y="1"/>
                  </a:cubicBezTo>
                  <a:cubicBezTo>
                    <a:pt x="0" y="85"/>
                    <a:pt x="140" y="112"/>
                    <a:pt x="195" y="140"/>
                  </a:cubicBezTo>
                  <a:cubicBezTo>
                    <a:pt x="419" y="252"/>
                    <a:pt x="446" y="364"/>
                    <a:pt x="725" y="336"/>
                  </a:cubicBezTo>
                  <a:cubicBezTo>
                    <a:pt x="865" y="364"/>
                    <a:pt x="1004" y="364"/>
                    <a:pt x="1032" y="2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7"/>
            <p:cNvSpPr/>
            <p:nvPr/>
          </p:nvSpPr>
          <p:spPr>
            <a:xfrm flipH="1">
              <a:off x="2858826" y="1807085"/>
              <a:ext cx="70368" cy="14117"/>
            </a:xfrm>
            <a:custGeom>
              <a:avLst/>
              <a:gdLst/>
              <a:ahLst/>
              <a:cxnLst/>
              <a:rect l="l" t="t" r="r" b="b"/>
              <a:pathLst>
                <a:path w="977" h="196" extrusionOk="0">
                  <a:moveTo>
                    <a:pt x="0" y="84"/>
                  </a:moveTo>
                  <a:cubicBezTo>
                    <a:pt x="56" y="196"/>
                    <a:pt x="391" y="168"/>
                    <a:pt x="530" y="168"/>
                  </a:cubicBezTo>
                  <a:cubicBezTo>
                    <a:pt x="670" y="168"/>
                    <a:pt x="949" y="168"/>
                    <a:pt x="977" y="29"/>
                  </a:cubicBezTo>
                  <a:cubicBezTo>
                    <a:pt x="949" y="1"/>
                    <a:pt x="614" y="56"/>
                    <a:pt x="502" y="56"/>
                  </a:cubicBezTo>
                  <a:cubicBezTo>
                    <a:pt x="391" y="56"/>
                    <a:pt x="112" y="29"/>
                    <a:pt x="0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7"/>
            <p:cNvSpPr/>
            <p:nvPr/>
          </p:nvSpPr>
          <p:spPr>
            <a:xfrm flipH="1">
              <a:off x="1743572" y="2281305"/>
              <a:ext cx="72385" cy="14189"/>
            </a:xfrm>
            <a:custGeom>
              <a:avLst/>
              <a:gdLst/>
              <a:ahLst/>
              <a:cxnLst/>
              <a:rect l="l" t="t" r="r" b="b"/>
              <a:pathLst>
                <a:path w="1005" h="197" extrusionOk="0">
                  <a:moveTo>
                    <a:pt x="0" y="112"/>
                  </a:moveTo>
                  <a:cubicBezTo>
                    <a:pt x="112" y="196"/>
                    <a:pt x="921" y="168"/>
                    <a:pt x="949" y="140"/>
                  </a:cubicBezTo>
                  <a:cubicBezTo>
                    <a:pt x="1005" y="112"/>
                    <a:pt x="977" y="140"/>
                    <a:pt x="977" y="112"/>
                  </a:cubicBezTo>
                  <a:cubicBezTo>
                    <a:pt x="949" y="29"/>
                    <a:pt x="977" y="57"/>
                    <a:pt x="782" y="29"/>
                  </a:cubicBezTo>
                  <a:cubicBezTo>
                    <a:pt x="642" y="29"/>
                    <a:pt x="84" y="1"/>
                    <a:pt x="0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 flipH="1">
              <a:off x="2270011" y="3806529"/>
              <a:ext cx="54379" cy="56324"/>
            </a:xfrm>
            <a:custGeom>
              <a:avLst/>
              <a:gdLst/>
              <a:ahLst/>
              <a:cxnLst/>
              <a:rect l="l" t="t" r="r" b="b"/>
              <a:pathLst>
                <a:path w="755" h="782" extrusionOk="0">
                  <a:moveTo>
                    <a:pt x="1" y="754"/>
                  </a:moveTo>
                  <a:cubicBezTo>
                    <a:pt x="113" y="781"/>
                    <a:pt x="280" y="530"/>
                    <a:pt x="392" y="447"/>
                  </a:cubicBezTo>
                  <a:cubicBezTo>
                    <a:pt x="475" y="363"/>
                    <a:pt x="754" y="84"/>
                    <a:pt x="643" y="28"/>
                  </a:cubicBezTo>
                  <a:cubicBezTo>
                    <a:pt x="559" y="0"/>
                    <a:pt x="364" y="307"/>
                    <a:pt x="280" y="363"/>
                  </a:cubicBezTo>
                  <a:cubicBezTo>
                    <a:pt x="224" y="391"/>
                    <a:pt x="1" y="642"/>
                    <a:pt x="1" y="7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 flipH="1">
              <a:off x="1655123" y="987212"/>
              <a:ext cx="28234" cy="66407"/>
            </a:xfrm>
            <a:custGeom>
              <a:avLst/>
              <a:gdLst/>
              <a:ahLst/>
              <a:cxnLst/>
              <a:rect l="l" t="t" r="r" b="b"/>
              <a:pathLst>
                <a:path w="392" h="922" extrusionOk="0">
                  <a:moveTo>
                    <a:pt x="1" y="921"/>
                  </a:moveTo>
                  <a:cubicBezTo>
                    <a:pt x="196" y="921"/>
                    <a:pt x="363" y="503"/>
                    <a:pt x="391" y="252"/>
                  </a:cubicBezTo>
                  <a:cubicBezTo>
                    <a:pt x="391" y="140"/>
                    <a:pt x="391" y="29"/>
                    <a:pt x="280" y="1"/>
                  </a:cubicBezTo>
                  <a:cubicBezTo>
                    <a:pt x="252" y="57"/>
                    <a:pt x="280" y="140"/>
                    <a:pt x="252" y="280"/>
                  </a:cubicBezTo>
                  <a:cubicBezTo>
                    <a:pt x="252" y="364"/>
                    <a:pt x="224" y="447"/>
                    <a:pt x="196" y="531"/>
                  </a:cubicBezTo>
                  <a:cubicBezTo>
                    <a:pt x="140" y="643"/>
                    <a:pt x="1" y="838"/>
                    <a:pt x="1" y="9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 flipH="1">
              <a:off x="1719443" y="1250467"/>
              <a:ext cx="64390" cy="38245"/>
            </a:xfrm>
            <a:custGeom>
              <a:avLst/>
              <a:gdLst/>
              <a:ahLst/>
              <a:cxnLst/>
              <a:rect l="l" t="t" r="r" b="b"/>
              <a:pathLst>
                <a:path w="894" h="531" extrusionOk="0">
                  <a:moveTo>
                    <a:pt x="1" y="503"/>
                  </a:moveTo>
                  <a:cubicBezTo>
                    <a:pt x="140" y="531"/>
                    <a:pt x="559" y="252"/>
                    <a:pt x="698" y="196"/>
                  </a:cubicBezTo>
                  <a:cubicBezTo>
                    <a:pt x="782" y="140"/>
                    <a:pt x="894" y="112"/>
                    <a:pt x="894" y="1"/>
                  </a:cubicBezTo>
                  <a:cubicBezTo>
                    <a:pt x="810" y="1"/>
                    <a:pt x="57" y="363"/>
                    <a:pt x="1" y="5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 flipH="1">
              <a:off x="2241921" y="2442067"/>
              <a:ext cx="70368" cy="34284"/>
            </a:xfrm>
            <a:custGeom>
              <a:avLst/>
              <a:gdLst/>
              <a:ahLst/>
              <a:cxnLst/>
              <a:rect l="l" t="t" r="r" b="b"/>
              <a:pathLst>
                <a:path w="977" h="476" extrusionOk="0">
                  <a:moveTo>
                    <a:pt x="0" y="447"/>
                  </a:moveTo>
                  <a:cubicBezTo>
                    <a:pt x="84" y="475"/>
                    <a:pt x="977" y="196"/>
                    <a:pt x="921" y="57"/>
                  </a:cubicBezTo>
                  <a:cubicBezTo>
                    <a:pt x="893" y="1"/>
                    <a:pt x="754" y="112"/>
                    <a:pt x="726" y="140"/>
                  </a:cubicBezTo>
                  <a:cubicBezTo>
                    <a:pt x="642" y="168"/>
                    <a:pt x="558" y="196"/>
                    <a:pt x="447" y="196"/>
                  </a:cubicBezTo>
                  <a:cubicBezTo>
                    <a:pt x="279" y="280"/>
                    <a:pt x="56" y="308"/>
                    <a:pt x="0" y="4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 flipH="1">
              <a:off x="929747" y="3999415"/>
              <a:ext cx="16134" cy="62374"/>
            </a:xfrm>
            <a:custGeom>
              <a:avLst/>
              <a:gdLst/>
              <a:ahLst/>
              <a:cxnLst/>
              <a:rect l="l" t="t" r="r" b="b"/>
              <a:pathLst>
                <a:path w="224" h="866" extrusionOk="0">
                  <a:moveTo>
                    <a:pt x="1" y="754"/>
                  </a:moveTo>
                  <a:cubicBezTo>
                    <a:pt x="1" y="838"/>
                    <a:pt x="1" y="810"/>
                    <a:pt x="29" y="865"/>
                  </a:cubicBezTo>
                  <a:cubicBezTo>
                    <a:pt x="140" y="865"/>
                    <a:pt x="140" y="838"/>
                    <a:pt x="140" y="559"/>
                  </a:cubicBezTo>
                  <a:cubicBezTo>
                    <a:pt x="140" y="447"/>
                    <a:pt x="224" y="56"/>
                    <a:pt x="140" y="1"/>
                  </a:cubicBezTo>
                  <a:cubicBezTo>
                    <a:pt x="29" y="28"/>
                    <a:pt x="56" y="168"/>
                    <a:pt x="29" y="335"/>
                  </a:cubicBezTo>
                  <a:cubicBezTo>
                    <a:pt x="1" y="447"/>
                    <a:pt x="1" y="614"/>
                    <a:pt x="1" y="7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 flipH="1">
              <a:off x="2227804" y="3374445"/>
              <a:ext cx="40262" cy="60357"/>
            </a:xfrm>
            <a:custGeom>
              <a:avLst/>
              <a:gdLst/>
              <a:ahLst/>
              <a:cxnLst/>
              <a:rect l="l" t="t" r="r" b="b"/>
              <a:pathLst>
                <a:path w="559" h="838" extrusionOk="0">
                  <a:moveTo>
                    <a:pt x="530" y="838"/>
                  </a:moveTo>
                  <a:cubicBezTo>
                    <a:pt x="530" y="838"/>
                    <a:pt x="558" y="838"/>
                    <a:pt x="558" y="726"/>
                  </a:cubicBezTo>
                  <a:cubicBezTo>
                    <a:pt x="558" y="559"/>
                    <a:pt x="167" y="1"/>
                    <a:pt x="112" y="29"/>
                  </a:cubicBezTo>
                  <a:cubicBezTo>
                    <a:pt x="0" y="29"/>
                    <a:pt x="167" y="280"/>
                    <a:pt x="279" y="419"/>
                  </a:cubicBezTo>
                  <a:cubicBezTo>
                    <a:pt x="307" y="475"/>
                    <a:pt x="363" y="559"/>
                    <a:pt x="419" y="615"/>
                  </a:cubicBezTo>
                  <a:cubicBezTo>
                    <a:pt x="502" y="782"/>
                    <a:pt x="446" y="782"/>
                    <a:pt x="530" y="8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 flipH="1">
              <a:off x="1476283" y="1075660"/>
              <a:ext cx="66407" cy="32195"/>
            </a:xfrm>
            <a:custGeom>
              <a:avLst/>
              <a:gdLst/>
              <a:ahLst/>
              <a:cxnLst/>
              <a:rect l="l" t="t" r="r" b="b"/>
              <a:pathLst>
                <a:path w="922" h="447" extrusionOk="0">
                  <a:moveTo>
                    <a:pt x="1" y="447"/>
                  </a:moveTo>
                  <a:cubicBezTo>
                    <a:pt x="84" y="447"/>
                    <a:pt x="642" y="251"/>
                    <a:pt x="810" y="196"/>
                  </a:cubicBezTo>
                  <a:cubicBezTo>
                    <a:pt x="893" y="168"/>
                    <a:pt x="893" y="196"/>
                    <a:pt x="921" y="140"/>
                  </a:cubicBezTo>
                  <a:cubicBezTo>
                    <a:pt x="810" y="0"/>
                    <a:pt x="363" y="196"/>
                    <a:pt x="196" y="279"/>
                  </a:cubicBezTo>
                  <a:cubicBezTo>
                    <a:pt x="112" y="335"/>
                    <a:pt x="56" y="335"/>
                    <a:pt x="1" y="4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7"/>
            <p:cNvSpPr/>
            <p:nvPr/>
          </p:nvSpPr>
          <p:spPr>
            <a:xfrm flipH="1">
              <a:off x="1144746" y="4117970"/>
              <a:ext cx="62374" cy="30250"/>
            </a:xfrm>
            <a:custGeom>
              <a:avLst/>
              <a:gdLst/>
              <a:ahLst/>
              <a:cxnLst/>
              <a:rect l="l" t="t" r="r" b="b"/>
              <a:pathLst>
                <a:path w="866" h="420" extrusionOk="0">
                  <a:moveTo>
                    <a:pt x="1" y="419"/>
                  </a:moveTo>
                  <a:lnTo>
                    <a:pt x="140" y="419"/>
                  </a:lnTo>
                  <a:cubicBezTo>
                    <a:pt x="336" y="335"/>
                    <a:pt x="866" y="168"/>
                    <a:pt x="866" y="1"/>
                  </a:cubicBezTo>
                  <a:cubicBezTo>
                    <a:pt x="838" y="1"/>
                    <a:pt x="29" y="307"/>
                    <a:pt x="1" y="335"/>
                  </a:cubicBezTo>
                  <a:cubicBezTo>
                    <a:pt x="29" y="335"/>
                    <a:pt x="1" y="335"/>
                    <a:pt x="1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 flipH="1">
              <a:off x="2006828" y="2540527"/>
              <a:ext cx="70368" cy="22184"/>
            </a:xfrm>
            <a:custGeom>
              <a:avLst/>
              <a:gdLst/>
              <a:ahLst/>
              <a:cxnLst/>
              <a:rect l="l" t="t" r="r" b="b"/>
              <a:pathLst>
                <a:path w="977" h="308" extrusionOk="0">
                  <a:moveTo>
                    <a:pt x="28" y="168"/>
                  </a:moveTo>
                  <a:cubicBezTo>
                    <a:pt x="140" y="308"/>
                    <a:pt x="698" y="168"/>
                    <a:pt x="837" y="140"/>
                  </a:cubicBezTo>
                  <a:cubicBezTo>
                    <a:pt x="949" y="140"/>
                    <a:pt x="977" y="140"/>
                    <a:pt x="977" y="29"/>
                  </a:cubicBezTo>
                  <a:cubicBezTo>
                    <a:pt x="810" y="1"/>
                    <a:pt x="503" y="57"/>
                    <a:pt x="252" y="85"/>
                  </a:cubicBezTo>
                  <a:lnTo>
                    <a:pt x="84" y="140"/>
                  </a:lnTo>
                  <a:cubicBezTo>
                    <a:pt x="1" y="168"/>
                    <a:pt x="84" y="140"/>
                    <a:pt x="28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 flipH="1">
              <a:off x="2326264" y="3300114"/>
              <a:ext cx="64390" cy="38245"/>
            </a:xfrm>
            <a:custGeom>
              <a:avLst/>
              <a:gdLst/>
              <a:ahLst/>
              <a:cxnLst/>
              <a:rect l="l" t="t" r="r" b="b"/>
              <a:pathLst>
                <a:path w="894" h="531" extrusionOk="0">
                  <a:moveTo>
                    <a:pt x="28" y="531"/>
                  </a:moveTo>
                  <a:lnTo>
                    <a:pt x="28" y="531"/>
                  </a:lnTo>
                  <a:lnTo>
                    <a:pt x="112" y="531"/>
                  </a:lnTo>
                  <a:cubicBezTo>
                    <a:pt x="140" y="531"/>
                    <a:pt x="140" y="531"/>
                    <a:pt x="168" y="503"/>
                  </a:cubicBezTo>
                  <a:cubicBezTo>
                    <a:pt x="196" y="503"/>
                    <a:pt x="251" y="475"/>
                    <a:pt x="279" y="419"/>
                  </a:cubicBezTo>
                  <a:cubicBezTo>
                    <a:pt x="391" y="363"/>
                    <a:pt x="893" y="112"/>
                    <a:pt x="837" y="56"/>
                  </a:cubicBezTo>
                  <a:cubicBezTo>
                    <a:pt x="837" y="56"/>
                    <a:pt x="837" y="1"/>
                    <a:pt x="726" y="56"/>
                  </a:cubicBezTo>
                  <a:lnTo>
                    <a:pt x="196" y="363"/>
                  </a:lnTo>
                  <a:cubicBezTo>
                    <a:pt x="112" y="391"/>
                    <a:pt x="28" y="419"/>
                    <a:pt x="28" y="531"/>
                  </a:cubicBezTo>
                  <a:cubicBezTo>
                    <a:pt x="0" y="531"/>
                    <a:pt x="0" y="503"/>
                    <a:pt x="28" y="5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 flipH="1">
              <a:off x="2808551" y="3814524"/>
              <a:ext cx="52362" cy="52362"/>
            </a:xfrm>
            <a:custGeom>
              <a:avLst/>
              <a:gdLst/>
              <a:ahLst/>
              <a:cxnLst/>
              <a:rect l="l" t="t" r="r" b="b"/>
              <a:pathLst>
                <a:path w="727" h="727" extrusionOk="0">
                  <a:moveTo>
                    <a:pt x="1" y="670"/>
                  </a:moveTo>
                  <a:cubicBezTo>
                    <a:pt x="140" y="726"/>
                    <a:pt x="308" y="475"/>
                    <a:pt x="391" y="391"/>
                  </a:cubicBezTo>
                  <a:cubicBezTo>
                    <a:pt x="447" y="336"/>
                    <a:pt x="698" y="168"/>
                    <a:pt x="726" y="57"/>
                  </a:cubicBezTo>
                  <a:cubicBezTo>
                    <a:pt x="643" y="1"/>
                    <a:pt x="364" y="224"/>
                    <a:pt x="308" y="280"/>
                  </a:cubicBezTo>
                  <a:lnTo>
                    <a:pt x="140" y="475"/>
                  </a:lnTo>
                  <a:cubicBezTo>
                    <a:pt x="112" y="531"/>
                    <a:pt x="1" y="587"/>
                    <a:pt x="1" y="6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 flipH="1">
              <a:off x="2955269" y="1541813"/>
              <a:ext cx="58340" cy="44295"/>
            </a:xfrm>
            <a:custGeom>
              <a:avLst/>
              <a:gdLst/>
              <a:ahLst/>
              <a:cxnLst/>
              <a:rect l="l" t="t" r="r" b="b"/>
              <a:pathLst>
                <a:path w="810" h="615" extrusionOk="0">
                  <a:moveTo>
                    <a:pt x="28" y="559"/>
                  </a:moveTo>
                  <a:cubicBezTo>
                    <a:pt x="168" y="615"/>
                    <a:pt x="335" y="336"/>
                    <a:pt x="726" y="196"/>
                  </a:cubicBezTo>
                  <a:cubicBezTo>
                    <a:pt x="810" y="140"/>
                    <a:pt x="810" y="140"/>
                    <a:pt x="810" y="85"/>
                  </a:cubicBezTo>
                  <a:cubicBezTo>
                    <a:pt x="559" y="1"/>
                    <a:pt x="1" y="392"/>
                    <a:pt x="28" y="5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 flipH="1">
              <a:off x="1508479" y="3830658"/>
              <a:ext cx="66335" cy="16134"/>
            </a:xfrm>
            <a:custGeom>
              <a:avLst/>
              <a:gdLst/>
              <a:ahLst/>
              <a:cxnLst/>
              <a:rect l="l" t="t" r="r" b="b"/>
              <a:pathLst>
                <a:path w="921" h="224" extrusionOk="0">
                  <a:moveTo>
                    <a:pt x="0" y="112"/>
                  </a:moveTo>
                  <a:cubicBezTo>
                    <a:pt x="84" y="223"/>
                    <a:pt x="837" y="223"/>
                    <a:pt x="921" y="140"/>
                  </a:cubicBezTo>
                  <a:cubicBezTo>
                    <a:pt x="865" y="28"/>
                    <a:pt x="642" y="84"/>
                    <a:pt x="447" y="84"/>
                  </a:cubicBezTo>
                  <a:cubicBezTo>
                    <a:pt x="307" y="28"/>
                    <a:pt x="84" y="0"/>
                    <a:pt x="0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7"/>
            <p:cNvSpPr/>
            <p:nvPr/>
          </p:nvSpPr>
          <p:spPr>
            <a:xfrm flipH="1">
              <a:off x="1233122" y="3888927"/>
              <a:ext cx="54379" cy="44223"/>
            </a:xfrm>
            <a:custGeom>
              <a:avLst/>
              <a:gdLst/>
              <a:ahLst/>
              <a:cxnLst/>
              <a:rect l="l" t="t" r="r" b="b"/>
              <a:pathLst>
                <a:path w="755" h="614" extrusionOk="0">
                  <a:moveTo>
                    <a:pt x="1" y="614"/>
                  </a:moveTo>
                  <a:cubicBezTo>
                    <a:pt x="196" y="614"/>
                    <a:pt x="754" y="167"/>
                    <a:pt x="643" y="0"/>
                  </a:cubicBezTo>
                  <a:cubicBezTo>
                    <a:pt x="587" y="28"/>
                    <a:pt x="559" y="112"/>
                    <a:pt x="503" y="167"/>
                  </a:cubicBezTo>
                  <a:cubicBezTo>
                    <a:pt x="419" y="307"/>
                    <a:pt x="196" y="419"/>
                    <a:pt x="57" y="530"/>
                  </a:cubicBezTo>
                  <a:cubicBezTo>
                    <a:pt x="1" y="558"/>
                    <a:pt x="1" y="558"/>
                    <a:pt x="1" y="6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 flipH="1">
              <a:off x="2497110" y="1356994"/>
              <a:ext cx="30178" cy="62374"/>
            </a:xfrm>
            <a:custGeom>
              <a:avLst/>
              <a:gdLst/>
              <a:ahLst/>
              <a:cxnLst/>
              <a:rect l="l" t="t" r="r" b="b"/>
              <a:pathLst>
                <a:path w="419" h="866" extrusionOk="0">
                  <a:moveTo>
                    <a:pt x="28" y="809"/>
                  </a:moveTo>
                  <a:cubicBezTo>
                    <a:pt x="112" y="809"/>
                    <a:pt x="140" y="614"/>
                    <a:pt x="251" y="419"/>
                  </a:cubicBezTo>
                  <a:cubicBezTo>
                    <a:pt x="279" y="307"/>
                    <a:pt x="419" y="56"/>
                    <a:pt x="419" y="0"/>
                  </a:cubicBezTo>
                  <a:cubicBezTo>
                    <a:pt x="279" y="28"/>
                    <a:pt x="140" y="391"/>
                    <a:pt x="84" y="530"/>
                  </a:cubicBezTo>
                  <a:cubicBezTo>
                    <a:pt x="28" y="586"/>
                    <a:pt x="28" y="670"/>
                    <a:pt x="28" y="726"/>
                  </a:cubicBezTo>
                  <a:cubicBezTo>
                    <a:pt x="28" y="865"/>
                    <a:pt x="0" y="670"/>
                    <a:pt x="28" y="809"/>
                  </a:cubicBezTo>
                  <a:lnTo>
                    <a:pt x="28" y="8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7"/>
            <p:cNvSpPr/>
            <p:nvPr/>
          </p:nvSpPr>
          <p:spPr>
            <a:xfrm flipH="1">
              <a:off x="2682001" y="1722670"/>
              <a:ext cx="62302" cy="18150"/>
            </a:xfrm>
            <a:custGeom>
              <a:avLst/>
              <a:gdLst/>
              <a:ahLst/>
              <a:cxnLst/>
              <a:rect l="l" t="t" r="r" b="b"/>
              <a:pathLst>
                <a:path w="865" h="252" extrusionOk="0">
                  <a:moveTo>
                    <a:pt x="0" y="224"/>
                  </a:moveTo>
                  <a:cubicBezTo>
                    <a:pt x="56" y="252"/>
                    <a:pt x="307" y="224"/>
                    <a:pt x="419" y="196"/>
                  </a:cubicBezTo>
                  <a:cubicBezTo>
                    <a:pt x="586" y="196"/>
                    <a:pt x="753" y="224"/>
                    <a:pt x="865" y="224"/>
                  </a:cubicBezTo>
                  <a:cubicBezTo>
                    <a:pt x="837" y="1"/>
                    <a:pt x="335" y="57"/>
                    <a:pt x="167" y="85"/>
                  </a:cubicBezTo>
                  <a:cubicBezTo>
                    <a:pt x="0" y="112"/>
                    <a:pt x="0" y="112"/>
                    <a:pt x="0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7"/>
            <p:cNvSpPr/>
            <p:nvPr/>
          </p:nvSpPr>
          <p:spPr>
            <a:xfrm flipH="1">
              <a:off x="1415996" y="1268546"/>
              <a:ext cx="12172" cy="62374"/>
            </a:xfrm>
            <a:custGeom>
              <a:avLst/>
              <a:gdLst/>
              <a:ahLst/>
              <a:cxnLst/>
              <a:rect l="l" t="t" r="r" b="b"/>
              <a:pathLst>
                <a:path w="169" h="866" extrusionOk="0">
                  <a:moveTo>
                    <a:pt x="85" y="866"/>
                  </a:moveTo>
                  <a:cubicBezTo>
                    <a:pt x="168" y="838"/>
                    <a:pt x="168" y="754"/>
                    <a:pt x="168" y="670"/>
                  </a:cubicBezTo>
                  <a:cubicBezTo>
                    <a:pt x="168" y="503"/>
                    <a:pt x="168" y="196"/>
                    <a:pt x="85" y="84"/>
                  </a:cubicBezTo>
                  <a:cubicBezTo>
                    <a:pt x="57" y="1"/>
                    <a:pt x="57" y="1"/>
                    <a:pt x="29" y="1"/>
                  </a:cubicBezTo>
                  <a:cubicBezTo>
                    <a:pt x="1" y="112"/>
                    <a:pt x="29" y="308"/>
                    <a:pt x="57" y="447"/>
                  </a:cubicBezTo>
                  <a:cubicBezTo>
                    <a:pt x="29" y="531"/>
                    <a:pt x="29" y="782"/>
                    <a:pt x="85" y="8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7"/>
            <p:cNvSpPr/>
            <p:nvPr/>
          </p:nvSpPr>
          <p:spPr>
            <a:xfrm flipH="1">
              <a:off x="1074377" y="4254604"/>
              <a:ext cx="62374" cy="46312"/>
            </a:xfrm>
            <a:custGeom>
              <a:avLst/>
              <a:gdLst/>
              <a:ahLst/>
              <a:cxnLst/>
              <a:rect l="l" t="t" r="r" b="b"/>
              <a:pathLst>
                <a:path w="866" h="643" extrusionOk="0">
                  <a:moveTo>
                    <a:pt x="754" y="1"/>
                  </a:moveTo>
                  <a:cubicBezTo>
                    <a:pt x="698" y="57"/>
                    <a:pt x="642" y="112"/>
                    <a:pt x="586" y="140"/>
                  </a:cubicBezTo>
                  <a:cubicBezTo>
                    <a:pt x="447" y="252"/>
                    <a:pt x="0" y="531"/>
                    <a:pt x="140" y="615"/>
                  </a:cubicBezTo>
                  <a:cubicBezTo>
                    <a:pt x="168" y="642"/>
                    <a:pt x="475" y="391"/>
                    <a:pt x="502" y="363"/>
                  </a:cubicBezTo>
                  <a:cubicBezTo>
                    <a:pt x="586" y="336"/>
                    <a:pt x="865" y="140"/>
                    <a:pt x="7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 flipH="1">
              <a:off x="1281380" y="3306164"/>
              <a:ext cx="50273" cy="40262"/>
            </a:xfrm>
            <a:custGeom>
              <a:avLst/>
              <a:gdLst/>
              <a:ahLst/>
              <a:cxnLst/>
              <a:rect l="l" t="t" r="r" b="b"/>
              <a:pathLst>
                <a:path w="698" h="559" extrusionOk="0">
                  <a:moveTo>
                    <a:pt x="0" y="558"/>
                  </a:moveTo>
                  <a:cubicBezTo>
                    <a:pt x="195" y="558"/>
                    <a:pt x="335" y="419"/>
                    <a:pt x="419" y="335"/>
                  </a:cubicBezTo>
                  <a:cubicBezTo>
                    <a:pt x="530" y="279"/>
                    <a:pt x="670" y="140"/>
                    <a:pt x="698" y="0"/>
                  </a:cubicBezTo>
                  <a:cubicBezTo>
                    <a:pt x="558" y="0"/>
                    <a:pt x="279" y="279"/>
                    <a:pt x="140" y="391"/>
                  </a:cubicBezTo>
                  <a:cubicBezTo>
                    <a:pt x="112" y="419"/>
                    <a:pt x="84" y="419"/>
                    <a:pt x="56" y="447"/>
                  </a:cubicBezTo>
                  <a:cubicBezTo>
                    <a:pt x="0" y="475"/>
                    <a:pt x="0" y="475"/>
                    <a:pt x="0" y="5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7"/>
            <p:cNvSpPr/>
            <p:nvPr/>
          </p:nvSpPr>
          <p:spPr>
            <a:xfrm flipH="1">
              <a:off x="1403969" y="2612913"/>
              <a:ext cx="64390" cy="28162"/>
            </a:xfrm>
            <a:custGeom>
              <a:avLst/>
              <a:gdLst/>
              <a:ahLst/>
              <a:cxnLst/>
              <a:rect l="l" t="t" r="r" b="b"/>
              <a:pathLst>
                <a:path w="894" h="391" extrusionOk="0">
                  <a:moveTo>
                    <a:pt x="894" y="112"/>
                  </a:moveTo>
                  <a:cubicBezTo>
                    <a:pt x="698" y="0"/>
                    <a:pt x="1" y="168"/>
                    <a:pt x="57" y="335"/>
                  </a:cubicBezTo>
                  <a:cubicBezTo>
                    <a:pt x="85" y="391"/>
                    <a:pt x="224" y="279"/>
                    <a:pt x="475" y="223"/>
                  </a:cubicBezTo>
                  <a:cubicBezTo>
                    <a:pt x="698" y="168"/>
                    <a:pt x="866" y="168"/>
                    <a:pt x="894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7"/>
            <p:cNvSpPr/>
            <p:nvPr/>
          </p:nvSpPr>
          <p:spPr>
            <a:xfrm flipH="1">
              <a:off x="1809836" y="3567403"/>
              <a:ext cx="50345" cy="50273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140" y="698"/>
                  </a:moveTo>
                  <a:cubicBezTo>
                    <a:pt x="224" y="670"/>
                    <a:pt x="335" y="419"/>
                    <a:pt x="419" y="335"/>
                  </a:cubicBezTo>
                  <a:cubicBezTo>
                    <a:pt x="475" y="279"/>
                    <a:pt x="698" y="140"/>
                    <a:pt x="642" y="0"/>
                  </a:cubicBezTo>
                  <a:cubicBezTo>
                    <a:pt x="614" y="0"/>
                    <a:pt x="1" y="475"/>
                    <a:pt x="140" y="6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7"/>
            <p:cNvSpPr/>
            <p:nvPr/>
          </p:nvSpPr>
          <p:spPr>
            <a:xfrm flipH="1">
              <a:off x="1411963" y="3370483"/>
              <a:ext cx="56396" cy="36229"/>
            </a:xfrm>
            <a:custGeom>
              <a:avLst/>
              <a:gdLst/>
              <a:ahLst/>
              <a:cxnLst/>
              <a:rect l="l" t="t" r="r" b="b"/>
              <a:pathLst>
                <a:path w="783" h="503" extrusionOk="0">
                  <a:moveTo>
                    <a:pt x="1" y="502"/>
                  </a:moveTo>
                  <a:cubicBezTo>
                    <a:pt x="57" y="502"/>
                    <a:pt x="782" y="419"/>
                    <a:pt x="698" y="0"/>
                  </a:cubicBezTo>
                  <a:cubicBezTo>
                    <a:pt x="531" y="0"/>
                    <a:pt x="643" y="195"/>
                    <a:pt x="364" y="279"/>
                  </a:cubicBezTo>
                  <a:cubicBezTo>
                    <a:pt x="224" y="363"/>
                    <a:pt x="29" y="391"/>
                    <a:pt x="1" y="5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 flipH="1">
              <a:off x="1174853" y="1571992"/>
              <a:ext cx="46312" cy="48329"/>
            </a:xfrm>
            <a:custGeom>
              <a:avLst/>
              <a:gdLst/>
              <a:ahLst/>
              <a:cxnLst/>
              <a:rect l="l" t="t" r="r" b="b"/>
              <a:pathLst>
                <a:path w="643" h="671" extrusionOk="0">
                  <a:moveTo>
                    <a:pt x="642" y="670"/>
                  </a:moveTo>
                  <a:cubicBezTo>
                    <a:pt x="614" y="475"/>
                    <a:pt x="279" y="28"/>
                    <a:pt x="0" y="0"/>
                  </a:cubicBezTo>
                  <a:cubicBezTo>
                    <a:pt x="0" y="140"/>
                    <a:pt x="196" y="196"/>
                    <a:pt x="335" y="335"/>
                  </a:cubicBezTo>
                  <a:cubicBezTo>
                    <a:pt x="363" y="391"/>
                    <a:pt x="419" y="419"/>
                    <a:pt x="475" y="503"/>
                  </a:cubicBezTo>
                  <a:cubicBezTo>
                    <a:pt x="531" y="614"/>
                    <a:pt x="531" y="670"/>
                    <a:pt x="642" y="6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 flipH="1">
              <a:off x="1657140" y="647609"/>
              <a:ext cx="48329" cy="48329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29" y="57"/>
                  </a:moveTo>
                  <a:cubicBezTo>
                    <a:pt x="1" y="196"/>
                    <a:pt x="447" y="670"/>
                    <a:pt x="670" y="670"/>
                  </a:cubicBezTo>
                  <a:cubicBezTo>
                    <a:pt x="670" y="531"/>
                    <a:pt x="447" y="419"/>
                    <a:pt x="391" y="364"/>
                  </a:cubicBezTo>
                  <a:cubicBezTo>
                    <a:pt x="252" y="196"/>
                    <a:pt x="140" y="1"/>
                    <a:pt x="29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 flipH="1">
              <a:off x="1954537" y="2454167"/>
              <a:ext cx="46312" cy="46240"/>
            </a:xfrm>
            <a:custGeom>
              <a:avLst/>
              <a:gdLst/>
              <a:ahLst/>
              <a:cxnLst/>
              <a:rect l="l" t="t" r="r" b="b"/>
              <a:pathLst>
                <a:path w="643" h="642" extrusionOk="0">
                  <a:moveTo>
                    <a:pt x="29" y="0"/>
                  </a:moveTo>
                  <a:cubicBezTo>
                    <a:pt x="1" y="112"/>
                    <a:pt x="168" y="223"/>
                    <a:pt x="280" y="307"/>
                  </a:cubicBezTo>
                  <a:cubicBezTo>
                    <a:pt x="308" y="363"/>
                    <a:pt x="559" y="642"/>
                    <a:pt x="614" y="530"/>
                  </a:cubicBezTo>
                  <a:cubicBezTo>
                    <a:pt x="642" y="502"/>
                    <a:pt x="280" y="140"/>
                    <a:pt x="224" y="84"/>
                  </a:cubicBezTo>
                  <a:cubicBezTo>
                    <a:pt x="84" y="0"/>
                    <a:pt x="84" y="0"/>
                    <a:pt x="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 flipH="1">
              <a:off x="1428097" y="3430769"/>
              <a:ext cx="54307" cy="34212"/>
            </a:xfrm>
            <a:custGeom>
              <a:avLst/>
              <a:gdLst/>
              <a:ahLst/>
              <a:cxnLst/>
              <a:rect l="l" t="t" r="r" b="b"/>
              <a:pathLst>
                <a:path w="754" h="475" extrusionOk="0">
                  <a:moveTo>
                    <a:pt x="1" y="474"/>
                  </a:moveTo>
                  <a:cubicBezTo>
                    <a:pt x="112" y="474"/>
                    <a:pt x="503" y="251"/>
                    <a:pt x="614" y="195"/>
                  </a:cubicBezTo>
                  <a:cubicBezTo>
                    <a:pt x="670" y="140"/>
                    <a:pt x="754" y="112"/>
                    <a:pt x="754" y="0"/>
                  </a:cubicBezTo>
                  <a:cubicBezTo>
                    <a:pt x="670" y="0"/>
                    <a:pt x="56" y="251"/>
                    <a:pt x="1" y="4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 flipH="1">
              <a:off x="1418013" y="2898208"/>
              <a:ext cx="40262" cy="56396"/>
            </a:xfrm>
            <a:custGeom>
              <a:avLst/>
              <a:gdLst/>
              <a:ahLst/>
              <a:cxnLst/>
              <a:rect l="l" t="t" r="r" b="b"/>
              <a:pathLst>
                <a:path w="559" h="783" extrusionOk="0">
                  <a:moveTo>
                    <a:pt x="447" y="1"/>
                  </a:moveTo>
                  <a:cubicBezTo>
                    <a:pt x="363" y="1"/>
                    <a:pt x="363" y="85"/>
                    <a:pt x="335" y="196"/>
                  </a:cubicBezTo>
                  <a:cubicBezTo>
                    <a:pt x="279" y="391"/>
                    <a:pt x="0" y="698"/>
                    <a:pt x="84" y="754"/>
                  </a:cubicBezTo>
                  <a:cubicBezTo>
                    <a:pt x="168" y="782"/>
                    <a:pt x="196" y="670"/>
                    <a:pt x="224" y="643"/>
                  </a:cubicBezTo>
                  <a:cubicBezTo>
                    <a:pt x="335" y="503"/>
                    <a:pt x="558" y="224"/>
                    <a:pt x="4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 flipH="1">
              <a:off x="1635028" y="625497"/>
              <a:ext cx="30250" cy="58412"/>
            </a:xfrm>
            <a:custGeom>
              <a:avLst/>
              <a:gdLst/>
              <a:ahLst/>
              <a:cxnLst/>
              <a:rect l="l" t="t" r="r" b="b"/>
              <a:pathLst>
                <a:path w="420" h="811" extrusionOk="0">
                  <a:moveTo>
                    <a:pt x="419" y="782"/>
                  </a:moveTo>
                  <a:cubicBezTo>
                    <a:pt x="419" y="671"/>
                    <a:pt x="308" y="447"/>
                    <a:pt x="280" y="392"/>
                  </a:cubicBezTo>
                  <a:cubicBezTo>
                    <a:pt x="224" y="252"/>
                    <a:pt x="112" y="1"/>
                    <a:pt x="29" y="85"/>
                  </a:cubicBezTo>
                  <a:cubicBezTo>
                    <a:pt x="1" y="113"/>
                    <a:pt x="57" y="224"/>
                    <a:pt x="112" y="252"/>
                  </a:cubicBezTo>
                  <a:cubicBezTo>
                    <a:pt x="140" y="308"/>
                    <a:pt x="168" y="364"/>
                    <a:pt x="224" y="419"/>
                  </a:cubicBezTo>
                  <a:cubicBezTo>
                    <a:pt x="280" y="698"/>
                    <a:pt x="280" y="810"/>
                    <a:pt x="419" y="7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 flipH="1">
              <a:off x="1415997" y="2946466"/>
              <a:ext cx="46312" cy="48329"/>
            </a:xfrm>
            <a:custGeom>
              <a:avLst/>
              <a:gdLst/>
              <a:ahLst/>
              <a:cxnLst/>
              <a:rect l="l" t="t" r="r" b="b"/>
              <a:pathLst>
                <a:path w="643" h="671" extrusionOk="0">
                  <a:moveTo>
                    <a:pt x="56" y="670"/>
                  </a:moveTo>
                  <a:cubicBezTo>
                    <a:pt x="112" y="670"/>
                    <a:pt x="196" y="586"/>
                    <a:pt x="224" y="558"/>
                  </a:cubicBezTo>
                  <a:cubicBezTo>
                    <a:pt x="280" y="503"/>
                    <a:pt x="335" y="503"/>
                    <a:pt x="391" y="419"/>
                  </a:cubicBezTo>
                  <a:cubicBezTo>
                    <a:pt x="475" y="363"/>
                    <a:pt x="642" y="140"/>
                    <a:pt x="559" y="0"/>
                  </a:cubicBezTo>
                  <a:cubicBezTo>
                    <a:pt x="503" y="28"/>
                    <a:pt x="503" y="140"/>
                    <a:pt x="280" y="307"/>
                  </a:cubicBezTo>
                  <a:cubicBezTo>
                    <a:pt x="196" y="447"/>
                    <a:pt x="1" y="586"/>
                    <a:pt x="56" y="6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 flipH="1">
              <a:off x="1474266" y="2104481"/>
              <a:ext cx="54379" cy="30251"/>
            </a:xfrm>
            <a:custGeom>
              <a:avLst/>
              <a:gdLst/>
              <a:ahLst/>
              <a:cxnLst/>
              <a:rect l="l" t="t" r="r" b="b"/>
              <a:pathLst>
                <a:path w="755" h="420" extrusionOk="0">
                  <a:moveTo>
                    <a:pt x="1" y="363"/>
                  </a:moveTo>
                  <a:cubicBezTo>
                    <a:pt x="57" y="419"/>
                    <a:pt x="308" y="336"/>
                    <a:pt x="364" y="252"/>
                  </a:cubicBezTo>
                  <a:cubicBezTo>
                    <a:pt x="447" y="252"/>
                    <a:pt x="754" y="140"/>
                    <a:pt x="726" y="84"/>
                  </a:cubicBezTo>
                  <a:cubicBezTo>
                    <a:pt x="698" y="1"/>
                    <a:pt x="224" y="196"/>
                    <a:pt x="140" y="224"/>
                  </a:cubicBezTo>
                  <a:cubicBezTo>
                    <a:pt x="57" y="252"/>
                    <a:pt x="1" y="252"/>
                    <a:pt x="1" y="3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 flipH="1">
              <a:off x="2340381" y="2090436"/>
              <a:ext cx="56324" cy="28234"/>
            </a:xfrm>
            <a:custGeom>
              <a:avLst/>
              <a:gdLst/>
              <a:ahLst/>
              <a:cxnLst/>
              <a:rect l="l" t="t" r="r" b="b"/>
              <a:pathLst>
                <a:path w="782" h="392" extrusionOk="0">
                  <a:moveTo>
                    <a:pt x="112" y="335"/>
                  </a:moveTo>
                  <a:cubicBezTo>
                    <a:pt x="224" y="391"/>
                    <a:pt x="196" y="168"/>
                    <a:pt x="391" y="140"/>
                  </a:cubicBezTo>
                  <a:cubicBezTo>
                    <a:pt x="531" y="140"/>
                    <a:pt x="586" y="279"/>
                    <a:pt x="782" y="252"/>
                  </a:cubicBezTo>
                  <a:cubicBezTo>
                    <a:pt x="782" y="140"/>
                    <a:pt x="698" y="168"/>
                    <a:pt x="642" y="112"/>
                  </a:cubicBezTo>
                  <a:cubicBezTo>
                    <a:pt x="559" y="28"/>
                    <a:pt x="503" y="0"/>
                    <a:pt x="391" y="0"/>
                  </a:cubicBezTo>
                  <a:cubicBezTo>
                    <a:pt x="252" y="28"/>
                    <a:pt x="1" y="196"/>
                    <a:pt x="112" y="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 flipH="1">
              <a:off x="2539317" y="2635025"/>
              <a:ext cx="58340" cy="26145"/>
            </a:xfrm>
            <a:custGeom>
              <a:avLst/>
              <a:gdLst/>
              <a:ahLst/>
              <a:cxnLst/>
              <a:rect l="l" t="t" r="r" b="b"/>
              <a:pathLst>
                <a:path w="810" h="363" extrusionOk="0">
                  <a:moveTo>
                    <a:pt x="1" y="363"/>
                  </a:moveTo>
                  <a:lnTo>
                    <a:pt x="112" y="363"/>
                  </a:lnTo>
                  <a:cubicBezTo>
                    <a:pt x="140" y="363"/>
                    <a:pt x="196" y="307"/>
                    <a:pt x="224" y="307"/>
                  </a:cubicBezTo>
                  <a:lnTo>
                    <a:pt x="642" y="223"/>
                  </a:lnTo>
                  <a:cubicBezTo>
                    <a:pt x="754" y="167"/>
                    <a:pt x="782" y="223"/>
                    <a:pt x="810" y="140"/>
                  </a:cubicBezTo>
                  <a:cubicBezTo>
                    <a:pt x="642" y="0"/>
                    <a:pt x="1" y="223"/>
                    <a:pt x="1" y="3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 flipH="1">
              <a:off x="2219809" y="4248625"/>
              <a:ext cx="38245" cy="46240"/>
            </a:xfrm>
            <a:custGeom>
              <a:avLst/>
              <a:gdLst/>
              <a:ahLst/>
              <a:cxnLst/>
              <a:rect l="l" t="t" r="r" b="b"/>
              <a:pathLst>
                <a:path w="531" h="642" extrusionOk="0">
                  <a:moveTo>
                    <a:pt x="1" y="642"/>
                  </a:moveTo>
                  <a:cubicBezTo>
                    <a:pt x="84" y="642"/>
                    <a:pt x="112" y="614"/>
                    <a:pt x="168" y="586"/>
                  </a:cubicBezTo>
                  <a:cubicBezTo>
                    <a:pt x="363" y="446"/>
                    <a:pt x="531" y="446"/>
                    <a:pt x="531" y="84"/>
                  </a:cubicBezTo>
                  <a:cubicBezTo>
                    <a:pt x="531" y="28"/>
                    <a:pt x="531" y="28"/>
                    <a:pt x="503" y="0"/>
                  </a:cubicBezTo>
                  <a:cubicBezTo>
                    <a:pt x="419" y="0"/>
                    <a:pt x="447" y="0"/>
                    <a:pt x="391" y="167"/>
                  </a:cubicBezTo>
                  <a:cubicBezTo>
                    <a:pt x="280" y="474"/>
                    <a:pt x="1" y="419"/>
                    <a:pt x="1" y="6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 flipH="1">
              <a:off x="1466271" y="2162750"/>
              <a:ext cx="52290" cy="26217"/>
            </a:xfrm>
            <a:custGeom>
              <a:avLst/>
              <a:gdLst/>
              <a:ahLst/>
              <a:cxnLst/>
              <a:rect l="l" t="t" r="r" b="b"/>
              <a:pathLst>
                <a:path w="726" h="364" extrusionOk="0">
                  <a:moveTo>
                    <a:pt x="0" y="363"/>
                  </a:moveTo>
                  <a:cubicBezTo>
                    <a:pt x="196" y="363"/>
                    <a:pt x="419" y="252"/>
                    <a:pt x="586" y="168"/>
                  </a:cubicBezTo>
                  <a:cubicBezTo>
                    <a:pt x="698" y="140"/>
                    <a:pt x="726" y="140"/>
                    <a:pt x="726" y="29"/>
                  </a:cubicBezTo>
                  <a:cubicBezTo>
                    <a:pt x="614" y="1"/>
                    <a:pt x="307" y="140"/>
                    <a:pt x="140" y="224"/>
                  </a:cubicBezTo>
                  <a:cubicBezTo>
                    <a:pt x="28" y="252"/>
                    <a:pt x="0" y="252"/>
                    <a:pt x="0" y="3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 flipH="1">
              <a:off x="1152741" y="1748816"/>
              <a:ext cx="52362" cy="26217"/>
            </a:xfrm>
            <a:custGeom>
              <a:avLst/>
              <a:gdLst/>
              <a:ahLst/>
              <a:cxnLst/>
              <a:rect l="l" t="t" r="r" b="b"/>
              <a:pathLst>
                <a:path w="727" h="364" extrusionOk="0">
                  <a:moveTo>
                    <a:pt x="726" y="112"/>
                  </a:moveTo>
                  <a:cubicBezTo>
                    <a:pt x="614" y="112"/>
                    <a:pt x="587" y="196"/>
                    <a:pt x="335" y="168"/>
                  </a:cubicBezTo>
                  <a:cubicBezTo>
                    <a:pt x="168" y="140"/>
                    <a:pt x="112" y="1"/>
                    <a:pt x="1" y="28"/>
                  </a:cubicBezTo>
                  <a:cubicBezTo>
                    <a:pt x="1" y="335"/>
                    <a:pt x="726" y="363"/>
                    <a:pt x="726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 flipH="1">
              <a:off x="973900" y="1628244"/>
              <a:ext cx="50345" cy="20167"/>
            </a:xfrm>
            <a:custGeom>
              <a:avLst/>
              <a:gdLst/>
              <a:ahLst/>
              <a:cxnLst/>
              <a:rect l="l" t="t" r="r" b="b"/>
              <a:pathLst>
                <a:path w="699" h="280" extrusionOk="0">
                  <a:moveTo>
                    <a:pt x="1" y="56"/>
                  </a:moveTo>
                  <a:cubicBezTo>
                    <a:pt x="1" y="168"/>
                    <a:pt x="29" y="140"/>
                    <a:pt x="196" y="196"/>
                  </a:cubicBezTo>
                  <a:cubicBezTo>
                    <a:pt x="307" y="252"/>
                    <a:pt x="419" y="280"/>
                    <a:pt x="531" y="280"/>
                  </a:cubicBezTo>
                  <a:cubicBezTo>
                    <a:pt x="698" y="280"/>
                    <a:pt x="698" y="252"/>
                    <a:pt x="642" y="112"/>
                  </a:cubicBezTo>
                  <a:lnTo>
                    <a:pt x="586" y="56"/>
                  </a:lnTo>
                  <a:lnTo>
                    <a:pt x="559" y="140"/>
                  </a:lnTo>
                  <a:lnTo>
                    <a:pt x="559" y="140"/>
                  </a:lnTo>
                  <a:cubicBezTo>
                    <a:pt x="419" y="140"/>
                    <a:pt x="29" y="1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 flipH="1">
              <a:off x="2611632" y="1342877"/>
              <a:ext cx="60357" cy="26217"/>
            </a:xfrm>
            <a:custGeom>
              <a:avLst/>
              <a:gdLst/>
              <a:ahLst/>
              <a:cxnLst/>
              <a:rect l="l" t="t" r="r" b="b"/>
              <a:pathLst>
                <a:path w="838" h="364" extrusionOk="0">
                  <a:moveTo>
                    <a:pt x="0" y="364"/>
                  </a:moveTo>
                  <a:cubicBezTo>
                    <a:pt x="112" y="364"/>
                    <a:pt x="279" y="308"/>
                    <a:pt x="391" y="308"/>
                  </a:cubicBezTo>
                  <a:cubicBezTo>
                    <a:pt x="558" y="252"/>
                    <a:pt x="754" y="252"/>
                    <a:pt x="837" y="224"/>
                  </a:cubicBezTo>
                  <a:cubicBezTo>
                    <a:pt x="726" y="1"/>
                    <a:pt x="56" y="168"/>
                    <a:pt x="0" y="3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 flipH="1">
              <a:off x="2812584" y="3585481"/>
              <a:ext cx="16134" cy="60357"/>
            </a:xfrm>
            <a:custGeom>
              <a:avLst/>
              <a:gdLst/>
              <a:ahLst/>
              <a:cxnLst/>
              <a:rect l="l" t="t" r="r" b="b"/>
              <a:pathLst>
                <a:path w="224" h="838" extrusionOk="0">
                  <a:moveTo>
                    <a:pt x="140" y="837"/>
                  </a:moveTo>
                  <a:lnTo>
                    <a:pt x="223" y="28"/>
                  </a:lnTo>
                  <a:cubicBezTo>
                    <a:pt x="56" y="0"/>
                    <a:pt x="56" y="503"/>
                    <a:pt x="56" y="614"/>
                  </a:cubicBezTo>
                  <a:cubicBezTo>
                    <a:pt x="56" y="754"/>
                    <a:pt x="0" y="782"/>
                    <a:pt x="140" y="8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 flipH="1">
              <a:off x="2097220" y="2878113"/>
              <a:ext cx="48329" cy="28234"/>
            </a:xfrm>
            <a:custGeom>
              <a:avLst/>
              <a:gdLst/>
              <a:ahLst/>
              <a:cxnLst/>
              <a:rect l="l" t="t" r="r" b="b"/>
              <a:pathLst>
                <a:path w="671" h="392" extrusionOk="0">
                  <a:moveTo>
                    <a:pt x="1" y="280"/>
                  </a:moveTo>
                  <a:cubicBezTo>
                    <a:pt x="57" y="336"/>
                    <a:pt x="1" y="336"/>
                    <a:pt x="85" y="364"/>
                  </a:cubicBezTo>
                  <a:cubicBezTo>
                    <a:pt x="196" y="391"/>
                    <a:pt x="615" y="364"/>
                    <a:pt x="643" y="196"/>
                  </a:cubicBezTo>
                  <a:cubicBezTo>
                    <a:pt x="671" y="85"/>
                    <a:pt x="643" y="1"/>
                    <a:pt x="531" y="1"/>
                  </a:cubicBezTo>
                  <a:cubicBezTo>
                    <a:pt x="475" y="140"/>
                    <a:pt x="615" y="196"/>
                    <a:pt x="336" y="224"/>
                  </a:cubicBezTo>
                  <a:cubicBezTo>
                    <a:pt x="252" y="224"/>
                    <a:pt x="85" y="224"/>
                    <a:pt x="1" y="2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 flipH="1">
              <a:off x="1265318" y="3354349"/>
              <a:ext cx="52290" cy="40262"/>
            </a:xfrm>
            <a:custGeom>
              <a:avLst/>
              <a:gdLst/>
              <a:ahLst/>
              <a:cxnLst/>
              <a:rect l="l" t="t" r="r" b="b"/>
              <a:pathLst>
                <a:path w="726" h="559" extrusionOk="0">
                  <a:moveTo>
                    <a:pt x="28" y="475"/>
                  </a:moveTo>
                  <a:cubicBezTo>
                    <a:pt x="140" y="559"/>
                    <a:pt x="475" y="280"/>
                    <a:pt x="586" y="196"/>
                  </a:cubicBezTo>
                  <a:cubicBezTo>
                    <a:pt x="614" y="168"/>
                    <a:pt x="726" y="140"/>
                    <a:pt x="698" y="1"/>
                  </a:cubicBezTo>
                  <a:cubicBezTo>
                    <a:pt x="614" y="1"/>
                    <a:pt x="419" y="168"/>
                    <a:pt x="335" y="196"/>
                  </a:cubicBezTo>
                  <a:lnTo>
                    <a:pt x="84" y="364"/>
                  </a:lnTo>
                  <a:cubicBezTo>
                    <a:pt x="0" y="447"/>
                    <a:pt x="28" y="419"/>
                    <a:pt x="28" y="4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 flipH="1">
              <a:off x="1357728" y="2747530"/>
              <a:ext cx="50345" cy="32195"/>
            </a:xfrm>
            <a:custGeom>
              <a:avLst/>
              <a:gdLst/>
              <a:ahLst/>
              <a:cxnLst/>
              <a:rect l="l" t="t" r="r" b="b"/>
              <a:pathLst>
                <a:path w="699" h="447" extrusionOk="0">
                  <a:moveTo>
                    <a:pt x="1" y="56"/>
                  </a:moveTo>
                  <a:cubicBezTo>
                    <a:pt x="1" y="140"/>
                    <a:pt x="140" y="196"/>
                    <a:pt x="308" y="279"/>
                  </a:cubicBezTo>
                  <a:cubicBezTo>
                    <a:pt x="419" y="363"/>
                    <a:pt x="587" y="447"/>
                    <a:pt x="698" y="447"/>
                  </a:cubicBezTo>
                  <a:cubicBezTo>
                    <a:pt x="698" y="279"/>
                    <a:pt x="57" y="0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 flipH="1">
              <a:off x="1878189" y="2389848"/>
              <a:ext cx="50273" cy="34212"/>
            </a:xfrm>
            <a:custGeom>
              <a:avLst/>
              <a:gdLst/>
              <a:ahLst/>
              <a:cxnLst/>
              <a:rect l="l" t="t" r="r" b="b"/>
              <a:pathLst>
                <a:path w="698" h="475" extrusionOk="0">
                  <a:moveTo>
                    <a:pt x="0" y="84"/>
                  </a:moveTo>
                  <a:cubicBezTo>
                    <a:pt x="28" y="168"/>
                    <a:pt x="0" y="140"/>
                    <a:pt x="195" y="168"/>
                  </a:cubicBezTo>
                  <a:cubicBezTo>
                    <a:pt x="530" y="224"/>
                    <a:pt x="558" y="475"/>
                    <a:pt x="698" y="391"/>
                  </a:cubicBezTo>
                  <a:cubicBezTo>
                    <a:pt x="698" y="335"/>
                    <a:pt x="474" y="168"/>
                    <a:pt x="446" y="112"/>
                  </a:cubicBezTo>
                  <a:cubicBezTo>
                    <a:pt x="335" y="84"/>
                    <a:pt x="56" y="0"/>
                    <a:pt x="0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 flipH="1">
              <a:off x="1291391" y="4592190"/>
              <a:ext cx="24200" cy="54379"/>
            </a:xfrm>
            <a:custGeom>
              <a:avLst/>
              <a:gdLst/>
              <a:ahLst/>
              <a:cxnLst/>
              <a:rect l="l" t="t" r="r" b="b"/>
              <a:pathLst>
                <a:path w="336" h="755" extrusionOk="0">
                  <a:moveTo>
                    <a:pt x="140" y="1"/>
                  </a:moveTo>
                  <a:cubicBezTo>
                    <a:pt x="56" y="29"/>
                    <a:pt x="112" y="29"/>
                    <a:pt x="56" y="112"/>
                  </a:cubicBezTo>
                  <a:cubicBezTo>
                    <a:pt x="56" y="140"/>
                    <a:pt x="56" y="168"/>
                    <a:pt x="28" y="252"/>
                  </a:cubicBezTo>
                  <a:cubicBezTo>
                    <a:pt x="0" y="587"/>
                    <a:pt x="196" y="754"/>
                    <a:pt x="335" y="754"/>
                  </a:cubicBezTo>
                  <a:cubicBezTo>
                    <a:pt x="335" y="698"/>
                    <a:pt x="307" y="642"/>
                    <a:pt x="251" y="615"/>
                  </a:cubicBezTo>
                  <a:cubicBezTo>
                    <a:pt x="56" y="447"/>
                    <a:pt x="140" y="252"/>
                    <a:pt x="140" y="112"/>
                  </a:cubicBezTo>
                  <a:cubicBezTo>
                    <a:pt x="168" y="29"/>
                    <a:pt x="168" y="57"/>
                    <a:pt x="140" y="1"/>
                  </a:cubicBezTo>
                  <a:cubicBezTo>
                    <a:pt x="140" y="1"/>
                    <a:pt x="140" y="29"/>
                    <a:pt x="1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 flipH="1">
              <a:off x="1452154" y="3370483"/>
              <a:ext cx="50345" cy="30178"/>
            </a:xfrm>
            <a:custGeom>
              <a:avLst/>
              <a:gdLst/>
              <a:ahLst/>
              <a:cxnLst/>
              <a:rect l="l" t="t" r="r" b="b"/>
              <a:pathLst>
                <a:path w="699" h="419" extrusionOk="0">
                  <a:moveTo>
                    <a:pt x="1" y="391"/>
                  </a:moveTo>
                  <a:cubicBezTo>
                    <a:pt x="112" y="419"/>
                    <a:pt x="419" y="251"/>
                    <a:pt x="559" y="195"/>
                  </a:cubicBezTo>
                  <a:cubicBezTo>
                    <a:pt x="670" y="140"/>
                    <a:pt x="698" y="140"/>
                    <a:pt x="698" y="56"/>
                  </a:cubicBezTo>
                  <a:cubicBezTo>
                    <a:pt x="614" y="0"/>
                    <a:pt x="252" y="195"/>
                    <a:pt x="140" y="251"/>
                  </a:cubicBezTo>
                  <a:cubicBezTo>
                    <a:pt x="84" y="335"/>
                    <a:pt x="1" y="335"/>
                    <a:pt x="1" y="3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 flipH="1">
              <a:off x="2460953" y="2399860"/>
              <a:ext cx="52290" cy="24200"/>
            </a:xfrm>
            <a:custGeom>
              <a:avLst/>
              <a:gdLst/>
              <a:ahLst/>
              <a:cxnLst/>
              <a:rect l="l" t="t" r="r" b="b"/>
              <a:pathLst>
                <a:path w="726" h="336" extrusionOk="0">
                  <a:moveTo>
                    <a:pt x="0" y="196"/>
                  </a:moveTo>
                  <a:cubicBezTo>
                    <a:pt x="56" y="224"/>
                    <a:pt x="279" y="196"/>
                    <a:pt x="363" y="224"/>
                  </a:cubicBezTo>
                  <a:cubicBezTo>
                    <a:pt x="503" y="280"/>
                    <a:pt x="642" y="336"/>
                    <a:pt x="726" y="336"/>
                  </a:cubicBezTo>
                  <a:cubicBezTo>
                    <a:pt x="726" y="85"/>
                    <a:pt x="28" y="1"/>
                    <a:pt x="0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 flipH="1">
              <a:off x="1361761" y="3482988"/>
              <a:ext cx="40262" cy="44295"/>
            </a:xfrm>
            <a:custGeom>
              <a:avLst/>
              <a:gdLst/>
              <a:ahLst/>
              <a:cxnLst/>
              <a:rect l="l" t="t" r="r" b="b"/>
              <a:pathLst>
                <a:path w="559" h="615" extrusionOk="0">
                  <a:moveTo>
                    <a:pt x="1" y="614"/>
                  </a:moveTo>
                  <a:cubicBezTo>
                    <a:pt x="112" y="614"/>
                    <a:pt x="252" y="503"/>
                    <a:pt x="363" y="475"/>
                  </a:cubicBezTo>
                  <a:cubicBezTo>
                    <a:pt x="503" y="363"/>
                    <a:pt x="559" y="112"/>
                    <a:pt x="503" y="0"/>
                  </a:cubicBezTo>
                  <a:cubicBezTo>
                    <a:pt x="419" y="56"/>
                    <a:pt x="419" y="84"/>
                    <a:pt x="391" y="196"/>
                  </a:cubicBezTo>
                  <a:cubicBezTo>
                    <a:pt x="363" y="252"/>
                    <a:pt x="335" y="335"/>
                    <a:pt x="280" y="363"/>
                  </a:cubicBezTo>
                  <a:cubicBezTo>
                    <a:pt x="196" y="475"/>
                    <a:pt x="1" y="503"/>
                    <a:pt x="1" y="6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 flipH="1">
              <a:off x="1544635" y="1459487"/>
              <a:ext cx="32195" cy="48257"/>
            </a:xfrm>
            <a:custGeom>
              <a:avLst/>
              <a:gdLst/>
              <a:ahLst/>
              <a:cxnLst/>
              <a:rect l="l" t="t" r="r" b="b"/>
              <a:pathLst>
                <a:path w="447" h="670" extrusionOk="0">
                  <a:moveTo>
                    <a:pt x="447" y="670"/>
                  </a:moveTo>
                  <a:cubicBezTo>
                    <a:pt x="447" y="419"/>
                    <a:pt x="168" y="446"/>
                    <a:pt x="168" y="0"/>
                  </a:cubicBezTo>
                  <a:cubicBezTo>
                    <a:pt x="0" y="0"/>
                    <a:pt x="56" y="279"/>
                    <a:pt x="140" y="391"/>
                  </a:cubicBezTo>
                  <a:cubicBezTo>
                    <a:pt x="168" y="446"/>
                    <a:pt x="307" y="670"/>
                    <a:pt x="447" y="6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 flipH="1">
              <a:off x="1914346" y="2580717"/>
              <a:ext cx="54307" cy="16134"/>
            </a:xfrm>
            <a:custGeom>
              <a:avLst/>
              <a:gdLst/>
              <a:ahLst/>
              <a:cxnLst/>
              <a:rect l="l" t="t" r="r" b="b"/>
              <a:pathLst>
                <a:path w="754" h="224" extrusionOk="0">
                  <a:moveTo>
                    <a:pt x="0" y="168"/>
                  </a:moveTo>
                  <a:cubicBezTo>
                    <a:pt x="56" y="224"/>
                    <a:pt x="419" y="168"/>
                    <a:pt x="586" y="140"/>
                  </a:cubicBezTo>
                  <a:cubicBezTo>
                    <a:pt x="670" y="140"/>
                    <a:pt x="725" y="140"/>
                    <a:pt x="753" y="57"/>
                  </a:cubicBezTo>
                  <a:cubicBezTo>
                    <a:pt x="725" y="1"/>
                    <a:pt x="698" y="1"/>
                    <a:pt x="586" y="29"/>
                  </a:cubicBezTo>
                  <a:cubicBezTo>
                    <a:pt x="530" y="29"/>
                    <a:pt x="446" y="29"/>
                    <a:pt x="391" y="57"/>
                  </a:cubicBezTo>
                  <a:cubicBezTo>
                    <a:pt x="167" y="57"/>
                    <a:pt x="0" y="57"/>
                    <a:pt x="0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 flipH="1">
              <a:off x="1488383" y="2803782"/>
              <a:ext cx="26145" cy="58340"/>
            </a:xfrm>
            <a:custGeom>
              <a:avLst/>
              <a:gdLst/>
              <a:ahLst/>
              <a:cxnLst/>
              <a:rect l="l" t="t" r="r" b="b"/>
              <a:pathLst>
                <a:path w="363" h="810" extrusionOk="0">
                  <a:moveTo>
                    <a:pt x="0" y="754"/>
                  </a:moveTo>
                  <a:cubicBezTo>
                    <a:pt x="112" y="810"/>
                    <a:pt x="168" y="614"/>
                    <a:pt x="223" y="531"/>
                  </a:cubicBezTo>
                  <a:cubicBezTo>
                    <a:pt x="251" y="419"/>
                    <a:pt x="363" y="168"/>
                    <a:pt x="279" y="28"/>
                  </a:cubicBezTo>
                  <a:cubicBezTo>
                    <a:pt x="223" y="56"/>
                    <a:pt x="251" y="1"/>
                    <a:pt x="223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 flipH="1">
              <a:off x="2724137" y="1678518"/>
              <a:ext cx="56396" cy="18150"/>
            </a:xfrm>
            <a:custGeom>
              <a:avLst/>
              <a:gdLst/>
              <a:ahLst/>
              <a:cxnLst/>
              <a:rect l="l" t="t" r="r" b="b"/>
              <a:pathLst>
                <a:path w="783" h="252" extrusionOk="0">
                  <a:moveTo>
                    <a:pt x="1" y="168"/>
                  </a:moveTo>
                  <a:lnTo>
                    <a:pt x="1" y="168"/>
                  </a:lnTo>
                  <a:cubicBezTo>
                    <a:pt x="112" y="251"/>
                    <a:pt x="280" y="195"/>
                    <a:pt x="419" y="195"/>
                  </a:cubicBezTo>
                  <a:cubicBezTo>
                    <a:pt x="531" y="168"/>
                    <a:pt x="726" y="168"/>
                    <a:pt x="782" y="112"/>
                  </a:cubicBezTo>
                  <a:cubicBezTo>
                    <a:pt x="698" y="0"/>
                    <a:pt x="364" y="56"/>
                    <a:pt x="224" y="112"/>
                  </a:cubicBezTo>
                  <a:cubicBezTo>
                    <a:pt x="168" y="112"/>
                    <a:pt x="140" y="112"/>
                    <a:pt x="112" y="140"/>
                  </a:cubicBezTo>
                  <a:cubicBezTo>
                    <a:pt x="1" y="140"/>
                    <a:pt x="29" y="140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 flipH="1">
              <a:off x="1285413" y="3695969"/>
              <a:ext cx="42279" cy="36229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9" y="503"/>
                  </a:moveTo>
                  <a:cubicBezTo>
                    <a:pt x="57" y="503"/>
                    <a:pt x="587" y="336"/>
                    <a:pt x="559" y="1"/>
                  </a:cubicBezTo>
                  <a:cubicBezTo>
                    <a:pt x="447" y="1"/>
                    <a:pt x="475" y="29"/>
                    <a:pt x="419" y="140"/>
                  </a:cubicBezTo>
                  <a:cubicBezTo>
                    <a:pt x="308" y="280"/>
                    <a:pt x="1" y="363"/>
                    <a:pt x="29" y="5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 flipH="1">
              <a:off x="1371773" y="1903528"/>
              <a:ext cx="52362" cy="26217"/>
            </a:xfrm>
            <a:custGeom>
              <a:avLst/>
              <a:gdLst/>
              <a:ahLst/>
              <a:cxnLst/>
              <a:rect l="l" t="t" r="r" b="b"/>
              <a:pathLst>
                <a:path w="727" h="364" extrusionOk="0">
                  <a:moveTo>
                    <a:pt x="84" y="57"/>
                  </a:moveTo>
                  <a:cubicBezTo>
                    <a:pt x="29" y="252"/>
                    <a:pt x="503" y="363"/>
                    <a:pt x="698" y="363"/>
                  </a:cubicBezTo>
                  <a:cubicBezTo>
                    <a:pt x="726" y="196"/>
                    <a:pt x="363" y="224"/>
                    <a:pt x="196" y="112"/>
                  </a:cubicBezTo>
                  <a:cubicBezTo>
                    <a:pt x="168" y="85"/>
                    <a:pt x="140" y="57"/>
                    <a:pt x="112" y="57"/>
                  </a:cubicBezTo>
                  <a:cubicBezTo>
                    <a:pt x="1" y="1"/>
                    <a:pt x="112" y="57"/>
                    <a:pt x="84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 flipH="1">
              <a:off x="2310202" y="4465640"/>
              <a:ext cx="36229" cy="44223"/>
            </a:xfrm>
            <a:custGeom>
              <a:avLst/>
              <a:gdLst/>
              <a:ahLst/>
              <a:cxnLst/>
              <a:rect l="l" t="t" r="r" b="b"/>
              <a:pathLst>
                <a:path w="503" h="614" extrusionOk="0">
                  <a:moveTo>
                    <a:pt x="0" y="614"/>
                  </a:moveTo>
                  <a:cubicBezTo>
                    <a:pt x="112" y="614"/>
                    <a:pt x="223" y="419"/>
                    <a:pt x="279" y="363"/>
                  </a:cubicBezTo>
                  <a:cubicBezTo>
                    <a:pt x="363" y="279"/>
                    <a:pt x="502" y="140"/>
                    <a:pt x="502" y="0"/>
                  </a:cubicBezTo>
                  <a:cubicBezTo>
                    <a:pt x="363" y="0"/>
                    <a:pt x="279" y="112"/>
                    <a:pt x="223" y="251"/>
                  </a:cubicBezTo>
                  <a:cubicBezTo>
                    <a:pt x="112" y="307"/>
                    <a:pt x="0" y="474"/>
                    <a:pt x="0" y="6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 flipH="1">
              <a:off x="1004078" y="1793040"/>
              <a:ext cx="20167" cy="50273"/>
            </a:xfrm>
            <a:custGeom>
              <a:avLst/>
              <a:gdLst/>
              <a:ahLst/>
              <a:cxnLst/>
              <a:rect l="l" t="t" r="r" b="b"/>
              <a:pathLst>
                <a:path w="280" h="698" extrusionOk="0">
                  <a:moveTo>
                    <a:pt x="29" y="698"/>
                  </a:moveTo>
                  <a:cubicBezTo>
                    <a:pt x="196" y="670"/>
                    <a:pt x="280" y="112"/>
                    <a:pt x="168" y="0"/>
                  </a:cubicBezTo>
                  <a:cubicBezTo>
                    <a:pt x="56" y="56"/>
                    <a:pt x="112" y="140"/>
                    <a:pt x="112" y="363"/>
                  </a:cubicBezTo>
                  <a:cubicBezTo>
                    <a:pt x="56" y="419"/>
                    <a:pt x="1" y="642"/>
                    <a:pt x="29" y="6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 flipH="1">
              <a:off x="1588860" y="2180828"/>
              <a:ext cx="50273" cy="24200"/>
            </a:xfrm>
            <a:custGeom>
              <a:avLst/>
              <a:gdLst/>
              <a:ahLst/>
              <a:cxnLst/>
              <a:rect l="l" t="t" r="r" b="b"/>
              <a:pathLst>
                <a:path w="698" h="336" extrusionOk="0">
                  <a:moveTo>
                    <a:pt x="0" y="308"/>
                  </a:moveTo>
                  <a:cubicBezTo>
                    <a:pt x="84" y="336"/>
                    <a:pt x="224" y="280"/>
                    <a:pt x="363" y="196"/>
                  </a:cubicBezTo>
                  <a:cubicBezTo>
                    <a:pt x="475" y="168"/>
                    <a:pt x="698" y="140"/>
                    <a:pt x="698" y="29"/>
                  </a:cubicBezTo>
                  <a:cubicBezTo>
                    <a:pt x="586" y="1"/>
                    <a:pt x="419" y="57"/>
                    <a:pt x="307" y="112"/>
                  </a:cubicBezTo>
                  <a:cubicBezTo>
                    <a:pt x="196" y="140"/>
                    <a:pt x="28" y="168"/>
                    <a:pt x="0" y="3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 flipH="1">
              <a:off x="2376538" y="722012"/>
              <a:ext cx="22184" cy="50273"/>
            </a:xfrm>
            <a:custGeom>
              <a:avLst/>
              <a:gdLst/>
              <a:ahLst/>
              <a:cxnLst/>
              <a:rect l="l" t="t" r="r" b="b"/>
              <a:pathLst>
                <a:path w="308" h="698" extrusionOk="0">
                  <a:moveTo>
                    <a:pt x="1" y="474"/>
                  </a:moveTo>
                  <a:cubicBezTo>
                    <a:pt x="1" y="558"/>
                    <a:pt x="1" y="642"/>
                    <a:pt x="84" y="698"/>
                  </a:cubicBezTo>
                  <a:cubicBezTo>
                    <a:pt x="168" y="614"/>
                    <a:pt x="84" y="558"/>
                    <a:pt x="168" y="335"/>
                  </a:cubicBezTo>
                  <a:cubicBezTo>
                    <a:pt x="196" y="223"/>
                    <a:pt x="308" y="84"/>
                    <a:pt x="252" y="0"/>
                  </a:cubicBezTo>
                  <a:cubicBezTo>
                    <a:pt x="140" y="0"/>
                    <a:pt x="168" y="56"/>
                    <a:pt x="112" y="195"/>
                  </a:cubicBezTo>
                  <a:cubicBezTo>
                    <a:pt x="29" y="251"/>
                    <a:pt x="1" y="335"/>
                    <a:pt x="1" y="4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 flipH="1">
              <a:off x="2378555" y="3706053"/>
              <a:ext cx="40262" cy="40262"/>
            </a:xfrm>
            <a:custGeom>
              <a:avLst/>
              <a:gdLst/>
              <a:ahLst/>
              <a:cxnLst/>
              <a:rect l="l" t="t" r="r" b="b"/>
              <a:pathLst>
                <a:path w="559" h="559" extrusionOk="0">
                  <a:moveTo>
                    <a:pt x="1" y="475"/>
                  </a:moveTo>
                  <a:cubicBezTo>
                    <a:pt x="140" y="558"/>
                    <a:pt x="559" y="279"/>
                    <a:pt x="559" y="0"/>
                  </a:cubicBezTo>
                  <a:cubicBezTo>
                    <a:pt x="447" y="0"/>
                    <a:pt x="531" y="0"/>
                    <a:pt x="475" y="28"/>
                  </a:cubicBezTo>
                  <a:cubicBezTo>
                    <a:pt x="419" y="84"/>
                    <a:pt x="447" y="84"/>
                    <a:pt x="308" y="223"/>
                  </a:cubicBezTo>
                  <a:cubicBezTo>
                    <a:pt x="280" y="251"/>
                    <a:pt x="196" y="307"/>
                    <a:pt x="168" y="335"/>
                  </a:cubicBezTo>
                  <a:cubicBezTo>
                    <a:pt x="29" y="419"/>
                    <a:pt x="1" y="419"/>
                    <a:pt x="1" y="4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 flipH="1">
              <a:off x="1647128" y="643648"/>
              <a:ext cx="32195" cy="44223"/>
            </a:xfrm>
            <a:custGeom>
              <a:avLst/>
              <a:gdLst/>
              <a:ahLst/>
              <a:cxnLst/>
              <a:rect l="l" t="t" r="r" b="b"/>
              <a:pathLst>
                <a:path w="447" h="614" extrusionOk="0">
                  <a:moveTo>
                    <a:pt x="1" y="28"/>
                  </a:moveTo>
                  <a:cubicBezTo>
                    <a:pt x="1" y="28"/>
                    <a:pt x="1" y="0"/>
                    <a:pt x="1" y="28"/>
                  </a:cubicBezTo>
                  <a:cubicBezTo>
                    <a:pt x="1" y="195"/>
                    <a:pt x="196" y="419"/>
                    <a:pt x="280" y="530"/>
                  </a:cubicBezTo>
                  <a:cubicBezTo>
                    <a:pt x="335" y="586"/>
                    <a:pt x="335" y="614"/>
                    <a:pt x="447" y="614"/>
                  </a:cubicBezTo>
                  <a:cubicBezTo>
                    <a:pt x="447" y="474"/>
                    <a:pt x="224" y="279"/>
                    <a:pt x="140" y="140"/>
                  </a:cubicBezTo>
                  <a:cubicBezTo>
                    <a:pt x="84" y="56"/>
                    <a:pt x="56" y="0"/>
                    <a:pt x="1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 flipH="1">
              <a:off x="3033633" y="1525751"/>
              <a:ext cx="50273" cy="16134"/>
            </a:xfrm>
            <a:custGeom>
              <a:avLst/>
              <a:gdLst/>
              <a:ahLst/>
              <a:cxnLst/>
              <a:rect l="l" t="t" r="r" b="b"/>
              <a:pathLst>
                <a:path w="698" h="224" extrusionOk="0">
                  <a:moveTo>
                    <a:pt x="0" y="224"/>
                  </a:moveTo>
                  <a:cubicBezTo>
                    <a:pt x="84" y="224"/>
                    <a:pt x="251" y="168"/>
                    <a:pt x="335" y="168"/>
                  </a:cubicBezTo>
                  <a:cubicBezTo>
                    <a:pt x="446" y="140"/>
                    <a:pt x="670" y="168"/>
                    <a:pt x="698" y="57"/>
                  </a:cubicBezTo>
                  <a:cubicBezTo>
                    <a:pt x="586" y="1"/>
                    <a:pt x="391" y="29"/>
                    <a:pt x="279" y="57"/>
                  </a:cubicBezTo>
                  <a:cubicBezTo>
                    <a:pt x="167" y="57"/>
                    <a:pt x="0" y="140"/>
                    <a:pt x="0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 flipH="1">
              <a:off x="2468948" y="3480971"/>
              <a:ext cx="40262" cy="44295"/>
            </a:xfrm>
            <a:custGeom>
              <a:avLst/>
              <a:gdLst/>
              <a:ahLst/>
              <a:cxnLst/>
              <a:rect l="l" t="t" r="r" b="b"/>
              <a:pathLst>
                <a:path w="559" h="615" extrusionOk="0">
                  <a:moveTo>
                    <a:pt x="0" y="614"/>
                  </a:moveTo>
                  <a:cubicBezTo>
                    <a:pt x="112" y="614"/>
                    <a:pt x="279" y="531"/>
                    <a:pt x="363" y="475"/>
                  </a:cubicBezTo>
                  <a:cubicBezTo>
                    <a:pt x="419" y="419"/>
                    <a:pt x="558" y="252"/>
                    <a:pt x="502" y="112"/>
                  </a:cubicBezTo>
                  <a:cubicBezTo>
                    <a:pt x="419" y="1"/>
                    <a:pt x="502" y="252"/>
                    <a:pt x="112" y="419"/>
                  </a:cubicBezTo>
                  <a:cubicBezTo>
                    <a:pt x="28" y="503"/>
                    <a:pt x="0" y="503"/>
                    <a:pt x="0" y="6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 flipH="1">
              <a:off x="2880937" y="3139352"/>
              <a:ext cx="42279" cy="36229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587" y="503"/>
                  </a:moveTo>
                  <a:cubicBezTo>
                    <a:pt x="587" y="391"/>
                    <a:pt x="447" y="336"/>
                    <a:pt x="336" y="224"/>
                  </a:cubicBezTo>
                  <a:cubicBezTo>
                    <a:pt x="280" y="140"/>
                    <a:pt x="85" y="1"/>
                    <a:pt x="1" y="57"/>
                  </a:cubicBezTo>
                  <a:cubicBezTo>
                    <a:pt x="1" y="112"/>
                    <a:pt x="447" y="503"/>
                    <a:pt x="587" y="5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 flipH="1">
              <a:off x="1629050" y="1411230"/>
              <a:ext cx="50273" cy="24200"/>
            </a:xfrm>
            <a:custGeom>
              <a:avLst/>
              <a:gdLst/>
              <a:ahLst/>
              <a:cxnLst/>
              <a:rect l="l" t="t" r="r" b="b"/>
              <a:pathLst>
                <a:path w="698" h="336" extrusionOk="0">
                  <a:moveTo>
                    <a:pt x="335" y="140"/>
                  </a:moveTo>
                  <a:cubicBezTo>
                    <a:pt x="196" y="140"/>
                    <a:pt x="140" y="112"/>
                    <a:pt x="1" y="112"/>
                  </a:cubicBezTo>
                  <a:cubicBezTo>
                    <a:pt x="1" y="196"/>
                    <a:pt x="56" y="224"/>
                    <a:pt x="140" y="252"/>
                  </a:cubicBezTo>
                  <a:cubicBezTo>
                    <a:pt x="363" y="335"/>
                    <a:pt x="698" y="280"/>
                    <a:pt x="614" y="56"/>
                  </a:cubicBezTo>
                  <a:cubicBezTo>
                    <a:pt x="503" y="1"/>
                    <a:pt x="614" y="140"/>
                    <a:pt x="335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 flipH="1">
              <a:off x="1411963" y="2998685"/>
              <a:ext cx="36301" cy="44295"/>
            </a:xfrm>
            <a:custGeom>
              <a:avLst/>
              <a:gdLst/>
              <a:ahLst/>
              <a:cxnLst/>
              <a:rect l="l" t="t" r="r" b="b"/>
              <a:pathLst>
                <a:path w="504" h="615" extrusionOk="0">
                  <a:moveTo>
                    <a:pt x="1" y="615"/>
                  </a:moveTo>
                  <a:cubicBezTo>
                    <a:pt x="85" y="615"/>
                    <a:pt x="85" y="559"/>
                    <a:pt x="168" y="503"/>
                  </a:cubicBezTo>
                  <a:cubicBezTo>
                    <a:pt x="224" y="391"/>
                    <a:pt x="503" y="196"/>
                    <a:pt x="419" y="1"/>
                  </a:cubicBezTo>
                  <a:cubicBezTo>
                    <a:pt x="336" y="57"/>
                    <a:pt x="308" y="112"/>
                    <a:pt x="196" y="252"/>
                  </a:cubicBezTo>
                  <a:cubicBezTo>
                    <a:pt x="85" y="391"/>
                    <a:pt x="1" y="503"/>
                    <a:pt x="1" y="6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 flipH="1">
              <a:off x="2316252" y="2829928"/>
              <a:ext cx="50273" cy="32195"/>
            </a:xfrm>
            <a:custGeom>
              <a:avLst/>
              <a:gdLst/>
              <a:ahLst/>
              <a:cxnLst/>
              <a:rect l="l" t="t" r="r" b="b"/>
              <a:pathLst>
                <a:path w="698" h="447" extrusionOk="0">
                  <a:moveTo>
                    <a:pt x="698" y="112"/>
                  </a:moveTo>
                  <a:cubicBezTo>
                    <a:pt x="530" y="0"/>
                    <a:pt x="0" y="223"/>
                    <a:pt x="0" y="335"/>
                  </a:cubicBezTo>
                  <a:cubicBezTo>
                    <a:pt x="56" y="447"/>
                    <a:pt x="251" y="307"/>
                    <a:pt x="335" y="251"/>
                  </a:cubicBezTo>
                  <a:cubicBezTo>
                    <a:pt x="391" y="223"/>
                    <a:pt x="419" y="223"/>
                    <a:pt x="502" y="196"/>
                  </a:cubicBezTo>
                  <a:cubicBezTo>
                    <a:pt x="530" y="196"/>
                    <a:pt x="558" y="196"/>
                    <a:pt x="614" y="168"/>
                  </a:cubicBezTo>
                  <a:cubicBezTo>
                    <a:pt x="698" y="168"/>
                    <a:pt x="698" y="168"/>
                    <a:pt x="698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 flipH="1">
              <a:off x="1333599" y="1670452"/>
              <a:ext cx="38245" cy="46312"/>
            </a:xfrm>
            <a:custGeom>
              <a:avLst/>
              <a:gdLst/>
              <a:ahLst/>
              <a:cxnLst/>
              <a:rect l="l" t="t" r="r" b="b"/>
              <a:pathLst>
                <a:path w="531" h="643" extrusionOk="0">
                  <a:moveTo>
                    <a:pt x="0" y="531"/>
                  </a:moveTo>
                  <a:cubicBezTo>
                    <a:pt x="195" y="642"/>
                    <a:pt x="530" y="307"/>
                    <a:pt x="474" y="56"/>
                  </a:cubicBezTo>
                  <a:cubicBezTo>
                    <a:pt x="419" y="1"/>
                    <a:pt x="474" y="28"/>
                    <a:pt x="419" y="28"/>
                  </a:cubicBezTo>
                  <a:cubicBezTo>
                    <a:pt x="363" y="56"/>
                    <a:pt x="391" y="1"/>
                    <a:pt x="335" y="168"/>
                  </a:cubicBezTo>
                  <a:cubicBezTo>
                    <a:pt x="251" y="447"/>
                    <a:pt x="56" y="391"/>
                    <a:pt x="0" y="5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 flipH="1">
              <a:off x="1703381" y="1254501"/>
              <a:ext cx="44295" cy="36229"/>
            </a:xfrm>
            <a:custGeom>
              <a:avLst/>
              <a:gdLst/>
              <a:ahLst/>
              <a:cxnLst/>
              <a:rect l="l" t="t" r="r" b="b"/>
              <a:pathLst>
                <a:path w="615" h="503" extrusionOk="0">
                  <a:moveTo>
                    <a:pt x="587" y="28"/>
                  </a:moveTo>
                  <a:cubicBezTo>
                    <a:pt x="475" y="0"/>
                    <a:pt x="419" y="84"/>
                    <a:pt x="280" y="196"/>
                  </a:cubicBezTo>
                  <a:cubicBezTo>
                    <a:pt x="252" y="224"/>
                    <a:pt x="1" y="363"/>
                    <a:pt x="29" y="447"/>
                  </a:cubicBezTo>
                  <a:cubicBezTo>
                    <a:pt x="113" y="503"/>
                    <a:pt x="615" y="168"/>
                    <a:pt x="587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 flipH="1">
              <a:off x="2055013" y="2421972"/>
              <a:ext cx="50345" cy="14189"/>
            </a:xfrm>
            <a:custGeom>
              <a:avLst/>
              <a:gdLst/>
              <a:ahLst/>
              <a:cxnLst/>
              <a:rect l="l" t="t" r="r" b="b"/>
              <a:pathLst>
                <a:path w="699" h="197" extrusionOk="0">
                  <a:moveTo>
                    <a:pt x="1" y="112"/>
                  </a:moveTo>
                  <a:cubicBezTo>
                    <a:pt x="85" y="196"/>
                    <a:pt x="643" y="196"/>
                    <a:pt x="698" y="112"/>
                  </a:cubicBezTo>
                  <a:cubicBezTo>
                    <a:pt x="670" y="29"/>
                    <a:pt x="503" y="29"/>
                    <a:pt x="364" y="29"/>
                  </a:cubicBezTo>
                  <a:cubicBezTo>
                    <a:pt x="252" y="29"/>
                    <a:pt x="85" y="1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 flipH="1">
              <a:off x="2963263" y="1477566"/>
              <a:ext cx="48329" cy="14117"/>
            </a:xfrm>
            <a:custGeom>
              <a:avLst/>
              <a:gdLst/>
              <a:ahLst/>
              <a:cxnLst/>
              <a:rect l="l" t="t" r="r" b="b"/>
              <a:pathLst>
                <a:path w="671" h="196" extrusionOk="0">
                  <a:moveTo>
                    <a:pt x="0" y="195"/>
                  </a:moveTo>
                  <a:cubicBezTo>
                    <a:pt x="28" y="195"/>
                    <a:pt x="586" y="168"/>
                    <a:pt x="670" y="112"/>
                  </a:cubicBezTo>
                  <a:cubicBezTo>
                    <a:pt x="642" y="0"/>
                    <a:pt x="279" y="56"/>
                    <a:pt x="224" y="56"/>
                  </a:cubicBezTo>
                  <a:cubicBezTo>
                    <a:pt x="168" y="56"/>
                    <a:pt x="112" y="112"/>
                    <a:pt x="84" y="112"/>
                  </a:cubicBezTo>
                  <a:cubicBezTo>
                    <a:pt x="0" y="140"/>
                    <a:pt x="0" y="140"/>
                    <a:pt x="0" y="1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 flipH="1">
              <a:off x="1586843" y="1340932"/>
              <a:ext cx="58340" cy="24128"/>
            </a:xfrm>
            <a:custGeom>
              <a:avLst/>
              <a:gdLst/>
              <a:ahLst/>
              <a:cxnLst/>
              <a:rect l="l" t="t" r="r" b="b"/>
              <a:pathLst>
                <a:path w="810" h="335" extrusionOk="0">
                  <a:moveTo>
                    <a:pt x="29" y="140"/>
                  </a:moveTo>
                  <a:cubicBezTo>
                    <a:pt x="29" y="195"/>
                    <a:pt x="1" y="223"/>
                    <a:pt x="224" y="251"/>
                  </a:cubicBezTo>
                  <a:cubicBezTo>
                    <a:pt x="559" y="335"/>
                    <a:pt x="810" y="56"/>
                    <a:pt x="559" y="0"/>
                  </a:cubicBezTo>
                  <a:cubicBezTo>
                    <a:pt x="531" y="0"/>
                    <a:pt x="559" y="195"/>
                    <a:pt x="168" y="140"/>
                  </a:cubicBezTo>
                  <a:cubicBezTo>
                    <a:pt x="112" y="140"/>
                    <a:pt x="112" y="112"/>
                    <a:pt x="29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 flipH="1">
              <a:off x="2963264" y="1801035"/>
              <a:ext cx="56396" cy="14189"/>
            </a:xfrm>
            <a:custGeom>
              <a:avLst/>
              <a:gdLst/>
              <a:ahLst/>
              <a:cxnLst/>
              <a:rect l="l" t="t" r="r" b="b"/>
              <a:pathLst>
                <a:path w="783" h="197" extrusionOk="0">
                  <a:moveTo>
                    <a:pt x="1" y="113"/>
                  </a:moveTo>
                  <a:cubicBezTo>
                    <a:pt x="85" y="168"/>
                    <a:pt x="364" y="140"/>
                    <a:pt x="531" y="168"/>
                  </a:cubicBezTo>
                  <a:cubicBezTo>
                    <a:pt x="615" y="168"/>
                    <a:pt x="670" y="196"/>
                    <a:pt x="754" y="168"/>
                  </a:cubicBezTo>
                  <a:cubicBezTo>
                    <a:pt x="782" y="29"/>
                    <a:pt x="85" y="1"/>
                    <a:pt x="1" y="1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 flipH="1">
              <a:off x="2559412" y="4491713"/>
              <a:ext cx="24200" cy="44295"/>
            </a:xfrm>
            <a:custGeom>
              <a:avLst/>
              <a:gdLst/>
              <a:ahLst/>
              <a:cxnLst/>
              <a:rect l="l" t="t" r="r" b="b"/>
              <a:pathLst>
                <a:path w="336" h="615" extrusionOk="0">
                  <a:moveTo>
                    <a:pt x="1" y="252"/>
                  </a:moveTo>
                  <a:cubicBezTo>
                    <a:pt x="1" y="447"/>
                    <a:pt x="140" y="615"/>
                    <a:pt x="308" y="587"/>
                  </a:cubicBezTo>
                  <a:cubicBezTo>
                    <a:pt x="336" y="475"/>
                    <a:pt x="196" y="531"/>
                    <a:pt x="140" y="364"/>
                  </a:cubicBezTo>
                  <a:cubicBezTo>
                    <a:pt x="85" y="252"/>
                    <a:pt x="168" y="57"/>
                    <a:pt x="85" y="1"/>
                  </a:cubicBezTo>
                  <a:cubicBezTo>
                    <a:pt x="29" y="1"/>
                    <a:pt x="1" y="140"/>
                    <a:pt x="1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 flipH="1">
              <a:off x="2462969" y="2430039"/>
              <a:ext cx="44223" cy="32195"/>
            </a:xfrm>
            <a:custGeom>
              <a:avLst/>
              <a:gdLst/>
              <a:ahLst/>
              <a:cxnLst/>
              <a:rect l="l" t="t" r="r" b="b"/>
              <a:pathLst>
                <a:path w="614" h="447" extrusionOk="0">
                  <a:moveTo>
                    <a:pt x="0" y="140"/>
                  </a:moveTo>
                  <a:cubicBezTo>
                    <a:pt x="28" y="224"/>
                    <a:pt x="195" y="168"/>
                    <a:pt x="335" y="224"/>
                  </a:cubicBezTo>
                  <a:cubicBezTo>
                    <a:pt x="419" y="307"/>
                    <a:pt x="419" y="447"/>
                    <a:pt x="614" y="447"/>
                  </a:cubicBezTo>
                  <a:cubicBezTo>
                    <a:pt x="558" y="140"/>
                    <a:pt x="195" y="0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 flipH="1">
              <a:off x="1486366" y="2022083"/>
              <a:ext cx="42279" cy="32267"/>
            </a:xfrm>
            <a:custGeom>
              <a:avLst/>
              <a:gdLst/>
              <a:ahLst/>
              <a:cxnLst/>
              <a:rect l="l" t="t" r="r" b="b"/>
              <a:pathLst>
                <a:path w="587" h="448" extrusionOk="0">
                  <a:moveTo>
                    <a:pt x="1" y="447"/>
                  </a:moveTo>
                  <a:cubicBezTo>
                    <a:pt x="85" y="447"/>
                    <a:pt x="308" y="391"/>
                    <a:pt x="364" y="364"/>
                  </a:cubicBezTo>
                  <a:cubicBezTo>
                    <a:pt x="447" y="308"/>
                    <a:pt x="587" y="57"/>
                    <a:pt x="419" y="1"/>
                  </a:cubicBezTo>
                  <a:cubicBezTo>
                    <a:pt x="336" y="140"/>
                    <a:pt x="419" y="168"/>
                    <a:pt x="224" y="280"/>
                  </a:cubicBezTo>
                  <a:cubicBezTo>
                    <a:pt x="140" y="308"/>
                    <a:pt x="1" y="364"/>
                    <a:pt x="1" y="4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 flipH="1">
              <a:off x="2778444" y="3814524"/>
              <a:ext cx="44295" cy="34284"/>
            </a:xfrm>
            <a:custGeom>
              <a:avLst/>
              <a:gdLst/>
              <a:ahLst/>
              <a:cxnLst/>
              <a:rect l="l" t="t" r="r" b="b"/>
              <a:pathLst>
                <a:path w="615" h="476" extrusionOk="0">
                  <a:moveTo>
                    <a:pt x="29" y="475"/>
                  </a:moveTo>
                  <a:cubicBezTo>
                    <a:pt x="140" y="475"/>
                    <a:pt x="252" y="364"/>
                    <a:pt x="336" y="280"/>
                  </a:cubicBezTo>
                  <a:cubicBezTo>
                    <a:pt x="392" y="252"/>
                    <a:pt x="615" y="168"/>
                    <a:pt x="587" y="85"/>
                  </a:cubicBezTo>
                  <a:cubicBezTo>
                    <a:pt x="475" y="1"/>
                    <a:pt x="196" y="224"/>
                    <a:pt x="140" y="280"/>
                  </a:cubicBezTo>
                  <a:cubicBezTo>
                    <a:pt x="57" y="336"/>
                    <a:pt x="1" y="364"/>
                    <a:pt x="29" y="4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 flipH="1">
              <a:off x="2378555" y="3374445"/>
              <a:ext cx="50273" cy="20167"/>
            </a:xfrm>
            <a:custGeom>
              <a:avLst/>
              <a:gdLst/>
              <a:ahLst/>
              <a:cxnLst/>
              <a:rect l="l" t="t" r="r" b="b"/>
              <a:pathLst>
                <a:path w="698" h="280" extrusionOk="0">
                  <a:moveTo>
                    <a:pt x="28" y="196"/>
                  </a:moveTo>
                  <a:cubicBezTo>
                    <a:pt x="140" y="280"/>
                    <a:pt x="698" y="168"/>
                    <a:pt x="698" y="29"/>
                  </a:cubicBezTo>
                  <a:cubicBezTo>
                    <a:pt x="586" y="1"/>
                    <a:pt x="447" y="29"/>
                    <a:pt x="363" y="57"/>
                  </a:cubicBezTo>
                  <a:lnTo>
                    <a:pt x="84" y="113"/>
                  </a:lnTo>
                  <a:cubicBezTo>
                    <a:pt x="0" y="168"/>
                    <a:pt x="28" y="85"/>
                    <a:pt x="28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 flipH="1">
              <a:off x="1576759" y="2369753"/>
              <a:ext cx="48329" cy="20167"/>
            </a:xfrm>
            <a:custGeom>
              <a:avLst/>
              <a:gdLst/>
              <a:ahLst/>
              <a:cxnLst/>
              <a:rect l="l" t="t" r="r" b="b"/>
              <a:pathLst>
                <a:path w="671" h="280" extrusionOk="0">
                  <a:moveTo>
                    <a:pt x="670" y="168"/>
                  </a:moveTo>
                  <a:cubicBezTo>
                    <a:pt x="642" y="56"/>
                    <a:pt x="419" y="84"/>
                    <a:pt x="308" y="84"/>
                  </a:cubicBezTo>
                  <a:cubicBezTo>
                    <a:pt x="168" y="84"/>
                    <a:pt x="1" y="0"/>
                    <a:pt x="1" y="56"/>
                  </a:cubicBezTo>
                  <a:cubicBezTo>
                    <a:pt x="1" y="224"/>
                    <a:pt x="559" y="279"/>
                    <a:pt x="670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 flipH="1">
              <a:off x="2430773" y="2596779"/>
              <a:ext cx="18150" cy="44295"/>
            </a:xfrm>
            <a:custGeom>
              <a:avLst/>
              <a:gdLst/>
              <a:ahLst/>
              <a:cxnLst/>
              <a:rect l="l" t="t" r="r" b="b"/>
              <a:pathLst>
                <a:path w="252" h="615" extrusionOk="0">
                  <a:moveTo>
                    <a:pt x="0" y="280"/>
                  </a:moveTo>
                  <a:cubicBezTo>
                    <a:pt x="0" y="364"/>
                    <a:pt x="140" y="559"/>
                    <a:pt x="251" y="615"/>
                  </a:cubicBezTo>
                  <a:cubicBezTo>
                    <a:pt x="251" y="475"/>
                    <a:pt x="140" y="419"/>
                    <a:pt x="112" y="280"/>
                  </a:cubicBezTo>
                  <a:cubicBezTo>
                    <a:pt x="112" y="196"/>
                    <a:pt x="251" y="140"/>
                    <a:pt x="251" y="1"/>
                  </a:cubicBezTo>
                  <a:cubicBezTo>
                    <a:pt x="140" y="1"/>
                    <a:pt x="0" y="14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 flipH="1">
              <a:off x="1172836" y="3993365"/>
              <a:ext cx="42279" cy="30250"/>
            </a:xfrm>
            <a:custGeom>
              <a:avLst/>
              <a:gdLst/>
              <a:ahLst/>
              <a:cxnLst/>
              <a:rect l="l" t="t" r="r" b="b"/>
              <a:pathLst>
                <a:path w="587" h="420" extrusionOk="0">
                  <a:moveTo>
                    <a:pt x="0" y="364"/>
                  </a:moveTo>
                  <a:cubicBezTo>
                    <a:pt x="140" y="419"/>
                    <a:pt x="586" y="196"/>
                    <a:pt x="558" y="1"/>
                  </a:cubicBezTo>
                  <a:cubicBezTo>
                    <a:pt x="447" y="1"/>
                    <a:pt x="391" y="140"/>
                    <a:pt x="140" y="252"/>
                  </a:cubicBezTo>
                  <a:cubicBezTo>
                    <a:pt x="28" y="280"/>
                    <a:pt x="0" y="252"/>
                    <a:pt x="0" y="3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 flipH="1">
              <a:off x="1564730" y="1618233"/>
              <a:ext cx="28162" cy="40262"/>
            </a:xfrm>
            <a:custGeom>
              <a:avLst/>
              <a:gdLst/>
              <a:ahLst/>
              <a:cxnLst/>
              <a:rect l="l" t="t" r="r" b="b"/>
              <a:pathLst>
                <a:path w="391" h="559" extrusionOk="0">
                  <a:moveTo>
                    <a:pt x="84" y="558"/>
                  </a:moveTo>
                  <a:cubicBezTo>
                    <a:pt x="195" y="558"/>
                    <a:pt x="140" y="558"/>
                    <a:pt x="195" y="474"/>
                  </a:cubicBezTo>
                  <a:cubicBezTo>
                    <a:pt x="251" y="335"/>
                    <a:pt x="391" y="168"/>
                    <a:pt x="335" y="0"/>
                  </a:cubicBezTo>
                  <a:cubicBezTo>
                    <a:pt x="251" y="0"/>
                    <a:pt x="251" y="28"/>
                    <a:pt x="223" y="112"/>
                  </a:cubicBezTo>
                  <a:cubicBezTo>
                    <a:pt x="195" y="168"/>
                    <a:pt x="195" y="195"/>
                    <a:pt x="140" y="279"/>
                  </a:cubicBezTo>
                  <a:cubicBezTo>
                    <a:pt x="112" y="307"/>
                    <a:pt x="0" y="447"/>
                    <a:pt x="84" y="5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 flipH="1">
              <a:off x="1946541" y="2444084"/>
              <a:ext cx="34212" cy="36229"/>
            </a:xfrm>
            <a:custGeom>
              <a:avLst/>
              <a:gdLst/>
              <a:ahLst/>
              <a:cxnLst/>
              <a:rect l="l" t="t" r="r" b="b"/>
              <a:pathLst>
                <a:path w="475" h="503" extrusionOk="0">
                  <a:moveTo>
                    <a:pt x="475" y="419"/>
                  </a:moveTo>
                  <a:cubicBezTo>
                    <a:pt x="475" y="363"/>
                    <a:pt x="447" y="363"/>
                    <a:pt x="280" y="168"/>
                  </a:cubicBezTo>
                  <a:cubicBezTo>
                    <a:pt x="196" y="112"/>
                    <a:pt x="140" y="1"/>
                    <a:pt x="1" y="1"/>
                  </a:cubicBezTo>
                  <a:cubicBezTo>
                    <a:pt x="1" y="112"/>
                    <a:pt x="29" y="112"/>
                    <a:pt x="56" y="168"/>
                  </a:cubicBezTo>
                  <a:cubicBezTo>
                    <a:pt x="140" y="280"/>
                    <a:pt x="335" y="503"/>
                    <a:pt x="475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 flipH="1">
              <a:off x="1032169" y="2074374"/>
              <a:ext cx="40262" cy="44295"/>
            </a:xfrm>
            <a:custGeom>
              <a:avLst/>
              <a:gdLst/>
              <a:ahLst/>
              <a:cxnLst/>
              <a:rect l="l" t="t" r="r" b="b"/>
              <a:pathLst>
                <a:path w="559" h="615" extrusionOk="0">
                  <a:moveTo>
                    <a:pt x="558" y="502"/>
                  </a:moveTo>
                  <a:cubicBezTo>
                    <a:pt x="558" y="391"/>
                    <a:pt x="530" y="419"/>
                    <a:pt x="446" y="363"/>
                  </a:cubicBezTo>
                  <a:cubicBezTo>
                    <a:pt x="419" y="335"/>
                    <a:pt x="363" y="279"/>
                    <a:pt x="363" y="251"/>
                  </a:cubicBezTo>
                  <a:cubicBezTo>
                    <a:pt x="307" y="140"/>
                    <a:pt x="363" y="140"/>
                    <a:pt x="391" y="84"/>
                  </a:cubicBezTo>
                  <a:cubicBezTo>
                    <a:pt x="419" y="0"/>
                    <a:pt x="363" y="0"/>
                    <a:pt x="279" y="28"/>
                  </a:cubicBezTo>
                  <a:cubicBezTo>
                    <a:pt x="0" y="196"/>
                    <a:pt x="307" y="614"/>
                    <a:pt x="558" y="5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 flipH="1">
              <a:off x="1908296" y="2305434"/>
              <a:ext cx="48329" cy="16134"/>
            </a:xfrm>
            <a:custGeom>
              <a:avLst/>
              <a:gdLst/>
              <a:ahLst/>
              <a:cxnLst/>
              <a:rect l="l" t="t" r="r" b="b"/>
              <a:pathLst>
                <a:path w="671" h="224" extrusionOk="0">
                  <a:moveTo>
                    <a:pt x="0" y="112"/>
                  </a:moveTo>
                  <a:cubicBezTo>
                    <a:pt x="84" y="224"/>
                    <a:pt x="558" y="196"/>
                    <a:pt x="670" y="140"/>
                  </a:cubicBezTo>
                  <a:cubicBezTo>
                    <a:pt x="642" y="56"/>
                    <a:pt x="447" y="84"/>
                    <a:pt x="363" y="84"/>
                  </a:cubicBezTo>
                  <a:cubicBezTo>
                    <a:pt x="252" y="56"/>
                    <a:pt x="28" y="1"/>
                    <a:pt x="0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 flipH="1">
              <a:off x="2026923" y="2490325"/>
              <a:ext cx="50273" cy="14117"/>
            </a:xfrm>
            <a:custGeom>
              <a:avLst/>
              <a:gdLst/>
              <a:ahLst/>
              <a:cxnLst/>
              <a:rect l="l" t="t" r="r" b="b"/>
              <a:pathLst>
                <a:path w="698" h="196" extrusionOk="0">
                  <a:moveTo>
                    <a:pt x="1" y="84"/>
                  </a:moveTo>
                  <a:cubicBezTo>
                    <a:pt x="84" y="196"/>
                    <a:pt x="558" y="140"/>
                    <a:pt x="586" y="84"/>
                  </a:cubicBezTo>
                  <a:cubicBezTo>
                    <a:pt x="698" y="56"/>
                    <a:pt x="642" y="84"/>
                    <a:pt x="670" y="28"/>
                  </a:cubicBezTo>
                  <a:cubicBezTo>
                    <a:pt x="642" y="0"/>
                    <a:pt x="642" y="0"/>
                    <a:pt x="531" y="0"/>
                  </a:cubicBezTo>
                  <a:cubicBezTo>
                    <a:pt x="391" y="28"/>
                    <a:pt x="28" y="28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 flipH="1">
              <a:off x="1006096" y="1951785"/>
              <a:ext cx="50273" cy="22184"/>
            </a:xfrm>
            <a:custGeom>
              <a:avLst/>
              <a:gdLst/>
              <a:ahLst/>
              <a:cxnLst/>
              <a:rect l="l" t="t" r="r" b="b"/>
              <a:pathLst>
                <a:path w="698" h="308" extrusionOk="0">
                  <a:moveTo>
                    <a:pt x="0" y="140"/>
                  </a:moveTo>
                  <a:cubicBezTo>
                    <a:pt x="56" y="307"/>
                    <a:pt x="698" y="168"/>
                    <a:pt x="642" y="0"/>
                  </a:cubicBezTo>
                  <a:cubicBezTo>
                    <a:pt x="586" y="0"/>
                    <a:pt x="447" y="84"/>
                    <a:pt x="335" y="84"/>
                  </a:cubicBezTo>
                  <a:cubicBezTo>
                    <a:pt x="196" y="112"/>
                    <a:pt x="56" y="84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 flipH="1">
              <a:off x="1663190" y="673754"/>
              <a:ext cx="36229" cy="32195"/>
            </a:xfrm>
            <a:custGeom>
              <a:avLst/>
              <a:gdLst/>
              <a:ahLst/>
              <a:cxnLst/>
              <a:rect l="l" t="t" r="r" b="b"/>
              <a:pathLst>
                <a:path w="503" h="447" extrusionOk="0">
                  <a:moveTo>
                    <a:pt x="475" y="447"/>
                  </a:moveTo>
                  <a:cubicBezTo>
                    <a:pt x="503" y="335"/>
                    <a:pt x="447" y="307"/>
                    <a:pt x="307" y="168"/>
                  </a:cubicBezTo>
                  <a:cubicBezTo>
                    <a:pt x="196" y="112"/>
                    <a:pt x="140" y="1"/>
                    <a:pt x="28" y="1"/>
                  </a:cubicBezTo>
                  <a:cubicBezTo>
                    <a:pt x="1" y="168"/>
                    <a:pt x="335" y="447"/>
                    <a:pt x="475" y="4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 flipH="1">
              <a:off x="2639794" y="1449403"/>
              <a:ext cx="50273" cy="66407"/>
            </a:xfrm>
            <a:custGeom>
              <a:avLst/>
              <a:gdLst/>
              <a:ahLst/>
              <a:cxnLst/>
              <a:rect l="l" t="t" r="r" b="b"/>
              <a:pathLst>
                <a:path w="698" h="922" extrusionOk="0">
                  <a:moveTo>
                    <a:pt x="698" y="140"/>
                  </a:moveTo>
                  <a:cubicBezTo>
                    <a:pt x="698" y="29"/>
                    <a:pt x="698" y="84"/>
                    <a:pt x="670" y="1"/>
                  </a:cubicBezTo>
                  <a:cubicBezTo>
                    <a:pt x="558" y="84"/>
                    <a:pt x="670" y="112"/>
                    <a:pt x="530" y="280"/>
                  </a:cubicBezTo>
                  <a:cubicBezTo>
                    <a:pt x="0" y="921"/>
                    <a:pt x="698" y="447"/>
                    <a:pt x="698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 flipH="1">
              <a:off x="1217060" y="3931062"/>
              <a:ext cx="40262" cy="32267"/>
            </a:xfrm>
            <a:custGeom>
              <a:avLst/>
              <a:gdLst/>
              <a:ahLst/>
              <a:cxnLst/>
              <a:rect l="l" t="t" r="r" b="b"/>
              <a:pathLst>
                <a:path w="559" h="448" extrusionOk="0">
                  <a:moveTo>
                    <a:pt x="0" y="364"/>
                  </a:moveTo>
                  <a:cubicBezTo>
                    <a:pt x="168" y="447"/>
                    <a:pt x="558" y="168"/>
                    <a:pt x="475" y="1"/>
                  </a:cubicBezTo>
                  <a:cubicBezTo>
                    <a:pt x="335" y="1"/>
                    <a:pt x="419" y="140"/>
                    <a:pt x="84" y="280"/>
                  </a:cubicBezTo>
                  <a:cubicBezTo>
                    <a:pt x="28" y="280"/>
                    <a:pt x="0" y="280"/>
                    <a:pt x="0" y="3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 flipH="1">
              <a:off x="1608955" y="2765608"/>
              <a:ext cx="40262" cy="32195"/>
            </a:xfrm>
            <a:custGeom>
              <a:avLst/>
              <a:gdLst/>
              <a:ahLst/>
              <a:cxnLst/>
              <a:rect l="l" t="t" r="r" b="b"/>
              <a:pathLst>
                <a:path w="559" h="447" extrusionOk="0">
                  <a:moveTo>
                    <a:pt x="1" y="419"/>
                  </a:moveTo>
                  <a:cubicBezTo>
                    <a:pt x="85" y="447"/>
                    <a:pt x="140" y="391"/>
                    <a:pt x="280" y="280"/>
                  </a:cubicBezTo>
                  <a:cubicBezTo>
                    <a:pt x="336" y="224"/>
                    <a:pt x="503" y="140"/>
                    <a:pt x="559" y="84"/>
                  </a:cubicBezTo>
                  <a:cubicBezTo>
                    <a:pt x="447" y="1"/>
                    <a:pt x="280" y="112"/>
                    <a:pt x="196" y="168"/>
                  </a:cubicBezTo>
                  <a:cubicBezTo>
                    <a:pt x="140" y="224"/>
                    <a:pt x="1" y="307"/>
                    <a:pt x="1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 flipH="1">
              <a:off x="1494361" y="3706053"/>
              <a:ext cx="24200" cy="42279"/>
            </a:xfrm>
            <a:custGeom>
              <a:avLst/>
              <a:gdLst/>
              <a:ahLst/>
              <a:cxnLst/>
              <a:rect l="l" t="t" r="r" b="b"/>
              <a:pathLst>
                <a:path w="336" h="587" extrusionOk="0">
                  <a:moveTo>
                    <a:pt x="307" y="586"/>
                  </a:moveTo>
                  <a:cubicBezTo>
                    <a:pt x="335" y="419"/>
                    <a:pt x="196" y="0"/>
                    <a:pt x="28" y="0"/>
                  </a:cubicBezTo>
                  <a:cubicBezTo>
                    <a:pt x="0" y="84"/>
                    <a:pt x="140" y="279"/>
                    <a:pt x="196" y="447"/>
                  </a:cubicBezTo>
                  <a:cubicBezTo>
                    <a:pt x="196" y="558"/>
                    <a:pt x="196" y="586"/>
                    <a:pt x="307" y="5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 flipH="1">
              <a:off x="1494361" y="2001988"/>
              <a:ext cx="42279" cy="40262"/>
            </a:xfrm>
            <a:custGeom>
              <a:avLst/>
              <a:gdLst/>
              <a:ahLst/>
              <a:cxnLst/>
              <a:rect l="l" t="t" r="r" b="b"/>
              <a:pathLst>
                <a:path w="587" h="559" extrusionOk="0">
                  <a:moveTo>
                    <a:pt x="0" y="419"/>
                  </a:moveTo>
                  <a:cubicBezTo>
                    <a:pt x="168" y="559"/>
                    <a:pt x="586" y="224"/>
                    <a:pt x="419" y="1"/>
                  </a:cubicBezTo>
                  <a:cubicBezTo>
                    <a:pt x="307" y="29"/>
                    <a:pt x="335" y="168"/>
                    <a:pt x="279" y="252"/>
                  </a:cubicBezTo>
                  <a:cubicBezTo>
                    <a:pt x="251" y="280"/>
                    <a:pt x="196" y="308"/>
                    <a:pt x="140" y="308"/>
                  </a:cubicBezTo>
                  <a:cubicBezTo>
                    <a:pt x="28" y="391"/>
                    <a:pt x="0" y="364"/>
                    <a:pt x="0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 flipH="1">
              <a:off x="3009504" y="1841225"/>
              <a:ext cx="42279" cy="18222"/>
            </a:xfrm>
            <a:custGeom>
              <a:avLst/>
              <a:gdLst/>
              <a:ahLst/>
              <a:cxnLst/>
              <a:rect l="l" t="t" r="r" b="b"/>
              <a:pathLst>
                <a:path w="587" h="253" extrusionOk="0">
                  <a:moveTo>
                    <a:pt x="0" y="29"/>
                  </a:moveTo>
                  <a:cubicBezTo>
                    <a:pt x="0" y="113"/>
                    <a:pt x="0" y="113"/>
                    <a:pt x="84" y="140"/>
                  </a:cubicBezTo>
                  <a:cubicBezTo>
                    <a:pt x="168" y="168"/>
                    <a:pt x="503" y="252"/>
                    <a:pt x="586" y="168"/>
                  </a:cubicBezTo>
                  <a:cubicBezTo>
                    <a:pt x="586" y="113"/>
                    <a:pt x="586" y="113"/>
                    <a:pt x="531" y="85"/>
                  </a:cubicBezTo>
                  <a:cubicBezTo>
                    <a:pt x="419" y="85"/>
                    <a:pt x="84" y="1"/>
                    <a:pt x="0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 flipH="1">
              <a:off x="1251201" y="1760844"/>
              <a:ext cx="32267" cy="30251"/>
            </a:xfrm>
            <a:custGeom>
              <a:avLst/>
              <a:gdLst/>
              <a:ahLst/>
              <a:cxnLst/>
              <a:rect l="l" t="t" r="r" b="b"/>
              <a:pathLst>
                <a:path w="448" h="420" extrusionOk="0">
                  <a:moveTo>
                    <a:pt x="447" y="419"/>
                  </a:moveTo>
                  <a:cubicBezTo>
                    <a:pt x="447" y="308"/>
                    <a:pt x="447" y="364"/>
                    <a:pt x="391" y="308"/>
                  </a:cubicBezTo>
                  <a:cubicBezTo>
                    <a:pt x="308" y="308"/>
                    <a:pt x="308" y="280"/>
                    <a:pt x="252" y="280"/>
                  </a:cubicBezTo>
                  <a:cubicBezTo>
                    <a:pt x="112" y="224"/>
                    <a:pt x="168" y="168"/>
                    <a:pt x="112" y="29"/>
                  </a:cubicBezTo>
                  <a:cubicBezTo>
                    <a:pt x="112" y="29"/>
                    <a:pt x="1" y="1"/>
                    <a:pt x="29" y="168"/>
                  </a:cubicBezTo>
                  <a:cubicBezTo>
                    <a:pt x="29" y="392"/>
                    <a:pt x="308" y="419"/>
                    <a:pt x="447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 flipH="1">
              <a:off x="2436824" y="2723401"/>
              <a:ext cx="42279" cy="20167"/>
            </a:xfrm>
            <a:custGeom>
              <a:avLst/>
              <a:gdLst/>
              <a:ahLst/>
              <a:cxnLst/>
              <a:rect l="l" t="t" r="r" b="b"/>
              <a:pathLst>
                <a:path w="587" h="280" extrusionOk="0">
                  <a:moveTo>
                    <a:pt x="1" y="252"/>
                  </a:moveTo>
                  <a:cubicBezTo>
                    <a:pt x="112" y="280"/>
                    <a:pt x="252" y="252"/>
                    <a:pt x="363" y="196"/>
                  </a:cubicBezTo>
                  <a:cubicBezTo>
                    <a:pt x="531" y="168"/>
                    <a:pt x="587" y="140"/>
                    <a:pt x="587" y="29"/>
                  </a:cubicBezTo>
                  <a:cubicBezTo>
                    <a:pt x="531" y="1"/>
                    <a:pt x="224" y="112"/>
                    <a:pt x="112" y="140"/>
                  </a:cubicBezTo>
                  <a:cubicBezTo>
                    <a:pt x="29" y="140"/>
                    <a:pt x="1" y="140"/>
                    <a:pt x="1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 flipH="1">
              <a:off x="2462969" y="1256518"/>
              <a:ext cx="18150" cy="42279"/>
            </a:xfrm>
            <a:custGeom>
              <a:avLst/>
              <a:gdLst/>
              <a:ahLst/>
              <a:cxnLst/>
              <a:rect l="l" t="t" r="r" b="b"/>
              <a:pathLst>
                <a:path w="252" h="587" extrusionOk="0">
                  <a:moveTo>
                    <a:pt x="29" y="586"/>
                  </a:moveTo>
                  <a:cubicBezTo>
                    <a:pt x="112" y="586"/>
                    <a:pt x="112" y="586"/>
                    <a:pt x="140" y="475"/>
                  </a:cubicBezTo>
                  <a:cubicBezTo>
                    <a:pt x="140" y="447"/>
                    <a:pt x="168" y="363"/>
                    <a:pt x="168" y="335"/>
                  </a:cubicBezTo>
                  <a:cubicBezTo>
                    <a:pt x="196" y="223"/>
                    <a:pt x="252" y="112"/>
                    <a:pt x="168" y="0"/>
                  </a:cubicBezTo>
                  <a:cubicBezTo>
                    <a:pt x="57" y="0"/>
                    <a:pt x="84" y="56"/>
                    <a:pt x="29" y="223"/>
                  </a:cubicBezTo>
                  <a:cubicBezTo>
                    <a:pt x="29" y="335"/>
                    <a:pt x="1" y="475"/>
                    <a:pt x="29" y="5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 flipH="1">
              <a:off x="1132646" y="4170189"/>
              <a:ext cx="40262" cy="24200"/>
            </a:xfrm>
            <a:custGeom>
              <a:avLst/>
              <a:gdLst/>
              <a:ahLst/>
              <a:cxnLst/>
              <a:rect l="l" t="t" r="r" b="b"/>
              <a:pathLst>
                <a:path w="559" h="336" extrusionOk="0">
                  <a:moveTo>
                    <a:pt x="0" y="308"/>
                  </a:moveTo>
                  <a:cubicBezTo>
                    <a:pt x="112" y="336"/>
                    <a:pt x="558" y="140"/>
                    <a:pt x="530" y="1"/>
                  </a:cubicBezTo>
                  <a:cubicBezTo>
                    <a:pt x="446" y="1"/>
                    <a:pt x="251" y="113"/>
                    <a:pt x="112" y="168"/>
                  </a:cubicBezTo>
                  <a:cubicBezTo>
                    <a:pt x="28" y="196"/>
                    <a:pt x="0" y="196"/>
                    <a:pt x="0" y="3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 flipH="1">
              <a:off x="1225127" y="1356994"/>
              <a:ext cx="16134" cy="44295"/>
            </a:xfrm>
            <a:custGeom>
              <a:avLst/>
              <a:gdLst/>
              <a:ahLst/>
              <a:cxnLst/>
              <a:rect l="l" t="t" r="r" b="b"/>
              <a:pathLst>
                <a:path w="224" h="615" extrusionOk="0">
                  <a:moveTo>
                    <a:pt x="112" y="614"/>
                  </a:moveTo>
                  <a:cubicBezTo>
                    <a:pt x="196" y="586"/>
                    <a:pt x="196" y="586"/>
                    <a:pt x="196" y="502"/>
                  </a:cubicBezTo>
                  <a:cubicBezTo>
                    <a:pt x="224" y="363"/>
                    <a:pt x="224" y="56"/>
                    <a:pt x="140" y="0"/>
                  </a:cubicBezTo>
                  <a:cubicBezTo>
                    <a:pt x="56" y="28"/>
                    <a:pt x="1" y="558"/>
                    <a:pt x="112" y="6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 flipH="1">
              <a:off x="1673202" y="1469499"/>
              <a:ext cx="36229" cy="28234"/>
            </a:xfrm>
            <a:custGeom>
              <a:avLst/>
              <a:gdLst/>
              <a:ahLst/>
              <a:cxnLst/>
              <a:rect l="l" t="t" r="r" b="b"/>
              <a:pathLst>
                <a:path w="503" h="392" extrusionOk="0">
                  <a:moveTo>
                    <a:pt x="0" y="29"/>
                  </a:moveTo>
                  <a:lnTo>
                    <a:pt x="0" y="29"/>
                  </a:lnTo>
                  <a:cubicBezTo>
                    <a:pt x="0" y="84"/>
                    <a:pt x="0" y="84"/>
                    <a:pt x="0" y="29"/>
                  </a:cubicBezTo>
                  <a:cubicBezTo>
                    <a:pt x="0" y="168"/>
                    <a:pt x="195" y="391"/>
                    <a:pt x="363" y="391"/>
                  </a:cubicBezTo>
                  <a:cubicBezTo>
                    <a:pt x="474" y="391"/>
                    <a:pt x="474" y="391"/>
                    <a:pt x="502" y="280"/>
                  </a:cubicBezTo>
                  <a:cubicBezTo>
                    <a:pt x="363" y="252"/>
                    <a:pt x="363" y="307"/>
                    <a:pt x="223" y="168"/>
                  </a:cubicBezTo>
                  <a:cubicBezTo>
                    <a:pt x="167" y="140"/>
                    <a:pt x="84" y="1"/>
                    <a:pt x="0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 flipH="1">
              <a:off x="1729455" y="1246434"/>
              <a:ext cx="44295" cy="22184"/>
            </a:xfrm>
            <a:custGeom>
              <a:avLst/>
              <a:gdLst/>
              <a:ahLst/>
              <a:cxnLst/>
              <a:rect l="l" t="t" r="r" b="b"/>
              <a:pathLst>
                <a:path w="615" h="308" extrusionOk="0">
                  <a:moveTo>
                    <a:pt x="0" y="280"/>
                  </a:moveTo>
                  <a:cubicBezTo>
                    <a:pt x="112" y="308"/>
                    <a:pt x="251" y="252"/>
                    <a:pt x="335" y="196"/>
                  </a:cubicBezTo>
                  <a:cubicBezTo>
                    <a:pt x="391" y="168"/>
                    <a:pt x="614" y="112"/>
                    <a:pt x="530" y="1"/>
                  </a:cubicBezTo>
                  <a:cubicBezTo>
                    <a:pt x="530" y="1"/>
                    <a:pt x="0" y="14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 flipH="1">
              <a:off x="2306168" y="1364989"/>
              <a:ext cx="40262" cy="32267"/>
            </a:xfrm>
            <a:custGeom>
              <a:avLst/>
              <a:gdLst/>
              <a:ahLst/>
              <a:cxnLst/>
              <a:rect l="l" t="t" r="r" b="b"/>
              <a:pathLst>
                <a:path w="559" h="448" extrusionOk="0">
                  <a:moveTo>
                    <a:pt x="558" y="1"/>
                  </a:moveTo>
                  <a:cubicBezTo>
                    <a:pt x="419" y="1"/>
                    <a:pt x="0" y="308"/>
                    <a:pt x="84" y="364"/>
                  </a:cubicBezTo>
                  <a:cubicBezTo>
                    <a:pt x="140" y="447"/>
                    <a:pt x="223" y="308"/>
                    <a:pt x="363" y="224"/>
                  </a:cubicBezTo>
                  <a:cubicBezTo>
                    <a:pt x="419" y="168"/>
                    <a:pt x="530" y="140"/>
                    <a:pt x="5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 flipH="1">
              <a:off x="2519222" y="2317534"/>
              <a:ext cx="42279" cy="28162"/>
            </a:xfrm>
            <a:custGeom>
              <a:avLst/>
              <a:gdLst/>
              <a:ahLst/>
              <a:cxnLst/>
              <a:rect l="l" t="t" r="r" b="b"/>
              <a:pathLst>
                <a:path w="587" h="391" extrusionOk="0">
                  <a:moveTo>
                    <a:pt x="587" y="251"/>
                  </a:moveTo>
                  <a:cubicBezTo>
                    <a:pt x="559" y="195"/>
                    <a:pt x="391" y="195"/>
                    <a:pt x="308" y="140"/>
                  </a:cubicBezTo>
                  <a:cubicBezTo>
                    <a:pt x="196" y="112"/>
                    <a:pt x="140" y="0"/>
                    <a:pt x="29" y="0"/>
                  </a:cubicBezTo>
                  <a:cubicBezTo>
                    <a:pt x="1" y="195"/>
                    <a:pt x="475" y="391"/>
                    <a:pt x="587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 flipH="1">
              <a:off x="1518490" y="1375073"/>
              <a:ext cx="26217" cy="40262"/>
            </a:xfrm>
            <a:custGeom>
              <a:avLst/>
              <a:gdLst/>
              <a:ahLst/>
              <a:cxnLst/>
              <a:rect l="l" t="t" r="r" b="b"/>
              <a:pathLst>
                <a:path w="364" h="559" extrusionOk="0">
                  <a:moveTo>
                    <a:pt x="363" y="0"/>
                  </a:moveTo>
                  <a:cubicBezTo>
                    <a:pt x="196" y="0"/>
                    <a:pt x="252" y="56"/>
                    <a:pt x="140" y="196"/>
                  </a:cubicBezTo>
                  <a:cubicBezTo>
                    <a:pt x="112" y="251"/>
                    <a:pt x="1" y="447"/>
                    <a:pt x="29" y="475"/>
                  </a:cubicBezTo>
                  <a:cubicBezTo>
                    <a:pt x="112" y="558"/>
                    <a:pt x="168" y="363"/>
                    <a:pt x="224" y="307"/>
                  </a:cubicBezTo>
                  <a:cubicBezTo>
                    <a:pt x="280" y="224"/>
                    <a:pt x="363" y="140"/>
                    <a:pt x="3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 flipH="1">
              <a:off x="2209725" y="2946466"/>
              <a:ext cx="38245" cy="26217"/>
            </a:xfrm>
            <a:custGeom>
              <a:avLst/>
              <a:gdLst/>
              <a:ahLst/>
              <a:cxnLst/>
              <a:rect l="l" t="t" r="r" b="b"/>
              <a:pathLst>
                <a:path w="531" h="364" extrusionOk="0">
                  <a:moveTo>
                    <a:pt x="0" y="307"/>
                  </a:moveTo>
                  <a:cubicBezTo>
                    <a:pt x="112" y="363"/>
                    <a:pt x="279" y="224"/>
                    <a:pt x="419" y="140"/>
                  </a:cubicBezTo>
                  <a:cubicBezTo>
                    <a:pt x="530" y="112"/>
                    <a:pt x="530" y="112"/>
                    <a:pt x="530" y="28"/>
                  </a:cubicBezTo>
                  <a:cubicBezTo>
                    <a:pt x="391" y="0"/>
                    <a:pt x="195" y="112"/>
                    <a:pt x="84" y="168"/>
                  </a:cubicBezTo>
                  <a:cubicBezTo>
                    <a:pt x="0" y="252"/>
                    <a:pt x="0" y="252"/>
                    <a:pt x="0" y="3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 flipH="1">
              <a:off x="1080426" y="1803052"/>
              <a:ext cx="24200" cy="38245"/>
            </a:xfrm>
            <a:custGeom>
              <a:avLst/>
              <a:gdLst/>
              <a:ahLst/>
              <a:cxnLst/>
              <a:rect l="l" t="t" r="r" b="b"/>
              <a:pathLst>
                <a:path w="336" h="531" extrusionOk="0">
                  <a:moveTo>
                    <a:pt x="335" y="419"/>
                  </a:moveTo>
                  <a:cubicBezTo>
                    <a:pt x="308" y="364"/>
                    <a:pt x="335" y="391"/>
                    <a:pt x="252" y="364"/>
                  </a:cubicBezTo>
                  <a:cubicBezTo>
                    <a:pt x="168" y="336"/>
                    <a:pt x="168" y="336"/>
                    <a:pt x="140" y="280"/>
                  </a:cubicBezTo>
                  <a:cubicBezTo>
                    <a:pt x="56" y="196"/>
                    <a:pt x="140" y="85"/>
                    <a:pt x="56" y="1"/>
                  </a:cubicBezTo>
                  <a:cubicBezTo>
                    <a:pt x="1" y="57"/>
                    <a:pt x="1" y="85"/>
                    <a:pt x="1" y="140"/>
                  </a:cubicBezTo>
                  <a:cubicBezTo>
                    <a:pt x="1" y="224"/>
                    <a:pt x="1" y="280"/>
                    <a:pt x="29" y="364"/>
                  </a:cubicBezTo>
                  <a:cubicBezTo>
                    <a:pt x="56" y="419"/>
                    <a:pt x="252" y="531"/>
                    <a:pt x="335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 flipH="1">
              <a:off x="2553362" y="1367006"/>
              <a:ext cx="22184" cy="40262"/>
            </a:xfrm>
            <a:custGeom>
              <a:avLst/>
              <a:gdLst/>
              <a:ahLst/>
              <a:cxnLst/>
              <a:rect l="l" t="t" r="r" b="b"/>
              <a:pathLst>
                <a:path w="308" h="559" extrusionOk="0">
                  <a:moveTo>
                    <a:pt x="56" y="559"/>
                  </a:moveTo>
                  <a:cubicBezTo>
                    <a:pt x="168" y="559"/>
                    <a:pt x="168" y="531"/>
                    <a:pt x="196" y="308"/>
                  </a:cubicBezTo>
                  <a:cubicBezTo>
                    <a:pt x="224" y="252"/>
                    <a:pt x="307" y="57"/>
                    <a:pt x="224" y="1"/>
                  </a:cubicBezTo>
                  <a:cubicBezTo>
                    <a:pt x="112" y="1"/>
                    <a:pt x="112" y="112"/>
                    <a:pt x="84" y="224"/>
                  </a:cubicBezTo>
                  <a:cubicBezTo>
                    <a:pt x="56" y="336"/>
                    <a:pt x="1" y="475"/>
                    <a:pt x="56" y="5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 flipH="1">
              <a:off x="2065097" y="2713389"/>
              <a:ext cx="62302" cy="22184"/>
            </a:xfrm>
            <a:custGeom>
              <a:avLst/>
              <a:gdLst/>
              <a:ahLst/>
              <a:cxnLst/>
              <a:rect l="l" t="t" r="r" b="b"/>
              <a:pathLst>
                <a:path w="865" h="308" extrusionOk="0">
                  <a:moveTo>
                    <a:pt x="837" y="0"/>
                  </a:moveTo>
                  <a:cubicBezTo>
                    <a:pt x="781" y="0"/>
                    <a:pt x="725" y="28"/>
                    <a:pt x="586" y="28"/>
                  </a:cubicBezTo>
                  <a:cubicBezTo>
                    <a:pt x="530" y="28"/>
                    <a:pt x="363" y="0"/>
                    <a:pt x="307" y="0"/>
                  </a:cubicBezTo>
                  <a:cubicBezTo>
                    <a:pt x="0" y="28"/>
                    <a:pt x="865" y="307"/>
                    <a:pt x="8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 flipH="1">
              <a:off x="2201730" y="3354349"/>
              <a:ext cx="30178" cy="36301"/>
            </a:xfrm>
            <a:custGeom>
              <a:avLst/>
              <a:gdLst/>
              <a:ahLst/>
              <a:cxnLst/>
              <a:rect l="l" t="t" r="r" b="b"/>
              <a:pathLst>
                <a:path w="419" h="504" extrusionOk="0">
                  <a:moveTo>
                    <a:pt x="419" y="503"/>
                  </a:moveTo>
                  <a:cubicBezTo>
                    <a:pt x="419" y="364"/>
                    <a:pt x="140" y="1"/>
                    <a:pt x="56" y="57"/>
                  </a:cubicBezTo>
                  <a:cubicBezTo>
                    <a:pt x="0" y="113"/>
                    <a:pt x="196" y="336"/>
                    <a:pt x="279" y="447"/>
                  </a:cubicBezTo>
                  <a:cubicBezTo>
                    <a:pt x="307" y="475"/>
                    <a:pt x="335" y="503"/>
                    <a:pt x="419" y="5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 flipH="1">
              <a:off x="2764327" y="1738804"/>
              <a:ext cx="26217" cy="34212"/>
            </a:xfrm>
            <a:custGeom>
              <a:avLst/>
              <a:gdLst/>
              <a:ahLst/>
              <a:cxnLst/>
              <a:rect l="l" t="t" r="r" b="b"/>
              <a:pathLst>
                <a:path w="364" h="475" extrusionOk="0">
                  <a:moveTo>
                    <a:pt x="0" y="474"/>
                  </a:moveTo>
                  <a:cubicBezTo>
                    <a:pt x="224" y="474"/>
                    <a:pt x="363" y="56"/>
                    <a:pt x="307" y="0"/>
                  </a:cubicBezTo>
                  <a:cubicBezTo>
                    <a:pt x="224" y="0"/>
                    <a:pt x="168" y="140"/>
                    <a:pt x="140" y="195"/>
                  </a:cubicBezTo>
                  <a:cubicBezTo>
                    <a:pt x="84" y="335"/>
                    <a:pt x="0" y="419"/>
                    <a:pt x="0" y="4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 flipH="1">
              <a:off x="1375806" y="1495644"/>
              <a:ext cx="16134" cy="42279"/>
            </a:xfrm>
            <a:custGeom>
              <a:avLst/>
              <a:gdLst/>
              <a:ahLst/>
              <a:cxnLst/>
              <a:rect l="l" t="t" r="r" b="b"/>
              <a:pathLst>
                <a:path w="224" h="587" extrusionOk="0">
                  <a:moveTo>
                    <a:pt x="0" y="196"/>
                  </a:moveTo>
                  <a:cubicBezTo>
                    <a:pt x="0" y="307"/>
                    <a:pt x="112" y="586"/>
                    <a:pt x="223" y="558"/>
                  </a:cubicBezTo>
                  <a:lnTo>
                    <a:pt x="223" y="419"/>
                  </a:lnTo>
                  <a:cubicBezTo>
                    <a:pt x="56" y="28"/>
                    <a:pt x="223" y="168"/>
                    <a:pt x="195" y="28"/>
                  </a:cubicBezTo>
                  <a:cubicBezTo>
                    <a:pt x="56" y="0"/>
                    <a:pt x="0" y="56"/>
                    <a:pt x="0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 flipH="1">
              <a:off x="2133378" y="2592818"/>
              <a:ext cx="44295" cy="10083"/>
            </a:xfrm>
            <a:custGeom>
              <a:avLst/>
              <a:gdLst/>
              <a:ahLst/>
              <a:cxnLst/>
              <a:rect l="l" t="t" r="r" b="b"/>
              <a:pathLst>
                <a:path w="615" h="140" extrusionOk="0">
                  <a:moveTo>
                    <a:pt x="28" y="56"/>
                  </a:moveTo>
                  <a:cubicBezTo>
                    <a:pt x="56" y="112"/>
                    <a:pt x="28" y="112"/>
                    <a:pt x="56" y="112"/>
                  </a:cubicBezTo>
                  <a:cubicBezTo>
                    <a:pt x="140" y="140"/>
                    <a:pt x="419" y="140"/>
                    <a:pt x="531" y="112"/>
                  </a:cubicBezTo>
                  <a:cubicBezTo>
                    <a:pt x="614" y="112"/>
                    <a:pt x="614" y="112"/>
                    <a:pt x="614" y="28"/>
                  </a:cubicBezTo>
                  <a:cubicBezTo>
                    <a:pt x="531" y="0"/>
                    <a:pt x="447" y="0"/>
                    <a:pt x="335" y="0"/>
                  </a:cubicBezTo>
                  <a:lnTo>
                    <a:pt x="112" y="0"/>
                  </a:lnTo>
                  <a:cubicBezTo>
                    <a:pt x="1" y="28"/>
                    <a:pt x="56" y="0"/>
                    <a:pt x="28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 flipH="1">
              <a:off x="2798539" y="2647053"/>
              <a:ext cx="36229" cy="24200"/>
            </a:xfrm>
            <a:custGeom>
              <a:avLst/>
              <a:gdLst/>
              <a:ahLst/>
              <a:cxnLst/>
              <a:rect l="l" t="t" r="r" b="b"/>
              <a:pathLst>
                <a:path w="503" h="336" extrusionOk="0">
                  <a:moveTo>
                    <a:pt x="28" y="335"/>
                  </a:moveTo>
                  <a:cubicBezTo>
                    <a:pt x="84" y="335"/>
                    <a:pt x="196" y="224"/>
                    <a:pt x="307" y="196"/>
                  </a:cubicBezTo>
                  <a:cubicBezTo>
                    <a:pt x="503" y="84"/>
                    <a:pt x="503" y="140"/>
                    <a:pt x="503" y="0"/>
                  </a:cubicBezTo>
                  <a:cubicBezTo>
                    <a:pt x="419" y="0"/>
                    <a:pt x="1" y="84"/>
                    <a:pt x="28" y="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 flipH="1">
              <a:off x="1604921" y="1551897"/>
              <a:ext cx="20167" cy="38245"/>
            </a:xfrm>
            <a:custGeom>
              <a:avLst/>
              <a:gdLst/>
              <a:ahLst/>
              <a:cxnLst/>
              <a:rect l="l" t="t" r="r" b="b"/>
              <a:pathLst>
                <a:path w="280" h="531" extrusionOk="0">
                  <a:moveTo>
                    <a:pt x="29" y="531"/>
                  </a:moveTo>
                  <a:cubicBezTo>
                    <a:pt x="140" y="531"/>
                    <a:pt x="140" y="475"/>
                    <a:pt x="168" y="335"/>
                  </a:cubicBezTo>
                  <a:cubicBezTo>
                    <a:pt x="224" y="252"/>
                    <a:pt x="280" y="84"/>
                    <a:pt x="224" y="0"/>
                  </a:cubicBezTo>
                  <a:cubicBezTo>
                    <a:pt x="112" y="0"/>
                    <a:pt x="140" y="56"/>
                    <a:pt x="84" y="252"/>
                  </a:cubicBezTo>
                  <a:cubicBezTo>
                    <a:pt x="84" y="335"/>
                    <a:pt x="1" y="475"/>
                    <a:pt x="29" y="5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 flipH="1">
              <a:off x="1765684" y="1338915"/>
              <a:ext cx="40262" cy="12100"/>
            </a:xfrm>
            <a:custGeom>
              <a:avLst/>
              <a:gdLst/>
              <a:ahLst/>
              <a:cxnLst/>
              <a:rect l="l" t="t" r="r" b="b"/>
              <a:pathLst>
                <a:path w="559" h="168" extrusionOk="0">
                  <a:moveTo>
                    <a:pt x="1" y="112"/>
                  </a:moveTo>
                  <a:cubicBezTo>
                    <a:pt x="85" y="140"/>
                    <a:pt x="447" y="168"/>
                    <a:pt x="559" y="140"/>
                  </a:cubicBezTo>
                  <a:cubicBezTo>
                    <a:pt x="559" y="28"/>
                    <a:pt x="447" y="0"/>
                    <a:pt x="308" y="0"/>
                  </a:cubicBezTo>
                  <a:cubicBezTo>
                    <a:pt x="224" y="28"/>
                    <a:pt x="29" y="28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 flipH="1">
              <a:off x="1215043" y="1375073"/>
              <a:ext cx="16134" cy="40262"/>
            </a:xfrm>
            <a:custGeom>
              <a:avLst/>
              <a:gdLst/>
              <a:ahLst/>
              <a:cxnLst/>
              <a:rect l="l" t="t" r="r" b="b"/>
              <a:pathLst>
                <a:path w="224" h="559" extrusionOk="0">
                  <a:moveTo>
                    <a:pt x="84" y="558"/>
                  </a:moveTo>
                  <a:cubicBezTo>
                    <a:pt x="139" y="503"/>
                    <a:pt x="139" y="447"/>
                    <a:pt x="195" y="307"/>
                  </a:cubicBezTo>
                  <a:cubicBezTo>
                    <a:pt x="223" y="196"/>
                    <a:pt x="223" y="56"/>
                    <a:pt x="195" y="0"/>
                  </a:cubicBezTo>
                  <a:cubicBezTo>
                    <a:pt x="84" y="0"/>
                    <a:pt x="84" y="140"/>
                    <a:pt x="28" y="224"/>
                  </a:cubicBezTo>
                  <a:cubicBezTo>
                    <a:pt x="84" y="307"/>
                    <a:pt x="0" y="475"/>
                    <a:pt x="84" y="5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 flipH="1">
              <a:off x="1154757" y="4031539"/>
              <a:ext cx="36301" cy="26217"/>
            </a:xfrm>
            <a:custGeom>
              <a:avLst/>
              <a:gdLst/>
              <a:ahLst/>
              <a:cxnLst/>
              <a:rect l="l" t="t" r="r" b="b"/>
              <a:pathLst>
                <a:path w="504" h="364" extrusionOk="0">
                  <a:moveTo>
                    <a:pt x="1" y="308"/>
                  </a:moveTo>
                  <a:cubicBezTo>
                    <a:pt x="140" y="364"/>
                    <a:pt x="336" y="224"/>
                    <a:pt x="419" y="140"/>
                  </a:cubicBezTo>
                  <a:cubicBezTo>
                    <a:pt x="503" y="113"/>
                    <a:pt x="503" y="113"/>
                    <a:pt x="503" y="1"/>
                  </a:cubicBezTo>
                  <a:cubicBezTo>
                    <a:pt x="392" y="1"/>
                    <a:pt x="280" y="85"/>
                    <a:pt x="224" y="113"/>
                  </a:cubicBezTo>
                  <a:cubicBezTo>
                    <a:pt x="113" y="168"/>
                    <a:pt x="1" y="224"/>
                    <a:pt x="1" y="3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 flipH="1">
              <a:off x="2792489" y="3589515"/>
              <a:ext cx="16134" cy="42279"/>
            </a:xfrm>
            <a:custGeom>
              <a:avLst/>
              <a:gdLst/>
              <a:ahLst/>
              <a:cxnLst/>
              <a:rect l="l" t="t" r="r" b="b"/>
              <a:pathLst>
                <a:path w="224" h="587" extrusionOk="0">
                  <a:moveTo>
                    <a:pt x="0" y="419"/>
                  </a:moveTo>
                  <a:cubicBezTo>
                    <a:pt x="0" y="530"/>
                    <a:pt x="0" y="558"/>
                    <a:pt x="84" y="586"/>
                  </a:cubicBezTo>
                  <a:cubicBezTo>
                    <a:pt x="140" y="558"/>
                    <a:pt x="112" y="558"/>
                    <a:pt x="140" y="391"/>
                  </a:cubicBezTo>
                  <a:cubicBezTo>
                    <a:pt x="196" y="251"/>
                    <a:pt x="223" y="112"/>
                    <a:pt x="140" y="28"/>
                  </a:cubicBezTo>
                  <a:cubicBezTo>
                    <a:pt x="84" y="28"/>
                    <a:pt x="84" y="0"/>
                    <a:pt x="56" y="168"/>
                  </a:cubicBezTo>
                  <a:cubicBezTo>
                    <a:pt x="0" y="251"/>
                    <a:pt x="0" y="307"/>
                    <a:pt x="0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 flipH="1">
              <a:off x="2067113" y="2409943"/>
              <a:ext cx="40190" cy="12100"/>
            </a:xfrm>
            <a:custGeom>
              <a:avLst/>
              <a:gdLst/>
              <a:ahLst/>
              <a:cxnLst/>
              <a:rect l="l" t="t" r="r" b="b"/>
              <a:pathLst>
                <a:path w="558" h="168" extrusionOk="0">
                  <a:moveTo>
                    <a:pt x="0" y="56"/>
                  </a:moveTo>
                  <a:cubicBezTo>
                    <a:pt x="28" y="140"/>
                    <a:pt x="28" y="140"/>
                    <a:pt x="112" y="140"/>
                  </a:cubicBezTo>
                  <a:cubicBezTo>
                    <a:pt x="223" y="168"/>
                    <a:pt x="502" y="168"/>
                    <a:pt x="558" y="84"/>
                  </a:cubicBezTo>
                  <a:cubicBezTo>
                    <a:pt x="530" y="28"/>
                    <a:pt x="502" y="28"/>
                    <a:pt x="279" y="28"/>
                  </a:cubicBezTo>
                  <a:cubicBezTo>
                    <a:pt x="167" y="0"/>
                    <a:pt x="28" y="0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 flipH="1">
              <a:off x="1486366" y="1385084"/>
              <a:ext cx="22184" cy="42279"/>
            </a:xfrm>
            <a:custGeom>
              <a:avLst/>
              <a:gdLst/>
              <a:ahLst/>
              <a:cxnLst/>
              <a:rect l="l" t="t" r="r" b="b"/>
              <a:pathLst>
                <a:path w="308" h="587" extrusionOk="0">
                  <a:moveTo>
                    <a:pt x="224" y="1"/>
                  </a:moveTo>
                  <a:cubicBezTo>
                    <a:pt x="140" y="29"/>
                    <a:pt x="1" y="475"/>
                    <a:pt x="57" y="503"/>
                  </a:cubicBezTo>
                  <a:cubicBezTo>
                    <a:pt x="140" y="587"/>
                    <a:pt x="308" y="85"/>
                    <a:pt x="2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 flipH="1">
              <a:off x="2452886" y="2415994"/>
              <a:ext cx="46312" cy="28162"/>
            </a:xfrm>
            <a:custGeom>
              <a:avLst/>
              <a:gdLst/>
              <a:ahLst/>
              <a:cxnLst/>
              <a:rect l="l" t="t" r="r" b="b"/>
              <a:pathLst>
                <a:path w="643" h="391" extrusionOk="0">
                  <a:moveTo>
                    <a:pt x="1" y="140"/>
                  </a:moveTo>
                  <a:cubicBezTo>
                    <a:pt x="29" y="223"/>
                    <a:pt x="168" y="223"/>
                    <a:pt x="280" y="251"/>
                  </a:cubicBezTo>
                  <a:cubicBezTo>
                    <a:pt x="391" y="279"/>
                    <a:pt x="419" y="363"/>
                    <a:pt x="531" y="391"/>
                  </a:cubicBezTo>
                  <a:cubicBezTo>
                    <a:pt x="642" y="140"/>
                    <a:pt x="29" y="0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 flipH="1">
              <a:off x="1522523" y="880757"/>
              <a:ext cx="22184" cy="42279"/>
            </a:xfrm>
            <a:custGeom>
              <a:avLst/>
              <a:gdLst/>
              <a:ahLst/>
              <a:cxnLst/>
              <a:rect l="l" t="t" r="r" b="b"/>
              <a:pathLst>
                <a:path w="308" h="587" extrusionOk="0">
                  <a:moveTo>
                    <a:pt x="1" y="112"/>
                  </a:moveTo>
                  <a:cubicBezTo>
                    <a:pt x="1" y="391"/>
                    <a:pt x="252" y="586"/>
                    <a:pt x="308" y="391"/>
                  </a:cubicBezTo>
                  <a:cubicBezTo>
                    <a:pt x="224" y="307"/>
                    <a:pt x="168" y="391"/>
                    <a:pt x="112" y="112"/>
                  </a:cubicBezTo>
                  <a:cubicBezTo>
                    <a:pt x="84" y="0"/>
                    <a:pt x="112" y="56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 flipH="1">
              <a:off x="2448852" y="3428752"/>
              <a:ext cx="38245" cy="22184"/>
            </a:xfrm>
            <a:custGeom>
              <a:avLst/>
              <a:gdLst/>
              <a:ahLst/>
              <a:cxnLst/>
              <a:rect l="l" t="t" r="r" b="b"/>
              <a:pathLst>
                <a:path w="531" h="308" extrusionOk="0">
                  <a:moveTo>
                    <a:pt x="0" y="84"/>
                  </a:moveTo>
                  <a:cubicBezTo>
                    <a:pt x="28" y="140"/>
                    <a:pt x="530" y="307"/>
                    <a:pt x="530" y="168"/>
                  </a:cubicBezTo>
                  <a:cubicBezTo>
                    <a:pt x="530" y="112"/>
                    <a:pt x="223" y="28"/>
                    <a:pt x="140" y="0"/>
                  </a:cubicBezTo>
                  <a:cubicBezTo>
                    <a:pt x="0" y="0"/>
                    <a:pt x="84" y="28"/>
                    <a:pt x="0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 flipH="1">
              <a:off x="1677235" y="3631722"/>
              <a:ext cx="16134" cy="44223"/>
            </a:xfrm>
            <a:custGeom>
              <a:avLst/>
              <a:gdLst/>
              <a:ahLst/>
              <a:cxnLst/>
              <a:rect l="l" t="t" r="r" b="b"/>
              <a:pathLst>
                <a:path w="224" h="614" extrusionOk="0">
                  <a:moveTo>
                    <a:pt x="0" y="363"/>
                  </a:moveTo>
                  <a:lnTo>
                    <a:pt x="56" y="530"/>
                  </a:lnTo>
                  <a:cubicBezTo>
                    <a:pt x="84" y="614"/>
                    <a:pt x="56" y="558"/>
                    <a:pt x="84" y="558"/>
                  </a:cubicBezTo>
                  <a:cubicBezTo>
                    <a:pt x="140" y="530"/>
                    <a:pt x="140" y="474"/>
                    <a:pt x="140" y="279"/>
                  </a:cubicBezTo>
                  <a:cubicBezTo>
                    <a:pt x="140" y="195"/>
                    <a:pt x="223" y="84"/>
                    <a:pt x="140" y="0"/>
                  </a:cubicBezTo>
                  <a:cubicBezTo>
                    <a:pt x="112" y="28"/>
                    <a:pt x="84" y="84"/>
                    <a:pt x="56" y="140"/>
                  </a:cubicBezTo>
                  <a:cubicBezTo>
                    <a:pt x="56" y="223"/>
                    <a:pt x="0" y="279"/>
                    <a:pt x="0" y="3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 flipH="1">
              <a:off x="2623732" y="1399201"/>
              <a:ext cx="40262" cy="12100"/>
            </a:xfrm>
            <a:custGeom>
              <a:avLst/>
              <a:gdLst/>
              <a:ahLst/>
              <a:cxnLst/>
              <a:rect l="l" t="t" r="r" b="b"/>
              <a:pathLst>
                <a:path w="559" h="168" extrusionOk="0">
                  <a:moveTo>
                    <a:pt x="1" y="112"/>
                  </a:moveTo>
                  <a:cubicBezTo>
                    <a:pt x="168" y="140"/>
                    <a:pt x="168" y="112"/>
                    <a:pt x="419" y="140"/>
                  </a:cubicBezTo>
                  <a:cubicBezTo>
                    <a:pt x="559" y="168"/>
                    <a:pt x="475" y="140"/>
                    <a:pt x="503" y="140"/>
                  </a:cubicBezTo>
                  <a:lnTo>
                    <a:pt x="559" y="140"/>
                  </a:lnTo>
                  <a:cubicBezTo>
                    <a:pt x="503" y="0"/>
                    <a:pt x="308" y="0"/>
                    <a:pt x="168" y="0"/>
                  </a:cubicBezTo>
                  <a:cubicBezTo>
                    <a:pt x="29" y="0"/>
                    <a:pt x="1" y="0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 flipH="1">
              <a:off x="1454170" y="2138693"/>
              <a:ext cx="38245" cy="22112"/>
            </a:xfrm>
            <a:custGeom>
              <a:avLst/>
              <a:gdLst/>
              <a:ahLst/>
              <a:cxnLst/>
              <a:rect l="l" t="t" r="r" b="b"/>
              <a:pathLst>
                <a:path w="531" h="307" extrusionOk="0">
                  <a:moveTo>
                    <a:pt x="0" y="279"/>
                  </a:moveTo>
                  <a:cubicBezTo>
                    <a:pt x="112" y="307"/>
                    <a:pt x="335" y="195"/>
                    <a:pt x="419" y="139"/>
                  </a:cubicBezTo>
                  <a:cubicBezTo>
                    <a:pt x="502" y="84"/>
                    <a:pt x="530" y="84"/>
                    <a:pt x="530" y="28"/>
                  </a:cubicBezTo>
                  <a:cubicBezTo>
                    <a:pt x="419" y="0"/>
                    <a:pt x="223" y="84"/>
                    <a:pt x="112" y="167"/>
                  </a:cubicBezTo>
                  <a:cubicBezTo>
                    <a:pt x="56" y="195"/>
                    <a:pt x="0" y="195"/>
                    <a:pt x="0" y="2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 flipH="1">
              <a:off x="1295425" y="3671913"/>
              <a:ext cx="28234" cy="36229"/>
            </a:xfrm>
            <a:custGeom>
              <a:avLst/>
              <a:gdLst/>
              <a:ahLst/>
              <a:cxnLst/>
              <a:rect l="l" t="t" r="r" b="b"/>
              <a:pathLst>
                <a:path w="392" h="503" extrusionOk="0">
                  <a:moveTo>
                    <a:pt x="1" y="474"/>
                  </a:moveTo>
                  <a:cubicBezTo>
                    <a:pt x="168" y="502"/>
                    <a:pt x="391" y="139"/>
                    <a:pt x="308" y="0"/>
                  </a:cubicBezTo>
                  <a:cubicBezTo>
                    <a:pt x="252" y="0"/>
                    <a:pt x="252" y="0"/>
                    <a:pt x="224" y="84"/>
                  </a:cubicBezTo>
                  <a:cubicBezTo>
                    <a:pt x="168" y="112"/>
                    <a:pt x="168" y="139"/>
                    <a:pt x="140" y="167"/>
                  </a:cubicBezTo>
                  <a:cubicBezTo>
                    <a:pt x="112" y="223"/>
                    <a:pt x="84" y="251"/>
                    <a:pt x="84" y="279"/>
                  </a:cubicBezTo>
                  <a:cubicBezTo>
                    <a:pt x="29" y="363"/>
                    <a:pt x="1" y="363"/>
                    <a:pt x="1" y="4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 flipH="1">
              <a:off x="2237887" y="4244592"/>
              <a:ext cx="38245" cy="26145"/>
            </a:xfrm>
            <a:custGeom>
              <a:avLst/>
              <a:gdLst/>
              <a:ahLst/>
              <a:cxnLst/>
              <a:rect l="l" t="t" r="r" b="b"/>
              <a:pathLst>
                <a:path w="531" h="363" extrusionOk="0">
                  <a:moveTo>
                    <a:pt x="0" y="279"/>
                  </a:moveTo>
                  <a:lnTo>
                    <a:pt x="28" y="363"/>
                  </a:lnTo>
                  <a:cubicBezTo>
                    <a:pt x="140" y="363"/>
                    <a:pt x="224" y="279"/>
                    <a:pt x="307" y="251"/>
                  </a:cubicBezTo>
                  <a:cubicBezTo>
                    <a:pt x="391" y="223"/>
                    <a:pt x="531" y="196"/>
                    <a:pt x="531" y="112"/>
                  </a:cubicBezTo>
                  <a:cubicBezTo>
                    <a:pt x="391" y="0"/>
                    <a:pt x="28" y="196"/>
                    <a:pt x="0" y="2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 flipH="1">
              <a:off x="2328280" y="3931062"/>
              <a:ext cx="34284" cy="40262"/>
            </a:xfrm>
            <a:custGeom>
              <a:avLst/>
              <a:gdLst/>
              <a:ahLst/>
              <a:cxnLst/>
              <a:rect l="l" t="t" r="r" b="b"/>
              <a:pathLst>
                <a:path w="476" h="559" extrusionOk="0">
                  <a:moveTo>
                    <a:pt x="140" y="559"/>
                  </a:moveTo>
                  <a:cubicBezTo>
                    <a:pt x="196" y="559"/>
                    <a:pt x="308" y="447"/>
                    <a:pt x="364" y="419"/>
                  </a:cubicBezTo>
                  <a:cubicBezTo>
                    <a:pt x="419" y="392"/>
                    <a:pt x="475" y="280"/>
                    <a:pt x="475" y="252"/>
                  </a:cubicBezTo>
                  <a:cubicBezTo>
                    <a:pt x="475" y="1"/>
                    <a:pt x="280" y="364"/>
                    <a:pt x="280" y="364"/>
                  </a:cubicBezTo>
                  <a:cubicBezTo>
                    <a:pt x="224" y="392"/>
                    <a:pt x="1" y="559"/>
                    <a:pt x="140" y="5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 flipH="1">
              <a:off x="1558680" y="2263226"/>
              <a:ext cx="36229" cy="18150"/>
            </a:xfrm>
            <a:custGeom>
              <a:avLst/>
              <a:gdLst/>
              <a:ahLst/>
              <a:cxnLst/>
              <a:rect l="l" t="t" r="r" b="b"/>
              <a:pathLst>
                <a:path w="503" h="252" extrusionOk="0">
                  <a:moveTo>
                    <a:pt x="0" y="252"/>
                  </a:moveTo>
                  <a:cubicBezTo>
                    <a:pt x="84" y="252"/>
                    <a:pt x="307" y="168"/>
                    <a:pt x="419" y="140"/>
                  </a:cubicBezTo>
                  <a:cubicBezTo>
                    <a:pt x="502" y="112"/>
                    <a:pt x="502" y="112"/>
                    <a:pt x="502" y="29"/>
                  </a:cubicBezTo>
                  <a:cubicBezTo>
                    <a:pt x="419" y="1"/>
                    <a:pt x="28" y="84"/>
                    <a:pt x="0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 flipH="1">
              <a:off x="2591536" y="1746799"/>
              <a:ext cx="18150" cy="36229"/>
            </a:xfrm>
            <a:custGeom>
              <a:avLst/>
              <a:gdLst/>
              <a:ahLst/>
              <a:cxnLst/>
              <a:rect l="l" t="t" r="r" b="b"/>
              <a:pathLst>
                <a:path w="252" h="503" extrusionOk="0">
                  <a:moveTo>
                    <a:pt x="168" y="503"/>
                  </a:moveTo>
                  <a:cubicBezTo>
                    <a:pt x="251" y="391"/>
                    <a:pt x="168" y="196"/>
                    <a:pt x="140" y="84"/>
                  </a:cubicBezTo>
                  <a:cubicBezTo>
                    <a:pt x="112" y="29"/>
                    <a:pt x="140" y="29"/>
                    <a:pt x="84" y="1"/>
                  </a:cubicBezTo>
                  <a:cubicBezTo>
                    <a:pt x="0" y="56"/>
                    <a:pt x="28" y="196"/>
                    <a:pt x="84" y="280"/>
                  </a:cubicBezTo>
                  <a:cubicBezTo>
                    <a:pt x="112" y="503"/>
                    <a:pt x="112" y="503"/>
                    <a:pt x="168" y="5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 flipH="1">
              <a:off x="1552630" y="2289372"/>
              <a:ext cx="40262" cy="24200"/>
            </a:xfrm>
            <a:custGeom>
              <a:avLst/>
              <a:gdLst/>
              <a:ahLst/>
              <a:cxnLst/>
              <a:rect l="l" t="t" r="r" b="b"/>
              <a:pathLst>
                <a:path w="559" h="336" extrusionOk="0">
                  <a:moveTo>
                    <a:pt x="56" y="307"/>
                  </a:moveTo>
                  <a:cubicBezTo>
                    <a:pt x="195" y="335"/>
                    <a:pt x="558" y="84"/>
                    <a:pt x="474" y="28"/>
                  </a:cubicBezTo>
                  <a:cubicBezTo>
                    <a:pt x="419" y="0"/>
                    <a:pt x="279" y="84"/>
                    <a:pt x="223" y="140"/>
                  </a:cubicBezTo>
                  <a:cubicBezTo>
                    <a:pt x="195" y="168"/>
                    <a:pt x="140" y="168"/>
                    <a:pt x="84" y="196"/>
                  </a:cubicBezTo>
                  <a:cubicBezTo>
                    <a:pt x="56" y="224"/>
                    <a:pt x="0" y="224"/>
                    <a:pt x="56" y="3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 flipH="1">
              <a:off x="2533267" y="1361027"/>
              <a:ext cx="18150" cy="38245"/>
            </a:xfrm>
            <a:custGeom>
              <a:avLst/>
              <a:gdLst/>
              <a:ahLst/>
              <a:cxnLst/>
              <a:rect l="l" t="t" r="r" b="b"/>
              <a:pathLst>
                <a:path w="252" h="531" extrusionOk="0">
                  <a:moveTo>
                    <a:pt x="0" y="446"/>
                  </a:moveTo>
                  <a:cubicBezTo>
                    <a:pt x="0" y="530"/>
                    <a:pt x="0" y="502"/>
                    <a:pt x="28" y="530"/>
                  </a:cubicBezTo>
                  <a:cubicBezTo>
                    <a:pt x="140" y="530"/>
                    <a:pt x="140" y="446"/>
                    <a:pt x="168" y="363"/>
                  </a:cubicBezTo>
                  <a:cubicBezTo>
                    <a:pt x="251" y="167"/>
                    <a:pt x="251" y="167"/>
                    <a:pt x="251" y="28"/>
                  </a:cubicBezTo>
                  <a:cubicBezTo>
                    <a:pt x="168" y="28"/>
                    <a:pt x="168" y="0"/>
                    <a:pt x="112" y="223"/>
                  </a:cubicBezTo>
                  <a:cubicBezTo>
                    <a:pt x="28" y="279"/>
                    <a:pt x="0" y="419"/>
                    <a:pt x="0" y="4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 flipH="1">
              <a:off x="2470964" y="2667149"/>
              <a:ext cx="40262" cy="14117"/>
            </a:xfrm>
            <a:custGeom>
              <a:avLst/>
              <a:gdLst/>
              <a:ahLst/>
              <a:cxnLst/>
              <a:rect l="l" t="t" r="r" b="b"/>
              <a:pathLst>
                <a:path w="559" h="196" extrusionOk="0">
                  <a:moveTo>
                    <a:pt x="56" y="196"/>
                  </a:moveTo>
                  <a:cubicBezTo>
                    <a:pt x="140" y="196"/>
                    <a:pt x="251" y="196"/>
                    <a:pt x="335" y="140"/>
                  </a:cubicBezTo>
                  <a:cubicBezTo>
                    <a:pt x="447" y="112"/>
                    <a:pt x="558" y="140"/>
                    <a:pt x="558" y="56"/>
                  </a:cubicBezTo>
                  <a:cubicBezTo>
                    <a:pt x="447" y="0"/>
                    <a:pt x="335" y="56"/>
                    <a:pt x="223" y="56"/>
                  </a:cubicBezTo>
                  <a:cubicBezTo>
                    <a:pt x="112" y="84"/>
                    <a:pt x="0" y="84"/>
                    <a:pt x="56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 flipH="1">
              <a:off x="2740270" y="1495644"/>
              <a:ext cx="30178" cy="28162"/>
            </a:xfrm>
            <a:custGeom>
              <a:avLst/>
              <a:gdLst/>
              <a:ahLst/>
              <a:cxnLst/>
              <a:rect l="l" t="t" r="r" b="b"/>
              <a:pathLst>
                <a:path w="419" h="391" extrusionOk="0">
                  <a:moveTo>
                    <a:pt x="0" y="335"/>
                  </a:moveTo>
                  <a:cubicBezTo>
                    <a:pt x="112" y="391"/>
                    <a:pt x="419" y="307"/>
                    <a:pt x="363" y="56"/>
                  </a:cubicBezTo>
                  <a:cubicBezTo>
                    <a:pt x="307" y="0"/>
                    <a:pt x="307" y="28"/>
                    <a:pt x="279" y="0"/>
                  </a:cubicBezTo>
                  <a:cubicBezTo>
                    <a:pt x="168" y="56"/>
                    <a:pt x="279" y="140"/>
                    <a:pt x="168" y="196"/>
                  </a:cubicBezTo>
                  <a:cubicBezTo>
                    <a:pt x="112" y="279"/>
                    <a:pt x="0" y="223"/>
                    <a:pt x="0" y="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 flipH="1">
              <a:off x="2241921" y="2745513"/>
              <a:ext cx="38245" cy="18150"/>
            </a:xfrm>
            <a:custGeom>
              <a:avLst/>
              <a:gdLst/>
              <a:ahLst/>
              <a:cxnLst/>
              <a:rect l="l" t="t" r="r" b="b"/>
              <a:pathLst>
                <a:path w="531" h="252" extrusionOk="0">
                  <a:moveTo>
                    <a:pt x="29" y="224"/>
                  </a:moveTo>
                  <a:lnTo>
                    <a:pt x="112" y="252"/>
                  </a:lnTo>
                  <a:cubicBezTo>
                    <a:pt x="168" y="252"/>
                    <a:pt x="391" y="168"/>
                    <a:pt x="447" y="140"/>
                  </a:cubicBezTo>
                  <a:cubicBezTo>
                    <a:pt x="531" y="112"/>
                    <a:pt x="531" y="112"/>
                    <a:pt x="531" y="28"/>
                  </a:cubicBezTo>
                  <a:cubicBezTo>
                    <a:pt x="419" y="1"/>
                    <a:pt x="308" y="28"/>
                    <a:pt x="252" y="56"/>
                  </a:cubicBezTo>
                  <a:cubicBezTo>
                    <a:pt x="140" y="112"/>
                    <a:pt x="1" y="140"/>
                    <a:pt x="29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 flipH="1">
              <a:off x="2682001" y="3665862"/>
              <a:ext cx="32195" cy="24200"/>
            </a:xfrm>
            <a:custGeom>
              <a:avLst/>
              <a:gdLst/>
              <a:ahLst/>
              <a:cxnLst/>
              <a:rect l="l" t="t" r="r" b="b"/>
              <a:pathLst>
                <a:path w="447" h="336" extrusionOk="0">
                  <a:moveTo>
                    <a:pt x="28" y="335"/>
                  </a:moveTo>
                  <a:cubicBezTo>
                    <a:pt x="168" y="335"/>
                    <a:pt x="447" y="168"/>
                    <a:pt x="447" y="0"/>
                  </a:cubicBezTo>
                  <a:cubicBezTo>
                    <a:pt x="363" y="0"/>
                    <a:pt x="363" y="28"/>
                    <a:pt x="307" y="56"/>
                  </a:cubicBezTo>
                  <a:lnTo>
                    <a:pt x="196" y="168"/>
                  </a:lnTo>
                  <a:cubicBezTo>
                    <a:pt x="1" y="279"/>
                    <a:pt x="1" y="196"/>
                    <a:pt x="28" y="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 flipH="1">
              <a:off x="1693297" y="2454167"/>
              <a:ext cx="40262" cy="18150"/>
            </a:xfrm>
            <a:custGeom>
              <a:avLst/>
              <a:gdLst/>
              <a:ahLst/>
              <a:cxnLst/>
              <a:rect l="l" t="t" r="r" b="b"/>
              <a:pathLst>
                <a:path w="559" h="252" extrusionOk="0">
                  <a:moveTo>
                    <a:pt x="558" y="28"/>
                  </a:moveTo>
                  <a:cubicBezTo>
                    <a:pt x="502" y="0"/>
                    <a:pt x="0" y="84"/>
                    <a:pt x="84" y="168"/>
                  </a:cubicBezTo>
                  <a:cubicBezTo>
                    <a:pt x="112" y="251"/>
                    <a:pt x="419" y="168"/>
                    <a:pt x="502" y="140"/>
                  </a:cubicBezTo>
                  <a:cubicBezTo>
                    <a:pt x="558" y="112"/>
                    <a:pt x="558" y="140"/>
                    <a:pt x="558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 flipH="1">
              <a:off x="1142729" y="4083830"/>
              <a:ext cx="34212" cy="28162"/>
            </a:xfrm>
            <a:custGeom>
              <a:avLst/>
              <a:gdLst/>
              <a:ahLst/>
              <a:cxnLst/>
              <a:rect l="l" t="t" r="r" b="b"/>
              <a:pathLst>
                <a:path w="475" h="391" extrusionOk="0">
                  <a:moveTo>
                    <a:pt x="0" y="335"/>
                  </a:moveTo>
                  <a:cubicBezTo>
                    <a:pt x="140" y="391"/>
                    <a:pt x="475" y="140"/>
                    <a:pt x="419" y="84"/>
                  </a:cubicBezTo>
                  <a:cubicBezTo>
                    <a:pt x="363" y="0"/>
                    <a:pt x="223" y="112"/>
                    <a:pt x="196" y="140"/>
                  </a:cubicBezTo>
                  <a:cubicBezTo>
                    <a:pt x="84" y="224"/>
                    <a:pt x="0" y="224"/>
                    <a:pt x="0" y="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 flipH="1">
              <a:off x="2038951" y="2184862"/>
              <a:ext cx="36229" cy="14117"/>
            </a:xfrm>
            <a:custGeom>
              <a:avLst/>
              <a:gdLst/>
              <a:ahLst/>
              <a:cxnLst/>
              <a:rect l="l" t="t" r="r" b="b"/>
              <a:pathLst>
                <a:path w="503" h="196" extrusionOk="0">
                  <a:moveTo>
                    <a:pt x="0" y="140"/>
                  </a:moveTo>
                  <a:cubicBezTo>
                    <a:pt x="56" y="140"/>
                    <a:pt x="84" y="196"/>
                    <a:pt x="112" y="196"/>
                  </a:cubicBezTo>
                  <a:cubicBezTo>
                    <a:pt x="196" y="196"/>
                    <a:pt x="279" y="196"/>
                    <a:pt x="335" y="140"/>
                  </a:cubicBezTo>
                  <a:cubicBezTo>
                    <a:pt x="419" y="140"/>
                    <a:pt x="503" y="140"/>
                    <a:pt x="475" y="56"/>
                  </a:cubicBezTo>
                  <a:cubicBezTo>
                    <a:pt x="391" y="1"/>
                    <a:pt x="279" y="1"/>
                    <a:pt x="196" y="56"/>
                  </a:cubicBezTo>
                  <a:cubicBezTo>
                    <a:pt x="0" y="56"/>
                    <a:pt x="0" y="56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 flipH="1">
              <a:off x="2330297" y="2192929"/>
              <a:ext cx="38245" cy="12100"/>
            </a:xfrm>
            <a:custGeom>
              <a:avLst/>
              <a:gdLst/>
              <a:ahLst/>
              <a:cxnLst/>
              <a:rect l="l" t="t" r="r" b="b"/>
              <a:pathLst>
                <a:path w="531" h="168" extrusionOk="0">
                  <a:moveTo>
                    <a:pt x="28" y="140"/>
                  </a:moveTo>
                  <a:cubicBezTo>
                    <a:pt x="112" y="168"/>
                    <a:pt x="363" y="168"/>
                    <a:pt x="419" y="168"/>
                  </a:cubicBezTo>
                  <a:cubicBezTo>
                    <a:pt x="502" y="168"/>
                    <a:pt x="502" y="168"/>
                    <a:pt x="530" y="112"/>
                  </a:cubicBezTo>
                  <a:cubicBezTo>
                    <a:pt x="502" y="0"/>
                    <a:pt x="195" y="28"/>
                    <a:pt x="112" y="28"/>
                  </a:cubicBezTo>
                  <a:cubicBezTo>
                    <a:pt x="0" y="84"/>
                    <a:pt x="28" y="28"/>
                    <a:pt x="28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 flipH="1">
              <a:off x="2430774" y="3380495"/>
              <a:ext cx="38245" cy="14117"/>
            </a:xfrm>
            <a:custGeom>
              <a:avLst/>
              <a:gdLst/>
              <a:ahLst/>
              <a:cxnLst/>
              <a:rect l="l" t="t" r="r" b="b"/>
              <a:pathLst>
                <a:path w="531" h="196" extrusionOk="0">
                  <a:moveTo>
                    <a:pt x="0" y="112"/>
                  </a:moveTo>
                  <a:cubicBezTo>
                    <a:pt x="84" y="196"/>
                    <a:pt x="447" y="196"/>
                    <a:pt x="530" y="112"/>
                  </a:cubicBezTo>
                  <a:cubicBezTo>
                    <a:pt x="502" y="1"/>
                    <a:pt x="419" y="56"/>
                    <a:pt x="251" y="56"/>
                  </a:cubicBezTo>
                  <a:cubicBezTo>
                    <a:pt x="84" y="56"/>
                    <a:pt x="0" y="56"/>
                    <a:pt x="0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 flipH="1">
              <a:off x="2266050" y="4194318"/>
              <a:ext cx="32195" cy="30250"/>
            </a:xfrm>
            <a:custGeom>
              <a:avLst/>
              <a:gdLst/>
              <a:ahLst/>
              <a:cxnLst/>
              <a:rect l="l" t="t" r="r" b="b"/>
              <a:pathLst>
                <a:path w="447" h="420" extrusionOk="0">
                  <a:moveTo>
                    <a:pt x="1" y="363"/>
                  </a:moveTo>
                  <a:cubicBezTo>
                    <a:pt x="112" y="419"/>
                    <a:pt x="447" y="196"/>
                    <a:pt x="419" y="84"/>
                  </a:cubicBezTo>
                  <a:cubicBezTo>
                    <a:pt x="391" y="1"/>
                    <a:pt x="335" y="84"/>
                    <a:pt x="307" y="112"/>
                  </a:cubicBezTo>
                  <a:cubicBezTo>
                    <a:pt x="280" y="140"/>
                    <a:pt x="252" y="140"/>
                    <a:pt x="224" y="196"/>
                  </a:cubicBezTo>
                  <a:cubicBezTo>
                    <a:pt x="112" y="224"/>
                    <a:pt x="1" y="280"/>
                    <a:pt x="1" y="3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 flipH="1">
              <a:off x="1715409" y="2154755"/>
              <a:ext cx="20167" cy="40262"/>
            </a:xfrm>
            <a:custGeom>
              <a:avLst/>
              <a:gdLst/>
              <a:ahLst/>
              <a:cxnLst/>
              <a:rect l="l" t="t" r="r" b="b"/>
              <a:pathLst>
                <a:path w="280" h="559" extrusionOk="0">
                  <a:moveTo>
                    <a:pt x="279" y="140"/>
                  </a:moveTo>
                  <a:cubicBezTo>
                    <a:pt x="279" y="84"/>
                    <a:pt x="279" y="84"/>
                    <a:pt x="251" y="0"/>
                  </a:cubicBezTo>
                  <a:cubicBezTo>
                    <a:pt x="140" y="56"/>
                    <a:pt x="168" y="112"/>
                    <a:pt x="140" y="223"/>
                  </a:cubicBezTo>
                  <a:lnTo>
                    <a:pt x="28" y="419"/>
                  </a:lnTo>
                  <a:cubicBezTo>
                    <a:pt x="0" y="558"/>
                    <a:pt x="279" y="419"/>
                    <a:pt x="279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 flipH="1">
              <a:off x="2239904" y="2160733"/>
              <a:ext cx="42279" cy="12172"/>
            </a:xfrm>
            <a:custGeom>
              <a:avLst/>
              <a:gdLst/>
              <a:ahLst/>
              <a:cxnLst/>
              <a:rect l="l" t="t" r="r" b="b"/>
              <a:pathLst>
                <a:path w="587" h="169" extrusionOk="0">
                  <a:moveTo>
                    <a:pt x="196" y="168"/>
                  </a:moveTo>
                  <a:cubicBezTo>
                    <a:pt x="308" y="168"/>
                    <a:pt x="503" y="140"/>
                    <a:pt x="587" y="57"/>
                  </a:cubicBezTo>
                  <a:cubicBezTo>
                    <a:pt x="559" y="1"/>
                    <a:pt x="559" y="1"/>
                    <a:pt x="308" y="29"/>
                  </a:cubicBezTo>
                  <a:cubicBezTo>
                    <a:pt x="1" y="112"/>
                    <a:pt x="112" y="168"/>
                    <a:pt x="196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 flipH="1">
              <a:off x="1870122" y="2444084"/>
              <a:ext cx="36301" cy="14117"/>
            </a:xfrm>
            <a:custGeom>
              <a:avLst/>
              <a:gdLst/>
              <a:ahLst/>
              <a:cxnLst/>
              <a:rect l="l" t="t" r="r" b="b"/>
              <a:pathLst>
                <a:path w="504" h="196" extrusionOk="0">
                  <a:moveTo>
                    <a:pt x="1" y="84"/>
                  </a:moveTo>
                  <a:cubicBezTo>
                    <a:pt x="1" y="140"/>
                    <a:pt x="29" y="140"/>
                    <a:pt x="140" y="140"/>
                  </a:cubicBezTo>
                  <a:cubicBezTo>
                    <a:pt x="252" y="168"/>
                    <a:pt x="419" y="196"/>
                    <a:pt x="503" y="140"/>
                  </a:cubicBezTo>
                  <a:cubicBezTo>
                    <a:pt x="503" y="29"/>
                    <a:pt x="447" y="84"/>
                    <a:pt x="392" y="29"/>
                  </a:cubicBezTo>
                  <a:cubicBezTo>
                    <a:pt x="308" y="29"/>
                    <a:pt x="29" y="1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 flipH="1">
              <a:off x="1056297" y="1809102"/>
              <a:ext cx="20167" cy="40262"/>
            </a:xfrm>
            <a:custGeom>
              <a:avLst/>
              <a:gdLst/>
              <a:ahLst/>
              <a:cxnLst/>
              <a:rect l="l" t="t" r="r" b="b"/>
              <a:pathLst>
                <a:path w="280" h="559" extrusionOk="0">
                  <a:moveTo>
                    <a:pt x="279" y="252"/>
                  </a:moveTo>
                  <a:lnTo>
                    <a:pt x="279" y="112"/>
                  </a:lnTo>
                  <a:cubicBezTo>
                    <a:pt x="223" y="1"/>
                    <a:pt x="279" y="56"/>
                    <a:pt x="196" y="28"/>
                  </a:cubicBezTo>
                  <a:cubicBezTo>
                    <a:pt x="140" y="56"/>
                    <a:pt x="168" y="140"/>
                    <a:pt x="140" y="252"/>
                  </a:cubicBezTo>
                  <a:cubicBezTo>
                    <a:pt x="140" y="391"/>
                    <a:pt x="56" y="335"/>
                    <a:pt x="28" y="419"/>
                  </a:cubicBezTo>
                  <a:cubicBezTo>
                    <a:pt x="0" y="559"/>
                    <a:pt x="279" y="447"/>
                    <a:pt x="279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 flipH="1">
              <a:off x="1687319" y="2024100"/>
              <a:ext cx="18150" cy="54379"/>
            </a:xfrm>
            <a:custGeom>
              <a:avLst/>
              <a:gdLst/>
              <a:ahLst/>
              <a:cxnLst/>
              <a:rect l="l" t="t" r="r" b="b"/>
              <a:pathLst>
                <a:path w="252" h="755" extrusionOk="0">
                  <a:moveTo>
                    <a:pt x="1" y="419"/>
                  </a:moveTo>
                  <a:cubicBezTo>
                    <a:pt x="1" y="754"/>
                    <a:pt x="252" y="252"/>
                    <a:pt x="168" y="1"/>
                  </a:cubicBezTo>
                  <a:cubicBezTo>
                    <a:pt x="112" y="1"/>
                    <a:pt x="112" y="1"/>
                    <a:pt x="112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 flipH="1">
              <a:off x="1482333" y="2283322"/>
              <a:ext cx="30178" cy="36229"/>
            </a:xfrm>
            <a:custGeom>
              <a:avLst/>
              <a:gdLst/>
              <a:ahLst/>
              <a:cxnLst/>
              <a:rect l="l" t="t" r="r" b="b"/>
              <a:pathLst>
                <a:path w="419" h="503" extrusionOk="0">
                  <a:moveTo>
                    <a:pt x="419" y="84"/>
                  </a:moveTo>
                  <a:cubicBezTo>
                    <a:pt x="195" y="1"/>
                    <a:pt x="195" y="224"/>
                    <a:pt x="112" y="280"/>
                  </a:cubicBezTo>
                  <a:cubicBezTo>
                    <a:pt x="84" y="308"/>
                    <a:pt x="0" y="363"/>
                    <a:pt x="28" y="391"/>
                  </a:cubicBezTo>
                  <a:cubicBezTo>
                    <a:pt x="112" y="503"/>
                    <a:pt x="223" y="363"/>
                    <a:pt x="251" y="280"/>
                  </a:cubicBezTo>
                  <a:cubicBezTo>
                    <a:pt x="279" y="224"/>
                    <a:pt x="251" y="224"/>
                    <a:pt x="307" y="168"/>
                  </a:cubicBezTo>
                  <a:cubicBezTo>
                    <a:pt x="391" y="112"/>
                    <a:pt x="419" y="140"/>
                    <a:pt x="419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 flipH="1">
              <a:off x="1436092" y="2837922"/>
              <a:ext cx="20167" cy="34284"/>
            </a:xfrm>
            <a:custGeom>
              <a:avLst/>
              <a:gdLst/>
              <a:ahLst/>
              <a:cxnLst/>
              <a:rect l="l" t="t" r="r" b="b"/>
              <a:pathLst>
                <a:path w="280" h="476" extrusionOk="0">
                  <a:moveTo>
                    <a:pt x="56" y="475"/>
                  </a:moveTo>
                  <a:cubicBezTo>
                    <a:pt x="168" y="391"/>
                    <a:pt x="279" y="1"/>
                    <a:pt x="168" y="1"/>
                  </a:cubicBezTo>
                  <a:cubicBezTo>
                    <a:pt x="112" y="1"/>
                    <a:pt x="112" y="112"/>
                    <a:pt x="56" y="224"/>
                  </a:cubicBezTo>
                  <a:cubicBezTo>
                    <a:pt x="28" y="364"/>
                    <a:pt x="0" y="419"/>
                    <a:pt x="56" y="4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 flipH="1">
              <a:off x="1667224" y="1963814"/>
              <a:ext cx="18150" cy="36229"/>
            </a:xfrm>
            <a:custGeom>
              <a:avLst/>
              <a:gdLst/>
              <a:ahLst/>
              <a:cxnLst/>
              <a:rect l="l" t="t" r="r" b="b"/>
              <a:pathLst>
                <a:path w="252" h="503" extrusionOk="0">
                  <a:moveTo>
                    <a:pt x="29" y="503"/>
                  </a:moveTo>
                  <a:cubicBezTo>
                    <a:pt x="140" y="503"/>
                    <a:pt x="112" y="475"/>
                    <a:pt x="168" y="363"/>
                  </a:cubicBezTo>
                  <a:cubicBezTo>
                    <a:pt x="224" y="280"/>
                    <a:pt x="252" y="140"/>
                    <a:pt x="224" y="57"/>
                  </a:cubicBezTo>
                  <a:lnTo>
                    <a:pt x="168" y="1"/>
                  </a:lnTo>
                  <a:cubicBezTo>
                    <a:pt x="112" y="57"/>
                    <a:pt x="112" y="84"/>
                    <a:pt x="85" y="224"/>
                  </a:cubicBezTo>
                  <a:cubicBezTo>
                    <a:pt x="29" y="336"/>
                    <a:pt x="1" y="391"/>
                    <a:pt x="29" y="5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 flipH="1">
              <a:off x="1598871" y="1688530"/>
              <a:ext cx="20167" cy="38245"/>
            </a:xfrm>
            <a:custGeom>
              <a:avLst/>
              <a:gdLst/>
              <a:ahLst/>
              <a:cxnLst/>
              <a:rect l="l" t="t" r="r" b="b"/>
              <a:pathLst>
                <a:path w="280" h="531" extrusionOk="0">
                  <a:moveTo>
                    <a:pt x="56" y="475"/>
                  </a:moveTo>
                  <a:cubicBezTo>
                    <a:pt x="140" y="447"/>
                    <a:pt x="84" y="391"/>
                    <a:pt x="168" y="252"/>
                  </a:cubicBezTo>
                  <a:cubicBezTo>
                    <a:pt x="168" y="196"/>
                    <a:pt x="279" y="1"/>
                    <a:pt x="168" y="1"/>
                  </a:cubicBezTo>
                  <a:cubicBezTo>
                    <a:pt x="84" y="1"/>
                    <a:pt x="28" y="252"/>
                    <a:pt x="28" y="335"/>
                  </a:cubicBezTo>
                  <a:cubicBezTo>
                    <a:pt x="0" y="531"/>
                    <a:pt x="28" y="475"/>
                    <a:pt x="56" y="4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 flipH="1">
              <a:off x="1677236" y="1113834"/>
              <a:ext cx="46312" cy="32195"/>
            </a:xfrm>
            <a:custGeom>
              <a:avLst/>
              <a:gdLst/>
              <a:ahLst/>
              <a:cxnLst/>
              <a:rect l="l" t="t" r="r" b="b"/>
              <a:pathLst>
                <a:path w="643" h="447" extrusionOk="0">
                  <a:moveTo>
                    <a:pt x="419" y="56"/>
                  </a:moveTo>
                  <a:cubicBezTo>
                    <a:pt x="336" y="84"/>
                    <a:pt x="280" y="168"/>
                    <a:pt x="224" y="224"/>
                  </a:cubicBezTo>
                  <a:cubicBezTo>
                    <a:pt x="196" y="252"/>
                    <a:pt x="1" y="447"/>
                    <a:pt x="196" y="363"/>
                  </a:cubicBezTo>
                  <a:cubicBezTo>
                    <a:pt x="336" y="363"/>
                    <a:pt x="642" y="0"/>
                    <a:pt x="419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7"/>
            <p:cNvSpPr/>
            <p:nvPr/>
          </p:nvSpPr>
          <p:spPr>
            <a:xfrm flipH="1">
              <a:off x="2503160" y="2162750"/>
              <a:ext cx="18150" cy="36229"/>
            </a:xfrm>
            <a:custGeom>
              <a:avLst/>
              <a:gdLst/>
              <a:ahLst/>
              <a:cxnLst/>
              <a:rect l="l" t="t" r="r" b="b"/>
              <a:pathLst>
                <a:path w="252" h="503" extrusionOk="0">
                  <a:moveTo>
                    <a:pt x="57" y="1"/>
                  </a:moveTo>
                  <a:cubicBezTo>
                    <a:pt x="1" y="112"/>
                    <a:pt x="112" y="503"/>
                    <a:pt x="168" y="447"/>
                  </a:cubicBezTo>
                  <a:cubicBezTo>
                    <a:pt x="252" y="419"/>
                    <a:pt x="168" y="140"/>
                    <a:pt x="140" y="84"/>
                  </a:cubicBezTo>
                  <a:cubicBezTo>
                    <a:pt x="140" y="29"/>
                    <a:pt x="140" y="29"/>
                    <a:pt x="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7"/>
            <p:cNvSpPr/>
            <p:nvPr/>
          </p:nvSpPr>
          <p:spPr>
            <a:xfrm flipH="1">
              <a:off x="1898284" y="2411960"/>
              <a:ext cx="32195" cy="20167"/>
            </a:xfrm>
            <a:custGeom>
              <a:avLst/>
              <a:gdLst/>
              <a:ahLst/>
              <a:cxnLst/>
              <a:rect l="l" t="t" r="r" b="b"/>
              <a:pathLst>
                <a:path w="447" h="280" extrusionOk="0">
                  <a:moveTo>
                    <a:pt x="447" y="251"/>
                  </a:moveTo>
                  <a:cubicBezTo>
                    <a:pt x="419" y="112"/>
                    <a:pt x="168" y="0"/>
                    <a:pt x="0" y="28"/>
                  </a:cubicBezTo>
                  <a:cubicBezTo>
                    <a:pt x="0" y="140"/>
                    <a:pt x="56" y="140"/>
                    <a:pt x="168" y="168"/>
                  </a:cubicBezTo>
                  <a:cubicBezTo>
                    <a:pt x="279" y="196"/>
                    <a:pt x="335" y="279"/>
                    <a:pt x="447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 flipH="1">
              <a:off x="1588859" y="1981892"/>
              <a:ext cx="36229" cy="18150"/>
            </a:xfrm>
            <a:custGeom>
              <a:avLst/>
              <a:gdLst/>
              <a:ahLst/>
              <a:cxnLst/>
              <a:rect l="l" t="t" r="r" b="b"/>
              <a:pathLst>
                <a:path w="503" h="252" extrusionOk="0">
                  <a:moveTo>
                    <a:pt x="503" y="85"/>
                  </a:moveTo>
                  <a:cubicBezTo>
                    <a:pt x="391" y="1"/>
                    <a:pt x="1" y="112"/>
                    <a:pt x="29" y="224"/>
                  </a:cubicBezTo>
                  <a:cubicBezTo>
                    <a:pt x="84" y="252"/>
                    <a:pt x="112" y="252"/>
                    <a:pt x="168" y="252"/>
                  </a:cubicBezTo>
                  <a:cubicBezTo>
                    <a:pt x="224" y="252"/>
                    <a:pt x="280" y="224"/>
                    <a:pt x="308" y="224"/>
                  </a:cubicBezTo>
                  <a:cubicBezTo>
                    <a:pt x="391" y="140"/>
                    <a:pt x="503" y="140"/>
                    <a:pt x="503" y="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7"/>
            <p:cNvSpPr/>
            <p:nvPr/>
          </p:nvSpPr>
          <p:spPr>
            <a:xfrm flipH="1">
              <a:off x="1717426" y="2415994"/>
              <a:ext cx="30251" cy="20167"/>
            </a:xfrm>
            <a:custGeom>
              <a:avLst/>
              <a:gdLst/>
              <a:ahLst/>
              <a:cxnLst/>
              <a:rect l="l" t="t" r="r" b="b"/>
              <a:pathLst>
                <a:path w="420" h="280" extrusionOk="0">
                  <a:moveTo>
                    <a:pt x="1" y="251"/>
                  </a:moveTo>
                  <a:cubicBezTo>
                    <a:pt x="57" y="279"/>
                    <a:pt x="168" y="223"/>
                    <a:pt x="308" y="195"/>
                  </a:cubicBezTo>
                  <a:cubicBezTo>
                    <a:pt x="336" y="195"/>
                    <a:pt x="392" y="140"/>
                    <a:pt x="419" y="112"/>
                  </a:cubicBezTo>
                  <a:cubicBezTo>
                    <a:pt x="392" y="56"/>
                    <a:pt x="392" y="0"/>
                    <a:pt x="168" y="84"/>
                  </a:cubicBezTo>
                  <a:cubicBezTo>
                    <a:pt x="57" y="140"/>
                    <a:pt x="1" y="140"/>
                    <a:pt x="1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7"/>
            <p:cNvSpPr/>
            <p:nvPr/>
          </p:nvSpPr>
          <p:spPr>
            <a:xfrm flipH="1">
              <a:off x="2087137" y="2725418"/>
              <a:ext cx="32267" cy="22184"/>
            </a:xfrm>
            <a:custGeom>
              <a:avLst/>
              <a:gdLst/>
              <a:ahLst/>
              <a:cxnLst/>
              <a:rect l="l" t="t" r="r" b="b"/>
              <a:pathLst>
                <a:path w="448" h="308" extrusionOk="0">
                  <a:moveTo>
                    <a:pt x="1" y="28"/>
                  </a:moveTo>
                  <a:cubicBezTo>
                    <a:pt x="29" y="168"/>
                    <a:pt x="252" y="307"/>
                    <a:pt x="391" y="252"/>
                  </a:cubicBezTo>
                  <a:cubicBezTo>
                    <a:pt x="447" y="224"/>
                    <a:pt x="419" y="252"/>
                    <a:pt x="419" y="168"/>
                  </a:cubicBezTo>
                  <a:cubicBezTo>
                    <a:pt x="335" y="112"/>
                    <a:pt x="308" y="140"/>
                    <a:pt x="196" y="84"/>
                  </a:cubicBezTo>
                  <a:cubicBezTo>
                    <a:pt x="140" y="84"/>
                    <a:pt x="56" y="1"/>
                    <a:pt x="1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7"/>
            <p:cNvSpPr/>
            <p:nvPr/>
          </p:nvSpPr>
          <p:spPr>
            <a:xfrm flipH="1">
              <a:off x="1182920" y="3959225"/>
              <a:ext cx="30178" cy="28234"/>
            </a:xfrm>
            <a:custGeom>
              <a:avLst/>
              <a:gdLst/>
              <a:ahLst/>
              <a:cxnLst/>
              <a:rect l="l" t="t" r="r" b="b"/>
              <a:pathLst>
                <a:path w="419" h="392" extrusionOk="0">
                  <a:moveTo>
                    <a:pt x="0" y="335"/>
                  </a:moveTo>
                  <a:cubicBezTo>
                    <a:pt x="140" y="391"/>
                    <a:pt x="419" y="140"/>
                    <a:pt x="363" y="56"/>
                  </a:cubicBezTo>
                  <a:cubicBezTo>
                    <a:pt x="279" y="1"/>
                    <a:pt x="223" y="140"/>
                    <a:pt x="167" y="168"/>
                  </a:cubicBezTo>
                  <a:cubicBezTo>
                    <a:pt x="28" y="280"/>
                    <a:pt x="0" y="252"/>
                    <a:pt x="0" y="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7"/>
            <p:cNvSpPr/>
            <p:nvPr/>
          </p:nvSpPr>
          <p:spPr>
            <a:xfrm flipH="1">
              <a:off x="2694029" y="1742766"/>
              <a:ext cx="34212" cy="14189"/>
            </a:xfrm>
            <a:custGeom>
              <a:avLst/>
              <a:gdLst/>
              <a:ahLst/>
              <a:cxnLst/>
              <a:rect l="l" t="t" r="r" b="b"/>
              <a:pathLst>
                <a:path w="475" h="197" extrusionOk="0">
                  <a:moveTo>
                    <a:pt x="0" y="112"/>
                  </a:moveTo>
                  <a:cubicBezTo>
                    <a:pt x="84" y="140"/>
                    <a:pt x="363" y="196"/>
                    <a:pt x="419" y="112"/>
                  </a:cubicBezTo>
                  <a:cubicBezTo>
                    <a:pt x="474" y="1"/>
                    <a:pt x="196" y="1"/>
                    <a:pt x="84" y="1"/>
                  </a:cubicBezTo>
                  <a:cubicBezTo>
                    <a:pt x="56" y="57"/>
                    <a:pt x="0" y="57"/>
                    <a:pt x="0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7"/>
            <p:cNvSpPr/>
            <p:nvPr/>
          </p:nvSpPr>
          <p:spPr>
            <a:xfrm flipH="1">
              <a:off x="1291391" y="3350388"/>
              <a:ext cx="32267" cy="24128"/>
            </a:xfrm>
            <a:custGeom>
              <a:avLst/>
              <a:gdLst/>
              <a:ahLst/>
              <a:cxnLst/>
              <a:rect l="l" t="t" r="r" b="b"/>
              <a:pathLst>
                <a:path w="448" h="335" extrusionOk="0">
                  <a:moveTo>
                    <a:pt x="447" y="0"/>
                  </a:moveTo>
                  <a:cubicBezTo>
                    <a:pt x="308" y="0"/>
                    <a:pt x="1" y="195"/>
                    <a:pt x="112" y="279"/>
                  </a:cubicBezTo>
                  <a:cubicBezTo>
                    <a:pt x="140" y="335"/>
                    <a:pt x="363" y="195"/>
                    <a:pt x="419" y="140"/>
                  </a:cubicBezTo>
                  <a:cubicBezTo>
                    <a:pt x="447" y="112"/>
                    <a:pt x="447" y="112"/>
                    <a:pt x="4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7"/>
            <p:cNvSpPr/>
            <p:nvPr/>
          </p:nvSpPr>
          <p:spPr>
            <a:xfrm flipH="1">
              <a:off x="1572725" y="1164036"/>
              <a:ext cx="34284" cy="16206"/>
            </a:xfrm>
            <a:custGeom>
              <a:avLst/>
              <a:gdLst/>
              <a:ahLst/>
              <a:cxnLst/>
              <a:rect l="l" t="t" r="r" b="b"/>
              <a:pathLst>
                <a:path w="476" h="225" extrusionOk="0">
                  <a:moveTo>
                    <a:pt x="447" y="196"/>
                  </a:moveTo>
                  <a:cubicBezTo>
                    <a:pt x="447" y="140"/>
                    <a:pt x="475" y="140"/>
                    <a:pt x="308" y="57"/>
                  </a:cubicBezTo>
                  <a:cubicBezTo>
                    <a:pt x="252" y="57"/>
                    <a:pt x="112" y="1"/>
                    <a:pt x="57" y="57"/>
                  </a:cubicBezTo>
                  <a:cubicBezTo>
                    <a:pt x="1" y="113"/>
                    <a:pt x="168" y="168"/>
                    <a:pt x="196" y="168"/>
                  </a:cubicBezTo>
                  <a:cubicBezTo>
                    <a:pt x="308" y="196"/>
                    <a:pt x="391" y="224"/>
                    <a:pt x="447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 flipH="1">
              <a:off x="1432058" y="3056954"/>
              <a:ext cx="26217" cy="28234"/>
            </a:xfrm>
            <a:custGeom>
              <a:avLst/>
              <a:gdLst/>
              <a:ahLst/>
              <a:cxnLst/>
              <a:rect l="l" t="t" r="r" b="b"/>
              <a:pathLst>
                <a:path w="364" h="392" extrusionOk="0">
                  <a:moveTo>
                    <a:pt x="56" y="391"/>
                  </a:moveTo>
                  <a:cubicBezTo>
                    <a:pt x="168" y="391"/>
                    <a:pt x="196" y="252"/>
                    <a:pt x="307" y="140"/>
                  </a:cubicBezTo>
                  <a:cubicBezTo>
                    <a:pt x="363" y="112"/>
                    <a:pt x="363" y="112"/>
                    <a:pt x="363" y="29"/>
                  </a:cubicBezTo>
                  <a:cubicBezTo>
                    <a:pt x="196" y="1"/>
                    <a:pt x="0" y="224"/>
                    <a:pt x="56" y="3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7"/>
            <p:cNvSpPr/>
            <p:nvPr/>
          </p:nvSpPr>
          <p:spPr>
            <a:xfrm flipH="1">
              <a:off x="1080426" y="4274699"/>
              <a:ext cx="24200" cy="26217"/>
            </a:xfrm>
            <a:custGeom>
              <a:avLst/>
              <a:gdLst/>
              <a:ahLst/>
              <a:cxnLst/>
              <a:rect l="l" t="t" r="r" b="b"/>
              <a:pathLst>
                <a:path w="336" h="364" extrusionOk="0">
                  <a:moveTo>
                    <a:pt x="29" y="363"/>
                  </a:moveTo>
                  <a:cubicBezTo>
                    <a:pt x="112" y="363"/>
                    <a:pt x="168" y="308"/>
                    <a:pt x="252" y="252"/>
                  </a:cubicBezTo>
                  <a:cubicBezTo>
                    <a:pt x="280" y="224"/>
                    <a:pt x="335" y="140"/>
                    <a:pt x="335" y="29"/>
                  </a:cubicBezTo>
                  <a:cubicBezTo>
                    <a:pt x="252" y="1"/>
                    <a:pt x="196" y="112"/>
                    <a:pt x="140" y="140"/>
                  </a:cubicBezTo>
                  <a:cubicBezTo>
                    <a:pt x="112" y="168"/>
                    <a:pt x="1" y="252"/>
                    <a:pt x="29" y="3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7"/>
            <p:cNvSpPr/>
            <p:nvPr/>
          </p:nvSpPr>
          <p:spPr>
            <a:xfrm flipH="1">
              <a:off x="1518490" y="856629"/>
              <a:ext cx="24200" cy="38245"/>
            </a:xfrm>
            <a:custGeom>
              <a:avLst/>
              <a:gdLst/>
              <a:ahLst/>
              <a:cxnLst/>
              <a:rect l="l" t="t" r="r" b="b"/>
              <a:pathLst>
                <a:path w="336" h="531" extrusionOk="0">
                  <a:moveTo>
                    <a:pt x="280" y="530"/>
                  </a:moveTo>
                  <a:cubicBezTo>
                    <a:pt x="335" y="503"/>
                    <a:pt x="335" y="447"/>
                    <a:pt x="280" y="391"/>
                  </a:cubicBezTo>
                  <a:cubicBezTo>
                    <a:pt x="196" y="0"/>
                    <a:pt x="1" y="28"/>
                    <a:pt x="140" y="391"/>
                  </a:cubicBezTo>
                  <a:cubicBezTo>
                    <a:pt x="196" y="447"/>
                    <a:pt x="224" y="530"/>
                    <a:pt x="280" y="5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 flipH="1">
              <a:off x="1546652" y="2781670"/>
              <a:ext cx="28162" cy="26217"/>
            </a:xfrm>
            <a:custGeom>
              <a:avLst/>
              <a:gdLst/>
              <a:ahLst/>
              <a:cxnLst/>
              <a:rect l="l" t="t" r="r" b="b"/>
              <a:pathLst>
                <a:path w="391" h="364" extrusionOk="0">
                  <a:moveTo>
                    <a:pt x="84" y="335"/>
                  </a:moveTo>
                  <a:cubicBezTo>
                    <a:pt x="140" y="363"/>
                    <a:pt x="391" y="168"/>
                    <a:pt x="391" y="1"/>
                  </a:cubicBezTo>
                  <a:cubicBezTo>
                    <a:pt x="251" y="29"/>
                    <a:pt x="0" y="280"/>
                    <a:pt x="84" y="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 flipH="1">
              <a:off x="2497110" y="2470229"/>
              <a:ext cx="30178" cy="16134"/>
            </a:xfrm>
            <a:custGeom>
              <a:avLst/>
              <a:gdLst/>
              <a:ahLst/>
              <a:cxnLst/>
              <a:rect l="l" t="t" r="r" b="b"/>
              <a:pathLst>
                <a:path w="419" h="224" extrusionOk="0">
                  <a:moveTo>
                    <a:pt x="0" y="56"/>
                  </a:moveTo>
                  <a:cubicBezTo>
                    <a:pt x="28" y="84"/>
                    <a:pt x="335" y="224"/>
                    <a:pt x="419" y="168"/>
                  </a:cubicBezTo>
                  <a:cubicBezTo>
                    <a:pt x="419" y="56"/>
                    <a:pt x="223" y="0"/>
                    <a:pt x="112" y="0"/>
                  </a:cubicBezTo>
                  <a:cubicBezTo>
                    <a:pt x="28" y="0"/>
                    <a:pt x="0" y="0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 flipH="1">
              <a:off x="2316252" y="3969308"/>
              <a:ext cx="26217" cy="24128"/>
            </a:xfrm>
            <a:custGeom>
              <a:avLst/>
              <a:gdLst/>
              <a:ahLst/>
              <a:cxnLst/>
              <a:rect l="l" t="t" r="r" b="b"/>
              <a:pathLst>
                <a:path w="364" h="335" extrusionOk="0">
                  <a:moveTo>
                    <a:pt x="29" y="307"/>
                  </a:moveTo>
                  <a:cubicBezTo>
                    <a:pt x="168" y="307"/>
                    <a:pt x="364" y="140"/>
                    <a:pt x="280" y="0"/>
                  </a:cubicBezTo>
                  <a:cubicBezTo>
                    <a:pt x="140" y="0"/>
                    <a:pt x="280" y="28"/>
                    <a:pt x="29" y="195"/>
                  </a:cubicBezTo>
                  <a:cubicBezTo>
                    <a:pt x="1" y="251"/>
                    <a:pt x="1" y="195"/>
                    <a:pt x="1" y="251"/>
                  </a:cubicBezTo>
                  <a:cubicBezTo>
                    <a:pt x="1" y="335"/>
                    <a:pt x="29" y="279"/>
                    <a:pt x="29" y="3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 flipH="1">
              <a:off x="1411963" y="3155413"/>
              <a:ext cx="22184" cy="24200"/>
            </a:xfrm>
            <a:custGeom>
              <a:avLst/>
              <a:gdLst/>
              <a:ahLst/>
              <a:cxnLst/>
              <a:rect l="l" t="t" r="r" b="b"/>
              <a:pathLst>
                <a:path w="308" h="336" extrusionOk="0">
                  <a:moveTo>
                    <a:pt x="0" y="336"/>
                  </a:moveTo>
                  <a:cubicBezTo>
                    <a:pt x="112" y="336"/>
                    <a:pt x="140" y="280"/>
                    <a:pt x="168" y="196"/>
                  </a:cubicBezTo>
                  <a:cubicBezTo>
                    <a:pt x="223" y="168"/>
                    <a:pt x="307" y="1"/>
                    <a:pt x="223" y="1"/>
                  </a:cubicBezTo>
                  <a:cubicBezTo>
                    <a:pt x="140" y="1"/>
                    <a:pt x="0" y="252"/>
                    <a:pt x="0" y="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 flipH="1">
              <a:off x="1854060" y="2622925"/>
              <a:ext cx="32267" cy="12172"/>
            </a:xfrm>
            <a:custGeom>
              <a:avLst/>
              <a:gdLst/>
              <a:ahLst/>
              <a:cxnLst/>
              <a:rect l="l" t="t" r="r" b="b"/>
              <a:pathLst>
                <a:path w="448" h="169" extrusionOk="0">
                  <a:moveTo>
                    <a:pt x="1" y="112"/>
                  </a:moveTo>
                  <a:cubicBezTo>
                    <a:pt x="113" y="168"/>
                    <a:pt x="391" y="140"/>
                    <a:pt x="447" y="29"/>
                  </a:cubicBezTo>
                  <a:cubicBezTo>
                    <a:pt x="419" y="1"/>
                    <a:pt x="447" y="1"/>
                    <a:pt x="391" y="1"/>
                  </a:cubicBezTo>
                  <a:lnTo>
                    <a:pt x="113" y="29"/>
                  </a:lnTo>
                  <a:cubicBezTo>
                    <a:pt x="1" y="29"/>
                    <a:pt x="29" y="1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 flipH="1">
              <a:off x="2406644" y="1127879"/>
              <a:ext cx="12172" cy="32267"/>
            </a:xfrm>
            <a:custGeom>
              <a:avLst/>
              <a:gdLst/>
              <a:ahLst/>
              <a:cxnLst/>
              <a:rect l="l" t="t" r="r" b="b"/>
              <a:pathLst>
                <a:path w="169" h="448" extrusionOk="0">
                  <a:moveTo>
                    <a:pt x="84" y="447"/>
                  </a:moveTo>
                  <a:cubicBezTo>
                    <a:pt x="168" y="419"/>
                    <a:pt x="168" y="140"/>
                    <a:pt x="168" y="29"/>
                  </a:cubicBezTo>
                  <a:cubicBezTo>
                    <a:pt x="112" y="29"/>
                    <a:pt x="84" y="1"/>
                    <a:pt x="29" y="224"/>
                  </a:cubicBezTo>
                  <a:cubicBezTo>
                    <a:pt x="1" y="308"/>
                    <a:pt x="1" y="391"/>
                    <a:pt x="84" y="4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 flipH="1">
              <a:off x="2483064" y="3487022"/>
              <a:ext cx="30178" cy="20167"/>
            </a:xfrm>
            <a:custGeom>
              <a:avLst/>
              <a:gdLst/>
              <a:ahLst/>
              <a:cxnLst/>
              <a:rect l="l" t="t" r="r" b="b"/>
              <a:pathLst>
                <a:path w="419" h="280" extrusionOk="0">
                  <a:moveTo>
                    <a:pt x="0" y="251"/>
                  </a:moveTo>
                  <a:cubicBezTo>
                    <a:pt x="84" y="279"/>
                    <a:pt x="419" y="168"/>
                    <a:pt x="335" y="0"/>
                  </a:cubicBezTo>
                  <a:cubicBezTo>
                    <a:pt x="279" y="0"/>
                    <a:pt x="196" y="56"/>
                    <a:pt x="140" y="112"/>
                  </a:cubicBezTo>
                  <a:cubicBezTo>
                    <a:pt x="56" y="140"/>
                    <a:pt x="0" y="140"/>
                    <a:pt x="0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 flipH="1">
              <a:off x="1397918" y="1296708"/>
              <a:ext cx="14117" cy="30178"/>
            </a:xfrm>
            <a:custGeom>
              <a:avLst/>
              <a:gdLst/>
              <a:ahLst/>
              <a:cxnLst/>
              <a:rect l="l" t="t" r="r" b="b"/>
              <a:pathLst>
                <a:path w="196" h="419" extrusionOk="0">
                  <a:moveTo>
                    <a:pt x="56" y="168"/>
                  </a:moveTo>
                  <a:cubicBezTo>
                    <a:pt x="56" y="279"/>
                    <a:pt x="0" y="391"/>
                    <a:pt x="112" y="419"/>
                  </a:cubicBezTo>
                  <a:cubicBezTo>
                    <a:pt x="140" y="391"/>
                    <a:pt x="195" y="391"/>
                    <a:pt x="195" y="196"/>
                  </a:cubicBezTo>
                  <a:cubicBezTo>
                    <a:pt x="195" y="112"/>
                    <a:pt x="195" y="28"/>
                    <a:pt x="140" y="0"/>
                  </a:cubicBezTo>
                  <a:cubicBezTo>
                    <a:pt x="56" y="28"/>
                    <a:pt x="56" y="56"/>
                    <a:pt x="56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 flipH="1">
              <a:off x="1799824" y="3579431"/>
              <a:ext cx="26217" cy="28234"/>
            </a:xfrm>
            <a:custGeom>
              <a:avLst/>
              <a:gdLst/>
              <a:ahLst/>
              <a:cxnLst/>
              <a:rect l="l" t="t" r="r" b="b"/>
              <a:pathLst>
                <a:path w="364" h="392" extrusionOk="0">
                  <a:moveTo>
                    <a:pt x="29" y="363"/>
                  </a:moveTo>
                  <a:cubicBezTo>
                    <a:pt x="140" y="391"/>
                    <a:pt x="168" y="280"/>
                    <a:pt x="224" y="252"/>
                  </a:cubicBezTo>
                  <a:cubicBezTo>
                    <a:pt x="252" y="168"/>
                    <a:pt x="308" y="112"/>
                    <a:pt x="364" y="56"/>
                  </a:cubicBezTo>
                  <a:cubicBezTo>
                    <a:pt x="224" y="1"/>
                    <a:pt x="1" y="252"/>
                    <a:pt x="29" y="3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 flipH="1">
              <a:off x="1287430" y="3330293"/>
              <a:ext cx="34212" cy="26145"/>
            </a:xfrm>
            <a:custGeom>
              <a:avLst/>
              <a:gdLst/>
              <a:ahLst/>
              <a:cxnLst/>
              <a:rect l="l" t="t" r="r" b="b"/>
              <a:pathLst>
                <a:path w="475" h="363" extrusionOk="0">
                  <a:moveTo>
                    <a:pt x="475" y="56"/>
                  </a:moveTo>
                  <a:cubicBezTo>
                    <a:pt x="363" y="0"/>
                    <a:pt x="335" y="84"/>
                    <a:pt x="224" y="112"/>
                  </a:cubicBezTo>
                  <a:cubicBezTo>
                    <a:pt x="196" y="140"/>
                    <a:pt x="1" y="223"/>
                    <a:pt x="84" y="279"/>
                  </a:cubicBezTo>
                  <a:cubicBezTo>
                    <a:pt x="140" y="363"/>
                    <a:pt x="475" y="195"/>
                    <a:pt x="475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 flipH="1">
              <a:off x="1422046" y="3089149"/>
              <a:ext cx="20167" cy="26145"/>
            </a:xfrm>
            <a:custGeom>
              <a:avLst/>
              <a:gdLst/>
              <a:ahLst/>
              <a:cxnLst/>
              <a:rect l="l" t="t" r="r" b="b"/>
              <a:pathLst>
                <a:path w="280" h="363" extrusionOk="0">
                  <a:moveTo>
                    <a:pt x="1" y="363"/>
                  </a:moveTo>
                  <a:cubicBezTo>
                    <a:pt x="112" y="363"/>
                    <a:pt x="140" y="279"/>
                    <a:pt x="196" y="251"/>
                  </a:cubicBezTo>
                  <a:cubicBezTo>
                    <a:pt x="224" y="223"/>
                    <a:pt x="280" y="112"/>
                    <a:pt x="280" y="56"/>
                  </a:cubicBezTo>
                  <a:cubicBezTo>
                    <a:pt x="196" y="0"/>
                    <a:pt x="196" y="84"/>
                    <a:pt x="112" y="140"/>
                  </a:cubicBezTo>
                  <a:cubicBezTo>
                    <a:pt x="84" y="196"/>
                    <a:pt x="1" y="251"/>
                    <a:pt x="1" y="3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 flipH="1">
              <a:off x="1448192" y="2747530"/>
              <a:ext cx="28162" cy="24200"/>
            </a:xfrm>
            <a:custGeom>
              <a:avLst/>
              <a:gdLst/>
              <a:ahLst/>
              <a:cxnLst/>
              <a:rect l="l" t="t" r="r" b="b"/>
              <a:pathLst>
                <a:path w="391" h="336" extrusionOk="0">
                  <a:moveTo>
                    <a:pt x="0" y="84"/>
                  </a:moveTo>
                  <a:cubicBezTo>
                    <a:pt x="0" y="196"/>
                    <a:pt x="279" y="335"/>
                    <a:pt x="335" y="279"/>
                  </a:cubicBezTo>
                  <a:cubicBezTo>
                    <a:pt x="391" y="224"/>
                    <a:pt x="335" y="224"/>
                    <a:pt x="251" y="112"/>
                  </a:cubicBezTo>
                  <a:cubicBezTo>
                    <a:pt x="168" y="84"/>
                    <a:pt x="56" y="0"/>
                    <a:pt x="0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 flipH="1">
              <a:off x="2424795" y="1141996"/>
              <a:ext cx="8067" cy="28162"/>
            </a:xfrm>
            <a:custGeom>
              <a:avLst/>
              <a:gdLst/>
              <a:ahLst/>
              <a:cxnLst/>
              <a:rect l="l" t="t" r="r" b="b"/>
              <a:pathLst>
                <a:path w="112" h="391" extrusionOk="0">
                  <a:moveTo>
                    <a:pt x="0" y="195"/>
                  </a:moveTo>
                  <a:cubicBezTo>
                    <a:pt x="0" y="335"/>
                    <a:pt x="0" y="363"/>
                    <a:pt x="28" y="391"/>
                  </a:cubicBezTo>
                  <a:cubicBezTo>
                    <a:pt x="84" y="391"/>
                    <a:pt x="112" y="363"/>
                    <a:pt x="112" y="167"/>
                  </a:cubicBezTo>
                  <a:cubicBezTo>
                    <a:pt x="112" y="56"/>
                    <a:pt x="112" y="56"/>
                    <a:pt x="84" y="0"/>
                  </a:cubicBezTo>
                  <a:cubicBezTo>
                    <a:pt x="28" y="0"/>
                    <a:pt x="0" y="56"/>
                    <a:pt x="0" y="1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 flipH="1">
              <a:off x="1452154" y="2120543"/>
              <a:ext cx="36301" cy="20167"/>
            </a:xfrm>
            <a:custGeom>
              <a:avLst/>
              <a:gdLst/>
              <a:ahLst/>
              <a:cxnLst/>
              <a:rect l="l" t="t" r="r" b="b"/>
              <a:pathLst>
                <a:path w="504" h="280" extrusionOk="0">
                  <a:moveTo>
                    <a:pt x="1" y="196"/>
                  </a:moveTo>
                  <a:cubicBezTo>
                    <a:pt x="85" y="280"/>
                    <a:pt x="503" y="29"/>
                    <a:pt x="308" y="1"/>
                  </a:cubicBezTo>
                  <a:cubicBezTo>
                    <a:pt x="280" y="1"/>
                    <a:pt x="1" y="113"/>
                    <a:pt x="1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 flipH="1">
              <a:off x="1438108" y="2600813"/>
              <a:ext cx="28234" cy="20167"/>
            </a:xfrm>
            <a:custGeom>
              <a:avLst/>
              <a:gdLst/>
              <a:ahLst/>
              <a:cxnLst/>
              <a:rect l="l" t="t" r="r" b="b"/>
              <a:pathLst>
                <a:path w="392" h="280" extrusionOk="0">
                  <a:moveTo>
                    <a:pt x="1" y="224"/>
                  </a:moveTo>
                  <a:cubicBezTo>
                    <a:pt x="112" y="280"/>
                    <a:pt x="391" y="140"/>
                    <a:pt x="391" y="29"/>
                  </a:cubicBezTo>
                  <a:cubicBezTo>
                    <a:pt x="308" y="1"/>
                    <a:pt x="196" y="29"/>
                    <a:pt x="140" y="57"/>
                  </a:cubicBezTo>
                  <a:cubicBezTo>
                    <a:pt x="112" y="140"/>
                    <a:pt x="1" y="168"/>
                    <a:pt x="1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 flipH="1">
              <a:off x="1749550" y="2263226"/>
              <a:ext cx="30251" cy="10156"/>
            </a:xfrm>
            <a:custGeom>
              <a:avLst/>
              <a:gdLst/>
              <a:ahLst/>
              <a:cxnLst/>
              <a:rect l="l" t="t" r="r" b="b"/>
              <a:pathLst>
                <a:path w="420" h="141" extrusionOk="0">
                  <a:moveTo>
                    <a:pt x="1" y="112"/>
                  </a:moveTo>
                  <a:cubicBezTo>
                    <a:pt x="56" y="140"/>
                    <a:pt x="56" y="140"/>
                    <a:pt x="196" y="140"/>
                  </a:cubicBezTo>
                  <a:cubicBezTo>
                    <a:pt x="280" y="140"/>
                    <a:pt x="363" y="140"/>
                    <a:pt x="419" y="112"/>
                  </a:cubicBezTo>
                  <a:cubicBezTo>
                    <a:pt x="363" y="1"/>
                    <a:pt x="168" y="29"/>
                    <a:pt x="84" y="29"/>
                  </a:cubicBezTo>
                  <a:cubicBezTo>
                    <a:pt x="1" y="84"/>
                    <a:pt x="28" y="29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 flipH="1">
              <a:off x="1572725" y="1580059"/>
              <a:ext cx="20167" cy="32195"/>
            </a:xfrm>
            <a:custGeom>
              <a:avLst/>
              <a:gdLst/>
              <a:ahLst/>
              <a:cxnLst/>
              <a:rect l="l" t="t" r="r" b="b"/>
              <a:pathLst>
                <a:path w="280" h="447" extrusionOk="0">
                  <a:moveTo>
                    <a:pt x="0" y="391"/>
                  </a:moveTo>
                  <a:cubicBezTo>
                    <a:pt x="0" y="446"/>
                    <a:pt x="0" y="419"/>
                    <a:pt x="56" y="446"/>
                  </a:cubicBezTo>
                  <a:cubicBezTo>
                    <a:pt x="112" y="446"/>
                    <a:pt x="112" y="446"/>
                    <a:pt x="140" y="335"/>
                  </a:cubicBezTo>
                  <a:cubicBezTo>
                    <a:pt x="279" y="28"/>
                    <a:pt x="140" y="0"/>
                    <a:pt x="84" y="140"/>
                  </a:cubicBezTo>
                  <a:cubicBezTo>
                    <a:pt x="84" y="167"/>
                    <a:pt x="0" y="307"/>
                    <a:pt x="0" y="3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 flipH="1">
              <a:off x="1584826" y="1190182"/>
              <a:ext cx="32195" cy="14117"/>
            </a:xfrm>
            <a:custGeom>
              <a:avLst/>
              <a:gdLst/>
              <a:ahLst/>
              <a:cxnLst/>
              <a:rect l="l" t="t" r="r" b="b"/>
              <a:pathLst>
                <a:path w="447" h="196" extrusionOk="0">
                  <a:moveTo>
                    <a:pt x="28" y="29"/>
                  </a:moveTo>
                  <a:cubicBezTo>
                    <a:pt x="0" y="112"/>
                    <a:pt x="0" y="140"/>
                    <a:pt x="168" y="140"/>
                  </a:cubicBezTo>
                  <a:cubicBezTo>
                    <a:pt x="251" y="140"/>
                    <a:pt x="335" y="196"/>
                    <a:pt x="419" y="140"/>
                  </a:cubicBezTo>
                  <a:cubicBezTo>
                    <a:pt x="419" y="84"/>
                    <a:pt x="447" y="112"/>
                    <a:pt x="391" y="84"/>
                  </a:cubicBezTo>
                  <a:cubicBezTo>
                    <a:pt x="279" y="29"/>
                    <a:pt x="112" y="1"/>
                    <a:pt x="28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 flipH="1">
              <a:off x="1200998" y="1379106"/>
              <a:ext cx="12100" cy="30178"/>
            </a:xfrm>
            <a:custGeom>
              <a:avLst/>
              <a:gdLst/>
              <a:ahLst/>
              <a:cxnLst/>
              <a:rect l="l" t="t" r="r" b="b"/>
              <a:pathLst>
                <a:path w="168" h="419" extrusionOk="0">
                  <a:moveTo>
                    <a:pt x="28" y="391"/>
                  </a:moveTo>
                  <a:cubicBezTo>
                    <a:pt x="140" y="419"/>
                    <a:pt x="167" y="251"/>
                    <a:pt x="167" y="112"/>
                  </a:cubicBezTo>
                  <a:cubicBezTo>
                    <a:pt x="167" y="28"/>
                    <a:pt x="167" y="28"/>
                    <a:pt x="140" y="0"/>
                  </a:cubicBezTo>
                  <a:cubicBezTo>
                    <a:pt x="28" y="84"/>
                    <a:pt x="0" y="279"/>
                    <a:pt x="28" y="3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 flipH="1">
              <a:off x="2278078" y="2444084"/>
              <a:ext cx="28162" cy="12172"/>
            </a:xfrm>
            <a:custGeom>
              <a:avLst/>
              <a:gdLst/>
              <a:ahLst/>
              <a:cxnLst/>
              <a:rect l="l" t="t" r="r" b="b"/>
              <a:pathLst>
                <a:path w="391" h="169" extrusionOk="0">
                  <a:moveTo>
                    <a:pt x="56" y="140"/>
                  </a:moveTo>
                  <a:cubicBezTo>
                    <a:pt x="112" y="168"/>
                    <a:pt x="140" y="168"/>
                    <a:pt x="251" y="140"/>
                  </a:cubicBezTo>
                  <a:cubicBezTo>
                    <a:pt x="363" y="112"/>
                    <a:pt x="391" y="112"/>
                    <a:pt x="391" y="1"/>
                  </a:cubicBezTo>
                  <a:cubicBezTo>
                    <a:pt x="335" y="1"/>
                    <a:pt x="140" y="29"/>
                    <a:pt x="84" y="84"/>
                  </a:cubicBezTo>
                  <a:cubicBezTo>
                    <a:pt x="0" y="84"/>
                    <a:pt x="56" y="29"/>
                    <a:pt x="56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 flipH="1">
              <a:off x="1381856" y="3480971"/>
              <a:ext cx="20167" cy="24200"/>
            </a:xfrm>
            <a:custGeom>
              <a:avLst/>
              <a:gdLst/>
              <a:ahLst/>
              <a:cxnLst/>
              <a:rect l="l" t="t" r="r" b="b"/>
              <a:pathLst>
                <a:path w="280" h="336" extrusionOk="0">
                  <a:moveTo>
                    <a:pt x="1" y="335"/>
                  </a:moveTo>
                  <a:cubicBezTo>
                    <a:pt x="196" y="335"/>
                    <a:pt x="280" y="196"/>
                    <a:pt x="280" y="1"/>
                  </a:cubicBezTo>
                  <a:cubicBezTo>
                    <a:pt x="196" y="1"/>
                    <a:pt x="196" y="84"/>
                    <a:pt x="112" y="140"/>
                  </a:cubicBezTo>
                  <a:cubicBezTo>
                    <a:pt x="84" y="224"/>
                    <a:pt x="1" y="224"/>
                    <a:pt x="1" y="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 flipH="1">
              <a:off x="2059046" y="2442067"/>
              <a:ext cx="30178" cy="10156"/>
            </a:xfrm>
            <a:custGeom>
              <a:avLst/>
              <a:gdLst/>
              <a:ahLst/>
              <a:cxnLst/>
              <a:rect l="l" t="t" r="r" b="b"/>
              <a:pathLst>
                <a:path w="419" h="141" extrusionOk="0">
                  <a:moveTo>
                    <a:pt x="0" y="57"/>
                  </a:moveTo>
                  <a:cubicBezTo>
                    <a:pt x="0" y="140"/>
                    <a:pt x="56" y="140"/>
                    <a:pt x="168" y="140"/>
                  </a:cubicBezTo>
                  <a:cubicBezTo>
                    <a:pt x="279" y="140"/>
                    <a:pt x="335" y="140"/>
                    <a:pt x="419" y="57"/>
                  </a:cubicBezTo>
                  <a:cubicBezTo>
                    <a:pt x="391" y="1"/>
                    <a:pt x="335" y="1"/>
                    <a:pt x="251" y="1"/>
                  </a:cubicBezTo>
                  <a:cubicBezTo>
                    <a:pt x="140" y="1"/>
                    <a:pt x="28" y="1"/>
                    <a:pt x="0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 flipH="1">
              <a:off x="1574742" y="977200"/>
              <a:ext cx="18150" cy="30178"/>
            </a:xfrm>
            <a:custGeom>
              <a:avLst/>
              <a:gdLst/>
              <a:ahLst/>
              <a:cxnLst/>
              <a:rect l="l" t="t" r="r" b="b"/>
              <a:pathLst>
                <a:path w="252" h="419" extrusionOk="0">
                  <a:moveTo>
                    <a:pt x="84" y="0"/>
                  </a:moveTo>
                  <a:cubicBezTo>
                    <a:pt x="0" y="112"/>
                    <a:pt x="84" y="419"/>
                    <a:pt x="195" y="391"/>
                  </a:cubicBezTo>
                  <a:cubicBezTo>
                    <a:pt x="251" y="363"/>
                    <a:pt x="195" y="251"/>
                    <a:pt x="195" y="168"/>
                  </a:cubicBezTo>
                  <a:cubicBezTo>
                    <a:pt x="195" y="84"/>
                    <a:pt x="223" y="0"/>
                    <a:pt x="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 flipH="1">
              <a:off x="1516473" y="1983909"/>
              <a:ext cx="22184" cy="26217"/>
            </a:xfrm>
            <a:custGeom>
              <a:avLst/>
              <a:gdLst/>
              <a:ahLst/>
              <a:cxnLst/>
              <a:rect l="l" t="t" r="r" b="b"/>
              <a:pathLst>
                <a:path w="308" h="364" extrusionOk="0">
                  <a:moveTo>
                    <a:pt x="0" y="280"/>
                  </a:moveTo>
                  <a:cubicBezTo>
                    <a:pt x="84" y="363"/>
                    <a:pt x="307" y="252"/>
                    <a:pt x="279" y="1"/>
                  </a:cubicBezTo>
                  <a:cubicBezTo>
                    <a:pt x="112" y="1"/>
                    <a:pt x="196" y="57"/>
                    <a:pt x="112" y="140"/>
                  </a:cubicBezTo>
                  <a:cubicBezTo>
                    <a:pt x="56" y="224"/>
                    <a:pt x="28" y="196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 flipH="1">
              <a:off x="2483065" y="3267990"/>
              <a:ext cx="34212" cy="12100"/>
            </a:xfrm>
            <a:custGeom>
              <a:avLst/>
              <a:gdLst/>
              <a:ahLst/>
              <a:cxnLst/>
              <a:rect l="l" t="t" r="r" b="b"/>
              <a:pathLst>
                <a:path w="475" h="168" extrusionOk="0">
                  <a:moveTo>
                    <a:pt x="475" y="0"/>
                  </a:moveTo>
                  <a:cubicBezTo>
                    <a:pt x="363" y="0"/>
                    <a:pt x="1" y="28"/>
                    <a:pt x="112" y="140"/>
                  </a:cubicBezTo>
                  <a:cubicBezTo>
                    <a:pt x="140" y="168"/>
                    <a:pt x="280" y="140"/>
                    <a:pt x="335" y="112"/>
                  </a:cubicBezTo>
                  <a:cubicBezTo>
                    <a:pt x="419" y="84"/>
                    <a:pt x="475" y="112"/>
                    <a:pt x="4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 flipH="1">
              <a:off x="2350392" y="3028864"/>
              <a:ext cx="28234" cy="16134"/>
            </a:xfrm>
            <a:custGeom>
              <a:avLst/>
              <a:gdLst/>
              <a:ahLst/>
              <a:cxnLst/>
              <a:rect l="l" t="t" r="r" b="b"/>
              <a:pathLst>
                <a:path w="392" h="224" extrusionOk="0">
                  <a:moveTo>
                    <a:pt x="29" y="196"/>
                  </a:moveTo>
                  <a:cubicBezTo>
                    <a:pt x="112" y="223"/>
                    <a:pt x="168" y="196"/>
                    <a:pt x="252" y="140"/>
                  </a:cubicBezTo>
                  <a:cubicBezTo>
                    <a:pt x="335" y="112"/>
                    <a:pt x="391" y="112"/>
                    <a:pt x="391" y="0"/>
                  </a:cubicBezTo>
                  <a:cubicBezTo>
                    <a:pt x="308" y="0"/>
                    <a:pt x="1" y="84"/>
                    <a:pt x="29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 flipH="1">
              <a:off x="1695314" y="2436089"/>
              <a:ext cx="30251" cy="16134"/>
            </a:xfrm>
            <a:custGeom>
              <a:avLst/>
              <a:gdLst/>
              <a:ahLst/>
              <a:cxnLst/>
              <a:rect l="l" t="t" r="r" b="b"/>
              <a:pathLst>
                <a:path w="420" h="224" extrusionOk="0">
                  <a:moveTo>
                    <a:pt x="29" y="195"/>
                  </a:moveTo>
                  <a:cubicBezTo>
                    <a:pt x="112" y="223"/>
                    <a:pt x="280" y="195"/>
                    <a:pt x="364" y="140"/>
                  </a:cubicBezTo>
                  <a:cubicBezTo>
                    <a:pt x="419" y="112"/>
                    <a:pt x="391" y="140"/>
                    <a:pt x="419" y="84"/>
                  </a:cubicBezTo>
                  <a:cubicBezTo>
                    <a:pt x="364" y="0"/>
                    <a:pt x="308" y="56"/>
                    <a:pt x="224" y="56"/>
                  </a:cubicBezTo>
                  <a:cubicBezTo>
                    <a:pt x="29" y="84"/>
                    <a:pt x="1" y="84"/>
                    <a:pt x="29" y="1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 flipH="1">
              <a:off x="2458936" y="2687244"/>
              <a:ext cx="30178" cy="16134"/>
            </a:xfrm>
            <a:custGeom>
              <a:avLst/>
              <a:gdLst/>
              <a:ahLst/>
              <a:cxnLst/>
              <a:rect l="l" t="t" r="r" b="b"/>
              <a:pathLst>
                <a:path w="419" h="224" extrusionOk="0">
                  <a:moveTo>
                    <a:pt x="0" y="196"/>
                  </a:moveTo>
                  <a:cubicBezTo>
                    <a:pt x="84" y="224"/>
                    <a:pt x="112" y="196"/>
                    <a:pt x="195" y="140"/>
                  </a:cubicBezTo>
                  <a:cubicBezTo>
                    <a:pt x="419" y="112"/>
                    <a:pt x="391" y="140"/>
                    <a:pt x="391" y="56"/>
                  </a:cubicBezTo>
                  <a:cubicBezTo>
                    <a:pt x="251" y="0"/>
                    <a:pt x="0" y="56"/>
                    <a:pt x="0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7"/>
            <p:cNvSpPr/>
            <p:nvPr/>
          </p:nvSpPr>
          <p:spPr>
            <a:xfrm flipH="1">
              <a:off x="1464254" y="2279288"/>
              <a:ext cx="24200" cy="46312"/>
            </a:xfrm>
            <a:custGeom>
              <a:avLst/>
              <a:gdLst/>
              <a:ahLst/>
              <a:cxnLst/>
              <a:rect l="l" t="t" r="r" b="b"/>
              <a:pathLst>
                <a:path w="336" h="643" extrusionOk="0">
                  <a:moveTo>
                    <a:pt x="1" y="587"/>
                  </a:moveTo>
                  <a:cubicBezTo>
                    <a:pt x="280" y="643"/>
                    <a:pt x="336" y="1"/>
                    <a:pt x="85" y="364"/>
                  </a:cubicBezTo>
                  <a:cubicBezTo>
                    <a:pt x="1" y="559"/>
                    <a:pt x="1" y="475"/>
                    <a:pt x="1" y="5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 flipH="1">
              <a:off x="1564730" y="2421972"/>
              <a:ext cx="24200" cy="14189"/>
            </a:xfrm>
            <a:custGeom>
              <a:avLst/>
              <a:gdLst/>
              <a:ahLst/>
              <a:cxnLst/>
              <a:rect l="l" t="t" r="r" b="b"/>
              <a:pathLst>
                <a:path w="336" h="197" extrusionOk="0">
                  <a:moveTo>
                    <a:pt x="336" y="140"/>
                  </a:moveTo>
                  <a:cubicBezTo>
                    <a:pt x="308" y="57"/>
                    <a:pt x="280" y="112"/>
                    <a:pt x="196" y="57"/>
                  </a:cubicBezTo>
                  <a:cubicBezTo>
                    <a:pt x="113" y="29"/>
                    <a:pt x="57" y="29"/>
                    <a:pt x="1" y="1"/>
                  </a:cubicBezTo>
                  <a:cubicBezTo>
                    <a:pt x="1" y="168"/>
                    <a:pt x="140" y="196"/>
                    <a:pt x="280" y="196"/>
                  </a:cubicBezTo>
                  <a:cubicBezTo>
                    <a:pt x="336" y="196"/>
                    <a:pt x="308" y="196"/>
                    <a:pt x="336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 flipH="1">
              <a:off x="2280095" y="2675215"/>
              <a:ext cx="28162" cy="2816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28" y="84"/>
                  </a:moveTo>
                  <a:cubicBezTo>
                    <a:pt x="0" y="112"/>
                    <a:pt x="112" y="223"/>
                    <a:pt x="140" y="251"/>
                  </a:cubicBezTo>
                  <a:cubicBezTo>
                    <a:pt x="168" y="279"/>
                    <a:pt x="251" y="391"/>
                    <a:pt x="307" y="363"/>
                  </a:cubicBezTo>
                  <a:cubicBezTo>
                    <a:pt x="391" y="279"/>
                    <a:pt x="223" y="140"/>
                    <a:pt x="168" y="84"/>
                  </a:cubicBezTo>
                  <a:cubicBezTo>
                    <a:pt x="168" y="84"/>
                    <a:pt x="140" y="28"/>
                    <a:pt x="112" y="28"/>
                  </a:cubicBezTo>
                  <a:cubicBezTo>
                    <a:pt x="0" y="28"/>
                    <a:pt x="168" y="0"/>
                    <a:pt x="28" y="84"/>
                  </a:cubicBezTo>
                  <a:cubicBezTo>
                    <a:pt x="28" y="28"/>
                    <a:pt x="28" y="28"/>
                    <a:pt x="28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 flipH="1">
              <a:off x="1305508" y="1393151"/>
              <a:ext cx="36229" cy="26217"/>
            </a:xfrm>
            <a:custGeom>
              <a:avLst/>
              <a:gdLst/>
              <a:ahLst/>
              <a:cxnLst/>
              <a:rect l="l" t="t" r="r" b="b"/>
              <a:pathLst>
                <a:path w="503" h="364" extrusionOk="0">
                  <a:moveTo>
                    <a:pt x="363" y="84"/>
                  </a:moveTo>
                  <a:cubicBezTo>
                    <a:pt x="280" y="112"/>
                    <a:pt x="224" y="112"/>
                    <a:pt x="140" y="196"/>
                  </a:cubicBezTo>
                  <a:cubicBezTo>
                    <a:pt x="1" y="363"/>
                    <a:pt x="224" y="335"/>
                    <a:pt x="419" y="196"/>
                  </a:cubicBezTo>
                  <a:cubicBezTo>
                    <a:pt x="503" y="84"/>
                    <a:pt x="475" y="0"/>
                    <a:pt x="363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 flipH="1">
              <a:off x="1608955" y="2168800"/>
              <a:ext cx="26145" cy="14117"/>
            </a:xfrm>
            <a:custGeom>
              <a:avLst/>
              <a:gdLst/>
              <a:ahLst/>
              <a:cxnLst/>
              <a:rect l="l" t="t" r="r" b="b"/>
              <a:pathLst>
                <a:path w="363" h="196" extrusionOk="0">
                  <a:moveTo>
                    <a:pt x="0" y="168"/>
                  </a:moveTo>
                  <a:cubicBezTo>
                    <a:pt x="84" y="196"/>
                    <a:pt x="140" y="168"/>
                    <a:pt x="223" y="140"/>
                  </a:cubicBezTo>
                  <a:cubicBezTo>
                    <a:pt x="307" y="84"/>
                    <a:pt x="363" y="84"/>
                    <a:pt x="363" y="0"/>
                  </a:cubicBezTo>
                  <a:cubicBezTo>
                    <a:pt x="279" y="0"/>
                    <a:pt x="223" y="0"/>
                    <a:pt x="140" y="28"/>
                  </a:cubicBezTo>
                  <a:cubicBezTo>
                    <a:pt x="28" y="56"/>
                    <a:pt x="0" y="28"/>
                    <a:pt x="0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 flipH="1">
              <a:off x="1793774" y="2261210"/>
              <a:ext cx="30251" cy="18150"/>
            </a:xfrm>
            <a:custGeom>
              <a:avLst/>
              <a:gdLst/>
              <a:ahLst/>
              <a:cxnLst/>
              <a:rect l="l" t="t" r="r" b="b"/>
              <a:pathLst>
                <a:path w="420" h="252" extrusionOk="0">
                  <a:moveTo>
                    <a:pt x="1" y="112"/>
                  </a:moveTo>
                  <a:cubicBezTo>
                    <a:pt x="57" y="252"/>
                    <a:pt x="391" y="168"/>
                    <a:pt x="391" y="140"/>
                  </a:cubicBezTo>
                  <a:cubicBezTo>
                    <a:pt x="419" y="1"/>
                    <a:pt x="84" y="29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 flipH="1">
              <a:off x="1606938" y="2078407"/>
              <a:ext cx="28162" cy="16134"/>
            </a:xfrm>
            <a:custGeom>
              <a:avLst/>
              <a:gdLst/>
              <a:ahLst/>
              <a:cxnLst/>
              <a:rect l="l" t="t" r="r" b="b"/>
              <a:pathLst>
                <a:path w="391" h="224" extrusionOk="0">
                  <a:moveTo>
                    <a:pt x="0" y="195"/>
                  </a:moveTo>
                  <a:cubicBezTo>
                    <a:pt x="84" y="223"/>
                    <a:pt x="112" y="223"/>
                    <a:pt x="223" y="195"/>
                  </a:cubicBezTo>
                  <a:cubicBezTo>
                    <a:pt x="279" y="195"/>
                    <a:pt x="391" y="167"/>
                    <a:pt x="391" y="84"/>
                  </a:cubicBezTo>
                  <a:cubicBezTo>
                    <a:pt x="363" y="0"/>
                    <a:pt x="28" y="56"/>
                    <a:pt x="0" y="1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 flipH="1">
              <a:off x="2931139" y="3042909"/>
              <a:ext cx="20167" cy="26217"/>
            </a:xfrm>
            <a:custGeom>
              <a:avLst/>
              <a:gdLst/>
              <a:ahLst/>
              <a:cxnLst/>
              <a:rect l="l" t="t" r="r" b="b"/>
              <a:pathLst>
                <a:path w="280" h="364" extrusionOk="0">
                  <a:moveTo>
                    <a:pt x="28" y="28"/>
                  </a:moveTo>
                  <a:cubicBezTo>
                    <a:pt x="28" y="84"/>
                    <a:pt x="140" y="363"/>
                    <a:pt x="279" y="335"/>
                  </a:cubicBezTo>
                  <a:cubicBezTo>
                    <a:pt x="279" y="224"/>
                    <a:pt x="168" y="28"/>
                    <a:pt x="112" y="28"/>
                  </a:cubicBezTo>
                  <a:cubicBezTo>
                    <a:pt x="0" y="1"/>
                    <a:pt x="28" y="1"/>
                    <a:pt x="28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 flipH="1">
              <a:off x="2543350" y="2494358"/>
              <a:ext cx="28162" cy="16134"/>
            </a:xfrm>
            <a:custGeom>
              <a:avLst/>
              <a:gdLst/>
              <a:ahLst/>
              <a:cxnLst/>
              <a:rect l="l" t="t" r="r" b="b"/>
              <a:pathLst>
                <a:path w="391" h="224" extrusionOk="0">
                  <a:moveTo>
                    <a:pt x="0" y="112"/>
                  </a:moveTo>
                  <a:cubicBezTo>
                    <a:pt x="56" y="140"/>
                    <a:pt x="112" y="112"/>
                    <a:pt x="196" y="140"/>
                  </a:cubicBezTo>
                  <a:cubicBezTo>
                    <a:pt x="279" y="140"/>
                    <a:pt x="391" y="223"/>
                    <a:pt x="335" y="112"/>
                  </a:cubicBezTo>
                  <a:cubicBezTo>
                    <a:pt x="335" y="28"/>
                    <a:pt x="251" y="0"/>
                    <a:pt x="168" y="0"/>
                  </a:cubicBezTo>
                  <a:cubicBezTo>
                    <a:pt x="28" y="0"/>
                    <a:pt x="28" y="28"/>
                    <a:pt x="0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 flipH="1">
              <a:off x="1182920" y="1465465"/>
              <a:ext cx="28234" cy="22184"/>
            </a:xfrm>
            <a:custGeom>
              <a:avLst/>
              <a:gdLst/>
              <a:ahLst/>
              <a:cxnLst/>
              <a:rect l="l" t="t" r="r" b="b"/>
              <a:pathLst>
                <a:path w="392" h="308" extrusionOk="0">
                  <a:moveTo>
                    <a:pt x="392" y="57"/>
                  </a:moveTo>
                  <a:cubicBezTo>
                    <a:pt x="224" y="1"/>
                    <a:pt x="1" y="168"/>
                    <a:pt x="57" y="224"/>
                  </a:cubicBezTo>
                  <a:cubicBezTo>
                    <a:pt x="85" y="308"/>
                    <a:pt x="140" y="196"/>
                    <a:pt x="224" y="168"/>
                  </a:cubicBezTo>
                  <a:cubicBezTo>
                    <a:pt x="336" y="140"/>
                    <a:pt x="392" y="168"/>
                    <a:pt x="392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 flipH="1">
              <a:off x="1468287" y="3012802"/>
              <a:ext cx="18150" cy="22112"/>
            </a:xfrm>
            <a:custGeom>
              <a:avLst/>
              <a:gdLst/>
              <a:ahLst/>
              <a:cxnLst/>
              <a:rect l="l" t="t" r="r" b="b"/>
              <a:pathLst>
                <a:path w="252" h="307" extrusionOk="0">
                  <a:moveTo>
                    <a:pt x="1" y="307"/>
                  </a:moveTo>
                  <a:cubicBezTo>
                    <a:pt x="140" y="307"/>
                    <a:pt x="252" y="140"/>
                    <a:pt x="252" y="0"/>
                  </a:cubicBezTo>
                  <a:cubicBezTo>
                    <a:pt x="140" y="0"/>
                    <a:pt x="140" y="28"/>
                    <a:pt x="57" y="84"/>
                  </a:cubicBezTo>
                  <a:cubicBezTo>
                    <a:pt x="29" y="167"/>
                    <a:pt x="1" y="195"/>
                    <a:pt x="1" y="3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 flipH="1">
              <a:off x="2913061" y="3079066"/>
              <a:ext cx="30178" cy="30251"/>
            </a:xfrm>
            <a:custGeom>
              <a:avLst/>
              <a:gdLst/>
              <a:ahLst/>
              <a:cxnLst/>
              <a:rect l="l" t="t" r="r" b="b"/>
              <a:pathLst>
                <a:path w="419" h="420" extrusionOk="0">
                  <a:moveTo>
                    <a:pt x="28" y="84"/>
                  </a:moveTo>
                  <a:cubicBezTo>
                    <a:pt x="28" y="84"/>
                    <a:pt x="0" y="84"/>
                    <a:pt x="28" y="196"/>
                  </a:cubicBezTo>
                  <a:cubicBezTo>
                    <a:pt x="167" y="419"/>
                    <a:pt x="418" y="419"/>
                    <a:pt x="195" y="196"/>
                  </a:cubicBezTo>
                  <a:cubicBezTo>
                    <a:pt x="167" y="112"/>
                    <a:pt x="112" y="1"/>
                    <a:pt x="28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 flipH="1">
              <a:off x="1596854" y="794326"/>
              <a:ext cx="28234" cy="28234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84" y="56"/>
                  </a:moveTo>
                  <a:cubicBezTo>
                    <a:pt x="1" y="140"/>
                    <a:pt x="280" y="391"/>
                    <a:pt x="363" y="280"/>
                  </a:cubicBezTo>
                  <a:cubicBezTo>
                    <a:pt x="391" y="252"/>
                    <a:pt x="252" y="140"/>
                    <a:pt x="140" y="56"/>
                  </a:cubicBezTo>
                  <a:cubicBezTo>
                    <a:pt x="112" y="28"/>
                    <a:pt x="140" y="1"/>
                    <a:pt x="84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 flipH="1">
              <a:off x="2424795" y="3689991"/>
              <a:ext cx="30178" cy="26145"/>
            </a:xfrm>
            <a:custGeom>
              <a:avLst/>
              <a:gdLst/>
              <a:ahLst/>
              <a:cxnLst/>
              <a:rect l="l" t="t" r="r" b="b"/>
              <a:pathLst>
                <a:path w="419" h="363" extrusionOk="0">
                  <a:moveTo>
                    <a:pt x="335" y="28"/>
                  </a:moveTo>
                  <a:cubicBezTo>
                    <a:pt x="252" y="84"/>
                    <a:pt x="196" y="112"/>
                    <a:pt x="168" y="140"/>
                  </a:cubicBezTo>
                  <a:cubicBezTo>
                    <a:pt x="0" y="251"/>
                    <a:pt x="168" y="363"/>
                    <a:pt x="363" y="140"/>
                  </a:cubicBezTo>
                  <a:cubicBezTo>
                    <a:pt x="419" y="84"/>
                    <a:pt x="419" y="0"/>
                    <a:pt x="335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 flipH="1">
              <a:off x="1576759" y="2771658"/>
              <a:ext cx="28234" cy="30178"/>
            </a:xfrm>
            <a:custGeom>
              <a:avLst/>
              <a:gdLst/>
              <a:ahLst/>
              <a:cxnLst/>
              <a:rect l="l" t="t" r="r" b="b"/>
              <a:pathLst>
                <a:path w="392" h="419" extrusionOk="0">
                  <a:moveTo>
                    <a:pt x="84" y="335"/>
                  </a:moveTo>
                  <a:cubicBezTo>
                    <a:pt x="84" y="335"/>
                    <a:pt x="84" y="419"/>
                    <a:pt x="140" y="307"/>
                  </a:cubicBezTo>
                  <a:lnTo>
                    <a:pt x="224" y="223"/>
                  </a:lnTo>
                  <a:cubicBezTo>
                    <a:pt x="252" y="196"/>
                    <a:pt x="391" y="140"/>
                    <a:pt x="308" y="84"/>
                  </a:cubicBezTo>
                  <a:cubicBezTo>
                    <a:pt x="252" y="0"/>
                    <a:pt x="1" y="168"/>
                    <a:pt x="84" y="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 flipH="1">
              <a:off x="1693297" y="2494358"/>
              <a:ext cx="26217" cy="16134"/>
            </a:xfrm>
            <a:custGeom>
              <a:avLst/>
              <a:gdLst/>
              <a:ahLst/>
              <a:cxnLst/>
              <a:rect l="l" t="t" r="r" b="b"/>
              <a:pathLst>
                <a:path w="364" h="224" extrusionOk="0">
                  <a:moveTo>
                    <a:pt x="28" y="168"/>
                  </a:moveTo>
                  <a:cubicBezTo>
                    <a:pt x="84" y="223"/>
                    <a:pt x="168" y="168"/>
                    <a:pt x="224" y="140"/>
                  </a:cubicBezTo>
                  <a:cubicBezTo>
                    <a:pt x="335" y="112"/>
                    <a:pt x="363" y="112"/>
                    <a:pt x="363" y="28"/>
                  </a:cubicBezTo>
                  <a:cubicBezTo>
                    <a:pt x="307" y="0"/>
                    <a:pt x="1" y="28"/>
                    <a:pt x="28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 flipH="1">
              <a:off x="1906351" y="2596779"/>
              <a:ext cx="28162" cy="18222"/>
            </a:xfrm>
            <a:custGeom>
              <a:avLst/>
              <a:gdLst/>
              <a:ahLst/>
              <a:cxnLst/>
              <a:rect l="l" t="t" r="r" b="b"/>
              <a:pathLst>
                <a:path w="391" h="253" extrusionOk="0">
                  <a:moveTo>
                    <a:pt x="196" y="85"/>
                  </a:moveTo>
                  <a:cubicBezTo>
                    <a:pt x="112" y="85"/>
                    <a:pt x="0" y="85"/>
                    <a:pt x="0" y="140"/>
                  </a:cubicBezTo>
                  <a:cubicBezTo>
                    <a:pt x="0" y="252"/>
                    <a:pt x="391" y="196"/>
                    <a:pt x="363" y="85"/>
                  </a:cubicBezTo>
                  <a:cubicBezTo>
                    <a:pt x="363" y="1"/>
                    <a:pt x="251" y="57"/>
                    <a:pt x="196" y="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 flipH="1">
              <a:off x="2481048" y="2018121"/>
              <a:ext cx="16134" cy="30178"/>
            </a:xfrm>
            <a:custGeom>
              <a:avLst/>
              <a:gdLst/>
              <a:ahLst/>
              <a:cxnLst/>
              <a:rect l="l" t="t" r="r" b="b"/>
              <a:pathLst>
                <a:path w="224" h="419" extrusionOk="0">
                  <a:moveTo>
                    <a:pt x="56" y="0"/>
                  </a:moveTo>
                  <a:cubicBezTo>
                    <a:pt x="1" y="56"/>
                    <a:pt x="56" y="419"/>
                    <a:pt x="140" y="307"/>
                  </a:cubicBezTo>
                  <a:cubicBezTo>
                    <a:pt x="224" y="279"/>
                    <a:pt x="168" y="167"/>
                    <a:pt x="140" y="84"/>
                  </a:cubicBezTo>
                  <a:cubicBezTo>
                    <a:pt x="140" y="28"/>
                    <a:pt x="140" y="0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 flipH="1">
              <a:off x="2621715" y="1377089"/>
              <a:ext cx="28162" cy="14117"/>
            </a:xfrm>
            <a:custGeom>
              <a:avLst/>
              <a:gdLst/>
              <a:ahLst/>
              <a:cxnLst/>
              <a:rect l="l" t="t" r="r" b="b"/>
              <a:pathLst>
                <a:path w="391" h="196" extrusionOk="0">
                  <a:moveTo>
                    <a:pt x="0" y="168"/>
                  </a:moveTo>
                  <a:cubicBezTo>
                    <a:pt x="168" y="168"/>
                    <a:pt x="279" y="196"/>
                    <a:pt x="391" y="168"/>
                  </a:cubicBezTo>
                  <a:cubicBezTo>
                    <a:pt x="391" y="112"/>
                    <a:pt x="391" y="112"/>
                    <a:pt x="307" y="112"/>
                  </a:cubicBezTo>
                  <a:cubicBezTo>
                    <a:pt x="279" y="56"/>
                    <a:pt x="28" y="0"/>
                    <a:pt x="0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 flipH="1">
              <a:off x="1223110" y="3912984"/>
              <a:ext cx="32195" cy="28234"/>
            </a:xfrm>
            <a:custGeom>
              <a:avLst/>
              <a:gdLst/>
              <a:ahLst/>
              <a:cxnLst/>
              <a:rect l="l" t="t" r="r" b="b"/>
              <a:pathLst>
                <a:path w="447" h="392" extrusionOk="0">
                  <a:moveTo>
                    <a:pt x="251" y="57"/>
                  </a:moveTo>
                  <a:cubicBezTo>
                    <a:pt x="196" y="85"/>
                    <a:pt x="0" y="196"/>
                    <a:pt x="28" y="252"/>
                  </a:cubicBezTo>
                  <a:cubicBezTo>
                    <a:pt x="56" y="391"/>
                    <a:pt x="447" y="57"/>
                    <a:pt x="307" y="57"/>
                  </a:cubicBezTo>
                  <a:cubicBezTo>
                    <a:pt x="196" y="1"/>
                    <a:pt x="279" y="1"/>
                    <a:pt x="251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 flipH="1">
              <a:off x="1514456" y="3718081"/>
              <a:ext cx="18150" cy="22184"/>
            </a:xfrm>
            <a:custGeom>
              <a:avLst/>
              <a:gdLst/>
              <a:ahLst/>
              <a:cxnLst/>
              <a:rect l="l" t="t" r="r" b="b"/>
              <a:pathLst>
                <a:path w="252" h="308" extrusionOk="0">
                  <a:moveTo>
                    <a:pt x="251" y="308"/>
                  </a:moveTo>
                  <a:cubicBezTo>
                    <a:pt x="251" y="252"/>
                    <a:pt x="251" y="196"/>
                    <a:pt x="223" y="112"/>
                  </a:cubicBezTo>
                  <a:cubicBezTo>
                    <a:pt x="195" y="56"/>
                    <a:pt x="195" y="29"/>
                    <a:pt x="140" y="29"/>
                  </a:cubicBezTo>
                  <a:cubicBezTo>
                    <a:pt x="112" y="1"/>
                    <a:pt x="140" y="1"/>
                    <a:pt x="84" y="1"/>
                  </a:cubicBezTo>
                  <a:cubicBezTo>
                    <a:pt x="0" y="56"/>
                    <a:pt x="56" y="56"/>
                    <a:pt x="84" y="168"/>
                  </a:cubicBezTo>
                  <a:cubicBezTo>
                    <a:pt x="140" y="280"/>
                    <a:pt x="112" y="308"/>
                    <a:pt x="251" y="3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 flipH="1">
              <a:off x="1512440" y="1077677"/>
              <a:ext cx="34284" cy="18150"/>
            </a:xfrm>
            <a:custGeom>
              <a:avLst/>
              <a:gdLst/>
              <a:ahLst/>
              <a:cxnLst/>
              <a:rect l="l" t="t" r="r" b="b"/>
              <a:pathLst>
                <a:path w="476" h="252" extrusionOk="0">
                  <a:moveTo>
                    <a:pt x="1" y="196"/>
                  </a:moveTo>
                  <a:cubicBezTo>
                    <a:pt x="252" y="251"/>
                    <a:pt x="475" y="0"/>
                    <a:pt x="252" y="28"/>
                  </a:cubicBezTo>
                  <a:cubicBezTo>
                    <a:pt x="140" y="28"/>
                    <a:pt x="1" y="112"/>
                    <a:pt x="1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 flipH="1">
              <a:off x="1267334" y="3746243"/>
              <a:ext cx="28162" cy="20167"/>
            </a:xfrm>
            <a:custGeom>
              <a:avLst/>
              <a:gdLst/>
              <a:ahLst/>
              <a:cxnLst/>
              <a:rect l="l" t="t" r="r" b="b"/>
              <a:pathLst>
                <a:path w="391" h="280" extrusionOk="0">
                  <a:moveTo>
                    <a:pt x="0" y="279"/>
                  </a:moveTo>
                  <a:cubicBezTo>
                    <a:pt x="140" y="279"/>
                    <a:pt x="391" y="140"/>
                    <a:pt x="251" y="0"/>
                  </a:cubicBezTo>
                  <a:cubicBezTo>
                    <a:pt x="168" y="28"/>
                    <a:pt x="168" y="56"/>
                    <a:pt x="112" y="140"/>
                  </a:cubicBezTo>
                  <a:cubicBezTo>
                    <a:pt x="56" y="168"/>
                    <a:pt x="0" y="168"/>
                    <a:pt x="0" y="2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 flipH="1">
              <a:off x="1413980" y="3127323"/>
              <a:ext cx="22184" cy="28162"/>
            </a:xfrm>
            <a:custGeom>
              <a:avLst/>
              <a:gdLst/>
              <a:ahLst/>
              <a:cxnLst/>
              <a:rect l="l" t="t" r="r" b="b"/>
              <a:pathLst>
                <a:path w="308" h="391" extrusionOk="0">
                  <a:moveTo>
                    <a:pt x="168" y="28"/>
                  </a:moveTo>
                  <a:cubicBezTo>
                    <a:pt x="112" y="84"/>
                    <a:pt x="112" y="140"/>
                    <a:pt x="28" y="224"/>
                  </a:cubicBezTo>
                  <a:cubicBezTo>
                    <a:pt x="0" y="279"/>
                    <a:pt x="0" y="391"/>
                    <a:pt x="56" y="307"/>
                  </a:cubicBezTo>
                  <a:cubicBezTo>
                    <a:pt x="140" y="279"/>
                    <a:pt x="307" y="28"/>
                    <a:pt x="196" y="28"/>
                  </a:cubicBezTo>
                  <a:cubicBezTo>
                    <a:pt x="140" y="0"/>
                    <a:pt x="168" y="28"/>
                    <a:pt x="168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 flipH="1">
              <a:off x="1464254" y="3410674"/>
              <a:ext cx="30178" cy="24128"/>
            </a:xfrm>
            <a:custGeom>
              <a:avLst/>
              <a:gdLst/>
              <a:ahLst/>
              <a:cxnLst/>
              <a:rect l="l" t="t" r="r" b="b"/>
              <a:pathLst>
                <a:path w="419" h="335" extrusionOk="0">
                  <a:moveTo>
                    <a:pt x="0" y="279"/>
                  </a:moveTo>
                  <a:cubicBezTo>
                    <a:pt x="28" y="279"/>
                    <a:pt x="28" y="335"/>
                    <a:pt x="112" y="279"/>
                  </a:cubicBezTo>
                  <a:cubicBezTo>
                    <a:pt x="391" y="223"/>
                    <a:pt x="419" y="0"/>
                    <a:pt x="140" y="140"/>
                  </a:cubicBezTo>
                  <a:cubicBezTo>
                    <a:pt x="28" y="223"/>
                    <a:pt x="0" y="223"/>
                    <a:pt x="0" y="2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7"/>
            <p:cNvSpPr/>
            <p:nvPr/>
          </p:nvSpPr>
          <p:spPr>
            <a:xfrm flipH="1">
              <a:off x="1512439" y="2922337"/>
              <a:ext cx="26217" cy="34212"/>
            </a:xfrm>
            <a:custGeom>
              <a:avLst/>
              <a:gdLst/>
              <a:ahLst/>
              <a:cxnLst/>
              <a:rect l="l" t="t" r="r" b="b"/>
              <a:pathLst>
                <a:path w="364" h="475" extrusionOk="0">
                  <a:moveTo>
                    <a:pt x="279" y="56"/>
                  </a:moveTo>
                  <a:cubicBezTo>
                    <a:pt x="196" y="84"/>
                    <a:pt x="0" y="475"/>
                    <a:pt x="196" y="335"/>
                  </a:cubicBezTo>
                  <a:cubicBezTo>
                    <a:pt x="224" y="335"/>
                    <a:pt x="307" y="224"/>
                    <a:pt x="307" y="196"/>
                  </a:cubicBezTo>
                  <a:cubicBezTo>
                    <a:pt x="335" y="140"/>
                    <a:pt x="363" y="1"/>
                    <a:pt x="279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7"/>
            <p:cNvSpPr/>
            <p:nvPr/>
          </p:nvSpPr>
          <p:spPr>
            <a:xfrm flipH="1">
              <a:off x="1403968" y="2671182"/>
              <a:ext cx="28162" cy="12100"/>
            </a:xfrm>
            <a:custGeom>
              <a:avLst/>
              <a:gdLst/>
              <a:ahLst/>
              <a:cxnLst/>
              <a:rect l="l" t="t" r="r" b="b"/>
              <a:pathLst>
                <a:path w="391" h="168" extrusionOk="0">
                  <a:moveTo>
                    <a:pt x="0" y="28"/>
                  </a:moveTo>
                  <a:cubicBezTo>
                    <a:pt x="28" y="168"/>
                    <a:pt x="363" y="140"/>
                    <a:pt x="391" y="56"/>
                  </a:cubicBezTo>
                  <a:cubicBezTo>
                    <a:pt x="391" y="0"/>
                    <a:pt x="195" y="0"/>
                    <a:pt x="112" y="0"/>
                  </a:cubicBezTo>
                  <a:cubicBezTo>
                    <a:pt x="0" y="0"/>
                    <a:pt x="56" y="0"/>
                    <a:pt x="0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7"/>
            <p:cNvSpPr/>
            <p:nvPr/>
          </p:nvSpPr>
          <p:spPr>
            <a:xfrm flipH="1">
              <a:off x="2499126" y="2636970"/>
              <a:ext cx="26145" cy="14189"/>
            </a:xfrm>
            <a:custGeom>
              <a:avLst/>
              <a:gdLst/>
              <a:ahLst/>
              <a:cxnLst/>
              <a:rect l="l" t="t" r="r" b="b"/>
              <a:pathLst>
                <a:path w="363" h="197" extrusionOk="0">
                  <a:moveTo>
                    <a:pt x="0" y="57"/>
                  </a:moveTo>
                  <a:cubicBezTo>
                    <a:pt x="0" y="140"/>
                    <a:pt x="0" y="113"/>
                    <a:pt x="167" y="140"/>
                  </a:cubicBezTo>
                  <a:cubicBezTo>
                    <a:pt x="223" y="140"/>
                    <a:pt x="307" y="196"/>
                    <a:pt x="363" y="140"/>
                  </a:cubicBezTo>
                  <a:cubicBezTo>
                    <a:pt x="363" y="57"/>
                    <a:pt x="363" y="57"/>
                    <a:pt x="167" y="1"/>
                  </a:cubicBezTo>
                  <a:lnTo>
                    <a:pt x="84" y="1"/>
                  </a:lnTo>
                  <a:cubicBezTo>
                    <a:pt x="0" y="57"/>
                    <a:pt x="56" y="57"/>
                    <a:pt x="0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7"/>
            <p:cNvSpPr/>
            <p:nvPr/>
          </p:nvSpPr>
          <p:spPr>
            <a:xfrm flipH="1">
              <a:off x="2366454" y="3728165"/>
              <a:ext cx="36301" cy="32195"/>
            </a:xfrm>
            <a:custGeom>
              <a:avLst/>
              <a:gdLst/>
              <a:ahLst/>
              <a:cxnLst/>
              <a:rect l="l" t="t" r="r" b="b"/>
              <a:pathLst>
                <a:path w="504" h="447" extrusionOk="0">
                  <a:moveTo>
                    <a:pt x="29" y="391"/>
                  </a:moveTo>
                  <a:cubicBezTo>
                    <a:pt x="57" y="419"/>
                    <a:pt x="1" y="391"/>
                    <a:pt x="57" y="419"/>
                  </a:cubicBezTo>
                  <a:cubicBezTo>
                    <a:pt x="308" y="447"/>
                    <a:pt x="503" y="0"/>
                    <a:pt x="57" y="307"/>
                  </a:cubicBezTo>
                  <a:cubicBezTo>
                    <a:pt x="1" y="335"/>
                    <a:pt x="29" y="307"/>
                    <a:pt x="29" y="3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7"/>
            <p:cNvSpPr/>
            <p:nvPr/>
          </p:nvSpPr>
          <p:spPr>
            <a:xfrm flipH="1">
              <a:off x="2426740" y="3354349"/>
              <a:ext cx="22184" cy="10156"/>
            </a:xfrm>
            <a:custGeom>
              <a:avLst/>
              <a:gdLst/>
              <a:ahLst/>
              <a:cxnLst/>
              <a:rect l="l" t="t" r="r" b="b"/>
              <a:pathLst>
                <a:path w="308" h="141" extrusionOk="0">
                  <a:moveTo>
                    <a:pt x="0" y="140"/>
                  </a:moveTo>
                  <a:lnTo>
                    <a:pt x="195" y="140"/>
                  </a:lnTo>
                  <a:cubicBezTo>
                    <a:pt x="307" y="85"/>
                    <a:pt x="307" y="85"/>
                    <a:pt x="307" y="29"/>
                  </a:cubicBezTo>
                  <a:cubicBezTo>
                    <a:pt x="251" y="1"/>
                    <a:pt x="195" y="29"/>
                    <a:pt x="112" y="29"/>
                  </a:cubicBezTo>
                  <a:cubicBezTo>
                    <a:pt x="28" y="1"/>
                    <a:pt x="0" y="1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7"/>
            <p:cNvSpPr/>
            <p:nvPr/>
          </p:nvSpPr>
          <p:spPr>
            <a:xfrm flipH="1">
              <a:off x="2694029" y="3651817"/>
              <a:ext cx="26217" cy="26145"/>
            </a:xfrm>
            <a:custGeom>
              <a:avLst/>
              <a:gdLst/>
              <a:ahLst/>
              <a:cxnLst/>
              <a:rect l="l" t="t" r="r" b="b"/>
              <a:pathLst>
                <a:path w="364" h="363" extrusionOk="0">
                  <a:moveTo>
                    <a:pt x="1" y="251"/>
                  </a:moveTo>
                  <a:cubicBezTo>
                    <a:pt x="140" y="363"/>
                    <a:pt x="363" y="195"/>
                    <a:pt x="308" y="56"/>
                  </a:cubicBezTo>
                  <a:cubicBezTo>
                    <a:pt x="252" y="0"/>
                    <a:pt x="224" y="84"/>
                    <a:pt x="168" y="112"/>
                  </a:cubicBezTo>
                  <a:cubicBezTo>
                    <a:pt x="85" y="195"/>
                    <a:pt x="1" y="195"/>
                    <a:pt x="1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7"/>
            <p:cNvSpPr/>
            <p:nvPr/>
          </p:nvSpPr>
          <p:spPr>
            <a:xfrm flipH="1">
              <a:off x="2406645" y="3702019"/>
              <a:ext cx="24200" cy="20167"/>
            </a:xfrm>
            <a:custGeom>
              <a:avLst/>
              <a:gdLst/>
              <a:ahLst/>
              <a:cxnLst/>
              <a:rect l="l" t="t" r="r" b="b"/>
              <a:pathLst>
                <a:path w="336" h="280" extrusionOk="0">
                  <a:moveTo>
                    <a:pt x="28" y="252"/>
                  </a:moveTo>
                  <a:cubicBezTo>
                    <a:pt x="112" y="279"/>
                    <a:pt x="168" y="252"/>
                    <a:pt x="196" y="224"/>
                  </a:cubicBezTo>
                  <a:cubicBezTo>
                    <a:pt x="279" y="196"/>
                    <a:pt x="335" y="140"/>
                    <a:pt x="335" y="84"/>
                  </a:cubicBezTo>
                  <a:cubicBezTo>
                    <a:pt x="251" y="0"/>
                    <a:pt x="0" y="140"/>
                    <a:pt x="28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7"/>
            <p:cNvSpPr/>
            <p:nvPr/>
          </p:nvSpPr>
          <p:spPr>
            <a:xfrm flipH="1">
              <a:off x="1737521" y="2172834"/>
              <a:ext cx="12100" cy="26145"/>
            </a:xfrm>
            <a:custGeom>
              <a:avLst/>
              <a:gdLst/>
              <a:ahLst/>
              <a:cxnLst/>
              <a:rect l="l" t="t" r="r" b="b"/>
              <a:pathLst>
                <a:path w="168" h="363" extrusionOk="0">
                  <a:moveTo>
                    <a:pt x="0" y="251"/>
                  </a:moveTo>
                  <a:cubicBezTo>
                    <a:pt x="0" y="307"/>
                    <a:pt x="0" y="307"/>
                    <a:pt x="28" y="363"/>
                  </a:cubicBezTo>
                  <a:cubicBezTo>
                    <a:pt x="140" y="307"/>
                    <a:pt x="167" y="84"/>
                    <a:pt x="140" y="0"/>
                  </a:cubicBezTo>
                  <a:cubicBezTo>
                    <a:pt x="56" y="0"/>
                    <a:pt x="56" y="0"/>
                    <a:pt x="28" y="84"/>
                  </a:cubicBezTo>
                  <a:cubicBezTo>
                    <a:pt x="28" y="140"/>
                    <a:pt x="0" y="168"/>
                    <a:pt x="0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7"/>
            <p:cNvSpPr/>
            <p:nvPr/>
          </p:nvSpPr>
          <p:spPr>
            <a:xfrm flipH="1">
              <a:off x="1096488" y="4063734"/>
              <a:ext cx="18150" cy="26217"/>
            </a:xfrm>
            <a:custGeom>
              <a:avLst/>
              <a:gdLst/>
              <a:ahLst/>
              <a:cxnLst/>
              <a:rect l="l" t="t" r="r" b="b"/>
              <a:pathLst>
                <a:path w="252" h="364" extrusionOk="0">
                  <a:moveTo>
                    <a:pt x="28" y="307"/>
                  </a:moveTo>
                  <a:cubicBezTo>
                    <a:pt x="195" y="363"/>
                    <a:pt x="251" y="140"/>
                    <a:pt x="195" y="0"/>
                  </a:cubicBezTo>
                  <a:cubicBezTo>
                    <a:pt x="56" y="56"/>
                    <a:pt x="140" y="84"/>
                    <a:pt x="112" y="140"/>
                  </a:cubicBezTo>
                  <a:cubicBezTo>
                    <a:pt x="28" y="251"/>
                    <a:pt x="0" y="224"/>
                    <a:pt x="28" y="3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7"/>
            <p:cNvSpPr/>
            <p:nvPr/>
          </p:nvSpPr>
          <p:spPr>
            <a:xfrm flipH="1">
              <a:off x="1562714" y="1379106"/>
              <a:ext cx="16134" cy="22184"/>
            </a:xfrm>
            <a:custGeom>
              <a:avLst/>
              <a:gdLst/>
              <a:ahLst/>
              <a:cxnLst/>
              <a:rect l="l" t="t" r="r" b="b"/>
              <a:pathLst>
                <a:path w="224" h="308" extrusionOk="0">
                  <a:moveTo>
                    <a:pt x="28" y="279"/>
                  </a:moveTo>
                  <a:cubicBezTo>
                    <a:pt x="84" y="307"/>
                    <a:pt x="84" y="251"/>
                    <a:pt x="140" y="168"/>
                  </a:cubicBezTo>
                  <a:cubicBezTo>
                    <a:pt x="196" y="112"/>
                    <a:pt x="224" y="112"/>
                    <a:pt x="196" y="0"/>
                  </a:cubicBezTo>
                  <a:cubicBezTo>
                    <a:pt x="84" y="0"/>
                    <a:pt x="84" y="28"/>
                    <a:pt x="28" y="112"/>
                  </a:cubicBezTo>
                  <a:cubicBezTo>
                    <a:pt x="28" y="140"/>
                    <a:pt x="0" y="140"/>
                    <a:pt x="0" y="168"/>
                  </a:cubicBezTo>
                  <a:cubicBezTo>
                    <a:pt x="0" y="279"/>
                    <a:pt x="28" y="279"/>
                    <a:pt x="28" y="2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 flipH="1">
              <a:off x="1588859" y="1567958"/>
              <a:ext cx="14117" cy="24200"/>
            </a:xfrm>
            <a:custGeom>
              <a:avLst/>
              <a:gdLst/>
              <a:ahLst/>
              <a:cxnLst/>
              <a:rect l="l" t="t" r="r" b="b"/>
              <a:pathLst>
                <a:path w="196" h="336" extrusionOk="0">
                  <a:moveTo>
                    <a:pt x="1" y="308"/>
                  </a:moveTo>
                  <a:lnTo>
                    <a:pt x="84" y="335"/>
                  </a:lnTo>
                  <a:cubicBezTo>
                    <a:pt x="112" y="335"/>
                    <a:pt x="112" y="335"/>
                    <a:pt x="140" y="168"/>
                  </a:cubicBezTo>
                  <a:cubicBezTo>
                    <a:pt x="196" y="1"/>
                    <a:pt x="140" y="29"/>
                    <a:pt x="84" y="1"/>
                  </a:cubicBezTo>
                  <a:cubicBezTo>
                    <a:pt x="56" y="56"/>
                    <a:pt x="1" y="196"/>
                    <a:pt x="1" y="3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 flipH="1">
              <a:off x="1528573" y="3806529"/>
              <a:ext cx="34212" cy="14117"/>
            </a:xfrm>
            <a:custGeom>
              <a:avLst/>
              <a:gdLst/>
              <a:ahLst/>
              <a:cxnLst/>
              <a:rect l="l" t="t" r="r" b="b"/>
              <a:pathLst>
                <a:path w="475" h="196" extrusionOk="0">
                  <a:moveTo>
                    <a:pt x="280" y="196"/>
                  </a:moveTo>
                  <a:lnTo>
                    <a:pt x="475" y="168"/>
                  </a:lnTo>
                  <a:cubicBezTo>
                    <a:pt x="475" y="0"/>
                    <a:pt x="1" y="56"/>
                    <a:pt x="112" y="168"/>
                  </a:cubicBezTo>
                  <a:cubicBezTo>
                    <a:pt x="140" y="196"/>
                    <a:pt x="224" y="196"/>
                    <a:pt x="280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 flipH="1">
              <a:off x="1237155" y="3635683"/>
              <a:ext cx="20167" cy="24200"/>
            </a:xfrm>
            <a:custGeom>
              <a:avLst/>
              <a:gdLst/>
              <a:ahLst/>
              <a:cxnLst/>
              <a:rect l="l" t="t" r="r" b="b"/>
              <a:pathLst>
                <a:path w="280" h="336" extrusionOk="0">
                  <a:moveTo>
                    <a:pt x="0" y="308"/>
                  </a:moveTo>
                  <a:cubicBezTo>
                    <a:pt x="140" y="336"/>
                    <a:pt x="279" y="140"/>
                    <a:pt x="168" y="1"/>
                  </a:cubicBezTo>
                  <a:cubicBezTo>
                    <a:pt x="84" y="1"/>
                    <a:pt x="140" y="1"/>
                    <a:pt x="84" y="29"/>
                  </a:cubicBezTo>
                  <a:cubicBezTo>
                    <a:pt x="56" y="85"/>
                    <a:pt x="0" y="280"/>
                    <a:pt x="0" y="3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7"/>
            <p:cNvSpPr/>
            <p:nvPr/>
          </p:nvSpPr>
          <p:spPr>
            <a:xfrm flipH="1">
              <a:off x="1938474" y="2442067"/>
              <a:ext cx="28234" cy="22184"/>
            </a:xfrm>
            <a:custGeom>
              <a:avLst/>
              <a:gdLst/>
              <a:ahLst/>
              <a:cxnLst/>
              <a:rect l="l" t="t" r="r" b="b"/>
              <a:pathLst>
                <a:path w="392" h="308" extrusionOk="0">
                  <a:moveTo>
                    <a:pt x="85" y="29"/>
                  </a:moveTo>
                  <a:cubicBezTo>
                    <a:pt x="1" y="112"/>
                    <a:pt x="113" y="140"/>
                    <a:pt x="140" y="168"/>
                  </a:cubicBezTo>
                  <a:cubicBezTo>
                    <a:pt x="168" y="196"/>
                    <a:pt x="252" y="308"/>
                    <a:pt x="308" y="252"/>
                  </a:cubicBezTo>
                  <a:cubicBezTo>
                    <a:pt x="392" y="168"/>
                    <a:pt x="140" y="29"/>
                    <a:pt x="140" y="29"/>
                  </a:cubicBezTo>
                  <a:cubicBezTo>
                    <a:pt x="29" y="1"/>
                    <a:pt x="113" y="1"/>
                    <a:pt x="85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7"/>
            <p:cNvSpPr/>
            <p:nvPr/>
          </p:nvSpPr>
          <p:spPr>
            <a:xfrm flipH="1">
              <a:off x="2099237" y="2665132"/>
              <a:ext cx="26217" cy="12100"/>
            </a:xfrm>
            <a:custGeom>
              <a:avLst/>
              <a:gdLst/>
              <a:ahLst/>
              <a:cxnLst/>
              <a:rect l="l" t="t" r="r" b="b"/>
              <a:pathLst>
                <a:path w="364" h="168" extrusionOk="0">
                  <a:moveTo>
                    <a:pt x="1" y="28"/>
                  </a:moveTo>
                  <a:lnTo>
                    <a:pt x="1" y="112"/>
                  </a:lnTo>
                  <a:cubicBezTo>
                    <a:pt x="85" y="140"/>
                    <a:pt x="336" y="168"/>
                    <a:pt x="364" y="84"/>
                  </a:cubicBezTo>
                  <a:cubicBezTo>
                    <a:pt x="336" y="28"/>
                    <a:pt x="364" y="28"/>
                    <a:pt x="336" y="28"/>
                  </a:cubicBezTo>
                  <a:lnTo>
                    <a:pt x="224" y="28"/>
                  </a:lnTo>
                  <a:cubicBezTo>
                    <a:pt x="113" y="1"/>
                    <a:pt x="57" y="1"/>
                    <a:pt x="1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 flipH="1">
              <a:off x="2474997" y="2452151"/>
              <a:ext cx="18150" cy="22184"/>
            </a:xfrm>
            <a:custGeom>
              <a:avLst/>
              <a:gdLst/>
              <a:ahLst/>
              <a:cxnLst/>
              <a:rect l="l" t="t" r="r" b="b"/>
              <a:pathLst>
                <a:path w="252" h="308" extrusionOk="0">
                  <a:moveTo>
                    <a:pt x="0" y="56"/>
                  </a:moveTo>
                  <a:cubicBezTo>
                    <a:pt x="0" y="140"/>
                    <a:pt x="28" y="140"/>
                    <a:pt x="84" y="196"/>
                  </a:cubicBezTo>
                  <a:cubicBezTo>
                    <a:pt x="112" y="251"/>
                    <a:pt x="168" y="307"/>
                    <a:pt x="224" y="307"/>
                  </a:cubicBezTo>
                  <a:cubicBezTo>
                    <a:pt x="251" y="251"/>
                    <a:pt x="251" y="251"/>
                    <a:pt x="168" y="140"/>
                  </a:cubicBezTo>
                  <a:cubicBezTo>
                    <a:pt x="28" y="0"/>
                    <a:pt x="0" y="56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 flipH="1">
              <a:off x="2370487" y="1198248"/>
              <a:ext cx="26217" cy="16134"/>
            </a:xfrm>
            <a:custGeom>
              <a:avLst/>
              <a:gdLst/>
              <a:ahLst/>
              <a:cxnLst/>
              <a:rect l="l" t="t" r="r" b="b"/>
              <a:pathLst>
                <a:path w="364" h="224" extrusionOk="0">
                  <a:moveTo>
                    <a:pt x="1" y="112"/>
                  </a:moveTo>
                  <a:cubicBezTo>
                    <a:pt x="56" y="223"/>
                    <a:pt x="84" y="168"/>
                    <a:pt x="196" y="168"/>
                  </a:cubicBezTo>
                  <a:cubicBezTo>
                    <a:pt x="280" y="140"/>
                    <a:pt x="363" y="140"/>
                    <a:pt x="363" y="56"/>
                  </a:cubicBezTo>
                  <a:cubicBezTo>
                    <a:pt x="252" y="0"/>
                    <a:pt x="56" y="84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 flipH="1">
              <a:off x="2653839" y="1569975"/>
              <a:ext cx="28234" cy="12100"/>
            </a:xfrm>
            <a:custGeom>
              <a:avLst/>
              <a:gdLst/>
              <a:ahLst/>
              <a:cxnLst/>
              <a:rect l="l" t="t" r="r" b="b"/>
              <a:pathLst>
                <a:path w="392" h="168" extrusionOk="0">
                  <a:moveTo>
                    <a:pt x="1" y="112"/>
                  </a:moveTo>
                  <a:cubicBezTo>
                    <a:pt x="29" y="168"/>
                    <a:pt x="29" y="140"/>
                    <a:pt x="168" y="140"/>
                  </a:cubicBezTo>
                  <a:cubicBezTo>
                    <a:pt x="280" y="140"/>
                    <a:pt x="336" y="140"/>
                    <a:pt x="391" y="84"/>
                  </a:cubicBezTo>
                  <a:cubicBezTo>
                    <a:pt x="336" y="1"/>
                    <a:pt x="252" y="1"/>
                    <a:pt x="140" y="28"/>
                  </a:cubicBezTo>
                  <a:cubicBezTo>
                    <a:pt x="1" y="84"/>
                    <a:pt x="29" y="84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 flipH="1">
              <a:off x="1954536" y="2767625"/>
              <a:ext cx="24200" cy="14117"/>
            </a:xfrm>
            <a:custGeom>
              <a:avLst/>
              <a:gdLst/>
              <a:ahLst/>
              <a:cxnLst/>
              <a:rect l="l" t="t" r="r" b="b"/>
              <a:pathLst>
                <a:path w="336" h="196" extrusionOk="0">
                  <a:moveTo>
                    <a:pt x="335" y="112"/>
                  </a:moveTo>
                  <a:lnTo>
                    <a:pt x="335" y="56"/>
                  </a:lnTo>
                  <a:cubicBezTo>
                    <a:pt x="280" y="56"/>
                    <a:pt x="28" y="0"/>
                    <a:pt x="28" y="84"/>
                  </a:cubicBezTo>
                  <a:cubicBezTo>
                    <a:pt x="1" y="196"/>
                    <a:pt x="280" y="140"/>
                    <a:pt x="335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7"/>
            <p:cNvSpPr/>
            <p:nvPr/>
          </p:nvSpPr>
          <p:spPr>
            <a:xfrm flipH="1">
              <a:off x="2358459" y="2112548"/>
              <a:ext cx="28162" cy="16134"/>
            </a:xfrm>
            <a:custGeom>
              <a:avLst/>
              <a:gdLst/>
              <a:ahLst/>
              <a:cxnLst/>
              <a:rect l="l" t="t" r="r" b="b"/>
              <a:pathLst>
                <a:path w="391" h="224" extrusionOk="0">
                  <a:moveTo>
                    <a:pt x="84" y="224"/>
                  </a:moveTo>
                  <a:cubicBezTo>
                    <a:pt x="167" y="224"/>
                    <a:pt x="112" y="168"/>
                    <a:pt x="251" y="140"/>
                  </a:cubicBezTo>
                  <a:cubicBezTo>
                    <a:pt x="363" y="112"/>
                    <a:pt x="391" y="140"/>
                    <a:pt x="391" y="28"/>
                  </a:cubicBezTo>
                  <a:cubicBezTo>
                    <a:pt x="251" y="0"/>
                    <a:pt x="0" y="28"/>
                    <a:pt x="84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 flipH="1">
              <a:off x="2282111" y="3892889"/>
              <a:ext cx="24128" cy="242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56" y="336"/>
                  </a:moveTo>
                  <a:cubicBezTo>
                    <a:pt x="195" y="336"/>
                    <a:pt x="279" y="112"/>
                    <a:pt x="251" y="57"/>
                  </a:cubicBezTo>
                  <a:cubicBezTo>
                    <a:pt x="223" y="57"/>
                    <a:pt x="335" y="1"/>
                    <a:pt x="223" y="57"/>
                  </a:cubicBezTo>
                  <a:cubicBezTo>
                    <a:pt x="140" y="57"/>
                    <a:pt x="0" y="224"/>
                    <a:pt x="56" y="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7"/>
            <p:cNvSpPr/>
            <p:nvPr/>
          </p:nvSpPr>
          <p:spPr>
            <a:xfrm flipH="1">
              <a:off x="2543350" y="4554016"/>
              <a:ext cx="26145" cy="12172"/>
            </a:xfrm>
            <a:custGeom>
              <a:avLst/>
              <a:gdLst/>
              <a:ahLst/>
              <a:cxnLst/>
              <a:rect l="l" t="t" r="r" b="b"/>
              <a:pathLst>
                <a:path w="363" h="169" extrusionOk="0">
                  <a:moveTo>
                    <a:pt x="363" y="112"/>
                  </a:moveTo>
                  <a:cubicBezTo>
                    <a:pt x="307" y="84"/>
                    <a:pt x="84" y="1"/>
                    <a:pt x="28" y="1"/>
                  </a:cubicBezTo>
                  <a:cubicBezTo>
                    <a:pt x="0" y="168"/>
                    <a:pt x="196" y="168"/>
                    <a:pt x="251" y="168"/>
                  </a:cubicBezTo>
                  <a:cubicBezTo>
                    <a:pt x="363" y="168"/>
                    <a:pt x="363" y="168"/>
                    <a:pt x="363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 flipH="1">
              <a:off x="2477014" y="3695969"/>
              <a:ext cx="22184" cy="16134"/>
            </a:xfrm>
            <a:custGeom>
              <a:avLst/>
              <a:gdLst/>
              <a:ahLst/>
              <a:cxnLst/>
              <a:rect l="l" t="t" r="r" b="b"/>
              <a:pathLst>
                <a:path w="308" h="224" extrusionOk="0">
                  <a:moveTo>
                    <a:pt x="1" y="196"/>
                  </a:moveTo>
                  <a:cubicBezTo>
                    <a:pt x="112" y="224"/>
                    <a:pt x="308" y="168"/>
                    <a:pt x="308" y="29"/>
                  </a:cubicBezTo>
                  <a:cubicBezTo>
                    <a:pt x="252" y="1"/>
                    <a:pt x="1" y="84"/>
                    <a:pt x="1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7"/>
            <p:cNvSpPr/>
            <p:nvPr/>
          </p:nvSpPr>
          <p:spPr>
            <a:xfrm flipH="1">
              <a:off x="1393884" y="3844703"/>
              <a:ext cx="24200" cy="14117"/>
            </a:xfrm>
            <a:custGeom>
              <a:avLst/>
              <a:gdLst/>
              <a:ahLst/>
              <a:cxnLst/>
              <a:rect l="l" t="t" r="r" b="b"/>
              <a:pathLst>
                <a:path w="336" h="196" extrusionOk="0">
                  <a:moveTo>
                    <a:pt x="0" y="168"/>
                  </a:moveTo>
                  <a:cubicBezTo>
                    <a:pt x="56" y="196"/>
                    <a:pt x="140" y="196"/>
                    <a:pt x="196" y="168"/>
                  </a:cubicBezTo>
                  <a:cubicBezTo>
                    <a:pt x="307" y="168"/>
                    <a:pt x="335" y="168"/>
                    <a:pt x="307" y="56"/>
                  </a:cubicBezTo>
                  <a:cubicBezTo>
                    <a:pt x="224" y="0"/>
                    <a:pt x="196" y="0"/>
                    <a:pt x="84" y="56"/>
                  </a:cubicBezTo>
                  <a:cubicBezTo>
                    <a:pt x="28" y="84"/>
                    <a:pt x="28" y="84"/>
                    <a:pt x="0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7"/>
            <p:cNvSpPr/>
            <p:nvPr/>
          </p:nvSpPr>
          <p:spPr>
            <a:xfrm flipH="1">
              <a:off x="2561429" y="1740749"/>
              <a:ext cx="16134" cy="22184"/>
            </a:xfrm>
            <a:custGeom>
              <a:avLst/>
              <a:gdLst/>
              <a:ahLst/>
              <a:cxnLst/>
              <a:rect l="l" t="t" r="r" b="b"/>
              <a:pathLst>
                <a:path w="224" h="308" extrusionOk="0">
                  <a:moveTo>
                    <a:pt x="1" y="85"/>
                  </a:moveTo>
                  <a:cubicBezTo>
                    <a:pt x="1" y="113"/>
                    <a:pt x="1" y="168"/>
                    <a:pt x="29" y="224"/>
                  </a:cubicBezTo>
                  <a:cubicBezTo>
                    <a:pt x="84" y="308"/>
                    <a:pt x="29" y="280"/>
                    <a:pt x="140" y="308"/>
                  </a:cubicBezTo>
                  <a:cubicBezTo>
                    <a:pt x="224" y="224"/>
                    <a:pt x="168" y="85"/>
                    <a:pt x="112" y="1"/>
                  </a:cubicBezTo>
                  <a:cubicBezTo>
                    <a:pt x="29" y="1"/>
                    <a:pt x="1" y="1"/>
                    <a:pt x="1" y="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 flipH="1">
              <a:off x="1594837" y="1720654"/>
              <a:ext cx="10156" cy="26217"/>
            </a:xfrm>
            <a:custGeom>
              <a:avLst/>
              <a:gdLst/>
              <a:ahLst/>
              <a:cxnLst/>
              <a:rect l="l" t="t" r="r" b="b"/>
              <a:pathLst>
                <a:path w="141" h="364" extrusionOk="0">
                  <a:moveTo>
                    <a:pt x="1" y="252"/>
                  </a:moveTo>
                  <a:lnTo>
                    <a:pt x="1" y="364"/>
                  </a:lnTo>
                  <a:cubicBezTo>
                    <a:pt x="112" y="364"/>
                    <a:pt x="112" y="364"/>
                    <a:pt x="112" y="252"/>
                  </a:cubicBezTo>
                  <a:cubicBezTo>
                    <a:pt x="112" y="140"/>
                    <a:pt x="140" y="113"/>
                    <a:pt x="112" y="1"/>
                  </a:cubicBezTo>
                  <a:cubicBezTo>
                    <a:pt x="1" y="1"/>
                    <a:pt x="1" y="140"/>
                    <a:pt x="1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 flipH="1">
              <a:off x="1775695" y="2823877"/>
              <a:ext cx="24200" cy="20167"/>
            </a:xfrm>
            <a:custGeom>
              <a:avLst/>
              <a:gdLst/>
              <a:ahLst/>
              <a:cxnLst/>
              <a:rect l="l" t="t" r="r" b="b"/>
              <a:pathLst>
                <a:path w="336" h="280" extrusionOk="0">
                  <a:moveTo>
                    <a:pt x="28" y="252"/>
                  </a:moveTo>
                  <a:cubicBezTo>
                    <a:pt x="140" y="280"/>
                    <a:pt x="335" y="112"/>
                    <a:pt x="280" y="1"/>
                  </a:cubicBezTo>
                  <a:cubicBezTo>
                    <a:pt x="168" y="1"/>
                    <a:pt x="1" y="168"/>
                    <a:pt x="28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 flipH="1">
              <a:off x="1106572" y="1789006"/>
              <a:ext cx="14117" cy="24200"/>
            </a:xfrm>
            <a:custGeom>
              <a:avLst/>
              <a:gdLst/>
              <a:ahLst/>
              <a:cxnLst/>
              <a:rect l="l" t="t" r="r" b="b"/>
              <a:pathLst>
                <a:path w="196" h="336" extrusionOk="0">
                  <a:moveTo>
                    <a:pt x="84" y="335"/>
                  </a:moveTo>
                  <a:cubicBezTo>
                    <a:pt x="196" y="307"/>
                    <a:pt x="140" y="280"/>
                    <a:pt x="140" y="168"/>
                  </a:cubicBezTo>
                  <a:cubicBezTo>
                    <a:pt x="140" y="56"/>
                    <a:pt x="140" y="28"/>
                    <a:pt x="84" y="28"/>
                  </a:cubicBezTo>
                  <a:cubicBezTo>
                    <a:pt x="0" y="56"/>
                    <a:pt x="56" y="1"/>
                    <a:pt x="56" y="112"/>
                  </a:cubicBezTo>
                  <a:lnTo>
                    <a:pt x="56" y="196"/>
                  </a:lnTo>
                  <a:cubicBezTo>
                    <a:pt x="0" y="252"/>
                    <a:pt x="0" y="307"/>
                    <a:pt x="84" y="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 flipH="1">
              <a:off x="992050" y="4091825"/>
              <a:ext cx="14117" cy="32267"/>
            </a:xfrm>
            <a:custGeom>
              <a:avLst/>
              <a:gdLst/>
              <a:ahLst/>
              <a:cxnLst/>
              <a:rect l="l" t="t" r="r" b="b"/>
              <a:pathLst>
                <a:path w="196" h="448" extrusionOk="0">
                  <a:moveTo>
                    <a:pt x="1" y="364"/>
                  </a:moveTo>
                  <a:lnTo>
                    <a:pt x="1" y="419"/>
                  </a:lnTo>
                  <a:cubicBezTo>
                    <a:pt x="140" y="447"/>
                    <a:pt x="168" y="224"/>
                    <a:pt x="168" y="168"/>
                  </a:cubicBezTo>
                  <a:cubicBezTo>
                    <a:pt x="196" y="1"/>
                    <a:pt x="1" y="252"/>
                    <a:pt x="1" y="3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7"/>
            <p:cNvSpPr/>
            <p:nvPr/>
          </p:nvSpPr>
          <p:spPr>
            <a:xfrm flipH="1">
              <a:off x="1454170" y="2319479"/>
              <a:ext cx="18150" cy="16206"/>
            </a:xfrm>
            <a:custGeom>
              <a:avLst/>
              <a:gdLst/>
              <a:ahLst/>
              <a:cxnLst/>
              <a:rect l="l" t="t" r="r" b="b"/>
              <a:pathLst>
                <a:path w="252" h="225" extrusionOk="0">
                  <a:moveTo>
                    <a:pt x="0" y="224"/>
                  </a:moveTo>
                  <a:cubicBezTo>
                    <a:pt x="112" y="224"/>
                    <a:pt x="112" y="224"/>
                    <a:pt x="195" y="168"/>
                  </a:cubicBezTo>
                  <a:cubicBezTo>
                    <a:pt x="251" y="85"/>
                    <a:pt x="251" y="85"/>
                    <a:pt x="251" y="1"/>
                  </a:cubicBezTo>
                  <a:cubicBezTo>
                    <a:pt x="112" y="1"/>
                    <a:pt x="140" y="29"/>
                    <a:pt x="84" y="57"/>
                  </a:cubicBezTo>
                  <a:cubicBezTo>
                    <a:pt x="0" y="140"/>
                    <a:pt x="0" y="85"/>
                    <a:pt x="0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7"/>
            <p:cNvSpPr/>
            <p:nvPr/>
          </p:nvSpPr>
          <p:spPr>
            <a:xfrm flipH="1">
              <a:off x="2255966" y="4049689"/>
              <a:ext cx="20167" cy="22112"/>
            </a:xfrm>
            <a:custGeom>
              <a:avLst/>
              <a:gdLst/>
              <a:ahLst/>
              <a:cxnLst/>
              <a:rect l="l" t="t" r="r" b="b"/>
              <a:pathLst>
                <a:path w="280" h="307" extrusionOk="0">
                  <a:moveTo>
                    <a:pt x="0" y="279"/>
                  </a:moveTo>
                  <a:cubicBezTo>
                    <a:pt x="140" y="307"/>
                    <a:pt x="279" y="112"/>
                    <a:pt x="140" y="0"/>
                  </a:cubicBezTo>
                  <a:cubicBezTo>
                    <a:pt x="84" y="28"/>
                    <a:pt x="112" y="56"/>
                    <a:pt x="56" y="140"/>
                  </a:cubicBezTo>
                  <a:cubicBezTo>
                    <a:pt x="28" y="167"/>
                    <a:pt x="0" y="167"/>
                    <a:pt x="0" y="2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 flipH="1">
              <a:off x="1687319" y="1991976"/>
              <a:ext cx="12100" cy="22184"/>
            </a:xfrm>
            <a:custGeom>
              <a:avLst/>
              <a:gdLst/>
              <a:ahLst/>
              <a:cxnLst/>
              <a:rect l="l" t="t" r="r" b="b"/>
              <a:pathLst>
                <a:path w="168" h="308" extrusionOk="0">
                  <a:moveTo>
                    <a:pt x="1" y="224"/>
                  </a:moveTo>
                  <a:cubicBezTo>
                    <a:pt x="1" y="251"/>
                    <a:pt x="1" y="279"/>
                    <a:pt x="28" y="307"/>
                  </a:cubicBezTo>
                  <a:cubicBezTo>
                    <a:pt x="140" y="307"/>
                    <a:pt x="84" y="307"/>
                    <a:pt x="140" y="224"/>
                  </a:cubicBezTo>
                  <a:cubicBezTo>
                    <a:pt x="168" y="140"/>
                    <a:pt x="168" y="112"/>
                    <a:pt x="140" y="0"/>
                  </a:cubicBezTo>
                  <a:cubicBezTo>
                    <a:pt x="56" y="0"/>
                    <a:pt x="56" y="0"/>
                    <a:pt x="28" y="84"/>
                  </a:cubicBezTo>
                  <a:cubicBezTo>
                    <a:pt x="1" y="84"/>
                    <a:pt x="1" y="140"/>
                    <a:pt x="1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 flipH="1">
              <a:off x="1223110" y="3683941"/>
              <a:ext cx="18150" cy="22184"/>
            </a:xfrm>
            <a:custGeom>
              <a:avLst/>
              <a:gdLst/>
              <a:ahLst/>
              <a:cxnLst/>
              <a:rect l="l" t="t" r="r" b="b"/>
              <a:pathLst>
                <a:path w="252" h="308" extrusionOk="0">
                  <a:moveTo>
                    <a:pt x="1" y="307"/>
                  </a:moveTo>
                  <a:cubicBezTo>
                    <a:pt x="196" y="307"/>
                    <a:pt x="252" y="112"/>
                    <a:pt x="224" y="0"/>
                  </a:cubicBezTo>
                  <a:cubicBezTo>
                    <a:pt x="140" y="0"/>
                    <a:pt x="140" y="56"/>
                    <a:pt x="112" y="112"/>
                  </a:cubicBezTo>
                  <a:cubicBezTo>
                    <a:pt x="56" y="196"/>
                    <a:pt x="1" y="196"/>
                    <a:pt x="1" y="3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 flipH="1">
              <a:off x="1924429" y="2717351"/>
              <a:ext cx="22184" cy="14189"/>
            </a:xfrm>
            <a:custGeom>
              <a:avLst/>
              <a:gdLst/>
              <a:ahLst/>
              <a:cxnLst/>
              <a:rect l="l" t="t" r="r" b="b"/>
              <a:pathLst>
                <a:path w="308" h="197" extrusionOk="0">
                  <a:moveTo>
                    <a:pt x="1" y="196"/>
                  </a:moveTo>
                  <a:cubicBezTo>
                    <a:pt x="113" y="196"/>
                    <a:pt x="140" y="196"/>
                    <a:pt x="196" y="140"/>
                  </a:cubicBezTo>
                  <a:cubicBezTo>
                    <a:pt x="280" y="113"/>
                    <a:pt x="308" y="113"/>
                    <a:pt x="308" y="1"/>
                  </a:cubicBezTo>
                  <a:cubicBezTo>
                    <a:pt x="224" y="1"/>
                    <a:pt x="1" y="57"/>
                    <a:pt x="1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7"/>
            <p:cNvSpPr/>
            <p:nvPr/>
          </p:nvSpPr>
          <p:spPr>
            <a:xfrm flipH="1">
              <a:off x="2579507" y="1748816"/>
              <a:ext cx="12100" cy="22184"/>
            </a:xfrm>
            <a:custGeom>
              <a:avLst/>
              <a:gdLst/>
              <a:ahLst/>
              <a:cxnLst/>
              <a:rect l="l" t="t" r="r" b="b"/>
              <a:pathLst>
                <a:path w="168" h="308" extrusionOk="0">
                  <a:moveTo>
                    <a:pt x="140" y="307"/>
                  </a:moveTo>
                  <a:cubicBezTo>
                    <a:pt x="168" y="252"/>
                    <a:pt x="168" y="1"/>
                    <a:pt x="56" y="1"/>
                  </a:cubicBezTo>
                  <a:cubicBezTo>
                    <a:pt x="0" y="28"/>
                    <a:pt x="28" y="112"/>
                    <a:pt x="28" y="168"/>
                  </a:cubicBezTo>
                  <a:cubicBezTo>
                    <a:pt x="56" y="280"/>
                    <a:pt x="56" y="307"/>
                    <a:pt x="140" y="3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 flipH="1">
              <a:off x="2617681" y="1364989"/>
              <a:ext cx="22184" cy="10156"/>
            </a:xfrm>
            <a:custGeom>
              <a:avLst/>
              <a:gdLst/>
              <a:ahLst/>
              <a:cxnLst/>
              <a:rect l="l" t="t" r="r" b="b"/>
              <a:pathLst>
                <a:path w="308" h="141" extrusionOk="0">
                  <a:moveTo>
                    <a:pt x="1" y="29"/>
                  </a:moveTo>
                  <a:cubicBezTo>
                    <a:pt x="1" y="140"/>
                    <a:pt x="29" y="140"/>
                    <a:pt x="140" y="140"/>
                  </a:cubicBezTo>
                  <a:lnTo>
                    <a:pt x="252" y="140"/>
                  </a:lnTo>
                  <a:cubicBezTo>
                    <a:pt x="308" y="140"/>
                    <a:pt x="280" y="140"/>
                    <a:pt x="308" y="85"/>
                  </a:cubicBezTo>
                  <a:cubicBezTo>
                    <a:pt x="280" y="1"/>
                    <a:pt x="112" y="29"/>
                    <a:pt x="1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 flipH="1">
              <a:off x="2288089" y="4003449"/>
              <a:ext cx="18150" cy="30178"/>
            </a:xfrm>
            <a:custGeom>
              <a:avLst/>
              <a:gdLst/>
              <a:ahLst/>
              <a:cxnLst/>
              <a:rect l="l" t="t" r="r" b="b"/>
              <a:pathLst>
                <a:path w="252" h="419" extrusionOk="0">
                  <a:moveTo>
                    <a:pt x="0" y="251"/>
                  </a:moveTo>
                  <a:cubicBezTo>
                    <a:pt x="0" y="419"/>
                    <a:pt x="251" y="196"/>
                    <a:pt x="195" y="0"/>
                  </a:cubicBezTo>
                  <a:cubicBezTo>
                    <a:pt x="112" y="0"/>
                    <a:pt x="84" y="0"/>
                    <a:pt x="84" y="84"/>
                  </a:cubicBezTo>
                  <a:cubicBezTo>
                    <a:pt x="56" y="112"/>
                    <a:pt x="0" y="224"/>
                    <a:pt x="0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 flipH="1">
              <a:off x="2370487" y="3768355"/>
              <a:ext cx="20167" cy="12100"/>
            </a:xfrm>
            <a:custGeom>
              <a:avLst/>
              <a:gdLst/>
              <a:ahLst/>
              <a:cxnLst/>
              <a:rect l="l" t="t" r="r" b="b"/>
              <a:pathLst>
                <a:path w="280" h="168" extrusionOk="0">
                  <a:moveTo>
                    <a:pt x="0" y="140"/>
                  </a:moveTo>
                  <a:cubicBezTo>
                    <a:pt x="28" y="140"/>
                    <a:pt x="28" y="168"/>
                    <a:pt x="56" y="168"/>
                  </a:cubicBezTo>
                  <a:cubicBezTo>
                    <a:pt x="168" y="168"/>
                    <a:pt x="279" y="140"/>
                    <a:pt x="279" y="0"/>
                  </a:cubicBezTo>
                  <a:cubicBezTo>
                    <a:pt x="196" y="0"/>
                    <a:pt x="168" y="28"/>
                    <a:pt x="112" y="56"/>
                  </a:cubicBezTo>
                  <a:cubicBezTo>
                    <a:pt x="28" y="56"/>
                    <a:pt x="0" y="56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 flipH="1">
              <a:off x="2227804" y="3981337"/>
              <a:ext cx="22184" cy="24200"/>
            </a:xfrm>
            <a:custGeom>
              <a:avLst/>
              <a:gdLst/>
              <a:ahLst/>
              <a:cxnLst/>
              <a:rect l="l" t="t" r="r" b="b"/>
              <a:pathLst>
                <a:path w="308" h="336" extrusionOk="0">
                  <a:moveTo>
                    <a:pt x="140" y="56"/>
                  </a:moveTo>
                  <a:cubicBezTo>
                    <a:pt x="112" y="56"/>
                    <a:pt x="28" y="196"/>
                    <a:pt x="28" y="196"/>
                  </a:cubicBezTo>
                  <a:cubicBezTo>
                    <a:pt x="0" y="252"/>
                    <a:pt x="0" y="335"/>
                    <a:pt x="112" y="307"/>
                  </a:cubicBezTo>
                  <a:cubicBezTo>
                    <a:pt x="140" y="307"/>
                    <a:pt x="307" y="0"/>
                    <a:pt x="14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7"/>
            <p:cNvSpPr/>
            <p:nvPr/>
          </p:nvSpPr>
          <p:spPr>
            <a:xfrm flipH="1">
              <a:off x="1413980" y="2600813"/>
              <a:ext cx="28234" cy="10156"/>
            </a:xfrm>
            <a:custGeom>
              <a:avLst/>
              <a:gdLst/>
              <a:ahLst/>
              <a:cxnLst/>
              <a:rect l="l" t="t" r="r" b="b"/>
              <a:pathLst>
                <a:path w="392" h="141" extrusionOk="0">
                  <a:moveTo>
                    <a:pt x="391" y="84"/>
                  </a:moveTo>
                  <a:cubicBezTo>
                    <a:pt x="391" y="29"/>
                    <a:pt x="363" y="1"/>
                    <a:pt x="252" y="1"/>
                  </a:cubicBezTo>
                  <a:cubicBezTo>
                    <a:pt x="140" y="1"/>
                    <a:pt x="1" y="57"/>
                    <a:pt x="140" y="84"/>
                  </a:cubicBezTo>
                  <a:cubicBezTo>
                    <a:pt x="224" y="140"/>
                    <a:pt x="363" y="84"/>
                    <a:pt x="391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7"/>
            <p:cNvSpPr/>
            <p:nvPr/>
          </p:nvSpPr>
          <p:spPr>
            <a:xfrm flipH="1">
              <a:off x="1343682" y="1545846"/>
              <a:ext cx="24200" cy="16134"/>
            </a:xfrm>
            <a:custGeom>
              <a:avLst/>
              <a:gdLst/>
              <a:ahLst/>
              <a:cxnLst/>
              <a:rect l="l" t="t" r="r" b="b"/>
              <a:pathLst>
                <a:path w="336" h="224" extrusionOk="0">
                  <a:moveTo>
                    <a:pt x="308" y="224"/>
                  </a:moveTo>
                  <a:cubicBezTo>
                    <a:pt x="336" y="140"/>
                    <a:pt x="280" y="140"/>
                    <a:pt x="224" y="84"/>
                  </a:cubicBezTo>
                  <a:cubicBezTo>
                    <a:pt x="196" y="57"/>
                    <a:pt x="140" y="1"/>
                    <a:pt x="57" y="29"/>
                  </a:cubicBezTo>
                  <a:cubicBezTo>
                    <a:pt x="1" y="84"/>
                    <a:pt x="196" y="224"/>
                    <a:pt x="308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7"/>
            <p:cNvSpPr/>
            <p:nvPr/>
          </p:nvSpPr>
          <p:spPr>
            <a:xfrm flipH="1">
              <a:off x="1405985" y="2633008"/>
              <a:ext cx="22184" cy="14117"/>
            </a:xfrm>
            <a:custGeom>
              <a:avLst/>
              <a:gdLst/>
              <a:ahLst/>
              <a:cxnLst/>
              <a:rect l="l" t="t" r="r" b="b"/>
              <a:pathLst>
                <a:path w="308" h="196" extrusionOk="0">
                  <a:moveTo>
                    <a:pt x="1" y="112"/>
                  </a:moveTo>
                  <a:cubicBezTo>
                    <a:pt x="57" y="140"/>
                    <a:pt x="280" y="195"/>
                    <a:pt x="308" y="56"/>
                  </a:cubicBezTo>
                  <a:cubicBezTo>
                    <a:pt x="280" y="28"/>
                    <a:pt x="224" y="0"/>
                    <a:pt x="140" y="0"/>
                  </a:cubicBezTo>
                  <a:cubicBezTo>
                    <a:pt x="29" y="0"/>
                    <a:pt x="29" y="28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7"/>
            <p:cNvSpPr/>
            <p:nvPr/>
          </p:nvSpPr>
          <p:spPr>
            <a:xfrm flipH="1">
              <a:off x="2366454" y="2854056"/>
              <a:ext cx="24200" cy="18150"/>
            </a:xfrm>
            <a:custGeom>
              <a:avLst/>
              <a:gdLst/>
              <a:ahLst/>
              <a:cxnLst/>
              <a:rect l="l" t="t" r="r" b="b"/>
              <a:pathLst>
                <a:path w="336" h="252" extrusionOk="0">
                  <a:moveTo>
                    <a:pt x="0" y="195"/>
                  </a:moveTo>
                  <a:cubicBezTo>
                    <a:pt x="112" y="251"/>
                    <a:pt x="335" y="140"/>
                    <a:pt x="279" y="56"/>
                  </a:cubicBezTo>
                  <a:cubicBezTo>
                    <a:pt x="223" y="0"/>
                    <a:pt x="0" y="56"/>
                    <a:pt x="0" y="1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7"/>
            <p:cNvSpPr/>
            <p:nvPr/>
          </p:nvSpPr>
          <p:spPr>
            <a:xfrm flipH="1">
              <a:off x="2535283" y="2305434"/>
              <a:ext cx="22184" cy="14117"/>
            </a:xfrm>
            <a:custGeom>
              <a:avLst/>
              <a:gdLst/>
              <a:ahLst/>
              <a:cxnLst/>
              <a:rect l="l" t="t" r="r" b="b"/>
              <a:pathLst>
                <a:path w="308" h="196" extrusionOk="0">
                  <a:moveTo>
                    <a:pt x="1" y="1"/>
                  </a:moveTo>
                  <a:cubicBezTo>
                    <a:pt x="1" y="84"/>
                    <a:pt x="1" y="84"/>
                    <a:pt x="29" y="112"/>
                  </a:cubicBezTo>
                  <a:cubicBezTo>
                    <a:pt x="140" y="196"/>
                    <a:pt x="196" y="140"/>
                    <a:pt x="308" y="140"/>
                  </a:cubicBezTo>
                  <a:cubicBezTo>
                    <a:pt x="280" y="56"/>
                    <a:pt x="280" y="84"/>
                    <a:pt x="168" y="56"/>
                  </a:cubicBezTo>
                  <a:cubicBezTo>
                    <a:pt x="140" y="56"/>
                    <a:pt x="112" y="1"/>
                    <a:pt x="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 flipH="1">
              <a:off x="2438840" y="1156041"/>
              <a:ext cx="18150" cy="22184"/>
            </a:xfrm>
            <a:custGeom>
              <a:avLst/>
              <a:gdLst/>
              <a:ahLst/>
              <a:cxnLst/>
              <a:rect l="l" t="t" r="r" b="b"/>
              <a:pathLst>
                <a:path w="252" h="308" extrusionOk="0">
                  <a:moveTo>
                    <a:pt x="112" y="307"/>
                  </a:moveTo>
                  <a:cubicBezTo>
                    <a:pt x="224" y="307"/>
                    <a:pt x="196" y="279"/>
                    <a:pt x="224" y="168"/>
                  </a:cubicBezTo>
                  <a:cubicBezTo>
                    <a:pt x="252" y="112"/>
                    <a:pt x="252" y="56"/>
                    <a:pt x="224" y="0"/>
                  </a:cubicBezTo>
                  <a:cubicBezTo>
                    <a:pt x="84" y="28"/>
                    <a:pt x="1" y="251"/>
                    <a:pt x="112" y="3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7"/>
            <p:cNvSpPr/>
            <p:nvPr/>
          </p:nvSpPr>
          <p:spPr>
            <a:xfrm flipH="1">
              <a:off x="1170891" y="4292777"/>
              <a:ext cx="24128" cy="18150"/>
            </a:xfrm>
            <a:custGeom>
              <a:avLst/>
              <a:gdLst/>
              <a:ahLst/>
              <a:cxnLst/>
              <a:rect l="l" t="t" r="r" b="b"/>
              <a:pathLst>
                <a:path w="335" h="252" extrusionOk="0">
                  <a:moveTo>
                    <a:pt x="0" y="224"/>
                  </a:moveTo>
                  <a:cubicBezTo>
                    <a:pt x="140" y="252"/>
                    <a:pt x="335" y="168"/>
                    <a:pt x="279" y="29"/>
                  </a:cubicBezTo>
                  <a:cubicBezTo>
                    <a:pt x="195" y="1"/>
                    <a:pt x="168" y="29"/>
                    <a:pt x="112" y="85"/>
                  </a:cubicBezTo>
                  <a:cubicBezTo>
                    <a:pt x="28" y="112"/>
                    <a:pt x="0" y="112"/>
                    <a:pt x="0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7"/>
            <p:cNvSpPr/>
            <p:nvPr/>
          </p:nvSpPr>
          <p:spPr>
            <a:xfrm flipH="1">
              <a:off x="2306168" y="4190284"/>
              <a:ext cx="30251" cy="22184"/>
            </a:xfrm>
            <a:custGeom>
              <a:avLst/>
              <a:gdLst/>
              <a:ahLst/>
              <a:cxnLst/>
              <a:rect l="l" t="t" r="r" b="b"/>
              <a:pathLst>
                <a:path w="420" h="308" extrusionOk="0">
                  <a:moveTo>
                    <a:pt x="1" y="280"/>
                  </a:moveTo>
                  <a:cubicBezTo>
                    <a:pt x="280" y="308"/>
                    <a:pt x="419" y="1"/>
                    <a:pt x="112" y="140"/>
                  </a:cubicBezTo>
                  <a:cubicBezTo>
                    <a:pt x="1" y="168"/>
                    <a:pt x="1" y="168"/>
                    <a:pt x="1" y="2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7"/>
            <p:cNvSpPr/>
            <p:nvPr/>
          </p:nvSpPr>
          <p:spPr>
            <a:xfrm flipH="1">
              <a:off x="1448192" y="2345624"/>
              <a:ext cx="20167" cy="18150"/>
            </a:xfrm>
            <a:custGeom>
              <a:avLst/>
              <a:gdLst/>
              <a:ahLst/>
              <a:cxnLst/>
              <a:rect l="l" t="t" r="r" b="b"/>
              <a:pathLst>
                <a:path w="280" h="252" extrusionOk="0">
                  <a:moveTo>
                    <a:pt x="1" y="140"/>
                  </a:moveTo>
                  <a:cubicBezTo>
                    <a:pt x="1" y="252"/>
                    <a:pt x="57" y="252"/>
                    <a:pt x="140" y="196"/>
                  </a:cubicBezTo>
                  <a:cubicBezTo>
                    <a:pt x="196" y="140"/>
                    <a:pt x="280" y="112"/>
                    <a:pt x="280" y="56"/>
                  </a:cubicBezTo>
                  <a:cubicBezTo>
                    <a:pt x="196" y="1"/>
                    <a:pt x="57" y="84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7"/>
            <p:cNvSpPr/>
            <p:nvPr/>
          </p:nvSpPr>
          <p:spPr>
            <a:xfrm flipH="1">
              <a:off x="2255966" y="3933079"/>
              <a:ext cx="16134" cy="24200"/>
            </a:xfrm>
            <a:custGeom>
              <a:avLst/>
              <a:gdLst/>
              <a:ahLst/>
              <a:cxnLst/>
              <a:rect l="l" t="t" r="r" b="b"/>
              <a:pathLst>
                <a:path w="224" h="336" extrusionOk="0">
                  <a:moveTo>
                    <a:pt x="196" y="1"/>
                  </a:moveTo>
                  <a:cubicBezTo>
                    <a:pt x="84" y="1"/>
                    <a:pt x="140" y="57"/>
                    <a:pt x="84" y="112"/>
                  </a:cubicBezTo>
                  <a:cubicBezTo>
                    <a:pt x="56" y="140"/>
                    <a:pt x="0" y="252"/>
                    <a:pt x="56" y="280"/>
                  </a:cubicBezTo>
                  <a:cubicBezTo>
                    <a:pt x="168" y="336"/>
                    <a:pt x="223" y="112"/>
                    <a:pt x="1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7"/>
            <p:cNvSpPr/>
            <p:nvPr/>
          </p:nvSpPr>
          <p:spPr>
            <a:xfrm flipH="1">
              <a:off x="1765683" y="2070340"/>
              <a:ext cx="12100" cy="22184"/>
            </a:xfrm>
            <a:custGeom>
              <a:avLst/>
              <a:gdLst/>
              <a:ahLst/>
              <a:cxnLst/>
              <a:rect l="l" t="t" r="r" b="b"/>
              <a:pathLst>
                <a:path w="168" h="308" extrusionOk="0">
                  <a:moveTo>
                    <a:pt x="140" y="0"/>
                  </a:moveTo>
                  <a:cubicBezTo>
                    <a:pt x="28" y="0"/>
                    <a:pt x="28" y="0"/>
                    <a:pt x="28" y="112"/>
                  </a:cubicBezTo>
                  <a:cubicBezTo>
                    <a:pt x="0" y="140"/>
                    <a:pt x="0" y="252"/>
                    <a:pt x="28" y="279"/>
                  </a:cubicBezTo>
                  <a:cubicBezTo>
                    <a:pt x="140" y="307"/>
                    <a:pt x="168" y="56"/>
                    <a:pt x="1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 flipH="1">
              <a:off x="2255966" y="4067768"/>
              <a:ext cx="12100" cy="26145"/>
            </a:xfrm>
            <a:custGeom>
              <a:avLst/>
              <a:gdLst/>
              <a:ahLst/>
              <a:cxnLst/>
              <a:rect l="l" t="t" r="r" b="b"/>
              <a:pathLst>
                <a:path w="168" h="363" extrusionOk="0">
                  <a:moveTo>
                    <a:pt x="0" y="363"/>
                  </a:moveTo>
                  <a:cubicBezTo>
                    <a:pt x="84" y="363"/>
                    <a:pt x="112" y="363"/>
                    <a:pt x="140" y="307"/>
                  </a:cubicBezTo>
                  <a:cubicBezTo>
                    <a:pt x="167" y="223"/>
                    <a:pt x="167" y="168"/>
                    <a:pt x="140" y="140"/>
                  </a:cubicBezTo>
                  <a:cubicBezTo>
                    <a:pt x="28" y="0"/>
                    <a:pt x="0" y="307"/>
                    <a:pt x="0" y="3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7"/>
            <p:cNvSpPr/>
            <p:nvPr/>
          </p:nvSpPr>
          <p:spPr>
            <a:xfrm flipH="1">
              <a:off x="1006095" y="4485735"/>
              <a:ext cx="10083" cy="20167"/>
            </a:xfrm>
            <a:custGeom>
              <a:avLst/>
              <a:gdLst/>
              <a:ahLst/>
              <a:cxnLst/>
              <a:rect l="l" t="t" r="r" b="b"/>
              <a:pathLst>
                <a:path w="140" h="280" extrusionOk="0">
                  <a:moveTo>
                    <a:pt x="56" y="279"/>
                  </a:moveTo>
                  <a:cubicBezTo>
                    <a:pt x="140" y="279"/>
                    <a:pt x="140" y="223"/>
                    <a:pt x="140" y="140"/>
                  </a:cubicBezTo>
                  <a:cubicBezTo>
                    <a:pt x="140" y="56"/>
                    <a:pt x="140" y="0"/>
                    <a:pt x="28" y="0"/>
                  </a:cubicBezTo>
                  <a:cubicBezTo>
                    <a:pt x="0" y="84"/>
                    <a:pt x="28" y="223"/>
                    <a:pt x="56" y="2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7"/>
            <p:cNvSpPr/>
            <p:nvPr/>
          </p:nvSpPr>
          <p:spPr>
            <a:xfrm flipH="1">
              <a:off x="2239904" y="3961241"/>
              <a:ext cx="22184" cy="22184"/>
            </a:xfrm>
            <a:custGeom>
              <a:avLst/>
              <a:gdLst/>
              <a:ahLst/>
              <a:cxnLst/>
              <a:rect l="l" t="t" r="r" b="b"/>
              <a:pathLst>
                <a:path w="308" h="308" extrusionOk="0">
                  <a:moveTo>
                    <a:pt x="57" y="279"/>
                  </a:moveTo>
                  <a:cubicBezTo>
                    <a:pt x="168" y="307"/>
                    <a:pt x="308" y="112"/>
                    <a:pt x="224" y="0"/>
                  </a:cubicBezTo>
                  <a:cubicBezTo>
                    <a:pt x="140" y="28"/>
                    <a:pt x="168" y="56"/>
                    <a:pt x="140" y="140"/>
                  </a:cubicBezTo>
                  <a:cubicBezTo>
                    <a:pt x="57" y="224"/>
                    <a:pt x="1" y="224"/>
                    <a:pt x="57" y="2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7"/>
            <p:cNvSpPr/>
            <p:nvPr/>
          </p:nvSpPr>
          <p:spPr>
            <a:xfrm flipH="1">
              <a:off x="2521238" y="4580162"/>
              <a:ext cx="20167" cy="12100"/>
            </a:xfrm>
            <a:custGeom>
              <a:avLst/>
              <a:gdLst/>
              <a:ahLst/>
              <a:cxnLst/>
              <a:rect l="l" t="t" r="r" b="b"/>
              <a:pathLst>
                <a:path w="280" h="168" extrusionOk="0">
                  <a:moveTo>
                    <a:pt x="1" y="56"/>
                  </a:moveTo>
                  <a:cubicBezTo>
                    <a:pt x="1" y="168"/>
                    <a:pt x="29" y="168"/>
                    <a:pt x="140" y="168"/>
                  </a:cubicBezTo>
                  <a:cubicBezTo>
                    <a:pt x="252" y="168"/>
                    <a:pt x="280" y="168"/>
                    <a:pt x="280" y="56"/>
                  </a:cubicBezTo>
                  <a:cubicBezTo>
                    <a:pt x="196" y="0"/>
                    <a:pt x="140" y="28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7"/>
            <p:cNvSpPr/>
            <p:nvPr/>
          </p:nvSpPr>
          <p:spPr>
            <a:xfrm flipH="1">
              <a:off x="2692012" y="1758900"/>
              <a:ext cx="30251" cy="14117"/>
            </a:xfrm>
            <a:custGeom>
              <a:avLst/>
              <a:gdLst/>
              <a:ahLst/>
              <a:cxnLst/>
              <a:rect l="l" t="t" r="r" b="b"/>
              <a:pathLst>
                <a:path w="420" h="196" extrusionOk="0">
                  <a:moveTo>
                    <a:pt x="308" y="195"/>
                  </a:moveTo>
                  <a:cubicBezTo>
                    <a:pt x="391" y="195"/>
                    <a:pt x="391" y="195"/>
                    <a:pt x="419" y="140"/>
                  </a:cubicBezTo>
                  <a:cubicBezTo>
                    <a:pt x="1" y="0"/>
                    <a:pt x="29" y="195"/>
                    <a:pt x="308" y="1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7"/>
            <p:cNvSpPr/>
            <p:nvPr/>
          </p:nvSpPr>
          <p:spPr>
            <a:xfrm flipH="1">
              <a:off x="1391868" y="2733485"/>
              <a:ext cx="26217" cy="14117"/>
            </a:xfrm>
            <a:custGeom>
              <a:avLst/>
              <a:gdLst/>
              <a:ahLst/>
              <a:cxnLst/>
              <a:rect l="l" t="t" r="r" b="b"/>
              <a:pathLst>
                <a:path w="364" h="196" extrusionOk="0">
                  <a:moveTo>
                    <a:pt x="307" y="195"/>
                  </a:moveTo>
                  <a:cubicBezTo>
                    <a:pt x="363" y="195"/>
                    <a:pt x="363" y="140"/>
                    <a:pt x="307" y="112"/>
                  </a:cubicBezTo>
                  <a:cubicBezTo>
                    <a:pt x="279" y="56"/>
                    <a:pt x="196" y="0"/>
                    <a:pt x="140" y="28"/>
                  </a:cubicBezTo>
                  <a:cubicBezTo>
                    <a:pt x="0" y="28"/>
                    <a:pt x="224" y="195"/>
                    <a:pt x="307" y="1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7"/>
            <p:cNvSpPr/>
            <p:nvPr/>
          </p:nvSpPr>
          <p:spPr>
            <a:xfrm flipH="1">
              <a:off x="1275329" y="3718081"/>
              <a:ext cx="22184" cy="24200"/>
            </a:xfrm>
            <a:custGeom>
              <a:avLst/>
              <a:gdLst/>
              <a:ahLst/>
              <a:cxnLst/>
              <a:rect l="l" t="t" r="r" b="b"/>
              <a:pathLst>
                <a:path w="308" h="336" extrusionOk="0">
                  <a:moveTo>
                    <a:pt x="168" y="29"/>
                  </a:moveTo>
                  <a:cubicBezTo>
                    <a:pt x="28" y="112"/>
                    <a:pt x="0" y="335"/>
                    <a:pt x="140" y="252"/>
                  </a:cubicBezTo>
                  <a:cubicBezTo>
                    <a:pt x="140" y="252"/>
                    <a:pt x="224" y="140"/>
                    <a:pt x="224" y="112"/>
                  </a:cubicBezTo>
                  <a:cubicBezTo>
                    <a:pt x="307" y="56"/>
                    <a:pt x="224" y="1"/>
                    <a:pt x="168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7"/>
            <p:cNvSpPr/>
            <p:nvPr/>
          </p:nvSpPr>
          <p:spPr>
            <a:xfrm flipH="1">
              <a:off x="1426080" y="1304703"/>
              <a:ext cx="16134" cy="20167"/>
            </a:xfrm>
            <a:custGeom>
              <a:avLst/>
              <a:gdLst/>
              <a:ahLst/>
              <a:cxnLst/>
              <a:rect l="l" t="t" r="r" b="b"/>
              <a:pathLst>
                <a:path w="224" h="280" extrusionOk="0">
                  <a:moveTo>
                    <a:pt x="84" y="280"/>
                  </a:moveTo>
                  <a:cubicBezTo>
                    <a:pt x="224" y="280"/>
                    <a:pt x="196" y="29"/>
                    <a:pt x="140" y="1"/>
                  </a:cubicBezTo>
                  <a:lnTo>
                    <a:pt x="84" y="1"/>
                  </a:lnTo>
                  <a:cubicBezTo>
                    <a:pt x="1" y="29"/>
                    <a:pt x="1" y="196"/>
                    <a:pt x="84" y="2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7"/>
            <p:cNvSpPr/>
            <p:nvPr/>
          </p:nvSpPr>
          <p:spPr>
            <a:xfrm flipH="1">
              <a:off x="2195680" y="2785704"/>
              <a:ext cx="20167" cy="26217"/>
            </a:xfrm>
            <a:custGeom>
              <a:avLst/>
              <a:gdLst/>
              <a:ahLst/>
              <a:cxnLst/>
              <a:rect l="l" t="t" r="r" b="b"/>
              <a:pathLst>
                <a:path w="280" h="364" extrusionOk="0">
                  <a:moveTo>
                    <a:pt x="0" y="252"/>
                  </a:moveTo>
                  <a:cubicBezTo>
                    <a:pt x="112" y="363"/>
                    <a:pt x="279" y="140"/>
                    <a:pt x="252" y="112"/>
                  </a:cubicBezTo>
                  <a:cubicBezTo>
                    <a:pt x="224" y="1"/>
                    <a:pt x="0" y="168"/>
                    <a:pt x="0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7"/>
            <p:cNvSpPr/>
            <p:nvPr/>
          </p:nvSpPr>
          <p:spPr>
            <a:xfrm flipH="1">
              <a:off x="1544635" y="2072357"/>
              <a:ext cx="22184" cy="28162"/>
            </a:xfrm>
            <a:custGeom>
              <a:avLst/>
              <a:gdLst/>
              <a:ahLst/>
              <a:cxnLst/>
              <a:rect l="l" t="t" r="r" b="b"/>
              <a:pathLst>
                <a:path w="308" h="391" extrusionOk="0">
                  <a:moveTo>
                    <a:pt x="1" y="224"/>
                  </a:moveTo>
                  <a:cubicBezTo>
                    <a:pt x="29" y="391"/>
                    <a:pt x="280" y="140"/>
                    <a:pt x="280" y="140"/>
                  </a:cubicBezTo>
                  <a:cubicBezTo>
                    <a:pt x="308" y="0"/>
                    <a:pt x="57" y="112"/>
                    <a:pt x="1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7"/>
            <p:cNvSpPr/>
            <p:nvPr/>
          </p:nvSpPr>
          <p:spPr>
            <a:xfrm flipH="1">
              <a:off x="1773678" y="2168800"/>
              <a:ext cx="12172" cy="24200"/>
            </a:xfrm>
            <a:custGeom>
              <a:avLst/>
              <a:gdLst/>
              <a:ahLst/>
              <a:cxnLst/>
              <a:rect l="l" t="t" r="r" b="b"/>
              <a:pathLst>
                <a:path w="169" h="336" extrusionOk="0">
                  <a:moveTo>
                    <a:pt x="112" y="307"/>
                  </a:moveTo>
                  <a:cubicBezTo>
                    <a:pt x="168" y="224"/>
                    <a:pt x="140" y="84"/>
                    <a:pt x="140" y="28"/>
                  </a:cubicBezTo>
                  <a:cubicBezTo>
                    <a:pt x="29" y="0"/>
                    <a:pt x="29" y="28"/>
                    <a:pt x="1" y="140"/>
                  </a:cubicBezTo>
                  <a:cubicBezTo>
                    <a:pt x="29" y="335"/>
                    <a:pt x="85" y="307"/>
                    <a:pt x="112" y="3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7"/>
            <p:cNvSpPr/>
            <p:nvPr/>
          </p:nvSpPr>
          <p:spPr>
            <a:xfrm flipH="1">
              <a:off x="1110605" y="3991348"/>
              <a:ext cx="16134" cy="24200"/>
            </a:xfrm>
            <a:custGeom>
              <a:avLst/>
              <a:gdLst/>
              <a:ahLst/>
              <a:cxnLst/>
              <a:rect l="l" t="t" r="r" b="b"/>
              <a:pathLst>
                <a:path w="224" h="336" extrusionOk="0">
                  <a:moveTo>
                    <a:pt x="1" y="280"/>
                  </a:moveTo>
                  <a:lnTo>
                    <a:pt x="1" y="336"/>
                  </a:lnTo>
                  <a:cubicBezTo>
                    <a:pt x="57" y="336"/>
                    <a:pt x="57" y="336"/>
                    <a:pt x="84" y="308"/>
                  </a:cubicBezTo>
                  <a:cubicBezTo>
                    <a:pt x="224" y="29"/>
                    <a:pt x="1" y="1"/>
                    <a:pt x="1" y="2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7"/>
            <p:cNvSpPr/>
            <p:nvPr/>
          </p:nvSpPr>
          <p:spPr>
            <a:xfrm flipH="1">
              <a:off x="1287429" y="1405179"/>
              <a:ext cx="20167" cy="16206"/>
            </a:xfrm>
            <a:custGeom>
              <a:avLst/>
              <a:gdLst/>
              <a:ahLst/>
              <a:cxnLst/>
              <a:rect l="l" t="t" r="r" b="b"/>
              <a:pathLst>
                <a:path w="280" h="225" extrusionOk="0">
                  <a:moveTo>
                    <a:pt x="1" y="196"/>
                  </a:moveTo>
                  <a:cubicBezTo>
                    <a:pt x="57" y="224"/>
                    <a:pt x="57" y="196"/>
                    <a:pt x="140" y="168"/>
                  </a:cubicBezTo>
                  <a:cubicBezTo>
                    <a:pt x="224" y="140"/>
                    <a:pt x="280" y="168"/>
                    <a:pt x="224" y="29"/>
                  </a:cubicBezTo>
                  <a:cubicBezTo>
                    <a:pt x="140" y="1"/>
                    <a:pt x="1" y="57"/>
                    <a:pt x="1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7"/>
            <p:cNvSpPr/>
            <p:nvPr/>
          </p:nvSpPr>
          <p:spPr>
            <a:xfrm flipH="1">
              <a:off x="1522523" y="1509689"/>
              <a:ext cx="22184" cy="36229"/>
            </a:xfrm>
            <a:custGeom>
              <a:avLst/>
              <a:gdLst/>
              <a:ahLst/>
              <a:cxnLst/>
              <a:rect l="l" t="t" r="r" b="b"/>
              <a:pathLst>
                <a:path w="308" h="503" extrusionOk="0">
                  <a:moveTo>
                    <a:pt x="29" y="84"/>
                  </a:moveTo>
                  <a:cubicBezTo>
                    <a:pt x="1" y="112"/>
                    <a:pt x="1" y="140"/>
                    <a:pt x="112" y="224"/>
                  </a:cubicBezTo>
                  <a:cubicBezTo>
                    <a:pt x="308" y="503"/>
                    <a:pt x="252" y="1"/>
                    <a:pt x="29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7"/>
            <p:cNvSpPr/>
            <p:nvPr/>
          </p:nvSpPr>
          <p:spPr>
            <a:xfrm flipH="1">
              <a:off x="1458203" y="1280646"/>
              <a:ext cx="14117" cy="24128"/>
            </a:xfrm>
            <a:custGeom>
              <a:avLst/>
              <a:gdLst/>
              <a:ahLst/>
              <a:cxnLst/>
              <a:rect l="l" t="t" r="r" b="b"/>
              <a:pathLst>
                <a:path w="196" h="335" extrusionOk="0">
                  <a:moveTo>
                    <a:pt x="0" y="140"/>
                  </a:moveTo>
                  <a:cubicBezTo>
                    <a:pt x="0" y="251"/>
                    <a:pt x="0" y="279"/>
                    <a:pt x="56" y="335"/>
                  </a:cubicBezTo>
                  <a:cubicBezTo>
                    <a:pt x="195" y="279"/>
                    <a:pt x="140" y="84"/>
                    <a:pt x="84" y="0"/>
                  </a:cubicBezTo>
                  <a:cubicBezTo>
                    <a:pt x="56" y="56"/>
                    <a:pt x="0" y="84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7"/>
            <p:cNvSpPr/>
            <p:nvPr/>
          </p:nvSpPr>
          <p:spPr>
            <a:xfrm flipH="1">
              <a:off x="2288089" y="4192301"/>
              <a:ext cx="20167" cy="12172"/>
            </a:xfrm>
            <a:custGeom>
              <a:avLst/>
              <a:gdLst/>
              <a:ahLst/>
              <a:cxnLst/>
              <a:rect l="l" t="t" r="r" b="b"/>
              <a:pathLst>
                <a:path w="280" h="169" extrusionOk="0">
                  <a:moveTo>
                    <a:pt x="0" y="140"/>
                  </a:moveTo>
                  <a:cubicBezTo>
                    <a:pt x="84" y="168"/>
                    <a:pt x="112" y="168"/>
                    <a:pt x="168" y="140"/>
                  </a:cubicBezTo>
                  <a:cubicBezTo>
                    <a:pt x="251" y="112"/>
                    <a:pt x="279" y="112"/>
                    <a:pt x="251" y="1"/>
                  </a:cubicBezTo>
                  <a:cubicBezTo>
                    <a:pt x="168" y="1"/>
                    <a:pt x="140" y="1"/>
                    <a:pt x="84" y="29"/>
                  </a:cubicBezTo>
                  <a:cubicBezTo>
                    <a:pt x="28" y="85"/>
                    <a:pt x="0" y="85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7"/>
            <p:cNvSpPr/>
            <p:nvPr/>
          </p:nvSpPr>
          <p:spPr>
            <a:xfrm flipH="1">
              <a:off x="2782477" y="3601543"/>
              <a:ext cx="12100" cy="24200"/>
            </a:xfrm>
            <a:custGeom>
              <a:avLst/>
              <a:gdLst/>
              <a:ahLst/>
              <a:cxnLst/>
              <a:rect l="l" t="t" r="r" b="b"/>
              <a:pathLst>
                <a:path w="168" h="336" extrusionOk="0">
                  <a:moveTo>
                    <a:pt x="140" y="280"/>
                  </a:moveTo>
                  <a:cubicBezTo>
                    <a:pt x="140" y="224"/>
                    <a:pt x="168" y="56"/>
                    <a:pt x="84" y="1"/>
                  </a:cubicBezTo>
                  <a:cubicBezTo>
                    <a:pt x="1" y="56"/>
                    <a:pt x="1" y="335"/>
                    <a:pt x="140" y="2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7"/>
            <p:cNvSpPr/>
            <p:nvPr/>
          </p:nvSpPr>
          <p:spPr>
            <a:xfrm flipH="1">
              <a:off x="2239904" y="2430039"/>
              <a:ext cx="26217" cy="14117"/>
            </a:xfrm>
            <a:custGeom>
              <a:avLst/>
              <a:gdLst/>
              <a:ahLst/>
              <a:cxnLst/>
              <a:rect l="l" t="t" r="r" b="b"/>
              <a:pathLst>
                <a:path w="364" h="196" extrusionOk="0">
                  <a:moveTo>
                    <a:pt x="1" y="168"/>
                  </a:moveTo>
                  <a:cubicBezTo>
                    <a:pt x="113" y="196"/>
                    <a:pt x="364" y="84"/>
                    <a:pt x="280" y="28"/>
                  </a:cubicBezTo>
                  <a:cubicBezTo>
                    <a:pt x="252" y="0"/>
                    <a:pt x="196" y="28"/>
                    <a:pt x="113" y="56"/>
                  </a:cubicBezTo>
                  <a:cubicBezTo>
                    <a:pt x="57" y="56"/>
                    <a:pt x="1" y="56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7"/>
            <p:cNvSpPr/>
            <p:nvPr/>
          </p:nvSpPr>
          <p:spPr>
            <a:xfrm flipH="1">
              <a:off x="2270011" y="4029594"/>
              <a:ext cx="22184" cy="18150"/>
            </a:xfrm>
            <a:custGeom>
              <a:avLst/>
              <a:gdLst/>
              <a:ahLst/>
              <a:cxnLst/>
              <a:rect l="l" t="t" r="r" b="b"/>
              <a:pathLst>
                <a:path w="308" h="252" extrusionOk="0">
                  <a:moveTo>
                    <a:pt x="28" y="195"/>
                  </a:moveTo>
                  <a:cubicBezTo>
                    <a:pt x="168" y="251"/>
                    <a:pt x="307" y="84"/>
                    <a:pt x="196" y="0"/>
                  </a:cubicBezTo>
                  <a:cubicBezTo>
                    <a:pt x="84" y="28"/>
                    <a:pt x="168" y="28"/>
                    <a:pt x="84" y="84"/>
                  </a:cubicBezTo>
                  <a:cubicBezTo>
                    <a:pt x="28" y="140"/>
                    <a:pt x="0" y="84"/>
                    <a:pt x="28" y="1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7"/>
            <p:cNvSpPr/>
            <p:nvPr/>
          </p:nvSpPr>
          <p:spPr>
            <a:xfrm flipH="1">
              <a:off x="2866820" y="2701289"/>
              <a:ext cx="18150" cy="22184"/>
            </a:xfrm>
            <a:custGeom>
              <a:avLst/>
              <a:gdLst/>
              <a:ahLst/>
              <a:cxnLst/>
              <a:rect l="l" t="t" r="r" b="b"/>
              <a:pathLst>
                <a:path w="252" h="308" extrusionOk="0">
                  <a:moveTo>
                    <a:pt x="28" y="280"/>
                  </a:moveTo>
                  <a:cubicBezTo>
                    <a:pt x="112" y="308"/>
                    <a:pt x="112" y="280"/>
                    <a:pt x="167" y="196"/>
                  </a:cubicBezTo>
                  <a:cubicBezTo>
                    <a:pt x="167" y="196"/>
                    <a:pt x="251" y="84"/>
                    <a:pt x="223" y="57"/>
                  </a:cubicBezTo>
                  <a:cubicBezTo>
                    <a:pt x="195" y="1"/>
                    <a:pt x="0" y="168"/>
                    <a:pt x="28" y="2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7"/>
            <p:cNvSpPr/>
            <p:nvPr/>
          </p:nvSpPr>
          <p:spPr>
            <a:xfrm flipH="1">
              <a:off x="1665207" y="3649801"/>
              <a:ext cx="14117" cy="20167"/>
            </a:xfrm>
            <a:custGeom>
              <a:avLst/>
              <a:gdLst/>
              <a:ahLst/>
              <a:cxnLst/>
              <a:rect l="l" t="t" r="r" b="b"/>
              <a:pathLst>
                <a:path w="196" h="280" extrusionOk="0">
                  <a:moveTo>
                    <a:pt x="56" y="279"/>
                  </a:moveTo>
                  <a:lnTo>
                    <a:pt x="140" y="279"/>
                  </a:lnTo>
                  <a:cubicBezTo>
                    <a:pt x="168" y="223"/>
                    <a:pt x="196" y="84"/>
                    <a:pt x="140" y="0"/>
                  </a:cubicBezTo>
                  <a:lnTo>
                    <a:pt x="56" y="0"/>
                  </a:lnTo>
                  <a:cubicBezTo>
                    <a:pt x="1" y="84"/>
                    <a:pt x="28" y="223"/>
                    <a:pt x="56" y="2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7"/>
            <p:cNvSpPr/>
            <p:nvPr/>
          </p:nvSpPr>
          <p:spPr>
            <a:xfrm flipH="1">
              <a:off x="1699347" y="2480241"/>
              <a:ext cx="28234" cy="12172"/>
            </a:xfrm>
            <a:custGeom>
              <a:avLst/>
              <a:gdLst/>
              <a:ahLst/>
              <a:cxnLst/>
              <a:rect l="l" t="t" r="r" b="b"/>
              <a:pathLst>
                <a:path w="392" h="169" extrusionOk="0">
                  <a:moveTo>
                    <a:pt x="29" y="140"/>
                  </a:moveTo>
                  <a:cubicBezTo>
                    <a:pt x="140" y="168"/>
                    <a:pt x="392" y="57"/>
                    <a:pt x="280" y="1"/>
                  </a:cubicBezTo>
                  <a:cubicBezTo>
                    <a:pt x="252" y="1"/>
                    <a:pt x="140" y="29"/>
                    <a:pt x="113" y="29"/>
                  </a:cubicBezTo>
                  <a:cubicBezTo>
                    <a:pt x="1" y="57"/>
                    <a:pt x="1" y="57"/>
                    <a:pt x="29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7"/>
            <p:cNvSpPr/>
            <p:nvPr/>
          </p:nvSpPr>
          <p:spPr>
            <a:xfrm flipH="1">
              <a:off x="2820651" y="2635025"/>
              <a:ext cx="18150" cy="16134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57" y="167"/>
                  </a:moveTo>
                  <a:cubicBezTo>
                    <a:pt x="112" y="223"/>
                    <a:pt x="112" y="223"/>
                    <a:pt x="196" y="140"/>
                  </a:cubicBezTo>
                  <a:cubicBezTo>
                    <a:pt x="252" y="112"/>
                    <a:pt x="252" y="112"/>
                    <a:pt x="252" y="0"/>
                  </a:cubicBezTo>
                  <a:cubicBezTo>
                    <a:pt x="112" y="0"/>
                    <a:pt x="1" y="112"/>
                    <a:pt x="57" y="1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7"/>
            <p:cNvSpPr/>
            <p:nvPr/>
          </p:nvSpPr>
          <p:spPr>
            <a:xfrm flipH="1">
              <a:off x="2517205" y="1417280"/>
              <a:ext cx="22184" cy="24200"/>
            </a:xfrm>
            <a:custGeom>
              <a:avLst/>
              <a:gdLst/>
              <a:ahLst/>
              <a:cxnLst/>
              <a:rect l="l" t="t" r="r" b="b"/>
              <a:pathLst>
                <a:path w="308" h="336" extrusionOk="0">
                  <a:moveTo>
                    <a:pt x="168" y="335"/>
                  </a:moveTo>
                  <a:cubicBezTo>
                    <a:pt x="168" y="307"/>
                    <a:pt x="308" y="0"/>
                    <a:pt x="168" y="56"/>
                  </a:cubicBezTo>
                  <a:cubicBezTo>
                    <a:pt x="140" y="112"/>
                    <a:pt x="1" y="307"/>
                    <a:pt x="168" y="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7"/>
            <p:cNvSpPr/>
            <p:nvPr/>
          </p:nvSpPr>
          <p:spPr>
            <a:xfrm flipH="1">
              <a:off x="1602904" y="2293405"/>
              <a:ext cx="22184" cy="16134"/>
            </a:xfrm>
            <a:custGeom>
              <a:avLst/>
              <a:gdLst/>
              <a:ahLst/>
              <a:cxnLst/>
              <a:rect l="l" t="t" r="r" b="b"/>
              <a:pathLst>
                <a:path w="308" h="224" extrusionOk="0">
                  <a:moveTo>
                    <a:pt x="1" y="168"/>
                  </a:moveTo>
                  <a:cubicBezTo>
                    <a:pt x="112" y="223"/>
                    <a:pt x="308" y="112"/>
                    <a:pt x="252" y="28"/>
                  </a:cubicBezTo>
                  <a:cubicBezTo>
                    <a:pt x="224" y="0"/>
                    <a:pt x="140" y="28"/>
                    <a:pt x="112" y="84"/>
                  </a:cubicBezTo>
                  <a:cubicBezTo>
                    <a:pt x="29" y="84"/>
                    <a:pt x="1" y="84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 flipH="1">
              <a:off x="1994727" y="2809832"/>
              <a:ext cx="20167" cy="10083"/>
            </a:xfrm>
            <a:custGeom>
              <a:avLst/>
              <a:gdLst/>
              <a:ahLst/>
              <a:cxnLst/>
              <a:rect l="l" t="t" r="r" b="b"/>
              <a:pathLst>
                <a:path w="280" h="140" extrusionOk="0">
                  <a:moveTo>
                    <a:pt x="0" y="56"/>
                  </a:moveTo>
                  <a:lnTo>
                    <a:pt x="0" y="112"/>
                  </a:lnTo>
                  <a:cubicBezTo>
                    <a:pt x="56" y="112"/>
                    <a:pt x="84" y="140"/>
                    <a:pt x="140" y="140"/>
                  </a:cubicBezTo>
                  <a:cubicBezTo>
                    <a:pt x="224" y="140"/>
                    <a:pt x="224" y="140"/>
                    <a:pt x="279" y="112"/>
                  </a:cubicBezTo>
                  <a:cubicBezTo>
                    <a:pt x="279" y="0"/>
                    <a:pt x="279" y="0"/>
                    <a:pt x="196" y="0"/>
                  </a:cubicBezTo>
                  <a:cubicBezTo>
                    <a:pt x="140" y="28"/>
                    <a:pt x="56" y="28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7"/>
            <p:cNvSpPr/>
            <p:nvPr/>
          </p:nvSpPr>
          <p:spPr>
            <a:xfrm flipH="1">
              <a:off x="2477014" y="1274596"/>
              <a:ext cx="24200" cy="32195"/>
            </a:xfrm>
            <a:custGeom>
              <a:avLst/>
              <a:gdLst/>
              <a:ahLst/>
              <a:cxnLst/>
              <a:rect l="l" t="t" r="r" b="b"/>
              <a:pathLst>
                <a:path w="336" h="447" extrusionOk="0">
                  <a:moveTo>
                    <a:pt x="57" y="419"/>
                  </a:moveTo>
                  <a:cubicBezTo>
                    <a:pt x="112" y="447"/>
                    <a:pt x="57" y="447"/>
                    <a:pt x="140" y="447"/>
                  </a:cubicBezTo>
                  <a:cubicBezTo>
                    <a:pt x="336" y="0"/>
                    <a:pt x="1" y="168"/>
                    <a:pt x="57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7"/>
            <p:cNvSpPr/>
            <p:nvPr/>
          </p:nvSpPr>
          <p:spPr>
            <a:xfrm flipH="1">
              <a:off x="2368471" y="734040"/>
              <a:ext cx="14189" cy="22184"/>
            </a:xfrm>
            <a:custGeom>
              <a:avLst/>
              <a:gdLst/>
              <a:ahLst/>
              <a:cxnLst/>
              <a:rect l="l" t="t" r="r" b="b"/>
              <a:pathLst>
                <a:path w="197" h="308" extrusionOk="0">
                  <a:moveTo>
                    <a:pt x="29" y="307"/>
                  </a:moveTo>
                  <a:cubicBezTo>
                    <a:pt x="168" y="307"/>
                    <a:pt x="196" y="112"/>
                    <a:pt x="168" y="56"/>
                  </a:cubicBezTo>
                  <a:cubicBezTo>
                    <a:pt x="85" y="1"/>
                    <a:pt x="1" y="252"/>
                    <a:pt x="29" y="3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7"/>
            <p:cNvSpPr/>
            <p:nvPr/>
          </p:nvSpPr>
          <p:spPr>
            <a:xfrm flipH="1">
              <a:off x="2358459" y="2134660"/>
              <a:ext cx="20167" cy="10083"/>
            </a:xfrm>
            <a:custGeom>
              <a:avLst/>
              <a:gdLst/>
              <a:ahLst/>
              <a:cxnLst/>
              <a:rect l="l" t="t" r="r" b="b"/>
              <a:pathLst>
                <a:path w="280" h="140" extrusionOk="0">
                  <a:moveTo>
                    <a:pt x="1" y="112"/>
                  </a:moveTo>
                  <a:cubicBezTo>
                    <a:pt x="84" y="140"/>
                    <a:pt x="224" y="140"/>
                    <a:pt x="280" y="112"/>
                  </a:cubicBezTo>
                  <a:lnTo>
                    <a:pt x="280" y="0"/>
                  </a:lnTo>
                  <a:cubicBezTo>
                    <a:pt x="168" y="0"/>
                    <a:pt x="29" y="0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7"/>
            <p:cNvSpPr/>
            <p:nvPr/>
          </p:nvSpPr>
          <p:spPr>
            <a:xfrm flipH="1">
              <a:off x="2316252" y="2472246"/>
              <a:ext cx="20167" cy="12100"/>
            </a:xfrm>
            <a:custGeom>
              <a:avLst/>
              <a:gdLst/>
              <a:ahLst/>
              <a:cxnLst/>
              <a:rect l="l" t="t" r="r" b="b"/>
              <a:pathLst>
                <a:path w="280" h="168" extrusionOk="0">
                  <a:moveTo>
                    <a:pt x="1" y="56"/>
                  </a:moveTo>
                  <a:cubicBezTo>
                    <a:pt x="1" y="168"/>
                    <a:pt x="28" y="168"/>
                    <a:pt x="140" y="140"/>
                  </a:cubicBezTo>
                  <a:cubicBezTo>
                    <a:pt x="224" y="112"/>
                    <a:pt x="280" y="112"/>
                    <a:pt x="252" y="0"/>
                  </a:cubicBezTo>
                  <a:cubicBezTo>
                    <a:pt x="168" y="0"/>
                    <a:pt x="84" y="56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7"/>
            <p:cNvSpPr/>
            <p:nvPr/>
          </p:nvSpPr>
          <p:spPr>
            <a:xfrm flipH="1">
              <a:off x="3019587" y="1596121"/>
              <a:ext cx="16134" cy="26145"/>
            </a:xfrm>
            <a:custGeom>
              <a:avLst/>
              <a:gdLst/>
              <a:ahLst/>
              <a:cxnLst/>
              <a:rect l="l" t="t" r="r" b="b"/>
              <a:pathLst>
                <a:path w="224" h="363" extrusionOk="0">
                  <a:moveTo>
                    <a:pt x="224" y="28"/>
                  </a:moveTo>
                  <a:cubicBezTo>
                    <a:pt x="168" y="0"/>
                    <a:pt x="168" y="0"/>
                    <a:pt x="84" y="56"/>
                  </a:cubicBezTo>
                  <a:cubicBezTo>
                    <a:pt x="56" y="84"/>
                    <a:pt x="1" y="168"/>
                    <a:pt x="29" y="196"/>
                  </a:cubicBezTo>
                  <a:cubicBezTo>
                    <a:pt x="84" y="363"/>
                    <a:pt x="196" y="140"/>
                    <a:pt x="224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7"/>
            <p:cNvSpPr/>
            <p:nvPr/>
          </p:nvSpPr>
          <p:spPr>
            <a:xfrm flipH="1">
              <a:off x="1870121" y="593373"/>
              <a:ext cx="26217" cy="12100"/>
            </a:xfrm>
            <a:custGeom>
              <a:avLst/>
              <a:gdLst/>
              <a:ahLst/>
              <a:cxnLst/>
              <a:rect l="l" t="t" r="r" b="b"/>
              <a:pathLst>
                <a:path w="364" h="168" extrusionOk="0">
                  <a:moveTo>
                    <a:pt x="84" y="1"/>
                  </a:moveTo>
                  <a:lnTo>
                    <a:pt x="28" y="1"/>
                  </a:lnTo>
                  <a:cubicBezTo>
                    <a:pt x="0" y="29"/>
                    <a:pt x="0" y="29"/>
                    <a:pt x="0" y="112"/>
                  </a:cubicBezTo>
                  <a:lnTo>
                    <a:pt x="168" y="168"/>
                  </a:lnTo>
                  <a:cubicBezTo>
                    <a:pt x="252" y="168"/>
                    <a:pt x="363" y="140"/>
                    <a:pt x="224" y="56"/>
                  </a:cubicBezTo>
                  <a:cubicBezTo>
                    <a:pt x="140" y="29"/>
                    <a:pt x="112" y="29"/>
                    <a:pt x="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7"/>
            <p:cNvSpPr/>
            <p:nvPr/>
          </p:nvSpPr>
          <p:spPr>
            <a:xfrm flipH="1">
              <a:off x="1622999" y="1547863"/>
              <a:ext cx="14117" cy="20167"/>
            </a:xfrm>
            <a:custGeom>
              <a:avLst/>
              <a:gdLst/>
              <a:ahLst/>
              <a:cxnLst/>
              <a:rect l="l" t="t" r="r" b="b"/>
              <a:pathLst>
                <a:path w="196" h="280" extrusionOk="0">
                  <a:moveTo>
                    <a:pt x="0" y="252"/>
                  </a:moveTo>
                  <a:cubicBezTo>
                    <a:pt x="168" y="280"/>
                    <a:pt x="196" y="56"/>
                    <a:pt x="140" y="1"/>
                  </a:cubicBezTo>
                  <a:cubicBezTo>
                    <a:pt x="56" y="1"/>
                    <a:pt x="56" y="29"/>
                    <a:pt x="28" y="112"/>
                  </a:cubicBezTo>
                  <a:cubicBezTo>
                    <a:pt x="28" y="140"/>
                    <a:pt x="0" y="140"/>
                    <a:pt x="0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7"/>
            <p:cNvSpPr/>
            <p:nvPr/>
          </p:nvSpPr>
          <p:spPr>
            <a:xfrm flipH="1">
              <a:off x="1514456" y="2795787"/>
              <a:ext cx="20167" cy="20095"/>
            </a:xfrm>
            <a:custGeom>
              <a:avLst/>
              <a:gdLst/>
              <a:ahLst/>
              <a:cxnLst/>
              <a:rect l="l" t="t" r="r" b="b"/>
              <a:pathLst>
                <a:path w="280" h="279" extrusionOk="0">
                  <a:moveTo>
                    <a:pt x="84" y="251"/>
                  </a:moveTo>
                  <a:cubicBezTo>
                    <a:pt x="223" y="279"/>
                    <a:pt x="279" y="139"/>
                    <a:pt x="251" y="0"/>
                  </a:cubicBezTo>
                  <a:cubicBezTo>
                    <a:pt x="112" y="28"/>
                    <a:pt x="0" y="167"/>
                    <a:pt x="8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7"/>
            <p:cNvSpPr/>
            <p:nvPr/>
          </p:nvSpPr>
          <p:spPr>
            <a:xfrm flipH="1">
              <a:off x="1508478" y="2986656"/>
              <a:ext cx="14117" cy="28162"/>
            </a:xfrm>
            <a:custGeom>
              <a:avLst/>
              <a:gdLst/>
              <a:ahLst/>
              <a:cxnLst/>
              <a:rect l="l" t="t" r="r" b="b"/>
              <a:pathLst>
                <a:path w="196" h="391" extrusionOk="0">
                  <a:moveTo>
                    <a:pt x="1" y="224"/>
                  </a:moveTo>
                  <a:cubicBezTo>
                    <a:pt x="1" y="391"/>
                    <a:pt x="196" y="168"/>
                    <a:pt x="196" y="28"/>
                  </a:cubicBezTo>
                  <a:cubicBezTo>
                    <a:pt x="56" y="0"/>
                    <a:pt x="1" y="84"/>
                    <a:pt x="1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7"/>
            <p:cNvSpPr/>
            <p:nvPr/>
          </p:nvSpPr>
          <p:spPr>
            <a:xfrm flipH="1">
              <a:off x="1221093" y="3740193"/>
              <a:ext cx="20167" cy="18150"/>
            </a:xfrm>
            <a:custGeom>
              <a:avLst/>
              <a:gdLst/>
              <a:ahLst/>
              <a:cxnLst/>
              <a:rect l="l" t="t" r="r" b="b"/>
              <a:pathLst>
                <a:path w="280" h="252" extrusionOk="0">
                  <a:moveTo>
                    <a:pt x="279" y="28"/>
                  </a:moveTo>
                  <a:cubicBezTo>
                    <a:pt x="252" y="1"/>
                    <a:pt x="279" y="1"/>
                    <a:pt x="224" y="1"/>
                  </a:cubicBezTo>
                  <a:cubicBezTo>
                    <a:pt x="196" y="28"/>
                    <a:pt x="1" y="168"/>
                    <a:pt x="84" y="252"/>
                  </a:cubicBezTo>
                  <a:cubicBezTo>
                    <a:pt x="140" y="252"/>
                    <a:pt x="252" y="112"/>
                    <a:pt x="279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7"/>
            <p:cNvSpPr/>
            <p:nvPr/>
          </p:nvSpPr>
          <p:spPr>
            <a:xfrm flipH="1">
              <a:off x="1506461" y="2635025"/>
              <a:ext cx="22184" cy="12100"/>
            </a:xfrm>
            <a:custGeom>
              <a:avLst/>
              <a:gdLst/>
              <a:ahLst/>
              <a:cxnLst/>
              <a:rect l="l" t="t" r="r" b="b"/>
              <a:pathLst>
                <a:path w="308" h="168" extrusionOk="0">
                  <a:moveTo>
                    <a:pt x="1" y="167"/>
                  </a:moveTo>
                  <a:cubicBezTo>
                    <a:pt x="85" y="167"/>
                    <a:pt x="308" y="112"/>
                    <a:pt x="224" y="28"/>
                  </a:cubicBezTo>
                  <a:cubicBezTo>
                    <a:pt x="196" y="0"/>
                    <a:pt x="140" y="28"/>
                    <a:pt x="57" y="84"/>
                  </a:cubicBezTo>
                  <a:cubicBezTo>
                    <a:pt x="1" y="84"/>
                    <a:pt x="1" y="84"/>
                    <a:pt x="1" y="1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7"/>
            <p:cNvSpPr/>
            <p:nvPr/>
          </p:nvSpPr>
          <p:spPr>
            <a:xfrm flipH="1">
              <a:off x="1745588" y="2050245"/>
              <a:ext cx="12100" cy="20167"/>
            </a:xfrm>
            <a:custGeom>
              <a:avLst/>
              <a:gdLst/>
              <a:ahLst/>
              <a:cxnLst/>
              <a:rect l="l" t="t" r="r" b="b"/>
              <a:pathLst>
                <a:path w="168" h="280" extrusionOk="0">
                  <a:moveTo>
                    <a:pt x="28" y="252"/>
                  </a:moveTo>
                  <a:cubicBezTo>
                    <a:pt x="112" y="279"/>
                    <a:pt x="112" y="252"/>
                    <a:pt x="140" y="168"/>
                  </a:cubicBezTo>
                  <a:cubicBezTo>
                    <a:pt x="168" y="112"/>
                    <a:pt x="168" y="56"/>
                    <a:pt x="140" y="0"/>
                  </a:cubicBezTo>
                  <a:lnTo>
                    <a:pt x="56" y="0"/>
                  </a:lnTo>
                  <a:cubicBezTo>
                    <a:pt x="28" y="56"/>
                    <a:pt x="0" y="168"/>
                    <a:pt x="28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7"/>
            <p:cNvSpPr/>
            <p:nvPr/>
          </p:nvSpPr>
          <p:spPr>
            <a:xfrm flipH="1">
              <a:off x="1960586" y="2305434"/>
              <a:ext cx="24200" cy="10156"/>
            </a:xfrm>
            <a:custGeom>
              <a:avLst/>
              <a:gdLst/>
              <a:ahLst/>
              <a:cxnLst/>
              <a:rect l="l" t="t" r="r" b="b"/>
              <a:pathLst>
                <a:path w="336" h="141" extrusionOk="0">
                  <a:moveTo>
                    <a:pt x="1" y="56"/>
                  </a:moveTo>
                  <a:lnTo>
                    <a:pt x="1" y="112"/>
                  </a:lnTo>
                  <a:cubicBezTo>
                    <a:pt x="140" y="140"/>
                    <a:pt x="112" y="140"/>
                    <a:pt x="252" y="112"/>
                  </a:cubicBezTo>
                  <a:cubicBezTo>
                    <a:pt x="252" y="84"/>
                    <a:pt x="336" y="1"/>
                    <a:pt x="57" y="1"/>
                  </a:cubicBezTo>
                  <a:cubicBezTo>
                    <a:pt x="1" y="1"/>
                    <a:pt x="1" y="1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7"/>
            <p:cNvSpPr/>
            <p:nvPr/>
          </p:nvSpPr>
          <p:spPr>
            <a:xfrm flipH="1">
              <a:off x="1602904" y="2313500"/>
              <a:ext cx="16134" cy="20167"/>
            </a:xfrm>
            <a:custGeom>
              <a:avLst/>
              <a:gdLst/>
              <a:ahLst/>
              <a:cxnLst/>
              <a:rect l="l" t="t" r="r" b="b"/>
              <a:pathLst>
                <a:path w="224" h="280" extrusionOk="0">
                  <a:moveTo>
                    <a:pt x="0" y="168"/>
                  </a:moveTo>
                  <a:cubicBezTo>
                    <a:pt x="56" y="279"/>
                    <a:pt x="224" y="140"/>
                    <a:pt x="224" y="84"/>
                  </a:cubicBezTo>
                  <a:cubicBezTo>
                    <a:pt x="196" y="0"/>
                    <a:pt x="196" y="0"/>
                    <a:pt x="84" y="28"/>
                  </a:cubicBezTo>
                  <a:cubicBezTo>
                    <a:pt x="28" y="84"/>
                    <a:pt x="0" y="112"/>
                    <a:pt x="0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 flipH="1">
              <a:off x="1568764" y="2223036"/>
              <a:ext cx="18150" cy="16134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" y="224"/>
                  </a:moveTo>
                  <a:cubicBezTo>
                    <a:pt x="112" y="224"/>
                    <a:pt x="252" y="140"/>
                    <a:pt x="252" y="29"/>
                  </a:cubicBezTo>
                  <a:cubicBezTo>
                    <a:pt x="168" y="1"/>
                    <a:pt x="140" y="1"/>
                    <a:pt x="57" y="29"/>
                  </a:cubicBezTo>
                  <a:cubicBezTo>
                    <a:pt x="29" y="112"/>
                    <a:pt x="1" y="112"/>
                    <a:pt x="1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 flipH="1">
              <a:off x="1301475" y="2811849"/>
              <a:ext cx="20167" cy="14117"/>
            </a:xfrm>
            <a:custGeom>
              <a:avLst/>
              <a:gdLst/>
              <a:ahLst/>
              <a:cxnLst/>
              <a:rect l="l" t="t" r="r" b="b"/>
              <a:pathLst>
                <a:path w="280" h="196" extrusionOk="0">
                  <a:moveTo>
                    <a:pt x="252" y="168"/>
                  </a:moveTo>
                  <a:cubicBezTo>
                    <a:pt x="280" y="56"/>
                    <a:pt x="112" y="0"/>
                    <a:pt x="56" y="28"/>
                  </a:cubicBezTo>
                  <a:cubicBezTo>
                    <a:pt x="56" y="56"/>
                    <a:pt x="1" y="140"/>
                    <a:pt x="140" y="195"/>
                  </a:cubicBezTo>
                  <a:cubicBezTo>
                    <a:pt x="224" y="195"/>
                    <a:pt x="252" y="168"/>
                    <a:pt x="252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7"/>
            <p:cNvSpPr/>
            <p:nvPr/>
          </p:nvSpPr>
          <p:spPr>
            <a:xfrm flipH="1">
              <a:off x="1542618" y="1381123"/>
              <a:ext cx="22184" cy="26145"/>
            </a:xfrm>
            <a:custGeom>
              <a:avLst/>
              <a:gdLst/>
              <a:ahLst/>
              <a:cxnLst/>
              <a:rect l="l" t="t" r="r" b="b"/>
              <a:pathLst>
                <a:path w="308" h="363" extrusionOk="0">
                  <a:moveTo>
                    <a:pt x="140" y="363"/>
                  </a:moveTo>
                  <a:cubicBezTo>
                    <a:pt x="224" y="363"/>
                    <a:pt x="252" y="335"/>
                    <a:pt x="252" y="167"/>
                  </a:cubicBezTo>
                  <a:cubicBezTo>
                    <a:pt x="308" y="0"/>
                    <a:pt x="1" y="223"/>
                    <a:pt x="140" y="3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7"/>
            <p:cNvSpPr/>
            <p:nvPr/>
          </p:nvSpPr>
          <p:spPr>
            <a:xfrm flipH="1">
              <a:off x="2149439" y="2727434"/>
              <a:ext cx="22184" cy="14117"/>
            </a:xfrm>
            <a:custGeom>
              <a:avLst/>
              <a:gdLst/>
              <a:ahLst/>
              <a:cxnLst/>
              <a:rect l="l" t="t" r="r" b="b"/>
              <a:pathLst>
                <a:path w="308" h="196" extrusionOk="0">
                  <a:moveTo>
                    <a:pt x="28" y="56"/>
                  </a:moveTo>
                  <a:cubicBezTo>
                    <a:pt x="0" y="140"/>
                    <a:pt x="196" y="196"/>
                    <a:pt x="279" y="196"/>
                  </a:cubicBezTo>
                  <a:cubicBezTo>
                    <a:pt x="307" y="112"/>
                    <a:pt x="307" y="112"/>
                    <a:pt x="223" y="56"/>
                  </a:cubicBezTo>
                  <a:cubicBezTo>
                    <a:pt x="168" y="56"/>
                    <a:pt x="84" y="0"/>
                    <a:pt x="28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7"/>
            <p:cNvSpPr/>
            <p:nvPr/>
          </p:nvSpPr>
          <p:spPr>
            <a:xfrm flipH="1">
              <a:off x="1516473" y="2864068"/>
              <a:ext cx="16134" cy="28234"/>
            </a:xfrm>
            <a:custGeom>
              <a:avLst/>
              <a:gdLst/>
              <a:ahLst/>
              <a:cxnLst/>
              <a:rect l="l" t="t" r="r" b="b"/>
              <a:pathLst>
                <a:path w="224" h="392" extrusionOk="0">
                  <a:moveTo>
                    <a:pt x="112" y="56"/>
                  </a:moveTo>
                  <a:cubicBezTo>
                    <a:pt x="84" y="56"/>
                    <a:pt x="84" y="56"/>
                    <a:pt x="84" y="140"/>
                  </a:cubicBezTo>
                  <a:cubicBezTo>
                    <a:pt x="56" y="196"/>
                    <a:pt x="0" y="391"/>
                    <a:pt x="112" y="307"/>
                  </a:cubicBezTo>
                  <a:cubicBezTo>
                    <a:pt x="195" y="252"/>
                    <a:pt x="223" y="1"/>
                    <a:pt x="112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7"/>
            <p:cNvSpPr/>
            <p:nvPr/>
          </p:nvSpPr>
          <p:spPr>
            <a:xfrm flipH="1">
              <a:off x="2507121" y="2004004"/>
              <a:ext cx="12172" cy="24200"/>
            </a:xfrm>
            <a:custGeom>
              <a:avLst/>
              <a:gdLst/>
              <a:ahLst/>
              <a:cxnLst/>
              <a:rect l="l" t="t" r="r" b="b"/>
              <a:pathLst>
                <a:path w="169" h="336" extrusionOk="0">
                  <a:moveTo>
                    <a:pt x="29" y="1"/>
                  </a:moveTo>
                  <a:cubicBezTo>
                    <a:pt x="1" y="112"/>
                    <a:pt x="84" y="336"/>
                    <a:pt x="140" y="252"/>
                  </a:cubicBezTo>
                  <a:cubicBezTo>
                    <a:pt x="168" y="224"/>
                    <a:pt x="140" y="140"/>
                    <a:pt x="140" y="112"/>
                  </a:cubicBezTo>
                  <a:cubicBezTo>
                    <a:pt x="140" y="57"/>
                    <a:pt x="140" y="1"/>
                    <a:pt x="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7"/>
            <p:cNvSpPr/>
            <p:nvPr/>
          </p:nvSpPr>
          <p:spPr>
            <a:xfrm flipH="1">
              <a:off x="1900300" y="2671182"/>
              <a:ext cx="18150" cy="12100"/>
            </a:xfrm>
            <a:custGeom>
              <a:avLst/>
              <a:gdLst/>
              <a:ahLst/>
              <a:cxnLst/>
              <a:rect l="l" t="t" r="r" b="b"/>
              <a:pathLst>
                <a:path w="252" h="168" extrusionOk="0">
                  <a:moveTo>
                    <a:pt x="1" y="140"/>
                  </a:moveTo>
                  <a:cubicBezTo>
                    <a:pt x="112" y="168"/>
                    <a:pt x="168" y="140"/>
                    <a:pt x="252" y="84"/>
                  </a:cubicBezTo>
                  <a:cubicBezTo>
                    <a:pt x="252" y="0"/>
                    <a:pt x="196" y="0"/>
                    <a:pt x="112" y="28"/>
                  </a:cubicBezTo>
                  <a:cubicBezTo>
                    <a:pt x="28" y="28"/>
                    <a:pt x="1" y="28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7"/>
            <p:cNvSpPr/>
            <p:nvPr/>
          </p:nvSpPr>
          <p:spPr>
            <a:xfrm flipH="1">
              <a:off x="1265317" y="3621638"/>
              <a:ext cx="12100" cy="28234"/>
            </a:xfrm>
            <a:custGeom>
              <a:avLst/>
              <a:gdLst/>
              <a:ahLst/>
              <a:cxnLst/>
              <a:rect l="l" t="t" r="r" b="b"/>
              <a:pathLst>
                <a:path w="168" h="392" extrusionOk="0">
                  <a:moveTo>
                    <a:pt x="0" y="391"/>
                  </a:moveTo>
                  <a:lnTo>
                    <a:pt x="56" y="391"/>
                  </a:lnTo>
                  <a:cubicBezTo>
                    <a:pt x="168" y="224"/>
                    <a:pt x="56" y="1"/>
                    <a:pt x="0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7"/>
            <p:cNvSpPr/>
            <p:nvPr/>
          </p:nvSpPr>
          <p:spPr>
            <a:xfrm flipH="1">
              <a:off x="1866160" y="2426005"/>
              <a:ext cx="20167" cy="16134"/>
            </a:xfrm>
            <a:custGeom>
              <a:avLst/>
              <a:gdLst/>
              <a:ahLst/>
              <a:cxnLst/>
              <a:rect l="l" t="t" r="r" b="b"/>
              <a:pathLst>
                <a:path w="280" h="224" extrusionOk="0">
                  <a:moveTo>
                    <a:pt x="1" y="112"/>
                  </a:moveTo>
                  <a:cubicBezTo>
                    <a:pt x="1" y="196"/>
                    <a:pt x="1" y="196"/>
                    <a:pt x="113" y="196"/>
                  </a:cubicBezTo>
                  <a:cubicBezTo>
                    <a:pt x="168" y="196"/>
                    <a:pt x="224" y="224"/>
                    <a:pt x="280" y="140"/>
                  </a:cubicBezTo>
                  <a:cubicBezTo>
                    <a:pt x="280" y="84"/>
                    <a:pt x="140" y="1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7"/>
            <p:cNvSpPr/>
            <p:nvPr/>
          </p:nvSpPr>
          <p:spPr>
            <a:xfrm flipH="1">
              <a:off x="1757616" y="2182845"/>
              <a:ext cx="10156" cy="20167"/>
            </a:xfrm>
            <a:custGeom>
              <a:avLst/>
              <a:gdLst/>
              <a:ahLst/>
              <a:cxnLst/>
              <a:rect l="l" t="t" r="r" b="b"/>
              <a:pathLst>
                <a:path w="141" h="280" extrusionOk="0">
                  <a:moveTo>
                    <a:pt x="57" y="280"/>
                  </a:moveTo>
                  <a:cubicBezTo>
                    <a:pt x="140" y="224"/>
                    <a:pt x="140" y="29"/>
                    <a:pt x="57" y="1"/>
                  </a:cubicBezTo>
                  <a:cubicBezTo>
                    <a:pt x="1" y="29"/>
                    <a:pt x="1" y="84"/>
                    <a:pt x="1" y="140"/>
                  </a:cubicBezTo>
                  <a:cubicBezTo>
                    <a:pt x="1" y="252"/>
                    <a:pt x="1" y="252"/>
                    <a:pt x="57" y="2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 flipH="1">
              <a:off x="2509138" y="2482258"/>
              <a:ext cx="20167" cy="18150"/>
            </a:xfrm>
            <a:custGeom>
              <a:avLst/>
              <a:gdLst/>
              <a:ahLst/>
              <a:cxnLst/>
              <a:rect l="l" t="t" r="r" b="b"/>
              <a:pathLst>
                <a:path w="280" h="252" extrusionOk="0">
                  <a:moveTo>
                    <a:pt x="0" y="29"/>
                  </a:moveTo>
                  <a:cubicBezTo>
                    <a:pt x="0" y="112"/>
                    <a:pt x="28" y="112"/>
                    <a:pt x="84" y="140"/>
                  </a:cubicBezTo>
                  <a:cubicBezTo>
                    <a:pt x="112" y="168"/>
                    <a:pt x="168" y="252"/>
                    <a:pt x="223" y="168"/>
                  </a:cubicBezTo>
                  <a:cubicBezTo>
                    <a:pt x="279" y="140"/>
                    <a:pt x="168" y="1"/>
                    <a:pt x="0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7"/>
            <p:cNvSpPr/>
            <p:nvPr/>
          </p:nvSpPr>
          <p:spPr>
            <a:xfrm flipH="1">
              <a:off x="1926446" y="2512437"/>
              <a:ext cx="34212" cy="20167"/>
            </a:xfrm>
            <a:custGeom>
              <a:avLst/>
              <a:gdLst/>
              <a:ahLst/>
              <a:cxnLst/>
              <a:rect l="l" t="t" r="r" b="b"/>
              <a:pathLst>
                <a:path w="475" h="280" extrusionOk="0">
                  <a:moveTo>
                    <a:pt x="363" y="279"/>
                  </a:moveTo>
                  <a:cubicBezTo>
                    <a:pt x="475" y="112"/>
                    <a:pt x="1" y="0"/>
                    <a:pt x="224" y="251"/>
                  </a:cubicBezTo>
                  <a:cubicBezTo>
                    <a:pt x="280" y="279"/>
                    <a:pt x="308" y="279"/>
                    <a:pt x="363" y="279"/>
                  </a:cubicBezTo>
                  <a:cubicBezTo>
                    <a:pt x="419" y="279"/>
                    <a:pt x="335" y="279"/>
                    <a:pt x="363" y="2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7"/>
            <p:cNvSpPr/>
            <p:nvPr/>
          </p:nvSpPr>
          <p:spPr>
            <a:xfrm flipH="1">
              <a:off x="2342397" y="2504370"/>
              <a:ext cx="20167" cy="18150"/>
            </a:xfrm>
            <a:custGeom>
              <a:avLst/>
              <a:gdLst/>
              <a:ahLst/>
              <a:cxnLst/>
              <a:rect l="l" t="t" r="r" b="b"/>
              <a:pathLst>
                <a:path w="280" h="252" extrusionOk="0">
                  <a:moveTo>
                    <a:pt x="280" y="84"/>
                  </a:moveTo>
                  <a:cubicBezTo>
                    <a:pt x="196" y="1"/>
                    <a:pt x="1" y="112"/>
                    <a:pt x="29" y="168"/>
                  </a:cubicBezTo>
                  <a:cubicBezTo>
                    <a:pt x="57" y="252"/>
                    <a:pt x="280" y="168"/>
                    <a:pt x="280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7"/>
            <p:cNvSpPr/>
            <p:nvPr/>
          </p:nvSpPr>
          <p:spPr>
            <a:xfrm flipH="1">
              <a:off x="2591536" y="1793040"/>
              <a:ext cx="10156" cy="24200"/>
            </a:xfrm>
            <a:custGeom>
              <a:avLst/>
              <a:gdLst/>
              <a:ahLst/>
              <a:cxnLst/>
              <a:rect l="l" t="t" r="r" b="b"/>
              <a:pathLst>
                <a:path w="141" h="336" extrusionOk="0">
                  <a:moveTo>
                    <a:pt x="140" y="279"/>
                  </a:moveTo>
                  <a:cubicBezTo>
                    <a:pt x="140" y="196"/>
                    <a:pt x="140" y="0"/>
                    <a:pt x="29" y="56"/>
                  </a:cubicBezTo>
                  <a:cubicBezTo>
                    <a:pt x="1" y="112"/>
                    <a:pt x="1" y="140"/>
                    <a:pt x="29" y="224"/>
                  </a:cubicBezTo>
                  <a:cubicBezTo>
                    <a:pt x="57" y="335"/>
                    <a:pt x="57" y="279"/>
                    <a:pt x="140" y="2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7"/>
            <p:cNvSpPr/>
            <p:nvPr/>
          </p:nvSpPr>
          <p:spPr>
            <a:xfrm flipH="1">
              <a:off x="2282111" y="4379209"/>
              <a:ext cx="18150" cy="16134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29" y="224"/>
                  </a:moveTo>
                  <a:cubicBezTo>
                    <a:pt x="140" y="224"/>
                    <a:pt x="112" y="224"/>
                    <a:pt x="168" y="168"/>
                  </a:cubicBezTo>
                  <a:cubicBezTo>
                    <a:pt x="196" y="84"/>
                    <a:pt x="252" y="84"/>
                    <a:pt x="196" y="28"/>
                  </a:cubicBezTo>
                  <a:cubicBezTo>
                    <a:pt x="112" y="0"/>
                    <a:pt x="1" y="112"/>
                    <a:pt x="29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7"/>
            <p:cNvSpPr/>
            <p:nvPr/>
          </p:nvSpPr>
          <p:spPr>
            <a:xfrm flipH="1">
              <a:off x="1707414" y="2014088"/>
              <a:ext cx="12100" cy="18150"/>
            </a:xfrm>
            <a:custGeom>
              <a:avLst/>
              <a:gdLst/>
              <a:ahLst/>
              <a:cxnLst/>
              <a:rect l="l" t="t" r="r" b="b"/>
              <a:pathLst>
                <a:path w="168" h="252" extrusionOk="0">
                  <a:moveTo>
                    <a:pt x="28" y="223"/>
                  </a:moveTo>
                  <a:cubicBezTo>
                    <a:pt x="84" y="251"/>
                    <a:pt x="140" y="223"/>
                    <a:pt x="140" y="140"/>
                  </a:cubicBezTo>
                  <a:cubicBezTo>
                    <a:pt x="168" y="84"/>
                    <a:pt x="168" y="56"/>
                    <a:pt x="140" y="0"/>
                  </a:cubicBezTo>
                  <a:cubicBezTo>
                    <a:pt x="56" y="0"/>
                    <a:pt x="28" y="0"/>
                    <a:pt x="28" y="84"/>
                  </a:cubicBezTo>
                  <a:cubicBezTo>
                    <a:pt x="1" y="112"/>
                    <a:pt x="1" y="140"/>
                    <a:pt x="28" y="2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7"/>
            <p:cNvSpPr/>
            <p:nvPr/>
          </p:nvSpPr>
          <p:spPr>
            <a:xfrm flipH="1">
              <a:off x="1506461" y="1397185"/>
              <a:ext cx="16134" cy="18150"/>
            </a:xfrm>
            <a:custGeom>
              <a:avLst/>
              <a:gdLst/>
              <a:ahLst/>
              <a:cxnLst/>
              <a:rect l="l" t="t" r="r" b="b"/>
              <a:pathLst>
                <a:path w="224" h="252" extrusionOk="0">
                  <a:moveTo>
                    <a:pt x="1" y="168"/>
                  </a:moveTo>
                  <a:cubicBezTo>
                    <a:pt x="1" y="196"/>
                    <a:pt x="1" y="196"/>
                    <a:pt x="56" y="251"/>
                  </a:cubicBezTo>
                  <a:cubicBezTo>
                    <a:pt x="112" y="251"/>
                    <a:pt x="140" y="196"/>
                    <a:pt x="196" y="140"/>
                  </a:cubicBezTo>
                  <a:cubicBezTo>
                    <a:pt x="224" y="28"/>
                    <a:pt x="224" y="28"/>
                    <a:pt x="112" y="0"/>
                  </a:cubicBezTo>
                  <a:cubicBezTo>
                    <a:pt x="84" y="28"/>
                    <a:pt x="1" y="140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7"/>
            <p:cNvSpPr/>
            <p:nvPr/>
          </p:nvSpPr>
          <p:spPr>
            <a:xfrm flipH="1">
              <a:off x="2079141" y="2188895"/>
              <a:ext cx="20167" cy="10083"/>
            </a:xfrm>
            <a:custGeom>
              <a:avLst/>
              <a:gdLst/>
              <a:ahLst/>
              <a:cxnLst/>
              <a:rect l="l" t="t" r="r" b="b"/>
              <a:pathLst>
                <a:path w="280" h="140" extrusionOk="0">
                  <a:moveTo>
                    <a:pt x="1" y="56"/>
                  </a:moveTo>
                  <a:cubicBezTo>
                    <a:pt x="1" y="140"/>
                    <a:pt x="29" y="140"/>
                    <a:pt x="140" y="140"/>
                  </a:cubicBezTo>
                  <a:cubicBezTo>
                    <a:pt x="252" y="140"/>
                    <a:pt x="280" y="140"/>
                    <a:pt x="280" y="28"/>
                  </a:cubicBezTo>
                  <a:cubicBezTo>
                    <a:pt x="252" y="0"/>
                    <a:pt x="196" y="0"/>
                    <a:pt x="140" y="0"/>
                  </a:cubicBezTo>
                  <a:cubicBezTo>
                    <a:pt x="29" y="28"/>
                    <a:pt x="29" y="28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7"/>
            <p:cNvSpPr/>
            <p:nvPr/>
          </p:nvSpPr>
          <p:spPr>
            <a:xfrm flipH="1">
              <a:off x="1253217" y="3880860"/>
              <a:ext cx="20167" cy="16134"/>
            </a:xfrm>
            <a:custGeom>
              <a:avLst/>
              <a:gdLst/>
              <a:ahLst/>
              <a:cxnLst/>
              <a:rect l="l" t="t" r="r" b="b"/>
              <a:pathLst>
                <a:path w="280" h="224" extrusionOk="0">
                  <a:moveTo>
                    <a:pt x="28" y="140"/>
                  </a:moveTo>
                  <a:cubicBezTo>
                    <a:pt x="112" y="224"/>
                    <a:pt x="279" y="112"/>
                    <a:pt x="279" y="1"/>
                  </a:cubicBezTo>
                  <a:cubicBezTo>
                    <a:pt x="140" y="1"/>
                    <a:pt x="0" y="56"/>
                    <a:pt x="28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7"/>
            <p:cNvSpPr/>
            <p:nvPr/>
          </p:nvSpPr>
          <p:spPr>
            <a:xfrm flipH="1">
              <a:off x="1498394" y="1535835"/>
              <a:ext cx="24200" cy="20167"/>
            </a:xfrm>
            <a:custGeom>
              <a:avLst/>
              <a:gdLst/>
              <a:ahLst/>
              <a:cxnLst/>
              <a:rect l="l" t="t" r="r" b="b"/>
              <a:pathLst>
                <a:path w="336" h="280" extrusionOk="0">
                  <a:moveTo>
                    <a:pt x="84" y="28"/>
                  </a:moveTo>
                  <a:cubicBezTo>
                    <a:pt x="1" y="84"/>
                    <a:pt x="224" y="279"/>
                    <a:pt x="280" y="196"/>
                  </a:cubicBezTo>
                  <a:cubicBezTo>
                    <a:pt x="335" y="168"/>
                    <a:pt x="252" y="84"/>
                    <a:pt x="224" y="56"/>
                  </a:cubicBezTo>
                  <a:cubicBezTo>
                    <a:pt x="196" y="28"/>
                    <a:pt x="112" y="0"/>
                    <a:pt x="84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7"/>
            <p:cNvSpPr/>
            <p:nvPr/>
          </p:nvSpPr>
          <p:spPr>
            <a:xfrm flipH="1">
              <a:off x="1241189" y="1439392"/>
              <a:ext cx="22184" cy="16134"/>
            </a:xfrm>
            <a:custGeom>
              <a:avLst/>
              <a:gdLst/>
              <a:ahLst/>
              <a:cxnLst/>
              <a:rect l="l" t="t" r="r" b="b"/>
              <a:pathLst>
                <a:path w="308" h="224" extrusionOk="0">
                  <a:moveTo>
                    <a:pt x="29" y="223"/>
                  </a:moveTo>
                  <a:cubicBezTo>
                    <a:pt x="112" y="223"/>
                    <a:pt x="308" y="112"/>
                    <a:pt x="224" y="28"/>
                  </a:cubicBezTo>
                  <a:cubicBezTo>
                    <a:pt x="168" y="0"/>
                    <a:pt x="112" y="84"/>
                    <a:pt x="84" y="84"/>
                  </a:cubicBezTo>
                  <a:cubicBezTo>
                    <a:pt x="29" y="140"/>
                    <a:pt x="1" y="140"/>
                    <a:pt x="29" y="2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7"/>
            <p:cNvSpPr/>
            <p:nvPr/>
          </p:nvSpPr>
          <p:spPr>
            <a:xfrm flipH="1">
              <a:off x="2312218" y="2647053"/>
              <a:ext cx="18150" cy="24200"/>
            </a:xfrm>
            <a:custGeom>
              <a:avLst/>
              <a:gdLst/>
              <a:ahLst/>
              <a:cxnLst/>
              <a:rect l="l" t="t" r="r" b="b"/>
              <a:pathLst>
                <a:path w="252" h="336" extrusionOk="0">
                  <a:moveTo>
                    <a:pt x="196" y="279"/>
                  </a:moveTo>
                  <a:cubicBezTo>
                    <a:pt x="251" y="196"/>
                    <a:pt x="112" y="0"/>
                    <a:pt x="28" y="84"/>
                  </a:cubicBezTo>
                  <a:cubicBezTo>
                    <a:pt x="0" y="112"/>
                    <a:pt x="28" y="196"/>
                    <a:pt x="56" y="224"/>
                  </a:cubicBezTo>
                  <a:cubicBezTo>
                    <a:pt x="140" y="279"/>
                    <a:pt x="140" y="335"/>
                    <a:pt x="196" y="2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7"/>
            <p:cNvSpPr/>
            <p:nvPr/>
          </p:nvSpPr>
          <p:spPr>
            <a:xfrm flipH="1">
              <a:off x="1418013" y="3213755"/>
              <a:ext cx="12172" cy="16134"/>
            </a:xfrm>
            <a:custGeom>
              <a:avLst/>
              <a:gdLst/>
              <a:ahLst/>
              <a:cxnLst/>
              <a:rect l="l" t="t" r="r" b="b"/>
              <a:pathLst>
                <a:path w="169" h="224" extrusionOk="0">
                  <a:moveTo>
                    <a:pt x="29" y="223"/>
                  </a:moveTo>
                  <a:cubicBezTo>
                    <a:pt x="85" y="223"/>
                    <a:pt x="113" y="223"/>
                    <a:pt x="113" y="167"/>
                  </a:cubicBezTo>
                  <a:cubicBezTo>
                    <a:pt x="168" y="84"/>
                    <a:pt x="168" y="56"/>
                    <a:pt x="168" y="0"/>
                  </a:cubicBezTo>
                  <a:cubicBezTo>
                    <a:pt x="85" y="0"/>
                    <a:pt x="57" y="0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7"/>
            <p:cNvSpPr/>
            <p:nvPr/>
          </p:nvSpPr>
          <p:spPr>
            <a:xfrm flipH="1">
              <a:off x="2324318" y="3742210"/>
              <a:ext cx="14117" cy="16134"/>
            </a:xfrm>
            <a:custGeom>
              <a:avLst/>
              <a:gdLst/>
              <a:ahLst/>
              <a:cxnLst/>
              <a:rect l="l" t="t" r="r" b="b"/>
              <a:pathLst>
                <a:path w="196" h="224" extrusionOk="0">
                  <a:moveTo>
                    <a:pt x="1" y="224"/>
                  </a:moveTo>
                  <a:cubicBezTo>
                    <a:pt x="140" y="224"/>
                    <a:pt x="196" y="112"/>
                    <a:pt x="196" y="0"/>
                  </a:cubicBezTo>
                  <a:cubicBezTo>
                    <a:pt x="112" y="0"/>
                    <a:pt x="112" y="56"/>
                    <a:pt x="56" y="84"/>
                  </a:cubicBezTo>
                  <a:cubicBezTo>
                    <a:pt x="1" y="112"/>
                    <a:pt x="1" y="112"/>
                    <a:pt x="1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3081935" y="175890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252" h="252" extrusionOk="0">
                  <a:moveTo>
                    <a:pt x="224" y="195"/>
                  </a:moveTo>
                  <a:cubicBezTo>
                    <a:pt x="252" y="140"/>
                    <a:pt x="196" y="0"/>
                    <a:pt x="57" y="0"/>
                  </a:cubicBezTo>
                  <a:cubicBezTo>
                    <a:pt x="1" y="112"/>
                    <a:pt x="140" y="251"/>
                    <a:pt x="224" y="1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7"/>
            <p:cNvSpPr/>
            <p:nvPr/>
          </p:nvSpPr>
          <p:spPr>
            <a:xfrm flipH="1">
              <a:off x="1906351" y="2693294"/>
              <a:ext cx="22112" cy="12100"/>
            </a:xfrm>
            <a:custGeom>
              <a:avLst/>
              <a:gdLst/>
              <a:ahLst/>
              <a:cxnLst/>
              <a:rect l="l" t="t" r="r" b="b"/>
              <a:pathLst>
                <a:path w="307" h="168" extrusionOk="0">
                  <a:moveTo>
                    <a:pt x="307" y="0"/>
                  </a:moveTo>
                  <a:cubicBezTo>
                    <a:pt x="195" y="0"/>
                    <a:pt x="0" y="56"/>
                    <a:pt x="112" y="140"/>
                  </a:cubicBezTo>
                  <a:cubicBezTo>
                    <a:pt x="140" y="168"/>
                    <a:pt x="195" y="140"/>
                    <a:pt x="251" y="112"/>
                  </a:cubicBezTo>
                  <a:cubicBezTo>
                    <a:pt x="279" y="112"/>
                    <a:pt x="307" y="112"/>
                    <a:pt x="3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7"/>
            <p:cNvSpPr/>
            <p:nvPr/>
          </p:nvSpPr>
          <p:spPr>
            <a:xfrm flipH="1">
              <a:off x="1397918" y="3474921"/>
              <a:ext cx="18150" cy="20167"/>
            </a:xfrm>
            <a:custGeom>
              <a:avLst/>
              <a:gdLst/>
              <a:ahLst/>
              <a:cxnLst/>
              <a:rect l="l" t="t" r="r" b="b"/>
              <a:pathLst>
                <a:path w="252" h="280" extrusionOk="0">
                  <a:moveTo>
                    <a:pt x="0" y="224"/>
                  </a:moveTo>
                  <a:cubicBezTo>
                    <a:pt x="140" y="280"/>
                    <a:pt x="251" y="112"/>
                    <a:pt x="196" y="57"/>
                  </a:cubicBezTo>
                  <a:cubicBezTo>
                    <a:pt x="168" y="1"/>
                    <a:pt x="112" y="57"/>
                    <a:pt x="56" y="85"/>
                  </a:cubicBezTo>
                  <a:cubicBezTo>
                    <a:pt x="28" y="140"/>
                    <a:pt x="0" y="140"/>
                    <a:pt x="0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7"/>
            <p:cNvSpPr/>
            <p:nvPr/>
          </p:nvSpPr>
          <p:spPr>
            <a:xfrm flipH="1">
              <a:off x="1598871" y="1174120"/>
              <a:ext cx="18150" cy="16134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0" y="56"/>
                  </a:moveTo>
                  <a:cubicBezTo>
                    <a:pt x="0" y="168"/>
                    <a:pt x="251" y="224"/>
                    <a:pt x="251" y="112"/>
                  </a:cubicBezTo>
                  <a:lnTo>
                    <a:pt x="251" y="84"/>
                  </a:lnTo>
                  <a:cubicBezTo>
                    <a:pt x="168" y="28"/>
                    <a:pt x="0" y="0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7"/>
            <p:cNvSpPr/>
            <p:nvPr/>
          </p:nvSpPr>
          <p:spPr>
            <a:xfrm flipH="1">
              <a:off x="2306168" y="3989404"/>
              <a:ext cx="18222" cy="20167"/>
            </a:xfrm>
            <a:custGeom>
              <a:avLst/>
              <a:gdLst/>
              <a:ahLst/>
              <a:cxnLst/>
              <a:rect l="l" t="t" r="r" b="b"/>
              <a:pathLst>
                <a:path w="253" h="280" extrusionOk="0">
                  <a:moveTo>
                    <a:pt x="57" y="251"/>
                  </a:moveTo>
                  <a:cubicBezTo>
                    <a:pt x="168" y="279"/>
                    <a:pt x="252" y="112"/>
                    <a:pt x="224" y="28"/>
                  </a:cubicBezTo>
                  <a:cubicBezTo>
                    <a:pt x="196" y="0"/>
                    <a:pt x="113" y="56"/>
                    <a:pt x="113" y="84"/>
                  </a:cubicBezTo>
                  <a:cubicBezTo>
                    <a:pt x="113" y="140"/>
                    <a:pt x="85" y="140"/>
                    <a:pt x="85" y="167"/>
                  </a:cubicBezTo>
                  <a:cubicBezTo>
                    <a:pt x="57" y="167"/>
                    <a:pt x="1" y="167"/>
                    <a:pt x="57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7"/>
            <p:cNvSpPr/>
            <p:nvPr/>
          </p:nvSpPr>
          <p:spPr>
            <a:xfrm flipH="1">
              <a:off x="1538585" y="1951785"/>
              <a:ext cx="18150" cy="20167"/>
            </a:xfrm>
            <a:custGeom>
              <a:avLst/>
              <a:gdLst/>
              <a:ahLst/>
              <a:cxnLst/>
              <a:rect l="l" t="t" r="r" b="b"/>
              <a:pathLst>
                <a:path w="252" h="280" extrusionOk="0">
                  <a:moveTo>
                    <a:pt x="0" y="224"/>
                  </a:moveTo>
                  <a:cubicBezTo>
                    <a:pt x="140" y="279"/>
                    <a:pt x="251" y="140"/>
                    <a:pt x="196" y="84"/>
                  </a:cubicBezTo>
                  <a:cubicBezTo>
                    <a:pt x="168" y="0"/>
                    <a:pt x="112" y="84"/>
                    <a:pt x="56" y="84"/>
                  </a:cubicBezTo>
                  <a:cubicBezTo>
                    <a:pt x="0" y="140"/>
                    <a:pt x="0" y="112"/>
                    <a:pt x="0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7"/>
            <p:cNvSpPr/>
            <p:nvPr/>
          </p:nvSpPr>
          <p:spPr>
            <a:xfrm flipH="1">
              <a:off x="1586842" y="784315"/>
              <a:ext cx="20167" cy="22112"/>
            </a:xfrm>
            <a:custGeom>
              <a:avLst/>
              <a:gdLst/>
              <a:ahLst/>
              <a:cxnLst/>
              <a:rect l="l" t="t" r="r" b="b"/>
              <a:pathLst>
                <a:path w="280" h="307" extrusionOk="0">
                  <a:moveTo>
                    <a:pt x="29" y="56"/>
                  </a:moveTo>
                  <a:cubicBezTo>
                    <a:pt x="29" y="84"/>
                    <a:pt x="1" y="56"/>
                    <a:pt x="1" y="140"/>
                  </a:cubicBezTo>
                  <a:cubicBezTo>
                    <a:pt x="29" y="167"/>
                    <a:pt x="140" y="307"/>
                    <a:pt x="196" y="251"/>
                  </a:cubicBezTo>
                  <a:cubicBezTo>
                    <a:pt x="280" y="167"/>
                    <a:pt x="57" y="0"/>
                    <a:pt x="29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7"/>
            <p:cNvSpPr/>
            <p:nvPr/>
          </p:nvSpPr>
          <p:spPr>
            <a:xfrm flipH="1">
              <a:off x="1908295" y="2249181"/>
              <a:ext cx="22184" cy="12100"/>
            </a:xfrm>
            <a:custGeom>
              <a:avLst/>
              <a:gdLst/>
              <a:ahLst/>
              <a:cxnLst/>
              <a:rect l="l" t="t" r="r" b="b"/>
              <a:pathLst>
                <a:path w="308" h="168" extrusionOk="0">
                  <a:moveTo>
                    <a:pt x="56" y="28"/>
                  </a:moveTo>
                  <a:cubicBezTo>
                    <a:pt x="0" y="168"/>
                    <a:pt x="195" y="140"/>
                    <a:pt x="307" y="84"/>
                  </a:cubicBezTo>
                  <a:lnTo>
                    <a:pt x="307" y="28"/>
                  </a:lnTo>
                  <a:cubicBezTo>
                    <a:pt x="223" y="0"/>
                    <a:pt x="140" y="0"/>
                    <a:pt x="56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7"/>
            <p:cNvSpPr/>
            <p:nvPr/>
          </p:nvSpPr>
          <p:spPr>
            <a:xfrm flipH="1">
              <a:off x="2266049" y="2703306"/>
              <a:ext cx="14117" cy="14117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" y="29"/>
                  </a:moveTo>
                  <a:cubicBezTo>
                    <a:pt x="1" y="140"/>
                    <a:pt x="56" y="196"/>
                    <a:pt x="196" y="196"/>
                  </a:cubicBezTo>
                  <a:cubicBezTo>
                    <a:pt x="196" y="140"/>
                    <a:pt x="196" y="112"/>
                    <a:pt x="140" y="56"/>
                  </a:cubicBezTo>
                  <a:cubicBezTo>
                    <a:pt x="84" y="56"/>
                    <a:pt x="56" y="1"/>
                    <a:pt x="1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7"/>
            <p:cNvSpPr/>
            <p:nvPr/>
          </p:nvSpPr>
          <p:spPr>
            <a:xfrm flipH="1">
              <a:off x="2087136" y="2681194"/>
              <a:ext cx="18222" cy="12172"/>
            </a:xfrm>
            <a:custGeom>
              <a:avLst/>
              <a:gdLst/>
              <a:ahLst/>
              <a:cxnLst/>
              <a:rect l="l" t="t" r="r" b="b"/>
              <a:pathLst>
                <a:path w="253" h="169" extrusionOk="0">
                  <a:moveTo>
                    <a:pt x="1" y="84"/>
                  </a:moveTo>
                  <a:cubicBezTo>
                    <a:pt x="85" y="168"/>
                    <a:pt x="196" y="140"/>
                    <a:pt x="252" y="140"/>
                  </a:cubicBezTo>
                  <a:lnTo>
                    <a:pt x="252" y="29"/>
                  </a:lnTo>
                  <a:lnTo>
                    <a:pt x="140" y="29"/>
                  </a:lnTo>
                  <a:cubicBezTo>
                    <a:pt x="57" y="1"/>
                    <a:pt x="1" y="29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7"/>
            <p:cNvSpPr/>
            <p:nvPr/>
          </p:nvSpPr>
          <p:spPr>
            <a:xfrm flipH="1">
              <a:off x="1492344" y="3466926"/>
              <a:ext cx="20167" cy="18150"/>
            </a:xfrm>
            <a:custGeom>
              <a:avLst/>
              <a:gdLst/>
              <a:ahLst/>
              <a:cxnLst/>
              <a:rect l="l" t="t" r="r" b="b"/>
              <a:pathLst>
                <a:path w="280" h="252" extrusionOk="0">
                  <a:moveTo>
                    <a:pt x="279" y="56"/>
                  </a:moveTo>
                  <a:lnTo>
                    <a:pt x="251" y="0"/>
                  </a:lnTo>
                  <a:cubicBezTo>
                    <a:pt x="0" y="28"/>
                    <a:pt x="0" y="251"/>
                    <a:pt x="223" y="140"/>
                  </a:cubicBezTo>
                  <a:cubicBezTo>
                    <a:pt x="251" y="140"/>
                    <a:pt x="251" y="140"/>
                    <a:pt x="279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7"/>
            <p:cNvSpPr/>
            <p:nvPr/>
          </p:nvSpPr>
          <p:spPr>
            <a:xfrm flipH="1">
              <a:off x="1257251" y="3758272"/>
              <a:ext cx="24200" cy="20167"/>
            </a:xfrm>
            <a:custGeom>
              <a:avLst/>
              <a:gdLst/>
              <a:ahLst/>
              <a:cxnLst/>
              <a:rect l="l" t="t" r="r" b="b"/>
              <a:pathLst>
                <a:path w="336" h="280" extrusionOk="0">
                  <a:moveTo>
                    <a:pt x="1" y="252"/>
                  </a:moveTo>
                  <a:cubicBezTo>
                    <a:pt x="28" y="280"/>
                    <a:pt x="1" y="280"/>
                    <a:pt x="84" y="280"/>
                  </a:cubicBezTo>
                  <a:cubicBezTo>
                    <a:pt x="252" y="280"/>
                    <a:pt x="335" y="1"/>
                    <a:pt x="112" y="140"/>
                  </a:cubicBezTo>
                  <a:cubicBezTo>
                    <a:pt x="1" y="168"/>
                    <a:pt x="1" y="140"/>
                    <a:pt x="1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7"/>
            <p:cNvSpPr/>
            <p:nvPr/>
          </p:nvSpPr>
          <p:spPr>
            <a:xfrm flipH="1">
              <a:off x="1835981" y="2283322"/>
              <a:ext cx="18150" cy="12172"/>
            </a:xfrm>
            <a:custGeom>
              <a:avLst/>
              <a:gdLst/>
              <a:ahLst/>
              <a:cxnLst/>
              <a:rect l="l" t="t" r="r" b="b"/>
              <a:pathLst>
                <a:path w="252" h="169" extrusionOk="0">
                  <a:moveTo>
                    <a:pt x="0" y="29"/>
                  </a:moveTo>
                  <a:cubicBezTo>
                    <a:pt x="0" y="140"/>
                    <a:pt x="56" y="168"/>
                    <a:pt x="140" y="140"/>
                  </a:cubicBezTo>
                  <a:lnTo>
                    <a:pt x="251" y="140"/>
                  </a:lnTo>
                  <a:lnTo>
                    <a:pt x="251" y="84"/>
                  </a:lnTo>
                  <a:cubicBezTo>
                    <a:pt x="196" y="29"/>
                    <a:pt x="56" y="1"/>
                    <a:pt x="0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7"/>
            <p:cNvSpPr/>
            <p:nvPr/>
          </p:nvSpPr>
          <p:spPr>
            <a:xfrm flipH="1">
              <a:off x="1397918" y="2651087"/>
              <a:ext cx="18150" cy="12100"/>
            </a:xfrm>
            <a:custGeom>
              <a:avLst/>
              <a:gdLst/>
              <a:ahLst/>
              <a:cxnLst/>
              <a:rect l="l" t="t" r="r" b="b"/>
              <a:pathLst>
                <a:path w="252" h="168" extrusionOk="0">
                  <a:moveTo>
                    <a:pt x="0" y="28"/>
                  </a:moveTo>
                  <a:lnTo>
                    <a:pt x="0" y="140"/>
                  </a:lnTo>
                  <a:cubicBezTo>
                    <a:pt x="112" y="140"/>
                    <a:pt x="140" y="168"/>
                    <a:pt x="251" y="140"/>
                  </a:cubicBezTo>
                  <a:lnTo>
                    <a:pt x="251" y="56"/>
                  </a:lnTo>
                  <a:cubicBezTo>
                    <a:pt x="168" y="28"/>
                    <a:pt x="56" y="0"/>
                    <a:pt x="0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7"/>
            <p:cNvSpPr/>
            <p:nvPr/>
          </p:nvSpPr>
          <p:spPr>
            <a:xfrm flipH="1">
              <a:off x="1526556" y="1971881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252" h="252" extrusionOk="0">
                  <a:moveTo>
                    <a:pt x="1" y="140"/>
                  </a:moveTo>
                  <a:cubicBezTo>
                    <a:pt x="84" y="251"/>
                    <a:pt x="252" y="140"/>
                    <a:pt x="196" y="0"/>
                  </a:cubicBezTo>
                  <a:cubicBezTo>
                    <a:pt x="140" y="0"/>
                    <a:pt x="140" y="0"/>
                    <a:pt x="57" y="28"/>
                  </a:cubicBezTo>
                  <a:cubicBezTo>
                    <a:pt x="29" y="112"/>
                    <a:pt x="1" y="84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7"/>
            <p:cNvSpPr/>
            <p:nvPr/>
          </p:nvSpPr>
          <p:spPr>
            <a:xfrm flipH="1">
              <a:off x="2280095" y="2992706"/>
              <a:ext cx="26145" cy="10083"/>
            </a:xfrm>
            <a:custGeom>
              <a:avLst/>
              <a:gdLst/>
              <a:ahLst/>
              <a:cxnLst/>
              <a:rect l="l" t="t" r="r" b="b"/>
              <a:pathLst>
                <a:path w="363" h="140" extrusionOk="0">
                  <a:moveTo>
                    <a:pt x="279" y="0"/>
                  </a:moveTo>
                  <a:cubicBezTo>
                    <a:pt x="140" y="0"/>
                    <a:pt x="0" y="84"/>
                    <a:pt x="140" y="140"/>
                  </a:cubicBezTo>
                  <a:cubicBezTo>
                    <a:pt x="167" y="140"/>
                    <a:pt x="279" y="84"/>
                    <a:pt x="279" y="84"/>
                  </a:cubicBezTo>
                  <a:cubicBezTo>
                    <a:pt x="363" y="56"/>
                    <a:pt x="335" y="0"/>
                    <a:pt x="2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7"/>
            <p:cNvSpPr/>
            <p:nvPr/>
          </p:nvSpPr>
          <p:spPr>
            <a:xfrm flipH="1">
              <a:off x="1486366" y="2645037"/>
              <a:ext cx="26145" cy="18150"/>
            </a:xfrm>
            <a:custGeom>
              <a:avLst/>
              <a:gdLst/>
              <a:ahLst/>
              <a:cxnLst/>
              <a:rect l="l" t="t" r="r" b="b"/>
              <a:pathLst>
                <a:path w="363" h="252" extrusionOk="0">
                  <a:moveTo>
                    <a:pt x="0" y="140"/>
                  </a:moveTo>
                  <a:cubicBezTo>
                    <a:pt x="140" y="252"/>
                    <a:pt x="363" y="28"/>
                    <a:pt x="195" y="28"/>
                  </a:cubicBezTo>
                  <a:cubicBezTo>
                    <a:pt x="84" y="1"/>
                    <a:pt x="0" y="28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7"/>
            <p:cNvSpPr/>
            <p:nvPr/>
          </p:nvSpPr>
          <p:spPr>
            <a:xfrm flipH="1">
              <a:off x="2525200" y="2162750"/>
              <a:ext cx="14189" cy="26217"/>
            </a:xfrm>
            <a:custGeom>
              <a:avLst/>
              <a:gdLst/>
              <a:ahLst/>
              <a:cxnLst/>
              <a:rect l="l" t="t" r="r" b="b"/>
              <a:pathLst>
                <a:path w="197" h="364" extrusionOk="0">
                  <a:moveTo>
                    <a:pt x="1" y="168"/>
                  </a:moveTo>
                  <a:cubicBezTo>
                    <a:pt x="1" y="280"/>
                    <a:pt x="1" y="363"/>
                    <a:pt x="112" y="363"/>
                  </a:cubicBezTo>
                  <a:cubicBezTo>
                    <a:pt x="196" y="168"/>
                    <a:pt x="1" y="1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7"/>
            <p:cNvSpPr/>
            <p:nvPr/>
          </p:nvSpPr>
          <p:spPr>
            <a:xfrm flipH="1">
              <a:off x="1586842" y="1622194"/>
              <a:ext cx="16134" cy="18222"/>
            </a:xfrm>
            <a:custGeom>
              <a:avLst/>
              <a:gdLst/>
              <a:ahLst/>
              <a:cxnLst/>
              <a:rect l="l" t="t" r="r" b="b"/>
              <a:pathLst>
                <a:path w="224" h="253" extrusionOk="0">
                  <a:moveTo>
                    <a:pt x="56" y="224"/>
                  </a:moveTo>
                  <a:cubicBezTo>
                    <a:pt x="224" y="252"/>
                    <a:pt x="140" y="1"/>
                    <a:pt x="140" y="1"/>
                  </a:cubicBezTo>
                  <a:cubicBezTo>
                    <a:pt x="84" y="1"/>
                    <a:pt x="84" y="1"/>
                    <a:pt x="56" y="85"/>
                  </a:cubicBezTo>
                  <a:cubicBezTo>
                    <a:pt x="1" y="140"/>
                    <a:pt x="1" y="140"/>
                    <a:pt x="56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7"/>
            <p:cNvSpPr/>
            <p:nvPr/>
          </p:nvSpPr>
          <p:spPr>
            <a:xfrm flipH="1">
              <a:off x="2477014" y="2054279"/>
              <a:ext cx="16134" cy="20167"/>
            </a:xfrm>
            <a:custGeom>
              <a:avLst/>
              <a:gdLst/>
              <a:ahLst/>
              <a:cxnLst/>
              <a:rect l="l" t="t" r="r" b="b"/>
              <a:pathLst>
                <a:path w="224" h="280" extrusionOk="0">
                  <a:moveTo>
                    <a:pt x="84" y="0"/>
                  </a:moveTo>
                  <a:cubicBezTo>
                    <a:pt x="0" y="56"/>
                    <a:pt x="28" y="251"/>
                    <a:pt x="112" y="251"/>
                  </a:cubicBezTo>
                  <a:cubicBezTo>
                    <a:pt x="224" y="279"/>
                    <a:pt x="168" y="84"/>
                    <a:pt x="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7"/>
            <p:cNvSpPr/>
            <p:nvPr/>
          </p:nvSpPr>
          <p:spPr>
            <a:xfrm flipH="1">
              <a:off x="2227803" y="3338288"/>
              <a:ext cx="18222" cy="16134"/>
            </a:xfrm>
            <a:custGeom>
              <a:avLst/>
              <a:gdLst/>
              <a:ahLst/>
              <a:cxnLst/>
              <a:rect l="l" t="t" r="r" b="b"/>
              <a:pathLst>
                <a:path w="253" h="224" extrusionOk="0">
                  <a:moveTo>
                    <a:pt x="196" y="224"/>
                  </a:moveTo>
                  <a:cubicBezTo>
                    <a:pt x="224" y="168"/>
                    <a:pt x="224" y="168"/>
                    <a:pt x="252" y="168"/>
                  </a:cubicBezTo>
                  <a:cubicBezTo>
                    <a:pt x="224" y="84"/>
                    <a:pt x="140" y="1"/>
                    <a:pt x="57" y="29"/>
                  </a:cubicBezTo>
                  <a:cubicBezTo>
                    <a:pt x="1" y="112"/>
                    <a:pt x="113" y="168"/>
                    <a:pt x="196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7"/>
            <p:cNvSpPr/>
            <p:nvPr/>
          </p:nvSpPr>
          <p:spPr>
            <a:xfrm flipH="1">
              <a:off x="1132645" y="1489594"/>
              <a:ext cx="20167" cy="18150"/>
            </a:xfrm>
            <a:custGeom>
              <a:avLst/>
              <a:gdLst/>
              <a:ahLst/>
              <a:cxnLst/>
              <a:rect l="l" t="t" r="r" b="b"/>
              <a:pathLst>
                <a:path w="280" h="252" extrusionOk="0">
                  <a:moveTo>
                    <a:pt x="0" y="224"/>
                  </a:moveTo>
                  <a:cubicBezTo>
                    <a:pt x="84" y="252"/>
                    <a:pt x="84" y="252"/>
                    <a:pt x="140" y="224"/>
                  </a:cubicBezTo>
                  <a:cubicBezTo>
                    <a:pt x="167" y="168"/>
                    <a:pt x="279" y="168"/>
                    <a:pt x="251" y="112"/>
                  </a:cubicBezTo>
                  <a:cubicBezTo>
                    <a:pt x="167" y="1"/>
                    <a:pt x="0" y="112"/>
                    <a:pt x="0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7"/>
            <p:cNvSpPr/>
            <p:nvPr/>
          </p:nvSpPr>
          <p:spPr>
            <a:xfrm flipH="1">
              <a:off x="2507121" y="3478955"/>
              <a:ext cx="20167" cy="12172"/>
            </a:xfrm>
            <a:custGeom>
              <a:avLst/>
              <a:gdLst/>
              <a:ahLst/>
              <a:cxnLst/>
              <a:rect l="l" t="t" r="r" b="b"/>
              <a:pathLst>
                <a:path w="280" h="169" extrusionOk="0">
                  <a:moveTo>
                    <a:pt x="28" y="140"/>
                  </a:moveTo>
                  <a:cubicBezTo>
                    <a:pt x="28" y="140"/>
                    <a:pt x="0" y="168"/>
                    <a:pt x="112" y="140"/>
                  </a:cubicBezTo>
                  <a:cubicBezTo>
                    <a:pt x="195" y="140"/>
                    <a:pt x="279" y="84"/>
                    <a:pt x="223" y="1"/>
                  </a:cubicBezTo>
                  <a:cubicBezTo>
                    <a:pt x="112" y="1"/>
                    <a:pt x="0" y="29"/>
                    <a:pt x="28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7"/>
            <p:cNvSpPr/>
            <p:nvPr/>
          </p:nvSpPr>
          <p:spPr>
            <a:xfrm flipH="1">
              <a:off x="1741555" y="1326815"/>
              <a:ext cx="16134" cy="12172"/>
            </a:xfrm>
            <a:custGeom>
              <a:avLst/>
              <a:gdLst/>
              <a:ahLst/>
              <a:cxnLst/>
              <a:rect l="l" t="t" r="r" b="b"/>
              <a:pathLst>
                <a:path w="224" h="169" extrusionOk="0">
                  <a:moveTo>
                    <a:pt x="0" y="112"/>
                  </a:moveTo>
                  <a:cubicBezTo>
                    <a:pt x="28" y="168"/>
                    <a:pt x="140" y="168"/>
                    <a:pt x="196" y="140"/>
                  </a:cubicBezTo>
                  <a:cubicBezTo>
                    <a:pt x="224" y="57"/>
                    <a:pt x="196" y="29"/>
                    <a:pt x="140" y="29"/>
                  </a:cubicBezTo>
                  <a:cubicBezTo>
                    <a:pt x="28" y="1"/>
                    <a:pt x="0" y="29"/>
                    <a:pt x="0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7"/>
            <p:cNvSpPr/>
            <p:nvPr/>
          </p:nvSpPr>
          <p:spPr>
            <a:xfrm flipH="1">
              <a:off x="1464254" y="2373786"/>
              <a:ext cx="22184" cy="16134"/>
            </a:xfrm>
            <a:custGeom>
              <a:avLst/>
              <a:gdLst/>
              <a:ahLst/>
              <a:cxnLst/>
              <a:rect l="l" t="t" r="r" b="b"/>
              <a:pathLst>
                <a:path w="308" h="224" extrusionOk="0">
                  <a:moveTo>
                    <a:pt x="280" y="28"/>
                  </a:moveTo>
                  <a:cubicBezTo>
                    <a:pt x="168" y="0"/>
                    <a:pt x="1" y="112"/>
                    <a:pt x="112" y="223"/>
                  </a:cubicBezTo>
                  <a:cubicBezTo>
                    <a:pt x="140" y="223"/>
                    <a:pt x="308" y="140"/>
                    <a:pt x="280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7"/>
            <p:cNvSpPr/>
            <p:nvPr/>
          </p:nvSpPr>
          <p:spPr>
            <a:xfrm flipH="1">
              <a:off x="1072359" y="4292777"/>
              <a:ext cx="14189" cy="16206"/>
            </a:xfrm>
            <a:custGeom>
              <a:avLst/>
              <a:gdLst/>
              <a:ahLst/>
              <a:cxnLst/>
              <a:rect l="l" t="t" r="r" b="b"/>
              <a:pathLst>
                <a:path w="197" h="225" extrusionOk="0">
                  <a:moveTo>
                    <a:pt x="1" y="224"/>
                  </a:moveTo>
                  <a:cubicBezTo>
                    <a:pt x="84" y="224"/>
                    <a:pt x="196" y="140"/>
                    <a:pt x="168" y="29"/>
                  </a:cubicBezTo>
                  <a:cubicBezTo>
                    <a:pt x="168" y="29"/>
                    <a:pt x="196" y="1"/>
                    <a:pt x="84" y="29"/>
                  </a:cubicBezTo>
                  <a:lnTo>
                    <a:pt x="57" y="85"/>
                  </a:lnTo>
                  <a:cubicBezTo>
                    <a:pt x="29" y="112"/>
                    <a:pt x="1" y="140"/>
                    <a:pt x="1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7"/>
            <p:cNvSpPr/>
            <p:nvPr/>
          </p:nvSpPr>
          <p:spPr>
            <a:xfrm flipH="1">
              <a:off x="1614933" y="2150721"/>
              <a:ext cx="18150" cy="10083"/>
            </a:xfrm>
            <a:custGeom>
              <a:avLst/>
              <a:gdLst/>
              <a:ahLst/>
              <a:cxnLst/>
              <a:rect l="l" t="t" r="r" b="b"/>
              <a:pathLst>
                <a:path w="252" h="140" extrusionOk="0">
                  <a:moveTo>
                    <a:pt x="0" y="140"/>
                  </a:moveTo>
                  <a:lnTo>
                    <a:pt x="195" y="140"/>
                  </a:lnTo>
                  <a:cubicBezTo>
                    <a:pt x="251" y="112"/>
                    <a:pt x="251" y="112"/>
                    <a:pt x="251" y="0"/>
                  </a:cubicBezTo>
                  <a:cubicBezTo>
                    <a:pt x="140" y="0"/>
                    <a:pt x="0" y="28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7"/>
            <p:cNvSpPr/>
            <p:nvPr/>
          </p:nvSpPr>
          <p:spPr>
            <a:xfrm flipH="1">
              <a:off x="2523255" y="3468943"/>
              <a:ext cx="18150" cy="12100"/>
            </a:xfrm>
            <a:custGeom>
              <a:avLst/>
              <a:gdLst/>
              <a:ahLst/>
              <a:cxnLst/>
              <a:rect l="l" t="t" r="r" b="b"/>
              <a:pathLst>
                <a:path w="252" h="168" extrusionOk="0">
                  <a:moveTo>
                    <a:pt x="1" y="140"/>
                  </a:moveTo>
                  <a:cubicBezTo>
                    <a:pt x="140" y="168"/>
                    <a:pt x="252" y="140"/>
                    <a:pt x="196" y="0"/>
                  </a:cubicBezTo>
                  <a:cubicBezTo>
                    <a:pt x="140" y="0"/>
                    <a:pt x="140" y="0"/>
                    <a:pt x="57" y="28"/>
                  </a:cubicBezTo>
                  <a:cubicBezTo>
                    <a:pt x="1" y="84"/>
                    <a:pt x="1" y="84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7"/>
            <p:cNvSpPr/>
            <p:nvPr/>
          </p:nvSpPr>
          <p:spPr>
            <a:xfrm flipH="1">
              <a:off x="1092454" y="1780940"/>
              <a:ext cx="12172" cy="16206"/>
            </a:xfrm>
            <a:custGeom>
              <a:avLst/>
              <a:gdLst/>
              <a:ahLst/>
              <a:cxnLst/>
              <a:rect l="l" t="t" r="r" b="b"/>
              <a:pathLst>
                <a:path w="169" h="225" extrusionOk="0">
                  <a:moveTo>
                    <a:pt x="112" y="224"/>
                  </a:moveTo>
                  <a:cubicBezTo>
                    <a:pt x="168" y="168"/>
                    <a:pt x="168" y="85"/>
                    <a:pt x="168" y="1"/>
                  </a:cubicBezTo>
                  <a:lnTo>
                    <a:pt x="56" y="1"/>
                  </a:lnTo>
                  <a:cubicBezTo>
                    <a:pt x="29" y="29"/>
                    <a:pt x="29" y="85"/>
                    <a:pt x="1" y="113"/>
                  </a:cubicBezTo>
                  <a:cubicBezTo>
                    <a:pt x="29" y="224"/>
                    <a:pt x="29" y="168"/>
                    <a:pt x="112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7"/>
            <p:cNvSpPr/>
            <p:nvPr/>
          </p:nvSpPr>
          <p:spPr>
            <a:xfrm flipH="1">
              <a:off x="2517205" y="2777637"/>
              <a:ext cx="20167" cy="14189"/>
            </a:xfrm>
            <a:custGeom>
              <a:avLst/>
              <a:gdLst/>
              <a:ahLst/>
              <a:cxnLst/>
              <a:rect l="l" t="t" r="r" b="b"/>
              <a:pathLst>
                <a:path w="280" h="197" extrusionOk="0">
                  <a:moveTo>
                    <a:pt x="1" y="196"/>
                  </a:moveTo>
                  <a:cubicBezTo>
                    <a:pt x="112" y="196"/>
                    <a:pt x="280" y="113"/>
                    <a:pt x="168" y="57"/>
                  </a:cubicBezTo>
                  <a:cubicBezTo>
                    <a:pt x="140" y="1"/>
                    <a:pt x="84" y="57"/>
                    <a:pt x="29" y="57"/>
                  </a:cubicBezTo>
                  <a:cubicBezTo>
                    <a:pt x="1" y="113"/>
                    <a:pt x="1" y="113"/>
                    <a:pt x="1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7"/>
            <p:cNvSpPr/>
            <p:nvPr/>
          </p:nvSpPr>
          <p:spPr>
            <a:xfrm flipH="1">
              <a:off x="1657140" y="2795787"/>
              <a:ext cx="16134" cy="20095"/>
            </a:xfrm>
            <a:custGeom>
              <a:avLst/>
              <a:gdLst/>
              <a:ahLst/>
              <a:cxnLst/>
              <a:rect l="l" t="t" r="r" b="b"/>
              <a:pathLst>
                <a:path w="224" h="279" extrusionOk="0">
                  <a:moveTo>
                    <a:pt x="56" y="251"/>
                  </a:moveTo>
                  <a:cubicBezTo>
                    <a:pt x="84" y="251"/>
                    <a:pt x="84" y="279"/>
                    <a:pt x="112" y="251"/>
                  </a:cubicBezTo>
                  <a:cubicBezTo>
                    <a:pt x="140" y="251"/>
                    <a:pt x="140" y="223"/>
                    <a:pt x="140" y="167"/>
                  </a:cubicBezTo>
                  <a:cubicBezTo>
                    <a:pt x="140" y="139"/>
                    <a:pt x="223" y="84"/>
                    <a:pt x="168" y="28"/>
                  </a:cubicBezTo>
                  <a:cubicBezTo>
                    <a:pt x="140" y="0"/>
                    <a:pt x="0" y="112"/>
                    <a:pt x="56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7"/>
            <p:cNvSpPr/>
            <p:nvPr/>
          </p:nvSpPr>
          <p:spPr>
            <a:xfrm flipH="1">
              <a:off x="2456919" y="3710086"/>
              <a:ext cx="20167" cy="18150"/>
            </a:xfrm>
            <a:custGeom>
              <a:avLst/>
              <a:gdLst/>
              <a:ahLst/>
              <a:cxnLst/>
              <a:rect l="l" t="t" r="r" b="b"/>
              <a:pathLst>
                <a:path w="280" h="252" extrusionOk="0">
                  <a:moveTo>
                    <a:pt x="280" y="112"/>
                  </a:moveTo>
                  <a:cubicBezTo>
                    <a:pt x="280" y="28"/>
                    <a:pt x="280" y="0"/>
                    <a:pt x="196" y="0"/>
                  </a:cubicBezTo>
                  <a:cubicBezTo>
                    <a:pt x="140" y="0"/>
                    <a:pt x="84" y="28"/>
                    <a:pt x="84" y="56"/>
                  </a:cubicBezTo>
                  <a:cubicBezTo>
                    <a:pt x="1" y="251"/>
                    <a:pt x="280" y="112"/>
                    <a:pt x="280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7"/>
            <p:cNvSpPr/>
            <p:nvPr/>
          </p:nvSpPr>
          <p:spPr>
            <a:xfrm flipH="1">
              <a:off x="2274044" y="3931062"/>
              <a:ext cx="14117" cy="18222"/>
            </a:xfrm>
            <a:custGeom>
              <a:avLst/>
              <a:gdLst/>
              <a:ahLst/>
              <a:cxnLst/>
              <a:rect l="l" t="t" r="r" b="b"/>
              <a:pathLst>
                <a:path w="196" h="253" extrusionOk="0">
                  <a:moveTo>
                    <a:pt x="28" y="252"/>
                  </a:moveTo>
                  <a:cubicBezTo>
                    <a:pt x="140" y="252"/>
                    <a:pt x="195" y="140"/>
                    <a:pt x="167" y="29"/>
                  </a:cubicBezTo>
                  <a:cubicBezTo>
                    <a:pt x="84" y="1"/>
                    <a:pt x="0" y="140"/>
                    <a:pt x="28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7"/>
            <p:cNvSpPr/>
            <p:nvPr/>
          </p:nvSpPr>
          <p:spPr>
            <a:xfrm flipH="1">
              <a:off x="2541334" y="2279288"/>
              <a:ext cx="20167" cy="14189"/>
            </a:xfrm>
            <a:custGeom>
              <a:avLst/>
              <a:gdLst/>
              <a:ahLst/>
              <a:cxnLst/>
              <a:rect l="l" t="t" r="r" b="b"/>
              <a:pathLst>
                <a:path w="280" h="197" extrusionOk="0">
                  <a:moveTo>
                    <a:pt x="280" y="140"/>
                  </a:moveTo>
                  <a:cubicBezTo>
                    <a:pt x="280" y="29"/>
                    <a:pt x="57" y="1"/>
                    <a:pt x="29" y="57"/>
                  </a:cubicBezTo>
                  <a:cubicBezTo>
                    <a:pt x="1" y="168"/>
                    <a:pt x="168" y="196"/>
                    <a:pt x="28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7"/>
            <p:cNvSpPr/>
            <p:nvPr/>
          </p:nvSpPr>
          <p:spPr>
            <a:xfrm>
              <a:off x="3041744" y="1821130"/>
              <a:ext cx="20167" cy="26217"/>
            </a:xfrm>
            <a:custGeom>
              <a:avLst/>
              <a:gdLst/>
              <a:ahLst/>
              <a:cxnLst/>
              <a:rect l="l" t="t" r="r" b="b"/>
              <a:pathLst>
                <a:path w="280" h="364" extrusionOk="0">
                  <a:moveTo>
                    <a:pt x="1" y="168"/>
                  </a:moveTo>
                  <a:cubicBezTo>
                    <a:pt x="1" y="252"/>
                    <a:pt x="57" y="308"/>
                    <a:pt x="85" y="364"/>
                  </a:cubicBezTo>
                  <a:cubicBezTo>
                    <a:pt x="280" y="280"/>
                    <a:pt x="1" y="1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7"/>
            <p:cNvSpPr/>
            <p:nvPr/>
          </p:nvSpPr>
          <p:spPr>
            <a:xfrm flipH="1">
              <a:off x="1737521" y="1186148"/>
              <a:ext cx="20167" cy="14189"/>
            </a:xfrm>
            <a:custGeom>
              <a:avLst/>
              <a:gdLst/>
              <a:ahLst/>
              <a:cxnLst/>
              <a:rect l="l" t="t" r="r" b="b"/>
              <a:pathLst>
                <a:path w="280" h="197" extrusionOk="0">
                  <a:moveTo>
                    <a:pt x="28" y="168"/>
                  </a:moveTo>
                  <a:cubicBezTo>
                    <a:pt x="112" y="196"/>
                    <a:pt x="279" y="112"/>
                    <a:pt x="196" y="29"/>
                  </a:cubicBezTo>
                  <a:cubicBezTo>
                    <a:pt x="168" y="1"/>
                    <a:pt x="112" y="29"/>
                    <a:pt x="56" y="29"/>
                  </a:cubicBezTo>
                  <a:cubicBezTo>
                    <a:pt x="0" y="57"/>
                    <a:pt x="0" y="57"/>
                    <a:pt x="28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7"/>
            <p:cNvSpPr/>
            <p:nvPr/>
          </p:nvSpPr>
          <p:spPr>
            <a:xfrm flipH="1">
              <a:off x="2340380" y="315743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252" h="252" extrusionOk="0">
                  <a:moveTo>
                    <a:pt x="112" y="85"/>
                  </a:moveTo>
                  <a:cubicBezTo>
                    <a:pt x="84" y="112"/>
                    <a:pt x="1" y="112"/>
                    <a:pt x="1" y="168"/>
                  </a:cubicBezTo>
                  <a:cubicBezTo>
                    <a:pt x="1" y="252"/>
                    <a:pt x="84" y="252"/>
                    <a:pt x="112" y="224"/>
                  </a:cubicBezTo>
                  <a:cubicBezTo>
                    <a:pt x="252" y="140"/>
                    <a:pt x="252" y="1"/>
                    <a:pt x="112" y="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7"/>
            <p:cNvSpPr/>
            <p:nvPr/>
          </p:nvSpPr>
          <p:spPr>
            <a:xfrm flipH="1">
              <a:off x="1612916" y="1666418"/>
              <a:ext cx="12172" cy="22184"/>
            </a:xfrm>
            <a:custGeom>
              <a:avLst/>
              <a:gdLst/>
              <a:ahLst/>
              <a:cxnLst/>
              <a:rect l="l" t="t" r="r" b="b"/>
              <a:pathLst>
                <a:path w="169" h="308" extrusionOk="0">
                  <a:moveTo>
                    <a:pt x="1" y="140"/>
                  </a:moveTo>
                  <a:cubicBezTo>
                    <a:pt x="1" y="308"/>
                    <a:pt x="168" y="196"/>
                    <a:pt x="140" y="1"/>
                  </a:cubicBezTo>
                  <a:lnTo>
                    <a:pt x="29" y="1"/>
                  </a:lnTo>
                  <a:cubicBezTo>
                    <a:pt x="1" y="29"/>
                    <a:pt x="1" y="57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7"/>
            <p:cNvSpPr/>
            <p:nvPr/>
          </p:nvSpPr>
          <p:spPr>
            <a:xfrm flipH="1">
              <a:off x="1944524" y="2743496"/>
              <a:ext cx="16134" cy="14117"/>
            </a:xfrm>
            <a:custGeom>
              <a:avLst/>
              <a:gdLst/>
              <a:ahLst/>
              <a:cxnLst/>
              <a:rect l="l" t="t" r="r" b="b"/>
              <a:pathLst>
                <a:path w="224" h="196" extrusionOk="0">
                  <a:moveTo>
                    <a:pt x="1" y="140"/>
                  </a:moveTo>
                  <a:cubicBezTo>
                    <a:pt x="29" y="168"/>
                    <a:pt x="29" y="196"/>
                    <a:pt x="140" y="168"/>
                  </a:cubicBezTo>
                  <a:cubicBezTo>
                    <a:pt x="196" y="140"/>
                    <a:pt x="224" y="140"/>
                    <a:pt x="224" y="56"/>
                  </a:cubicBezTo>
                  <a:cubicBezTo>
                    <a:pt x="140" y="1"/>
                    <a:pt x="29" y="29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7"/>
            <p:cNvSpPr/>
            <p:nvPr/>
          </p:nvSpPr>
          <p:spPr>
            <a:xfrm flipH="1">
              <a:off x="2366454" y="3862782"/>
              <a:ext cx="20167" cy="16134"/>
            </a:xfrm>
            <a:custGeom>
              <a:avLst/>
              <a:gdLst/>
              <a:ahLst/>
              <a:cxnLst/>
              <a:rect l="l" t="t" r="r" b="b"/>
              <a:pathLst>
                <a:path w="280" h="224" extrusionOk="0">
                  <a:moveTo>
                    <a:pt x="56" y="224"/>
                  </a:moveTo>
                  <a:cubicBezTo>
                    <a:pt x="140" y="224"/>
                    <a:pt x="279" y="112"/>
                    <a:pt x="195" y="56"/>
                  </a:cubicBezTo>
                  <a:cubicBezTo>
                    <a:pt x="140" y="0"/>
                    <a:pt x="84" y="84"/>
                    <a:pt x="56" y="84"/>
                  </a:cubicBezTo>
                  <a:cubicBezTo>
                    <a:pt x="0" y="140"/>
                    <a:pt x="0" y="140"/>
                    <a:pt x="56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7"/>
            <p:cNvSpPr/>
            <p:nvPr/>
          </p:nvSpPr>
          <p:spPr>
            <a:xfrm flipH="1">
              <a:off x="1725493" y="2030150"/>
              <a:ext cx="12100" cy="18150"/>
            </a:xfrm>
            <a:custGeom>
              <a:avLst/>
              <a:gdLst/>
              <a:ahLst/>
              <a:cxnLst/>
              <a:rect l="l" t="t" r="r" b="b"/>
              <a:pathLst>
                <a:path w="168" h="252" extrusionOk="0">
                  <a:moveTo>
                    <a:pt x="28" y="252"/>
                  </a:moveTo>
                  <a:cubicBezTo>
                    <a:pt x="112" y="252"/>
                    <a:pt x="112" y="252"/>
                    <a:pt x="140" y="168"/>
                  </a:cubicBezTo>
                  <a:cubicBezTo>
                    <a:pt x="168" y="140"/>
                    <a:pt x="168" y="112"/>
                    <a:pt x="140" y="28"/>
                  </a:cubicBezTo>
                  <a:cubicBezTo>
                    <a:pt x="28" y="0"/>
                    <a:pt x="0" y="168"/>
                    <a:pt x="28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7"/>
            <p:cNvSpPr/>
            <p:nvPr/>
          </p:nvSpPr>
          <p:spPr>
            <a:xfrm flipH="1">
              <a:off x="1890217" y="2606863"/>
              <a:ext cx="16206" cy="10083"/>
            </a:xfrm>
            <a:custGeom>
              <a:avLst/>
              <a:gdLst/>
              <a:ahLst/>
              <a:cxnLst/>
              <a:rect l="l" t="t" r="r" b="b"/>
              <a:pathLst>
                <a:path w="225" h="140" extrusionOk="0">
                  <a:moveTo>
                    <a:pt x="1" y="84"/>
                  </a:moveTo>
                  <a:lnTo>
                    <a:pt x="1" y="140"/>
                  </a:lnTo>
                  <a:lnTo>
                    <a:pt x="140" y="140"/>
                  </a:lnTo>
                  <a:cubicBezTo>
                    <a:pt x="224" y="112"/>
                    <a:pt x="224" y="112"/>
                    <a:pt x="224" y="28"/>
                  </a:cubicBezTo>
                  <a:cubicBezTo>
                    <a:pt x="168" y="0"/>
                    <a:pt x="85" y="0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7"/>
            <p:cNvSpPr/>
            <p:nvPr/>
          </p:nvSpPr>
          <p:spPr>
            <a:xfrm flipH="1">
              <a:off x="1514456" y="2415994"/>
              <a:ext cx="18150" cy="14117"/>
            </a:xfrm>
            <a:custGeom>
              <a:avLst/>
              <a:gdLst/>
              <a:ahLst/>
              <a:cxnLst/>
              <a:rect l="l" t="t" r="r" b="b"/>
              <a:pathLst>
                <a:path w="252" h="196" extrusionOk="0">
                  <a:moveTo>
                    <a:pt x="56" y="140"/>
                  </a:moveTo>
                  <a:lnTo>
                    <a:pt x="112" y="195"/>
                  </a:lnTo>
                  <a:cubicBezTo>
                    <a:pt x="223" y="195"/>
                    <a:pt x="251" y="112"/>
                    <a:pt x="223" y="56"/>
                  </a:cubicBezTo>
                  <a:cubicBezTo>
                    <a:pt x="140" y="0"/>
                    <a:pt x="0" y="56"/>
                    <a:pt x="56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7"/>
            <p:cNvSpPr/>
            <p:nvPr/>
          </p:nvSpPr>
          <p:spPr>
            <a:xfrm flipH="1">
              <a:off x="1190986" y="4051634"/>
              <a:ext cx="16134" cy="16206"/>
            </a:xfrm>
            <a:custGeom>
              <a:avLst/>
              <a:gdLst/>
              <a:ahLst/>
              <a:cxnLst/>
              <a:rect l="l" t="t" r="r" b="b"/>
              <a:pathLst>
                <a:path w="224" h="225" extrusionOk="0">
                  <a:moveTo>
                    <a:pt x="1" y="224"/>
                  </a:moveTo>
                  <a:cubicBezTo>
                    <a:pt x="84" y="224"/>
                    <a:pt x="224" y="113"/>
                    <a:pt x="168" y="29"/>
                  </a:cubicBezTo>
                  <a:cubicBezTo>
                    <a:pt x="140" y="1"/>
                    <a:pt x="1" y="113"/>
                    <a:pt x="1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7"/>
            <p:cNvSpPr/>
            <p:nvPr/>
          </p:nvSpPr>
          <p:spPr>
            <a:xfrm flipH="1">
              <a:off x="1538585" y="2048228"/>
              <a:ext cx="26217" cy="16134"/>
            </a:xfrm>
            <a:custGeom>
              <a:avLst/>
              <a:gdLst/>
              <a:ahLst/>
              <a:cxnLst/>
              <a:rect l="l" t="t" r="r" b="b"/>
              <a:pathLst>
                <a:path w="364" h="224" extrusionOk="0">
                  <a:moveTo>
                    <a:pt x="308" y="56"/>
                  </a:moveTo>
                  <a:cubicBezTo>
                    <a:pt x="112" y="1"/>
                    <a:pt x="1" y="224"/>
                    <a:pt x="252" y="168"/>
                  </a:cubicBezTo>
                  <a:cubicBezTo>
                    <a:pt x="280" y="168"/>
                    <a:pt x="280" y="140"/>
                    <a:pt x="308" y="140"/>
                  </a:cubicBezTo>
                  <a:cubicBezTo>
                    <a:pt x="363" y="84"/>
                    <a:pt x="308" y="84"/>
                    <a:pt x="308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7"/>
            <p:cNvSpPr/>
            <p:nvPr/>
          </p:nvSpPr>
          <p:spPr>
            <a:xfrm flipH="1">
              <a:off x="1608954" y="2044195"/>
              <a:ext cx="24128" cy="14189"/>
            </a:xfrm>
            <a:custGeom>
              <a:avLst/>
              <a:gdLst/>
              <a:ahLst/>
              <a:cxnLst/>
              <a:rect l="l" t="t" r="r" b="b"/>
              <a:pathLst>
                <a:path w="335" h="197" extrusionOk="0">
                  <a:moveTo>
                    <a:pt x="279" y="1"/>
                  </a:moveTo>
                  <a:cubicBezTo>
                    <a:pt x="223" y="1"/>
                    <a:pt x="0" y="57"/>
                    <a:pt x="112" y="140"/>
                  </a:cubicBezTo>
                  <a:cubicBezTo>
                    <a:pt x="140" y="196"/>
                    <a:pt x="223" y="140"/>
                    <a:pt x="251" y="140"/>
                  </a:cubicBezTo>
                  <a:cubicBezTo>
                    <a:pt x="335" y="84"/>
                    <a:pt x="335" y="84"/>
                    <a:pt x="2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7"/>
            <p:cNvSpPr/>
            <p:nvPr/>
          </p:nvSpPr>
          <p:spPr>
            <a:xfrm flipH="1">
              <a:off x="2059046" y="2454167"/>
              <a:ext cx="26217" cy="20167"/>
            </a:xfrm>
            <a:custGeom>
              <a:avLst/>
              <a:gdLst/>
              <a:ahLst/>
              <a:cxnLst/>
              <a:rect l="l" t="t" r="r" b="b"/>
              <a:pathLst>
                <a:path w="364" h="280" extrusionOk="0">
                  <a:moveTo>
                    <a:pt x="364" y="168"/>
                  </a:moveTo>
                  <a:lnTo>
                    <a:pt x="364" y="112"/>
                  </a:lnTo>
                  <a:cubicBezTo>
                    <a:pt x="1" y="0"/>
                    <a:pt x="140" y="279"/>
                    <a:pt x="364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7"/>
            <p:cNvSpPr/>
            <p:nvPr/>
          </p:nvSpPr>
          <p:spPr>
            <a:xfrm flipH="1">
              <a:off x="1012145" y="1598137"/>
              <a:ext cx="20095" cy="20167"/>
            </a:xfrm>
            <a:custGeom>
              <a:avLst/>
              <a:gdLst/>
              <a:ahLst/>
              <a:cxnLst/>
              <a:rect l="l" t="t" r="r" b="b"/>
              <a:pathLst>
                <a:path w="279" h="280" extrusionOk="0">
                  <a:moveTo>
                    <a:pt x="28" y="56"/>
                  </a:moveTo>
                  <a:cubicBezTo>
                    <a:pt x="28" y="56"/>
                    <a:pt x="0" y="56"/>
                    <a:pt x="28" y="140"/>
                  </a:cubicBezTo>
                  <a:cubicBezTo>
                    <a:pt x="28" y="168"/>
                    <a:pt x="56" y="168"/>
                    <a:pt x="56" y="195"/>
                  </a:cubicBezTo>
                  <a:cubicBezTo>
                    <a:pt x="112" y="195"/>
                    <a:pt x="167" y="279"/>
                    <a:pt x="223" y="223"/>
                  </a:cubicBezTo>
                  <a:cubicBezTo>
                    <a:pt x="279" y="140"/>
                    <a:pt x="112" y="0"/>
                    <a:pt x="28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7"/>
            <p:cNvSpPr/>
            <p:nvPr/>
          </p:nvSpPr>
          <p:spPr>
            <a:xfrm flipH="1">
              <a:off x="1122634" y="4696700"/>
              <a:ext cx="18150" cy="16134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56" y="196"/>
                  </a:moveTo>
                  <a:cubicBezTo>
                    <a:pt x="140" y="224"/>
                    <a:pt x="224" y="196"/>
                    <a:pt x="252" y="112"/>
                  </a:cubicBezTo>
                  <a:cubicBezTo>
                    <a:pt x="224" y="1"/>
                    <a:pt x="168" y="56"/>
                    <a:pt x="112" y="56"/>
                  </a:cubicBezTo>
                  <a:cubicBezTo>
                    <a:pt x="56" y="84"/>
                    <a:pt x="0" y="84"/>
                    <a:pt x="56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7"/>
            <p:cNvSpPr/>
            <p:nvPr/>
          </p:nvSpPr>
          <p:spPr>
            <a:xfrm flipH="1">
              <a:off x="2089153" y="2492341"/>
              <a:ext cx="16206" cy="12100"/>
            </a:xfrm>
            <a:custGeom>
              <a:avLst/>
              <a:gdLst/>
              <a:ahLst/>
              <a:cxnLst/>
              <a:rect l="l" t="t" r="r" b="b"/>
              <a:pathLst>
                <a:path w="225" h="168" extrusionOk="0">
                  <a:moveTo>
                    <a:pt x="1" y="112"/>
                  </a:moveTo>
                  <a:cubicBezTo>
                    <a:pt x="85" y="140"/>
                    <a:pt x="224" y="168"/>
                    <a:pt x="224" y="56"/>
                  </a:cubicBezTo>
                  <a:cubicBezTo>
                    <a:pt x="196" y="28"/>
                    <a:pt x="196" y="0"/>
                    <a:pt x="85" y="0"/>
                  </a:cubicBezTo>
                  <a:cubicBezTo>
                    <a:pt x="1" y="0"/>
                    <a:pt x="1" y="28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7"/>
            <p:cNvSpPr/>
            <p:nvPr/>
          </p:nvSpPr>
          <p:spPr>
            <a:xfrm flipH="1">
              <a:off x="1633011" y="3846720"/>
              <a:ext cx="14189" cy="12100"/>
            </a:xfrm>
            <a:custGeom>
              <a:avLst/>
              <a:gdLst/>
              <a:ahLst/>
              <a:cxnLst/>
              <a:rect l="l" t="t" r="r" b="b"/>
              <a:pathLst>
                <a:path w="197" h="168" extrusionOk="0">
                  <a:moveTo>
                    <a:pt x="1" y="56"/>
                  </a:moveTo>
                  <a:cubicBezTo>
                    <a:pt x="29" y="168"/>
                    <a:pt x="196" y="168"/>
                    <a:pt x="196" y="56"/>
                  </a:cubicBezTo>
                  <a:cubicBezTo>
                    <a:pt x="168" y="28"/>
                    <a:pt x="168" y="28"/>
                    <a:pt x="112" y="28"/>
                  </a:cubicBezTo>
                  <a:cubicBezTo>
                    <a:pt x="57" y="0"/>
                    <a:pt x="29" y="0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7"/>
            <p:cNvSpPr/>
            <p:nvPr/>
          </p:nvSpPr>
          <p:spPr>
            <a:xfrm flipH="1">
              <a:off x="1205031" y="1411230"/>
              <a:ext cx="12100" cy="16134"/>
            </a:xfrm>
            <a:custGeom>
              <a:avLst/>
              <a:gdLst/>
              <a:ahLst/>
              <a:cxnLst/>
              <a:rect l="l" t="t" r="r" b="b"/>
              <a:pathLst>
                <a:path w="168" h="224" extrusionOk="0">
                  <a:moveTo>
                    <a:pt x="28" y="224"/>
                  </a:moveTo>
                  <a:lnTo>
                    <a:pt x="84" y="224"/>
                  </a:lnTo>
                  <a:cubicBezTo>
                    <a:pt x="140" y="140"/>
                    <a:pt x="168" y="84"/>
                    <a:pt x="140" y="1"/>
                  </a:cubicBezTo>
                  <a:cubicBezTo>
                    <a:pt x="0" y="1"/>
                    <a:pt x="0" y="112"/>
                    <a:pt x="28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7"/>
            <p:cNvSpPr/>
            <p:nvPr/>
          </p:nvSpPr>
          <p:spPr>
            <a:xfrm flipH="1">
              <a:off x="2567407" y="4449506"/>
              <a:ext cx="14189" cy="20167"/>
            </a:xfrm>
            <a:custGeom>
              <a:avLst/>
              <a:gdLst/>
              <a:ahLst/>
              <a:cxnLst/>
              <a:rect l="l" t="t" r="r" b="b"/>
              <a:pathLst>
                <a:path w="197" h="280" extrusionOk="0">
                  <a:moveTo>
                    <a:pt x="57" y="224"/>
                  </a:moveTo>
                  <a:cubicBezTo>
                    <a:pt x="168" y="280"/>
                    <a:pt x="196" y="57"/>
                    <a:pt x="140" y="29"/>
                  </a:cubicBezTo>
                  <a:cubicBezTo>
                    <a:pt x="57" y="1"/>
                    <a:pt x="1" y="140"/>
                    <a:pt x="57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7"/>
            <p:cNvSpPr/>
            <p:nvPr/>
          </p:nvSpPr>
          <p:spPr>
            <a:xfrm flipH="1">
              <a:off x="2326263" y="3862782"/>
              <a:ext cx="12172" cy="18150"/>
            </a:xfrm>
            <a:custGeom>
              <a:avLst/>
              <a:gdLst/>
              <a:ahLst/>
              <a:cxnLst/>
              <a:rect l="l" t="t" r="r" b="b"/>
              <a:pathLst>
                <a:path w="169" h="252" extrusionOk="0">
                  <a:moveTo>
                    <a:pt x="1" y="224"/>
                  </a:moveTo>
                  <a:cubicBezTo>
                    <a:pt x="112" y="252"/>
                    <a:pt x="168" y="140"/>
                    <a:pt x="168" y="56"/>
                  </a:cubicBezTo>
                  <a:lnTo>
                    <a:pt x="140" y="56"/>
                  </a:lnTo>
                  <a:cubicBezTo>
                    <a:pt x="140" y="84"/>
                    <a:pt x="140" y="0"/>
                    <a:pt x="112" y="56"/>
                  </a:cubicBezTo>
                  <a:cubicBezTo>
                    <a:pt x="84" y="56"/>
                    <a:pt x="1" y="112"/>
                    <a:pt x="1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7"/>
            <p:cNvSpPr/>
            <p:nvPr/>
          </p:nvSpPr>
          <p:spPr>
            <a:xfrm flipH="1">
              <a:off x="1217060" y="3716065"/>
              <a:ext cx="18150" cy="12172"/>
            </a:xfrm>
            <a:custGeom>
              <a:avLst/>
              <a:gdLst/>
              <a:ahLst/>
              <a:cxnLst/>
              <a:rect l="l" t="t" r="r" b="b"/>
              <a:pathLst>
                <a:path w="252" h="169" extrusionOk="0">
                  <a:moveTo>
                    <a:pt x="56" y="168"/>
                  </a:moveTo>
                  <a:lnTo>
                    <a:pt x="56" y="168"/>
                  </a:lnTo>
                  <a:lnTo>
                    <a:pt x="56" y="168"/>
                  </a:lnTo>
                  <a:cubicBezTo>
                    <a:pt x="168" y="168"/>
                    <a:pt x="195" y="84"/>
                    <a:pt x="251" y="57"/>
                  </a:cubicBezTo>
                  <a:lnTo>
                    <a:pt x="195" y="1"/>
                  </a:lnTo>
                  <a:cubicBezTo>
                    <a:pt x="112" y="29"/>
                    <a:pt x="0" y="84"/>
                    <a:pt x="56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7"/>
            <p:cNvSpPr/>
            <p:nvPr/>
          </p:nvSpPr>
          <p:spPr>
            <a:xfrm flipH="1">
              <a:off x="2418745" y="4592190"/>
              <a:ext cx="14117" cy="12172"/>
            </a:xfrm>
            <a:custGeom>
              <a:avLst/>
              <a:gdLst/>
              <a:ahLst/>
              <a:cxnLst/>
              <a:rect l="l" t="t" r="r" b="b"/>
              <a:pathLst>
                <a:path w="196" h="169" extrusionOk="0">
                  <a:moveTo>
                    <a:pt x="56" y="168"/>
                  </a:moveTo>
                  <a:cubicBezTo>
                    <a:pt x="140" y="140"/>
                    <a:pt x="196" y="57"/>
                    <a:pt x="168" y="1"/>
                  </a:cubicBezTo>
                  <a:cubicBezTo>
                    <a:pt x="84" y="1"/>
                    <a:pt x="28" y="57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7"/>
            <p:cNvSpPr/>
            <p:nvPr/>
          </p:nvSpPr>
          <p:spPr>
            <a:xfrm flipH="1">
              <a:off x="2292123" y="3778367"/>
              <a:ext cx="20167" cy="14117"/>
            </a:xfrm>
            <a:custGeom>
              <a:avLst/>
              <a:gdLst/>
              <a:ahLst/>
              <a:cxnLst/>
              <a:rect l="l" t="t" r="r" b="b"/>
              <a:pathLst>
                <a:path w="280" h="196" extrusionOk="0">
                  <a:moveTo>
                    <a:pt x="84" y="196"/>
                  </a:moveTo>
                  <a:cubicBezTo>
                    <a:pt x="168" y="196"/>
                    <a:pt x="279" y="29"/>
                    <a:pt x="196" y="29"/>
                  </a:cubicBezTo>
                  <a:cubicBezTo>
                    <a:pt x="84" y="1"/>
                    <a:pt x="0" y="196"/>
                    <a:pt x="84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7"/>
            <p:cNvSpPr/>
            <p:nvPr/>
          </p:nvSpPr>
          <p:spPr>
            <a:xfrm flipH="1">
              <a:off x="1663190" y="2745513"/>
              <a:ext cx="22184" cy="12100"/>
            </a:xfrm>
            <a:custGeom>
              <a:avLst/>
              <a:gdLst/>
              <a:ahLst/>
              <a:cxnLst/>
              <a:rect l="l" t="t" r="r" b="b"/>
              <a:pathLst>
                <a:path w="308" h="168" extrusionOk="0">
                  <a:moveTo>
                    <a:pt x="280" y="28"/>
                  </a:moveTo>
                  <a:cubicBezTo>
                    <a:pt x="168" y="1"/>
                    <a:pt x="1" y="84"/>
                    <a:pt x="85" y="140"/>
                  </a:cubicBezTo>
                  <a:cubicBezTo>
                    <a:pt x="112" y="168"/>
                    <a:pt x="308" y="168"/>
                    <a:pt x="280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7"/>
            <p:cNvSpPr/>
            <p:nvPr/>
          </p:nvSpPr>
          <p:spPr>
            <a:xfrm flipH="1">
              <a:off x="1223110" y="3971253"/>
              <a:ext cx="14117" cy="12172"/>
            </a:xfrm>
            <a:custGeom>
              <a:avLst/>
              <a:gdLst/>
              <a:ahLst/>
              <a:cxnLst/>
              <a:rect l="l" t="t" r="r" b="b"/>
              <a:pathLst>
                <a:path w="196" h="169" extrusionOk="0">
                  <a:moveTo>
                    <a:pt x="0" y="140"/>
                  </a:moveTo>
                  <a:cubicBezTo>
                    <a:pt x="84" y="168"/>
                    <a:pt x="196" y="113"/>
                    <a:pt x="168" y="1"/>
                  </a:cubicBezTo>
                  <a:cubicBezTo>
                    <a:pt x="84" y="1"/>
                    <a:pt x="84" y="1"/>
                    <a:pt x="28" y="29"/>
                  </a:cubicBezTo>
                  <a:cubicBezTo>
                    <a:pt x="0" y="85"/>
                    <a:pt x="0" y="29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7"/>
            <p:cNvSpPr/>
            <p:nvPr/>
          </p:nvSpPr>
          <p:spPr>
            <a:xfrm flipH="1">
              <a:off x="2396633" y="3338288"/>
              <a:ext cx="14117" cy="12172"/>
            </a:xfrm>
            <a:custGeom>
              <a:avLst/>
              <a:gdLst/>
              <a:ahLst/>
              <a:cxnLst/>
              <a:rect l="l" t="t" r="r" b="b"/>
              <a:pathLst>
                <a:path w="196" h="169" extrusionOk="0">
                  <a:moveTo>
                    <a:pt x="0" y="168"/>
                  </a:moveTo>
                  <a:cubicBezTo>
                    <a:pt x="84" y="168"/>
                    <a:pt x="168" y="140"/>
                    <a:pt x="196" y="84"/>
                  </a:cubicBezTo>
                  <a:lnTo>
                    <a:pt x="168" y="1"/>
                  </a:lnTo>
                  <a:cubicBezTo>
                    <a:pt x="140" y="1"/>
                    <a:pt x="84" y="1"/>
                    <a:pt x="28" y="29"/>
                  </a:cubicBezTo>
                  <a:cubicBezTo>
                    <a:pt x="0" y="112"/>
                    <a:pt x="28" y="112"/>
                    <a:pt x="0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7"/>
            <p:cNvSpPr/>
            <p:nvPr/>
          </p:nvSpPr>
          <p:spPr>
            <a:xfrm flipH="1">
              <a:off x="2340381" y="1387101"/>
              <a:ext cx="26145" cy="20167"/>
            </a:xfrm>
            <a:custGeom>
              <a:avLst/>
              <a:gdLst/>
              <a:ahLst/>
              <a:cxnLst/>
              <a:rect l="l" t="t" r="r" b="b"/>
              <a:pathLst>
                <a:path w="363" h="280" extrusionOk="0">
                  <a:moveTo>
                    <a:pt x="0" y="196"/>
                  </a:moveTo>
                  <a:cubicBezTo>
                    <a:pt x="56" y="252"/>
                    <a:pt x="56" y="280"/>
                    <a:pt x="112" y="252"/>
                  </a:cubicBezTo>
                  <a:cubicBezTo>
                    <a:pt x="363" y="140"/>
                    <a:pt x="84" y="1"/>
                    <a:pt x="0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7"/>
            <p:cNvSpPr/>
            <p:nvPr/>
          </p:nvSpPr>
          <p:spPr>
            <a:xfrm flipH="1">
              <a:off x="1486366" y="3832603"/>
              <a:ext cx="16134" cy="10156"/>
            </a:xfrm>
            <a:custGeom>
              <a:avLst/>
              <a:gdLst/>
              <a:ahLst/>
              <a:cxnLst/>
              <a:rect l="l" t="t" r="r" b="b"/>
              <a:pathLst>
                <a:path w="224" h="141" extrusionOk="0">
                  <a:moveTo>
                    <a:pt x="1" y="85"/>
                  </a:moveTo>
                  <a:cubicBezTo>
                    <a:pt x="84" y="140"/>
                    <a:pt x="140" y="140"/>
                    <a:pt x="224" y="113"/>
                  </a:cubicBezTo>
                  <a:cubicBezTo>
                    <a:pt x="224" y="57"/>
                    <a:pt x="224" y="1"/>
                    <a:pt x="112" y="1"/>
                  </a:cubicBezTo>
                  <a:cubicBezTo>
                    <a:pt x="56" y="1"/>
                    <a:pt x="1" y="1"/>
                    <a:pt x="1" y="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7"/>
            <p:cNvSpPr/>
            <p:nvPr/>
          </p:nvSpPr>
          <p:spPr>
            <a:xfrm flipH="1">
              <a:off x="1675218" y="802393"/>
              <a:ext cx="10156" cy="12100"/>
            </a:xfrm>
            <a:custGeom>
              <a:avLst/>
              <a:gdLst/>
              <a:ahLst/>
              <a:cxnLst/>
              <a:rect l="l" t="t" r="r" b="b"/>
              <a:pathLst>
                <a:path w="141" h="168" extrusionOk="0">
                  <a:moveTo>
                    <a:pt x="29" y="168"/>
                  </a:moveTo>
                  <a:cubicBezTo>
                    <a:pt x="112" y="168"/>
                    <a:pt x="140" y="168"/>
                    <a:pt x="140" y="84"/>
                  </a:cubicBezTo>
                  <a:cubicBezTo>
                    <a:pt x="140" y="56"/>
                    <a:pt x="140" y="28"/>
                    <a:pt x="112" y="0"/>
                  </a:cubicBezTo>
                  <a:lnTo>
                    <a:pt x="29" y="0"/>
                  </a:lnTo>
                  <a:cubicBezTo>
                    <a:pt x="1" y="56"/>
                    <a:pt x="1" y="84"/>
                    <a:pt x="29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7"/>
            <p:cNvSpPr/>
            <p:nvPr/>
          </p:nvSpPr>
          <p:spPr>
            <a:xfrm flipH="1">
              <a:off x="1026191" y="1620249"/>
              <a:ext cx="26145" cy="12100"/>
            </a:xfrm>
            <a:custGeom>
              <a:avLst/>
              <a:gdLst/>
              <a:ahLst/>
              <a:cxnLst/>
              <a:rect l="l" t="t" r="r" b="b"/>
              <a:pathLst>
                <a:path w="363" h="168" extrusionOk="0">
                  <a:moveTo>
                    <a:pt x="279" y="140"/>
                  </a:moveTo>
                  <a:cubicBezTo>
                    <a:pt x="363" y="0"/>
                    <a:pt x="112" y="28"/>
                    <a:pt x="112" y="28"/>
                  </a:cubicBezTo>
                  <a:cubicBezTo>
                    <a:pt x="0" y="112"/>
                    <a:pt x="167" y="167"/>
                    <a:pt x="279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7"/>
            <p:cNvSpPr/>
            <p:nvPr/>
          </p:nvSpPr>
          <p:spPr>
            <a:xfrm flipH="1">
              <a:off x="2147422" y="2837922"/>
              <a:ext cx="18222" cy="16206"/>
            </a:xfrm>
            <a:custGeom>
              <a:avLst/>
              <a:gdLst/>
              <a:ahLst/>
              <a:cxnLst/>
              <a:rect l="l" t="t" r="r" b="b"/>
              <a:pathLst>
                <a:path w="253" h="225" extrusionOk="0">
                  <a:moveTo>
                    <a:pt x="252" y="57"/>
                  </a:moveTo>
                  <a:cubicBezTo>
                    <a:pt x="140" y="1"/>
                    <a:pt x="1" y="85"/>
                    <a:pt x="57" y="140"/>
                  </a:cubicBezTo>
                  <a:cubicBezTo>
                    <a:pt x="85" y="224"/>
                    <a:pt x="252" y="196"/>
                    <a:pt x="252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7"/>
            <p:cNvSpPr/>
            <p:nvPr/>
          </p:nvSpPr>
          <p:spPr>
            <a:xfrm flipH="1">
              <a:off x="993995" y="1618233"/>
              <a:ext cx="18222" cy="10083"/>
            </a:xfrm>
            <a:custGeom>
              <a:avLst/>
              <a:gdLst/>
              <a:ahLst/>
              <a:cxnLst/>
              <a:rect l="l" t="t" r="r" b="b"/>
              <a:pathLst>
                <a:path w="253" h="140" extrusionOk="0">
                  <a:moveTo>
                    <a:pt x="252" y="140"/>
                  </a:moveTo>
                  <a:cubicBezTo>
                    <a:pt x="252" y="56"/>
                    <a:pt x="252" y="28"/>
                    <a:pt x="168" y="28"/>
                  </a:cubicBezTo>
                  <a:cubicBezTo>
                    <a:pt x="140" y="0"/>
                    <a:pt x="85" y="0"/>
                    <a:pt x="29" y="28"/>
                  </a:cubicBezTo>
                  <a:cubicBezTo>
                    <a:pt x="1" y="140"/>
                    <a:pt x="168" y="140"/>
                    <a:pt x="252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7"/>
            <p:cNvSpPr/>
            <p:nvPr/>
          </p:nvSpPr>
          <p:spPr>
            <a:xfrm flipH="1">
              <a:off x="2390583" y="2657065"/>
              <a:ext cx="18150" cy="20167"/>
            </a:xfrm>
            <a:custGeom>
              <a:avLst/>
              <a:gdLst/>
              <a:ahLst/>
              <a:cxnLst/>
              <a:rect l="l" t="t" r="r" b="b"/>
              <a:pathLst>
                <a:path w="252" h="280" extrusionOk="0">
                  <a:moveTo>
                    <a:pt x="0" y="113"/>
                  </a:moveTo>
                  <a:cubicBezTo>
                    <a:pt x="0" y="224"/>
                    <a:pt x="28" y="252"/>
                    <a:pt x="140" y="280"/>
                  </a:cubicBezTo>
                  <a:cubicBezTo>
                    <a:pt x="251" y="196"/>
                    <a:pt x="0" y="1"/>
                    <a:pt x="0" y="1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7"/>
            <p:cNvSpPr/>
            <p:nvPr/>
          </p:nvSpPr>
          <p:spPr>
            <a:xfrm flipH="1">
              <a:off x="2748265" y="2635025"/>
              <a:ext cx="14189" cy="12100"/>
            </a:xfrm>
            <a:custGeom>
              <a:avLst/>
              <a:gdLst/>
              <a:ahLst/>
              <a:cxnLst/>
              <a:rect l="l" t="t" r="r" b="b"/>
              <a:pathLst>
                <a:path w="197" h="168" extrusionOk="0">
                  <a:moveTo>
                    <a:pt x="1" y="112"/>
                  </a:moveTo>
                  <a:cubicBezTo>
                    <a:pt x="57" y="167"/>
                    <a:pt x="196" y="167"/>
                    <a:pt x="196" y="84"/>
                  </a:cubicBezTo>
                  <a:lnTo>
                    <a:pt x="196" y="28"/>
                  </a:lnTo>
                  <a:cubicBezTo>
                    <a:pt x="113" y="0"/>
                    <a:pt x="29" y="28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7"/>
            <p:cNvSpPr/>
            <p:nvPr/>
          </p:nvSpPr>
          <p:spPr>
            <a:xfrm flipH="1">
              <a:off x="2862858" y="3868832"/>
              <a:ext cx="18150" cy="12100"/>
            </a:xfrm>
            <a:custGeom>
              <a:avLst/>
              <a:gdLst/>
              <a:ahLst/>
              <a:cxnLst/>
              <a:rect l="l" t="t" r="r" b="b"/>
              <a:pathLst>
                <a:path w="252" h="168" extrusionOk="0">
                  <a:moveTo>
                    <a:pt x="85" y="168"/>
                  </a:moveTo>
                  <a:cubicBezTo>
                    <a:pt x="168" y="168"/>
                    <a:pt x="252" y="112"/>
                    <a:pt x="252" y="28"/>
                  </a:cubicBezTo>
                  <a:lnTo>
                    <a:pt x="224" y="0"/>
                  </a:lnTo>
                  <a:cubicBezTo>
                    <a:pt x="112" y="0"/>
                    <a:pt x="1" y="56"/>
                    <a:pt x="85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7"/>
            <p:cNvSpPr/>
            <p:nvPr/>
          </p:nvSpPr>
          <p:spPr>
            <a:xfrm flipH="1">
              <a:off x="1735504" y="1158058"/>
              <a:ext cx="18150" cy="12100"/>
            </a:xfrm>
            <a:custGeom>
              <a:avLst/>
              <a:gdLst/>
              <a:ahLst/>
              <a:cxnLst/>
              <a:rect l="l" t="t" r="r" b="b"/>
              <a:pathLst>
                <a:path w="252" h="168" extrusionOk="0">
                  <a:moveTo>
                    <a:pt x="56" y="168"/>
                  </a:moveTo>
                  <a:cubicBezTo>
                    <a:pt x="140" y="168"/>
                    <a:pt x="251" y="112"/>
                    <a:pt x="223" y="28"/>
                  </a:cubicBezTo>
                  <a:cubicBezTo>
                    <a:pt x="140" y="0"/>
                    <a:pt x="112" y="28"/>
                    <a:pt x="84" y="84"/>
                  </a:cubicBezTo>
                  <a:cubicBezTo>
                    <a:pt x="0" y="112"/>
                    <a:pt x="0" y="112"/>
                    <a:pt x="56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7"/>
            <p:cNvSpPr/>
            <p:nvPr/>
          </p:nvSpPr>
          <p:spPr>
            <a:xfrm flipH="1">
              <a:off x="2497109" y="2701289"/>
              <a:ext cx="14117" cy="16134"/>
            </a:xfrm>
            <a:custGeom>
              <a:avLst/>
              <a:gdLst/>
              <a:ahLst/>
              <a:cxnLst/>
              <a:rect l="l" t="t" r="r" b="b"/>
              <a:pathLst>
                <a:path w="196" h="224" extrusionOk="0">
                  <a:moveTo>
                    <a:pt x="0" y="140"/>
                  </a:moveTo>
                  <a:cubicBezTo>
                    <a:pt x="56" y="224"/>
                    <a:pt x="196" y="140"/>
                    <a:pt x="196" y="84"/>
                  </a:cubicBezTo>
                  <a:cubicBezTo>
                    <a:pt x="196" y="1"/>
                    <a:pt x="28" y="1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7"/>
            <p:cNvSpPr/>
            <p:nvPr/>
          </p:nvSpPr>
          <p:spPr>
            <a:xfrm flipH="1">
              <a:off x="2448852" y="3163480"/>
              <a:ext cx="26217" cy="12100"/>
            </a:xfrm>
            <a:custGeom>
              <a:avLst/>
              <a:gdLst/>
              <a:ahLst/>
              <a:cxnLst/>
              <a:rect l="l" t="t" r="r" b="b"/>
              <a:pathLst>
                <a:path w="364" h="168" extrusionOk="0">
                  <a:moveTo>
                    <a:pt x="84" y="140"/>
                  </a:moveTo>
                  <a:cubicBezTo>
                    <a:pt x="196" y="168"/>
                    <a:pt x="363" y="140"/>
                    <a:pt x="252" y="28"/>
                  </a:cubicBezTo>
                  <a:cubicBezTo>
                    <a:pt x="224" y="1"/>
                    <a:pt x="0" y="1"/>
                    <a:pt x="84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7"/>
            <p:cNvSpPr/>
            <p:nvPr/>
          </p:nvSpPr>
          <p:spPr>
            <a:xfrm flipH="1">
              <a:off x="2209725" y="2767625"/>
              <a:ext cx="18150" cy="16134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28" y="196"/>
                  </a:moveTo>
                  <a:cubicBezTo>
                    <a:pt x="112" y="224"/>
                    <a:pt x="251" y="196"/>
                    <a:pt x="223" y="56"/>
                  </a:cubicBezTo>
                  <a:cubicBezTo>
                    <a:pt x="140" y="0"/>
                    <a:pt x="0" y="84"/>
                    <a:pt x="28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7"/>
            <p:cNvSpPr/>
            <p:nvPr/>
          </p:nvSpPr>
          <p:spPr>
            <a:xfrm flipH="1">
              <a:off x="1920396" y="2470229"/>
              <a:ext cx="14117" cy="16134"/>
            </a:xfrm>
            <a:custGeom>
              <a:avLst/>
              <a:gdLst/>
              <a:ahLst/>
              <a:cxnLst/>
              <a:rect l="l" t="t" r="r" b="b"/>
              <a:pathLst>
                <a:path w="196" h="224" extrusionOk="0">
                  <a:moveTo>
                    <a:pt x="0" y="28"/>
                  </a:moveTo>
                  <a:cubicBezTo>
                    <a:pt x="0" y="168"/>
                    <a:pt x="140" y="224"/>
                    <a:pt x="196" y="140"/>
                  </a:cubicBezTo>
                  <a:cubicBezTo>
                    <a:pt x="196" y="84"/>
                    <a:pt x="140" y="56"/>
                    <a:pt x="112" y="28"/>
                  </a:cubicBezTo>
                  <a:cubicBezTo>
                    <a:pt x="56" y="0"/>
                    <a:pt x="56" y="28"/>
                    <a:pt x="0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7"/>
            <p:cNvSpPr/>
            <p:nvPr/>
          </p:nvSpPr>
          <p:spPr>
            <a:xfrm flipH="1">
              <a:off x="1166858" y="3910967"/>
              <a:ext cx="18150" cy="16206"/>
            </a:xfrm>
            <a:custGeom>
              <a:avLst/>
              <a:gdLst/>
              <a:ahLst/>
              <a:cxnLst/>
              <a:rect l="l" t="t" r="r" b="b"/>
              <a:pathLst>
                <a:path w="252" h="225" extrusionOk="0">
                  <a:moveTo>
                    <a:pt x="252" y="29"/>
                  </a:moveTo>
                  <a:cubicBezTo>
                    <a:pt x="84" y="1"/>
                    <a:pt x="1" y="140"/>
                    <a:pt x="56" y="168"/>
                  </a:cubicBezTo>
                  <a:cubicBezTo>
                    <a:pt x="112" y="224"/>
                    <a:pt x="252" y="140"/>
                    <a:pt x="252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7"/>
            <p:cNvSpPr/>
            <p:nvPr/>
          </p:nvSpPr>
          <p:spPr>
            <a:xfrm flipH="1">
              <a:off x="1504444" y="3667879"/>
              <a:ext cx="18150" cy="20167"/>
            </a:xfrm>
            <a:custGeom>
              <a:avLst/>
              <a:gdLst/>
              <a:ahLst/>
              <a:cxnLst/>
              <a:rect l="l" t="t" r="r" b="b"/>
              <a:pathLst>
                <a:path w="252" h="280" extrusionOk="0">
                  <a:moveTo>
                    <a:pt x="56" y="28"/>
                  </a:moveTo>
                  <a:cubicBezTo>
                    <a:pt x="1" y="56"/>
                    <a:pt x="1" y="0"/>
                    <a:pt x="56" y="112"/>
                  </a:cubicBezTo>
                  <a:cubicBezTo>
                    <a:pt x="56" y="140"/>
                    <a:pt x="112" y="279"/>
                    <a:pt x="196" y="195"/>
                  </a:cubicBezTo>
                  <a:cubicBezTo>
                    <a:pt x="252" y="140"/>
                    <a:pt x="140" y="0"/>
                    <a:pt x="56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7"/>
            <p:cNvSpPr/>
            <p:nvPr/>
          </p:nvSpPr>
          <p:spPr>
            <a:xfrm flipH="1">
              <a:off x="2479031" y="2833961"/>
              <a:ext cx="18150" cy="12100"/>
            </a:xfrm>
            <a:custGeom>
              <a:avLst/>
              <a:gdLst/>
              <a:ahLst/>
              <a:cxnLst/>
              <a:rect l="l" t="t" r="r" b="b"/>
              <a:pathLst>
                <a:path w="252" h="168" extrusionOk="0">
                  <a:moveTo>
                    <a:pt x="1" y="112"/>
                  </a:moveTo>
                  <a:cubicBezTo>
                    <a:pt x="56" y="140"/>
                    <a:pt x="56" y="167"/>
                    <a:pt x="140" y="140"/>
                  </a:cubicBezTo>
                  <a:cubicBezTo>
                    <a:pt x="224" y="112"/>
                    <a:pt x="252" y="112"/>
                    <a:pt x="224" y="28"/>
                  </a:cubicBezTo>
                  <a:cubicBezTo>
                    <a:pt x="112" y="0"/>
                    <a:pt x="56" y="28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7"/>
            <p:cNvSpPr/>
            <p:nvPr/>
          </p:nvSpPr>
          <p:spPr>
            <a:xfrm flipH="1">
              <a:off x="1182919" y="3888927"/>
              <a:ext cx="18150" cy="14117"/>
            </a:xfrm>
            <a:custGeom>
              <a:avLst/>
              <a:gdLst/>
              <a:ahLst/>
              <a:cxnLst/>
              <a:rect l="l" t="t" r="r" b="b"/>
              <a:pathLst>
                <a:path w="252" h="196" extrusionOk="0">
                  <a:moveTo>
                    <a:pt x="56" y="167"/>
                  </a:moveTo>
                  <a:cubicBezTo>
                    <a:pt x="140" y="195"/>
                    <a:pt x="252" y="140"/>
                    <a:pt x="224" y="28"/>
                  </a:cubicBezTo>
                  <a:cubicBezTo>
                    <a:pt x="140" y="0"/>
                    <a:pt x="0" y="56"/>
                    <a:pt x="56" y="1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7"/>
            <p:cNvSpPr/>
            <p:nvPr/>
          </p:nvSpPr>
          <p:spPr>
            <a:xfrm flipH="1">
              <a:off x="1142729" y="3951158"/>
              <a:ext cx="10083" cy="18222"/>
            </a:xfrm>
            <a:custGeom>
              <a:avLst/>
              <a:gdLst/>
              <a:ahLst/>
              <a:cxnLst/>
              <a:rect l="l" t="t" r="r" b="b"/>
              <a:pathLst>
                <a:path w="140" h="253" extrusionOk="0">
                  <a:moveTo>
                    <a:pt x="28" y="224"/>
                  </a:moveTo>
                  <a:cubicBezTo>
                    <a:pt x="112" y="252"/>
                    <a:pt x="140" y="224"/>
                    <a:pt x="140" y="140"/>
                  </a:cubicBezTo>
                  <a:cubicBezTo>
                    <a:pt x="140" y="85"/>
                    <a:pt x="140" y="29"/>
                    <a:pt x="112" y="1"/>
                  </a:cubicBezTo>
                  <a:cubicBezTo>
                    <a:pt x="0" y="1"/>
                    <a:pt x="0" y="140"/>
                    <a:pt x="28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7"/>
            <p:cNvSpPr/>
            <p:nvPr/>
          </p:nvSpPr>
          <p:spPr>
            <a:xfrm flipH="1">
              <a:off x="2370487" y="3790467"/>
              <a:ext cx="18150" cy="16134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251" y="0"/>
                  </a:moveTo>
                  <a:cubicBezTo>
                    <a:pt x="140" y="0"/>
                    <a:pt x="0" y="28"/>
                    <a:pt x="84" y="140"/>
                  </a:cubicBezTo>
                  <a:cubicBezTo>
                    <a:pt x="112" y="223"/>
                    <a:pt x="251" y="140"/>
                    <a:pt x="2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7"/>
            <p:cNvSpPr/>
            <p:nvPr/>
          </p:nvSpPr>
          <p:spPr>
            <a:xfrm flipH="1">
              <a:off x="1164841" y="1479582"/>
              <a:ext cx="16134" cy="12100"/>
            </a:xfrm>
            <a:custGeom>
              <a:avLst/>
              <a:gdLst/>
              <a:ahLst/>
              <a:cxnLst/>
              <a:rect l="l" t="t" r="r" b="b"/>
              <a:pathLst>
                <a:path w="224" h="168" extrusionOk="0">
                  <a:moveTo>
                    <a:pt x="56" y="28"/>
                  </a:moveTo>
                  <a:cubicBezTo>
                    <a:pt x="56" y="112"/>
                    <a:pt x="0" y="167"/>
                    <a:pt x="112" y="140"/>
                  </a:cubicBezTo>
                  <a:cubicBezTo>
                    <a:pt x="140" y="112"/>
                    <a:pt x="224" y="112"/>
                    <a:pt x="224" y="28"/>
                  </a:cubicBezTo>
                  <a:cubicBezTo>
                    <a:pt x="196" y="0"/>
                    <a:pt x="112" y="0"/>
                    <a:pt x="56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7"/>
            <p:cNvSpPr/>
            <p:nvPr/>
          </p:nvSpPr>
          <p:spPr>
            <a:xfrm flipH="1">
              <a:off x="1747605" y="2074374"/>
              <a:ext cx="10083" cy="16134"/>
            </a:xfrm>
            <a:custGeom>
              <a:avLst/>
              <a:gdLst/>
              <a:ahLst/>
              <a:cxnLst/>
              <a:rect l="l" t="t" r="r" b="b"/>
              <a:pathLst>
                <a:path w="140" h="224" extrusionOk="0">
                  <a:moveTo>
                    <a:pt x="56" y="0"/>
                  </a:moveTo>
                  <a:cubicBezTo>
                    <a:pt x="0" y="84"/>
                    <a:pt x="0" y="112"/>
                    <a:pt x="28" y="223"/>
                  </a:cubicBezTo>
                  <a:lnTo>
                    <a:pt x="112" y="223"/>
                  </a:lnTo>
                  <a:cubicBezTo>
                    <a:pt x="140" y="196"/>
                    <a:pt x="140" y="140"/>
                    <a:pt x="140" y="84"/>
                  </a:cubicBezTo>
                  <a:lnTo>
                    <a:pt x="14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7"/>
            <p:cNvSpPr/>
            <p:nvPr/>
          </p:nvSpPr>
          <p:spPr>
            <a:xfrm flipH="1">
              <a:off x="2372504" y="3113278"/>
              <a:ext cx="18150" cy="12100"/>
            </a:xfrm>
            <a:custGeom>
              <a:avLst/>
              <a:gdLst/>
              <a:ahLst/>
              <a:cxnLst/>
              <a:rect l="l" t="t" r="r" b="b"/>
              <a:pathLst>
                <a:path w="252" h="168" extrusionOk="0">
                  <a:moveTo>
                    <a:pt x="0" y="140"/>
                  </a:moveTo>
                  <a:cubicBezTo>
                    <a:pt x="112" y="167"/>
                    <a:pt x="251" y="167"/>
                    <a:pt x="168" y="28"/>
                  </a:cubicBezTo>
                  <a:cubicBezTo>
                    <a:pt x="56" y="0"/>
                    <a:pt x="0" y="28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7"/>
            <p:cNvSpPr/>
            <p:nvPr/>
          </p:nvSpPr>
          <p:spPr>
            <a:xfrm flipH="1">
              <a:off x="2247899" y="2721384"/>
              <a:ext cx="12172" cy="16134"/>
            </a:xfrm>
            <a:custGeom>
              <a:avLst/>
              <a:gdLst/>
              <a:ahLst/>
              <a:cxnLst/>
              <a:rect l="l" t="t" r="r" b="b"/>
              <a:pathLst>
                <a:path w="169" h="224" extrusionOk="0">
                  <a:moveTo>
                    <a:pt x="1" y="84"/>
                  </a:moveTo>
                  <a:cubicBezTo>
                    <a:pt x="1" y="196"/>
                    <a:pt x="29" y="224"/>
                    <a:pt x="168" y="224"/>
                  </a:cubicBezTo>
                  <a:cubicBezTo>
                    <a:pt x="168" y="84"/>
                    <a:pt x="56" y="1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7"/>
            <p:cNvSpPr/>
            <p:nvPr/>
          </p:nvSpPr>
          <p:spPr>
            <a:xfrm flipH="1">
              <a:off x="1713392" y="1455454"/>
              <a:ext cx="12172" cy="14117"/>
            </a:xfrm>
            <a:custGeom>
              <a:avLst/>
              <a:gdLst/>
              <a:ahLst/>
              <a:cxnLst/>
              <a:rect l="l" t="t" r="r" b="b"/>
              <a:pathLst>
                <a:path w="169" h="196" extrusionOk="0">
                  <a:moveTo>
                    <a:pt x="1" y="28"/>
                  </a:moveTo>
                  <a:cubicBezTo>
                    <a:pt x="1" y="140"/>
                    <a:pt x="29" y="168"/>
                    <a:pt x="112" y="196"/>
                  </a:cubicBezTo>
                  <a:lnTo>
                    <a:pt x="168" y="168"/>
                  </a:lnTo>
                  <a:cubicBezTo>
                    <a:pt x="140" y="0"/>
                    <a:pt x="29" y="0"/>
                    <a:pt x="1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7"/>
            <p:cNvSpPr/>
            <p:nvPr/>
          </p:nvSpPr>
          <p:spPr>
            <a:xfrm flipH="1">
              <a:off x="2249916" y="2972611"/>
              <a:ext cx="20167" cy="12100"/>
            </a:xfrm>
            <a:custGeom>
              <a:avLst/>
              <a:gdLst/>
              <a:ahLst/>
              <a:cxnLst/>
              <a:rect l="l" t="t" r="r" b="b"/>
              <a:pathLst>
                <a:path w="280" h="168" extrusionOk="0">
                  <a:moveTo>
                    <a:pt x="28" y="140"/>
                  </a:moveTo>
                  <a:cubicBezTo>
                    <a:pt x="140" y="168"/>
                    <a:pt x="279" y="84"/>
                    <a:pt x="195" y="28"/>
                  </a:cubicBezTo>
                  <a:cubicBezTo>
                    <a:pt x="140" y="0"/>
                    <a:pt x="0" y="28"/>
                    <a:pt x="28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7"/>
            <p:cNvSpPr/>
            <p:nvPr/>
          </p:nvSpPr>
          <p:spPr>
            <a:xfrm flipH="1">
              <a:off x="1050319" y="4546021"/>
              <a:ext cx="12100" cy="18150"/>
            </a:xfrm>
            <a:custGeom>
              <a:avLst/>
              <a:gdLst/>
              <a:ahLst/>
              <a:cxnLst/>
              <a:rect l="l" t="t" r="r" b="b"/>
              <a:pathLst>
                <a:path w="168" h="252" extrusionOk="0">
                  <a:moveTo>
                    <a:pt x="112" y="251"/>
                  </a:moveTo>
                  <a:cubicBezTo>
                    <a:pt x="112" y="223"/>
                    <a:pt x="168" y="0"/>
                    <a:pt x="84" y="84"/>
                  </a:cubicBezTo>
                  <a:cubicBezTo>
                    <a:pt x="28" y="84"/>
                    <a:pt x="28" y="140"/>
                    <a:pt x="1" y="195"/>
                  </a:cubicBezTo>
                  <a:cubicBezTo>
                    <a:pt x="1" y="251"/>
                    <a:pt x="28" y="251"/>
                    <a:pt x="112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7"/>
            <p:cNvSpPr/>
            <p:nvPr/>
          </p:nvSpPr>
          <p:spPr>
            <a:xfrm flipH="1">
              <a:off x="1040235" y="2018121"/>
              <a:ext cx="12100" cy="12100"/>
            </a:xfrm>
            <a:custGeom>
              <a:avLst/>
              <a:gdLst/>
              <a:ahLst/>
              <a:cxnLst/>
              <a:rect l="l" t="t" r="r" b="b"/>
              <a:pathLst>
                <a:path w="168" h="168" extrusionOk="0">
                  <a:moveTo>
                    <a:pt x="0" y="56"/>
                  </a:moveTo>
                  <a:lnTo>
                    <a:pt x="0" y="112"/>
                  </a:lnTo>
                  <a:cubicBezTo>
                    <a:pt x="112" y="167"/>
                    <a:pt x="167" y="167"/>
                    <a:pt x="167" y="56"/>
                  </a:cubicBezTo>
                  <a:cubicBezTo>
                    <a:pt x="140" y="0"/>
                    <a:pt x="84" y="0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7"/>
            <p:cNvSpPr/>
            <p:nvPr/>
          </p:nvSpPr>
          <p:spPr>
            <a:xfrm flipH="1">
              <a:off x="1152740" y="3933079"/>
              <a:ext cx="14189" cy="10156"/>
            </a:xfrm>
            <a:custGeom>
              <a:avLst/>
              <a:gdLst/>
              <a:ahLst/>
              <a:cxnLst/>
              <a:rect l="l" t="t" r="r" b="b"/>
              <a:pathLst>
                <a:path w="197" h="141" extrusionOk="0">
                  <a:moveTo>
                    <a:pt x="1" y="140"/>
                  </a:moveTo>
                  <a:lnTo>
                    <a:pt x="84" y="140"/>
                  </a:lnTo>
                  <a:cubicBezTo>
                    <a:pt x="112" y="140"/>
                    <a:pt x="112" y="112"/>
                    <a:pt x="168" y="112"/>
                  </a:cubicBezTo>
                  <a:cubicBezTo>
                    <a:pt x="196" y="29"/>
                    <a:pt x="196" y="1"/>
                    <a:pt x="84" y="1"/>
                  </a:cubicBezTo>
                  <a:cubicBezTo>
                    <a:pt x="29" y="1"/>
                    <a:pt x="1" y="85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7"/>
            <p:cNvSpPr/>
            <p:nvPr/>
          </p:nvSpPr>
          <p:spPr>
            <a:xfrm flipH="1">
              <a:off x="2933156" y="1803052"/>
              <a:ext cx="16134" cy="14189"/>
            </a:xfrm>
            <a:custGeom>
              <a:avLst/>
              <a:gdLst/>
              <a:ahLst/>
              <a:cxnLst/>
              <a:rect l="l" t="t" r="r" b="b"/>
              <a:pathLst>
                <a:path w="224" h="197" extrusionOk="0">
                  <a:moveTo>
                    <a:pt x="0" y="112"/>
                  </a:moveTo>
                  <a:cubicBezTo>
                    <a:pt x="0" y="140"/>
                    <a:pt x="56" y="196"/>
                    <a:pt x="112" y="196"/>
                  </a:cubicBezTo>
                  <a:cubicBezTo>
                    <a:pt x="196" y="196"/>
                    <a:pt x="196" y="140"/>
                    <a:pt x="224" y="85"/>
                  </a:cubicBezTo>
                  <a:cubicBezTo>
                    <a:pt x="112" y="85"/>
                    <a:pt x="56" y="1"/>
                    <a:pt x="0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3047794" y="1949769"/>
              <a:ext cx="10156" cy="12100"/>
            </a:xfrm>
            <a:custGeom>
              <a:avLst/>
              <a:gdLst/>
              <a:ahLst/>
              <a:cxnLst/>
              <a:rect l="l" t="t" r="r" b="b"/>
              <a:pathLst>
                <a:path w="141" h="168" extrusionOk="0">
                  <a:moveTo>
                    <a:pt x="1" y="112"/>
                  </a:moveTo>
                  <a:lnTo>
                    <a:pt x="1" y="168"/>
                  </a:lnTo>
                  <a:cubicBezTo>
                    <a:pt x="56" y="168"/>
                    <a:pt x="140" y="140"/>
                    <a:pt x="140" y="56"/>
                  </a:cubicBezTo>
                  <a:lnTo>
                    <a:pt x="140" y="0"/>
                  </a:lnTo>
                  <a:cubicBezTo>
                    <a:pt x="28" y="0"/>
                    <a:pt x="1" y="28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7"/>
            <p:cNvSpPr/>
            <p:nvPr/>
          </p:nvSpPr>
          <p:spPr>
            <a:xfrm flipH="1">
              <a:off x="2278078" y="3912984"/>
              <a:ext cx="14117" cy="18150"/>
            </a:xfrm>
            <a:custGeom>
              <a:avLst/>
              <a:gdLst/>
              <a:ahLst/>
              <a:cxnLst/>
              <a:rect l="l" t="t" r="r" b="b"/>
              <a:pathLst>
                <a:path w="196" h="252" extrusionOk="0">
                  <a:moveTo>
                    <a:pt x="168" y="57"/>
                  </a:moveTo>
                  <a:cubicBezTo>
                    <a:pt x="56" y="1"/>
                    <a:pt x="0" y="196"/>
                    <a:pt x="56" y="224"/>
                  </a:cubicBezTo>
                  <a:cubicBezTo>
                    <a:pt x="84" y="252"/>
                    <a:pt x="196" y="140"/>
                    <a:pt x="168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7"/>
            <p:cNvSpPr/>
            <p:nvPr/>
          </p:nvSpPr>
          <p:spPr>
            <a:xfrm flipH="1">
              <a:off x="1739538" y="1274596"/>
              <a:ext cx="26217" cy="22184"/>
            </a:xfrm>
            <a:custGeom>
              <a:avLst/>
              <a:gdLst/>
              <a:ahLst/>
              <a:cxnLst/>
              <a:rect l="l" t="t" r="r" b="b"/>
              <a:pathLst>
                <a:path w="364" h="308" extrusionOk="0">
                  <a:moveTo>
                    <a:pt x="1" y="251"/>
                  </a:moveTo>
                  <a:lnTo>
                    <a:pt x="29" y="307"/>
                  </a:lnTo>
                  <a:cubicBezTo>
                    <a:pt x="364" y="307"/>
                    <a:pt x="112" y="0"/>
                    <a:pt x="1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7"/>
            <p:cNvSpPr/>
            <p:nvPr/>
          </p:nvSpPr>
          <p:spPr>
            <a:xfrm flipH="1">
              <a:off x="1082443" y="1841225"/>
              <a:ext cx="20167" cy="12172"/>
            </a:xfrm>
            <a:custGeom>
              <a:avLst/>
              <a:gdLst/>
              <a:ahLst/>
              <a:cxnLst/>
              <a:rect l="l" t="t" r="r" b="b"/>
              <a:pathLst>
                <a:path w="280" h="169" extrusionOk="0">
                  <a:moveTo>
                    <a:pt x="28" y="29"/>
                  </a:moveTo>
                  <a:cubicBezTo>
                    <a:pt x="1" y="140"/>
                    <a:pt x="168" y="168"/>
                    <a:pt x="224" y="113"/>
                  </a:cubicBezTo>
                  <a:cubicBezTo>
                    <a:pt x="280" y="29"/>
                    <a:pt x="112" y="1"/>
                    <a:pt x="28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7"/>
            <p:cNvSpPr/>
            <p:nvPr/>
          </p:nvSpPr>
          <p:spPr>
            <a:xfrm flipH="1">
              <a:off x="2245954" y="4332968"/>
              <a:ext cx="14117" cy="12172"/>
            </a:xfrm>
            <a:custGeom>
              <a:avLst/>
              <a:gdLst/>
              <a:ahLst/>
              <a:cxnLst/>
              <a:rect l="l" t="t" r="r" b="b"/>
              <a:pathLst>
                <a:path w="196" h="169" extrusionOk="0">
                  <a:moveTo>
                    <a:pt x="1" y="140"/>
                  </a:moveTo>
                  <a:cubicBezTo>
                    <a:pt x="56" y="168"/>
                    <a:pt x="196" y="140"/>
                    <a:pt x="168" y="1"/>
                  </a:cubicBezTo>
                  <a:cubicBezTo>
                    <a:pt x="56" y="1"/>
                    <a:pt x="1" y="29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7"/>
            <p:cNvSpPr/>
            <p:nvPr/>
          </p:nvSpPr>
          <p:spPr>
            <a:xfrm flipH="1">
              <a:off x="2115298" y="2866085"/>
              <a:ext cx="14117" cy="12100"/>
            </a:xfrm>
            <a:custGeom>
              <a:avLst/>
              <a:gdLst/>
              <a:ahLst/>
              <a:cxnLst/>
              <a:rect l="l" t="t" r="r" b="b"/>
              <a:pathLst>
                <a:path w="196" h="168" extrusionOk="0">
                  <a:moveTo>
                    <a:pt x="28" y="28"/>
                  </a:moveTo>
                  <a:cubicBezTo>
                    <a:pt x="0" y="168"/>
                    <a:pt x="112" y="168"/>
                    <a:pt x="195" y="112"/>
                  </a:cubicBezTo>
                  <a:cubicBezTo>
                    <a:pt x="195" y="28"/>
                    <a:pt x="195" y="28"/>
                    <a:pt x="168" y="0"/>
                  </a:cubicBezTo>
                  <a:cubicBezTo>
                    <a:pt x="168" y="0"/>
                    <a:pt x="56" y="28"/>
                    <a:pt x="28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7"/>
            <p:cNvSpPr/>
            <p:nvPr/>
          </p:nvSpPr>
          <p:spPr>
            <a:xfrm flipH="1">
              <a:off x="2424795" y="1113834"/>
              <a:ext cx="18150" cy="24200"/>
            </a:xfrm>
            <a:custGeom>
              <a:avLst/>
              <a:gdLst/>
              <a:ahLst/>
              <a:cxnLst/>
              <a:rect l="l" t="t" r="r" b="b"/>
              <a:pathLst>
                <a:path w="252" h="336" extrusionOk="0">
                  <a:moveTo>
                    <a:pt x="224" y="28"/>
                  </a:moveTo>
                  <a:cubicBezTo>
                    <a:pt x="1" y="0"/>
                    <a:pt x="140" y="335"/>
                    <a:pt x="224" y="168"/>
                  </a:cubicBezTo>
                  <a:cubicBezTo>
                    <a:pt x="252" y="84"/>
                    <a:pt x="224" y="56"/>
                    <a:pt x="224" y="28"/>
                  </a:cubicBezTo>
                  <a:lnTo>
                    <a:pt x="224" y="28"/>
                  </a:lnTo>
                  <a:cubicBezTo>
                    <a:pt x="224" y="56"/>
                    <a:pt x="224" y="56"/>
                    <a:pt x="224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7"/>
            <p:cNvSpPr/>
            <p:nvPr/>
          </p:nvSpPr>
          <p:spPr>
            <a:xfrm flipH="1">
              <a:off x="1102538" y="1823147"/>
              <a:ext cx="12100" cy="18150"/>
            </a:xfrm>
            <a:custGeom>
              <a:avLst/>
              <a:gdLst/>
              <a:ahLst/>
              <a:cxnLst/>
              <a:rect l="l" t="t" r="r" b="b"/>
              <a:pathLst>
                <a:path w="168" h="252" extrusionOk="0">
                  <a:moveTo>
                    <a:pt x="28" y="1"/>
                  </a:moveTo>
                  <a:cubicBezTo>
                    <a:pt x="0" y="112"/>
                    <a:pt x="56" y="252"/>
                    <a:pt x="140" y="196"/>
                  </a:cubicBezTo>
                  <a:cubicBezTo>
                    <a:pt x="168" y="140"/>
                    <a:pt x="168" y="1"/>
                    <a:pt x="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7"/>
            <p:cNvSpPr/>
            <p:nvPr/>
          </p:nvSpPr>
          <p:spPr>
            <a:xfrm flipH="1">
              <a:off x="1211082" y="4228530"/>
              <a:ext cx="24128" cy="20167"/>
            </a:xfrm>
            <a:custGeom>
              <a:avLst/>
              <a:gdLst/>
              <a:ahLst/>
              <a:cxnLst/>
              <a:rect l="l" t="t" r="r" b="b"/>
              <a:pathLst>
                <a:path w="335" h="280" extrusionOk="0">
                  <a:moveTo>
                    <a:pt x="335" y="56"/>
                  </a:moveTo>
                  <a:lnTo>
                    <a:pt x="307" y="0"/>
                  </a:lnTo>
                  <a:cubicBezTo>
                    <a:pt x="0" y="28"/>
                    <a:pt x="168" y="279"/>
                    <a:pt x="335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7"/>
            <p:cNvSpPr/>
            <p:nvPr/>
          </p:nvSpPr>
          <p:spPr>
            <a:xfrm flipH="1">
              <a:off x="1012145" y="2108514"/>
              <a:ext cx="14117" cy="10156"/>
            </a:xfrm>
            <a:custGeom>
              <a:avLst/>
              <a:gdLst/>
              <a:ahLst/>
              <a:cxnLst/>
              <a:rect l="l" t="t" r="r" b="b"/>
              <a:pathLst>
                <a:path w="196" h="141" extrusionOk="0">
                  <a:moveTo>
                    <a:pt x="1" y="56"/>
                  </a:moveTo>
                  <a:cubicBezTo>
                    <a:pt x="57" y="84"/>
                    <a:pt x="84" y="140"/>
                    <a:pt x="168" y="84"/>
                  </a:cubicBezTo>
                  <a:cubicBezTo>
                    <a:pt x="196" y="28"/>
                    <a:pt x="168" y="1"/>
                    <a:pt x="57" y="1"/>
                  </a:cubicBezTo>
                  <a:cubicBezTo>
                    <a:pt x="29" y="1"/>
                    <a:pt x="1" y="1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7"/>
            <p:cNvSpPr/>
            <p:nvPr/>
          </p:nvSpPr>
          <p:spPr>
            <a:xfrm flipH="1">
              <a:off x="1606938" y="2269276"/>
              <a:ext cx="16134" cy="16134"/>
            </a:xfrm>
            <a:custGeom>
              <a:avLst/>
              <a:gdLst/>
              <a:ahLst/>
              <a:cxnLst/>
              <a:rect l="l" t="t" r="r" b="b"/>
              <a:pathLst>
                <a:path w="224" h="224" extrusionOk="0">
                  <a:moveTo>
                    <a:pt x="1" y="168"/>
                  </a:moveTo>
                  <a:cubicBezTo>
                    <a:pt x="112" y="224"/>
                    <a:pt x="224" y="140"/>
                    <a:pt x="196" y="56"/>
                  </a:cubicBezTo>
                  <a:cubicBezTo>
                    <a:pt x="140" y="0"/>
                    <a:pt x="112" y="28"/>
                    <a:pt x="84" y="28"/>
                  </a:cubicBezTo>
                  <a:cubicBezTo>
                    <a:pt x="56" y="84"/>
                    <a:pt x="1" y="140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7"/>
            <p:cNvSpPr/>
            <p:nvPr/>
          </p:nvSpPr>
          <p:spPr>
            <a:xfrm flipH="1">
              <a:off x="1321570" y="1789006"/>
              <a:ext cx="12100" cy="14117"/>
            </a:xfrm>
            <a:custGeom>
              <a:avLst/>
              <a:gdLst/>
              <a:ahLst/>
              <a:cxnLst/>
              <a:rect l="l" t="t" r="r" b="b"/>
              <a:pathLst>
                <a:path w="168" h="196" extrusionOk="0">
                  <a:moveTo>
                    <a:pt x="0" y="140"/>
                  </a:moveTo>
                  <a:cubicBezTo>
                    <a:pt x="112" y="196"/>
                    <a:pt x="168" y="112"/>
                    <a:pt x="168" y="28"/>
                  </a:cubicBezTo>
                  <a:cubicBezTo>
                    <a:pt x="112" y="1"/>
                    <a:pt x="0" y="28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 flipH="1">
              <a:off x="2266049" y="3788451"/>
              <a:ext cx="12100" cy="14117"/>
            </a:xfrm>
            <a:custGeom>
              <a:avLst/>
              <a:gdLst/>
              <a:ahLst/>
              <a:cxnLst/>
              <a:rect l="l" t="t" r="r" b="b"/>
              <a:pathLst>
                <a:path w="168" h="196" extrusionOk="0">
                  <a:moveTo>
                    <a:pt x="28" y="195"/>
                  </a:moveTo>
                  <a:cubicBezTo>
                    <a:pt x="112" y="195"/>
                    <a:pt x="168" y="168"/>
                    <a:pt x="168" y="112"/>
                  </a:cubicBezTo>
                  <a:cubicBezTo>
                    <a:pt x="168" y="0"/>
                    <a:pt x="168" y="56"/>
                    <a:pt x="140" y="28"/>
                  </a:cubicBezTo>
                  <a:cubicBezTo>
                    <a:pt x="1" y="0"/>
                    <a:pt x="1" y="140"/>
                    <a:pt x="28" y="1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 flipH="1">
              <a:off x="1980682" y="2590801"/>
              <a:ext cx="16134" cy="6050"/>
            </a:xfrm>
            <a:custGeom>
              <a:avLst/>
              <a:gdLst/>
              <a:ahLst/>
              <a:cxnLst/>
              <a:rect l="l" t="t" r="r" b="b"/>
              <a:pathLst>
                <a:path w="224" h="84" extrusionOk="0">
                  <a:moveTo>
                    <a:pt x="28" y="0"/>
                  </a:moveTo>
                  <a:cubicBezTo>
                    <a:pt x="28" y="84"/>
                    <a:pt x="0" y="84"/>
                    <a:pt x="112" y="84"/>
                  </a:cubicBezTo>
                  <a:cubicBezTo>
                    <a:pt x="224" y="84"/>
                    <a:pt x="224" y="56"/>
                    <a:pt x="2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7"/>
            <p:cNvSpPr/>
            <p:nvPr/>
          </p:nvSpPr>
          <p:spPr>
            <a:xfrm flipH="1">
              <a:off x="2535283" y="2723401"/>
              <a:ext cx="14117" cy="8139"/>
            </a:xfrm>
            <a:custGeom>
              <a:avLst/>
              <a:gdLst/>
              <a:ahLst/>
              <a:cxnLst/>
              <a:rect l="l" t="t" r="r" b="b"/>
              <a:pathLst>
                <a:path w="196" h="113" extrusionOk="0">
                  <a:moveTo>
                    <a:pt x="0" y="112"/>
                  </a:moveTo>
                  <a:lnTo>
                    <a:pt x="196" y="112"/>
                  </a:lnTo>
                  <a:cubicBezTo>
                    <a:pt x="196" y="29"/>
                    <a:pt x="168" y="1"/>
                    <a:pt x="112" y="1"/>
                  </a:cubicBezTo>
                  <a:cubicBezTo>
                    <a:pt x="28" y="1"/>
                    <a:pt x="0" y="29"/>
                    <a:pt x="0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7"/>
            <p:cNvSpPr/>
            <p:nvPr/>
          </p:nvSpPr>
          <p:spPr>
            <a:xfrm flipH="1">
              <a:off x="1586842" y="1206243"/>
              <a:ext cx="18150" cy="12172"/>
            </a:xfrm>
            <a:custGeom>
              <a:avLst/>
              <a:gdLst/>
              <a:ahLst/>
              <a:cxnLst/>
              <a:rect l="l" t="t" r="r" b="b"/>
              <a:pathLst>
                <a:path w="252" h="169" extrusionOk="0">
                  <a:moveTo>
                    <a:pt x="84" y="29"/>
                  </a:moveTo>
                  <a:cubicBezTo>
                    <a:pt x="1" y="140"/>
                    <a:pt x="112" y="168"/>
                    <a:pt x="224" y="140"/>
                  </a:cubicBezTo>
                  <a:lnTo>
                    <a:pt x="252" y="57"/>
                  </a:lnTo>
                  <a:cubicBezTo>
                    <a:pt x="168" y="1"/>
                    <a:pt x="112" y="1"/>
                    <a:pt x="84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7"/>
            <p:cNvSpPr/>
            <p:nvPr/>
          </p:nvSpPr>
          <p:spPr>
            <a:xfrm flipH="1">
              <a:off x="2266049" y="4296811"/>
              <a:ext cx="16134" cy="16134"/>
            </a:xfrm>
            <a:custGeom>
              <a:avLst/>
              <a:gdLst/>
              <a:ahLst/>
              <a:cxnLst/>
              <a:rect l="l" t="t" r="r" b="b"/>
              <a:pathLst>
                <a:path w="224" h="224" extrusionOk="0">
                  <a:moveTo>
                    <a:pt x="196" y="56"/>
                  </a:moveTo>
                  <a:cubicBezTo>
                    <a:pt x="84" y="1"/>
                    <a:pt x="1" y="112"/>
                    <a:pt x="57" y="196"/>
                  </a:cubicBezTo>
                  <a:cubicBezTo>
                    <a:pt x="84" y="224"/>
                    <a:pt x="224" y="168"/>
                    <a:pt x="196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7"/>
            <p:cNvSpPr/>
            <p:nvPr/>
          </p:nvSpPr>
          <p:spPr>
            <a:xfrm flipH="1">
              <a:off x="2456919" y="1286624"/>
              <a:ext cx="12100" cy="12172"/>
            </a:xfrm>
            <a:custGeom>
              <a:avLst/>
              <a:gdLst/>
              <a:ahLst/>
              <a:cxnLst/>
              <a:rect l="l" t="t" r="r" b="b"/>
              <a:pathLst>
                <a:path w="168" h="169" extrusionOk="0">
                  <a:moveTo>
                    <a:pt x="28" y="168"/>
                  </a:moveTo>
                  <a:cubicBezTo>
                    <a:pt x="112" y="168"/>
                    <a:pt x="140" y="168"/>
                    <a:pt x="140" y="112"/>
                  </a:cubicBezTo>
                  <a:cubicBezTo>
                    <a:pt x="168" y="1"/>
                    <a:pt x="140" y="1"/>
                    <a:pt x="84" y="1"/>
                  </a:cubicBezTo>
                  <a:cubicBezTo>
                    <a:pt x="28" y="29"/>
                    <a:pt x="0" y="57"/>
                    <a:pt x="28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7"/>
            <p:cNvSpPr/>
            <p:nvPr/>
          </p:nvSpPr>
          <p:spPr>
            <a:xfrm flipH="1">
              <a:off x="1323587" y="3702019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252" h="252" extrusionOk="0">
                  <a:moveTo>
                    <a:pt x="140" y="84"/>
                  </a:moveTo>
                  <a:cubicBezTo>
                    <a:pt x="1" y="112"/>
                    <a:pt x="56" y="252"/>
                    <a:pt x="140" y="224"/>
                  </a:cubicBezTo>
                  <a:cubicBezTo>
                    <a:pt x="252" y="196"/>
                    <a:pt x="252" y="0"/>
                    <a:pt x="140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7"/>
            <p:cNvSpPr/>
            <p:nvPr/>
          </p:nvSpPr>
          <p:spPr>
            <a:xfrm flipH="1">
              <a:off x="1442142" y="2665132"/>
              <a:ext cx="16134" cy="10156"/>
            </a:xfrm>
            <a:custGeom>
              <a:avLst/>
              <a:gdLst/>
              <a:ahLst/>
              <a:cxnLst/>
              <a:rect l="l" t="t" r="r" b="b"/>
              <a:pathLst>
                <a:path w="224" h="141" extrusionOk="0">
                  <a:moveTo>
                    <a:pt x="28" y="28"/>
                  </a:moveTo>
                  <a:cubicBezTo>
                    <a:pt x="0" y="84"/>
                    <a:pt x="28" y="140"/>
                    <a:pt x="140" y="140"/>
                  </a:cubicBezTo>
                  <a:cubicBezTo>
                    <a:pt x="196" y="140"/>
                    <a:pt x="168" y="140"/>
                    <a:pt x="196" y="112"/>
                  </a:cubicBezTo>
                  <a:cubicBezTo>
                    <a:pt x="224" y="28"/>
                    <a:pt x="140" y="1"/>
                    <a:pt x="28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7"/>
            <p:cNvSpPr/>
            <p:nvPr/>
          </p:nvSpPr>
          <p:spPr>
            <a:xfrm flipH="1">
              <a:off x="2099237" y="2440050"/>
              <a:ext cx="18150" cy="14189"/>
            </a:xfrm>
            <a:custGeom>
              <a:avLst/>
              <a:gdLst/>
              <a:ahLst/>
              <a:cxnLst/>
              <a:rect l="l" t="t" r="r" b="b"/>
              <a:pathLst>
                <a:path w="252" h="197" extrusionOk="0">
                  <a:moveTo>
                    <a:pt x="252" y="57"/>
                  </a:moveTo>
                  <a:cubicBezTo>
                    <a:pt x="168" y="1"/>
                    <a:pt x="1" y="1"/>
                    <a:pt x="84" y="85"/>
                  </a:cubicBezTo>
                  <a:cubicBezTo>
                    <a:pt x="84" y="140"/>
                    <a:pt x="252" y="196"/>
                    <a:pt x="252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7"/>
            <p:cNvSpPr/>
            <p:nvPr/>
          </p:nvSpPr>
          <p:spPr>
            <a:xfrm flipH="1">
              <a:off x="1767700" y="2148705"/>
              <a:ext cx="10083" cy="14117"/>
            </a:xfrm>
            <a:custGeom>
              <a:avLst/>
              <a:gdLst/>
              <a:ahLst/>
              <a:cxnLst/>
              <a:rect l="l" t="t" r="r" b="b"/>
              <a:pathLst>
                <a:path w="140" h="196" extrusionOk="0">
                  <a:moveTo>
                    <a:pt x="0" y="168"/>
                  </a:moveTo>
                  <a:lnTo>
                    <a:pt x="56" y="196"/>
                  </a:lnTo>
                  <a:cubicBezTo>
                    <a:pt x="140" y="140"/>
                    <a:pt x="140" y="56"/>
                    <a:pt x="112" y="28"/>
                  </a:cubicBezTo>
                  <a:cubicBezTo>
                    <a:pt x="0" y="0"/>
                    <a:pt x="0" y="56"/>
                    <a:pt x="0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7"/>
            <p:cNvSpPr/>
            <p:nvPr/>
          </p:nvSpPr>
          <p:spPr>
            <a:xfrm flipH="1">
              <a:off x="2300190" y="4222480"/>
              <a:ext cx="12100" cy="20167"/>
            </a:xfrm>
            <a:custGeom>
              <a:avLst/>
              <a:gdLst/>
              <a:ahLst/>
              <a:cxnLst/>
              <a:rect l="l" t="t" r="r" b="b"/>
              <a:pathLst>
                <a:path w="168" h="280" extrusionOk="0">
                  <a:moveTo>
                    <a:pt x="0" y="84"/>
                  </a:moveTo>
                  <a:cubicBezTo>
                    <a:pt x="28" y="279"/>
                    <a:pt x="168" y="112"/>
                    <a:pt x="168" y="112"/>
                  </a:cubicBezTo>
                  <a:cubicBezTo>
                    <a:pt x="168" y="84"/>
                    <a:pt x="168" y="0"/>
                    <a:pt x="84" y="28"/>
                  </a:cubicBezTo>
                  <a:cubicBezTo>
                    <a:pt x="56" y="28"/>
                    <a:pt x="0" y="84"/>
                    <a:pt x="0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7"/>
            <p:cNvSpPr/>
            <p:nvPr/>
          </p:nvSpPr>
          <p:spPr>
            <a:xfrm flipH="1">
              <a:off x="933709" y="3971253"/>
              <a:ext cx="12172" cy="18222"/>
            </a:xfrm>
            <a:custGeom>
              <a:avLst/>
              <a:gdLst/>
              <a:ahLst/>
              <a:cxnLst/>
              <a:rect l="l" t="t" r="r" b="b"/>
              <a:pathLst>
                <a:path w="169" h="253" extrusionOk="0">
                  <a:moveTo>
                    <a:pt x="29" y="29"/>
                  </a:moveTo>
                  <a:cubicBezTo>
                    <a:pt x="1" y="113"/>
                    <a:pt x="1" y="252"/>
                    <a:pt x="140" y="196"/>
                  </a:cubicBezTo>
                  <a:cubicBezTo>
                    <a:pt x="168" y="85"/>
                    <a:pt x="140" y="1"/>
                    <a:pt x="29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7"/>
            <p:cNvSpPr/>
            <p:nvPr/>
          </p:nvSpPr>
          <p:spPr>
            <a:xfrm flipH="1">
              <a:off x="2438840" y="2421972"/>
              <a:ext cx="18150" cy="14189"/>
            </a:xfrm>
            <a:custGeom>
              <a:avLst/>
              <a:gdLst/>
              <a:ahLst/>
              <a:cxnLst/>
              <a:rect l="l" t="t" r="r" b="b"/>
              <a:pathLst>
                <a:path w="252" h="197" extrusionOk="0">
                  <a:moveTo>
                    <a:pt x="56" y="57"/>
                  </a:moveTo>
                  <a:cubicBezTo>
                    <a:pt x="1" y="168"/>
                    <a:pt x="196" y="196"/>
                    <a:pt x="224" y="168"/>
                  </a:cubicBezTo>
                  <a:cubicBezTo>
                    <a:pt x="252" y="140"/>
                    <a:pt x="140" y="1"/>
                    <a:pt x="56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7"/>
            <p:cNvSpPr/>
            <p:nvPr/>
          </p:nvSpPr>
          <p:spPr>
            <a:xfrm flipH="1">
              <a:off x="2661905" y="1768911"/>
              <a:ext cx="12100" cy="10156"/>
            </a:xfrm>
            <a:custGeom>
              <a:avLst/>
              <a:gdLst/>
              <a:ahLst/>
              <a:cxnLst/>
              <a:rect l="l" t="t" r="r" b="b"/>
              <a:pathLst>
                <a:path w="168" h="141" extrusionOk="0">
                  <a:moveTo>
                    <a:pt x="0" y="28"/>
                  </a:moveTo>
                  <a:lnTo>
                    <a:pt x="0" y="84"/>
                  </a:lnTo>
                  <a:cubicBezTo>
                    <a:pt x="56" y="140"/>
                    <a:pt x="84" y="140"/>
                    <a:pt x="168" y="84"/>
                  </a:cubicBezTo>
                  <a:cubicBezTo>
                    <a:pt x="168" y="1"/>
                    <a:pt x="84" y="1"/>
                    <a:pt x="0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7"/>
            <p:cNvSpPr/>
            <p:nvPr/>
          </p:nvSpPr>
          <p:spPr>
            <a:xfrm flipH="1">
              <a:off x="3051711" y="1541813"/>
              <a:ext cx="14117" cy="10156"/>
            </a:xfrm>
            <a:custGeom>
              <a:avLst/>
              <a:gdLst/>
              <a:ahLst/>
              <a:cxnLst/>
              <a:rect l="l" t="t" r="r" b="b"/>
              <a:pathLst>
                <a:path w="196" h="141" extrusionOk="0">
                  <a:moveTo>
                    <a:pt x="0" y="113"/>
                  </a:moveTo>
                  <a:cubicBezTo>
                    <a:pt x="84" y="140"/>
                    <a:pt x="140" y="140"/>
                    <a:pt x="195" y="113"/>
                  </a:cubicBezTo>
                  <a:lnTo>
                    <a:pt x="195" y="57"/>
                  </a:lnTo>
                  <a:cubicBezTo>
                    <a:pt x="56" y="1"/>
                    <a:pt x="0" y="1"/>
                    <a:pt x="0" y="1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7"/>
            <p:cNvSpPr/>
            <p:nvPr/>
          </p:nvSpPr>
          <p:spPr>
            <a:xfrm flipH="1">
              <a:off x="1213026" y="3762305"/>
              <a:ext cx="18150" cy="16134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56" y="140"/>
                  </a:moveTo>
                  <a:cubicBezTo>
                    <a:pt x="112" y="224"/>
                    <a:pt x="251" y="140"/>
                    <a:pt x="223" y="28"/>
                  </a:cubicBezTo>
                  <a:cubicBezTo>
                    <a:pt x="112" y="0"/>
                    <a:pt x="0" y="84"/>
                    <a:pt x="56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7"/>
            <p:cNvSpPr/>
            <p:nvPr/>
          </p:nvSpPr>
          <p:spPr>
            <a:xfrm flipH="1">
              <a:off x="2382588" y="2675215"/>
              <a:ext cx="20167" cy="18150"/>
            </a:xfrm>
            <a:custGeom>
              <a:avLst/>
              <a:gdLst/>
              <a:ahLst/>
              <a:cxnLst/>
              <a:rect l="l" t="t" r="r" b="b"/>
              <a:pathLst>
                <a:path w="280" h="252" extrusionOk="0">
                  <a:moveTo>
                    <a:pt x="168" y="251"/>
                  </a:moveTo>
                  <a:cubicBezTo>
                    <a:pt x="224" y="251"/>
                    <a:pt x="196" y="251"/>
                    <a:pt x="280" y="223"/>
                  </a:cubicBezTo>
                  <a:cubicBezTo>
                    <a:pt x="280" y="0"/>
                    <a:pt x="1" y="112"/>
                    <a:pt x="168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7"/>
            <p:cNvSpPr/>
            <p:nvPr/>
          </p:nvSpPr>
          <p:spPr>
            <a:xfrm flipH="1">
              <a:off x="1010129" y="4602274"/>
              <a:ext cx="14117" cy="12100"/>
            </a:xfrm>
            <a:custGeom>
              <a:avLst/>
              <a:gdLst/>
              <a:ahLst/>
              <a:cxnLst/>
              <a:rect l="l" t="t" r="r" b="b"/>
              <a:pathLst>
                <a:path w="196" h="168" extrusionOk="0">
                  <a:moveTo>
                    <a:pt x="140" y="168"/>
                  </a:moveTo>
                  <a:cubicBezTo>
                    <a:pt x="196" y="140"/>
                    <a:pt x="196" y="112"/>
                    <a:pt x="196" y="28"/>
                  </a:cubicBezTo>
                  <a:lnTo>
                    <a:pt x="140" y="0"/>
                  </a:lnTo>
                  <a:cubicBezTo>
                    <a:pt x="56" y="56"/>
                    <a:pt x="1" y="140"/>
                    <a:pt x="140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7"/>
            <p:cNvSpPr/>
            <p:nvPr/>
          </p:nvSpPr>
          <p:spPr>
            <a:xfrm flipH="1">
              <a:off x="2257983" y="3912984"/>
              <a:ext cx="24200" cy="20167"/>
            </a:xfrm>
            <a:custGeom>
              <a:avLst/>
              <a:gdLst/>
              <a:ahLst/>
              <a:cxnLst/>
              <a:rect l="l" t="t" r="r" b="b"/>
              <a:pathLst>
                <a:path w="336" h="280" extrusionOk="0">
                  <a:moveTo>
                    <a:pt x="280" y="57"/>
                  </a:moveTo>
                  <a:lnTo>
                    <a:pt x="196" y="1"/>
                  </a:lnTo>
                  <a:cubicBezTo>
                    <a:pt x="1" y="280"/>
                    <a:pt x="336" y="196"/>
                    <a:pt x="280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7"/>
            <p:cNvSpPr/>
            <p:nvPr/>
          </p:nvSpPr>
          <p:spPr>
            <a:xfrm flipH="1">
              <a:off x="2324319" y="3722115"/>
              <a:ext cx="16134" cy="14117"/>
            </a:xfrm>
            <a:custGeom>
              <a:avLst/>
              <a:gdLst/>
              <a:ahLst/>
              <a:cxnLst/>
              <a:rect l="l" t="t" r="r" b="b"/>
              <a:pathLst>
                <a:path w="224" h="196" extrusionOk="0">
                  <a:moveTo>
                    <a:pt x="29" y="140"/>
                  </a:moveTo>
                  <a:cubicBezTo>
                    <a:pt x="112" y="196"/>
                    <a:pt x="224" y="112"/>
                    <a:pt x="168" y="0"/>
                  </a:cubicBezTo>
                  <a:cubicBezTo>
                    <a:pt x="57" y="0"/>
                    <a:pt x="1" y="56"/>
                    <a:pt x="29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7"/>
            <p:cNvSpPr/>
            <p:nvPr/>
          </p:nvSpPr>
          <p:spPr>
            <a:xfrm flipH="1">
              <a:off x="2854791" y="3892889"/>
              <a:ext cx="10083" cy="16206"/>
            </a:xfrm>
            <a:custGeom>
              <a:avLst/>
              <a:gdLst/>
              <a:ahLst/>
              <a:cxnLst/>
              <a:rect l="l" t="t" r="r" b="b"/>
              <a:pathLst>
                <a:path w="140" h="225" extrusionOk="0">
                  <a:moveTo>
                    <a:pt x="28" y="224"/>
                  </a:moveTo>
                  <a:cubicBezTo>
                    <a:pt x="140" y="224"/>
                    <a:pt x="140" y="140"/>
                    <a:pt x="140" y="57"/>
                  </a:cubicBezTo>
                  <a:cubicBezTo>
                    <a:pt x="0" y="1"/>
                    <a:pt x="0" y="112"/>
                    <a:pt x="28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7"/>
            <p:cNvSpPr/>
            <p:nvPr/>
          </p:nvSpPr>
          <p:spPr>
            <a:xfrm flipH="1">
              <a:off x="2350392" y="2160733"/>
              <a:ext cx="28234" cy="14189"/>
            </a:xfrm>
            <a:custGeom>
              <a:avLst/>
              <a:gdLst/>
              <a:ahLst/>
              <a:cxnLst/>
              <a:rect l="l" t="t" r="r" b="b"/>
              <a:pathLst>
                <a:path w="392" h="197" extrusionOk="0">
                  <a:moveTo>
                    <a:pt x="56" y="1"/>
                  </a:moveTo>
                  <a:cubicBezTo>
                    <a:pt x="1" y="196"/>
                    <a:pt x="391" y="57"/>
                    <a:pt x="224" y="1"/>
                  </a:cubicBez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7"/>
            <p:cNvSpPr/>
            <p:nvPr/>
          </p:nvSpPr>
          <p:spPr>
            <a:xfrm flipH="1">
              <a:off x="1136679" y="1736788"/>
              <a:ext cx="14189" cy="12100"/>
            </a:xfrm>
            <a:custGeom>
              <a:avLst/>
              <a:gdLst/>
              <a:ahLst/>
              <a:cxnLst/>
              <a:rect l="l" t="t" r="r" b="b"/>
              <a:pathLst>
                <a:path w="197" h="168" extrusionOk="0">
                  <a:moveTo>
                    <a:pt x="1" y="140"/>
                  </a:moveTo>
                  <a:cubicBezTo>
                    <a:pt x="113" y="168"/>
                    <a:pt x="196" y="84"/>
                    <a:pt x="140" y="0"/>
                  </a:cubicBezTo>
                  <a:cubicBezTo>
                    <a:pt x="85" y="0"/>
                    <a:pt x="1" y="56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7"/>
            <p:cNvSpPr/>
            <p:nvPr/>
          </p:nvSpPr>
          <p:spPr>
            <a:xfrm flipH="1">
              <a:off x="2860842" y="3957208"/>
              <a:ext cx="12100" cy="14117"/>
            </a:xfrm>
            <a:custGeom>
              <a:avLst/>
              <a:gdLst/>
              <a:ahLst/>
              <a:cxnLst/>
              <a:rect l="l" t="t" r="r" b="b"/>
              <a:pathLst>
                <a:path w="168" h="196" extrusionOk="0">
                  <a:moveTo>
                    <a:pt x="140" y="168"/>
                  </a:moveTo>
                  <a:cubicBezTo>
                    <a:pt x="168" y="84"/>
                    <a:pt x="140" y="56"/>
                    <a:pt x="112" y="1"/>
                  </a:cubicBezTo>
                  <a:cubicBezTo>
                    <a:pt x="28" y="1"/>
                    <a:pt x="0" y="29"/>
                    <a:pt x="0" y="84"/>
                  </a:cubicBezTo>
                  <a:cubicBezTo>
                    <a:pt x="28" y="168"/>
                    <a:pt x="56" y="196"/>
                    <a:pt x="140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7"/>
            <p:cNvSpPr/>
            <p:nvPr/>
          </p:nvSpPr>
          <p:spPr>
            <a:xfrm flipH="1">
              <a:off x="1538585" y="2130626"/>
              <a:ext cx="14117" cy="12100"/>
            </a:xfrm>
            <a:custGeom>
              <a:avLst/>
              <a:gdLst/>
              <a:ahLst/>
              <a:cxnLst/>
              <a:rect l="l" t="t" r="r" b="b"/>
              <a:pathLst>
                <a:path w="196" h="168" extrusionOk="0">
                  <a:moveTo>
                    <a:pt x="0" y="140"/>
                  </a:moveTo>
                  <a:cubicBezTo>
                    <a:pt x="112" y="168"/>
                    <a:pt x="112" y="140"/>
                    <a:pt x="195" y="112"/>
                  </a:cubicBezTo>
                  <a:cubicBezTo>
                    <a:pt x="195" y="28"/>
                    <a:pt x="195" y="0"/>
                    <a:pt x="84" y="0"/>
                  </a:cubicBezTo>
                  <a:cubicBezTo>
                    <a:pt x="0" y="28"/>
                    <a:pt x="0" y="28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7"/>
            <p:cNvSpPr/>
            <p:nvPr/>
          </p:nvSpPr>
          <p:spPr>
            <a:xfrm flipH="1">
              <a:off x="1775695" y="1214310"/>
              <a:ext cx="12172" cy="20167"/>
            </a:xfrm>
            <a:custGeom>
              <a:avLst/>
              <a:gdLst/>
              <a:ahLst/>
              <a:cxnLst/>
              <a:rect l="l" t="t" r="r" b="b"/>
              <a:pathLst>
                <a:path w="169" h="280" extrusionOk="0">
                  <a:moveTo>
                    <a:pt x="1" y="140"/>
                  </a:moveTo>
                  <a:cubicBezTo>
                    <a:pt x="29" y="279"/>
                    <a:pt x="113" y="196"/>
                    <a:pt x="168" y="168"/>
                  </a:cubicBezTo>
                  <a:cubicBezTo>
                    <a:pt x="168" y="0"/>
                    <a:pt x="57" y="56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7"/>
            <p:cNvSpPr/>
            <p:nvPr/>
          </p:nvSpPr>
          <p:spPr>
            <a:xfrm flipH="1">
              <a:off x="2669900" y="1489594"/>
              <a:ext cx="14189" cy="20167"/>
            </a:xfrm>
            <a:custGeom>
              <a:avLst/>
              <a:gdLst/>
              <a:ahLst/>
              <a:cxnLst/>
              <a:rect l="l" t="t" r="r" b="b"/>
              <a:pathLst>
                <a:path w="197" h="280" extrusionOk="0">
                  <a:moveTo>
                    <a:pt x="29" y="252"/>
                  </a:moveTo>
                  <a:cubicBezTo>
                    <a:pt x="29" y="252"/>
                    <a:pt x="1" y="280"/>
                    <a:pt x="85" y="252"/>
                  </a:cubicBezTo>
                  <a:cubicBezTo>
                    <a:pt x="140" y="252"/>
                    <a:pt x="140" y="252"/>
                    <a:pt x="168" y="224"/>
                  </a:cubicBezTo>
                  <a:cubicBezTo>
                    <a:pt x="168" y="224"/>
                    <a:pt x="196" y="168"/>
                    <a:pt x="196" y="140"/>
                  </a:cubicBezTo>
                  <a:cubicBezTo>
                    <a:pt x="196" y="1"/>
                    <a:pt x="1" y="140"/>
                    <a:pt x="29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7"/>
            <p:cNvSpPr/>
            <p:nvPr/>
          </p:nvSpPr>
          <p:spPr>
            <a:xfrm flipH="1">
              <a:off x="1411963" y="1887466"/>
              <a:ext cx="14189" cy="12172"/>
            </a:xfrm>
            <a:custGeom>
              <a:avLst/>
              <a:gdLst/>
              <a:ahLst/>
              <a:cxnLst/>
              <a:rect l="l" t="t" r="r" b="b"/>
              <a:pathLst>
                <a:path w="197" h="169" extrusionOk="0">
                  <a:moveTo>
                    <a:pt x="29" y="140"/>
                  </a:moveTo>
                  <a:cubicBezTo>
                    <a:pt x="140" y="168"/>
                    <a:pt x="196" y="56"/>
                    <a:pt x="168" y="1"/>
                  </a:cubicBezTo>
                  <a:cubicBezTo>
                    <a:pt x="57" y="1"/>
                    <a:pt x="1" y="56"/>
                    <a:pt x="29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7"/>
            <p:cNvSpPr/>
            <p:nvPr/>
          </p:nvSpPr>
          <p:spPr>
            <a:xfrm flipH="1">
              <a:off x="1333598" y="1409213"/>
              <a:ext cx="14189" cy="16134"/>
            </a:xfrm>
            <a:custGeom>
              <a:avLst/>
              <a:gdLst/>
              <a:ahLst/>
              <a:cxnLst/>
              <a:rect l="l" t="t" r="r" b="b"/>
              <a:pathLst>
                <a:path w="197" h="224" extrusionOk="0">
                  <a:moveTo>
                    <a:pt x="1" y="112"/>
                  </a:moveTo>
                  <a:lnTo>
                    <a:pt x="57" y="224"/>
                  </a:lnTo>
                  <a:cubicBezTo>
                    <a:pt x="140" y="168"/>
                    <a:pt x="168" y="168"/>
                    <a:pt x="196" y="112"/>
                  </a:cubicBezTo>
                  <a:cubicBezTo>
                    <a:pt x="168" y="1"/>
                    <a:pt x="57" y="29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7"/>
            <p:cNvSpPr/>
            <p:nvPr/>
          </p:nvSpPr>
          <p:spPr>
            <a:xfrm flipH="1">
              <a:off x="1070414" y="4224497"/>
              <a:ext cx="12100" cy="12100"/>
            </a:xfrm>
            <a:custGeom>
              <a:avLst/>
              <a:gdLst/>
              <a:ahLst/>
              <a:cxnLst/>
              <a:rect l="l" t="t" r="r" b="b"/>
              <a:pathLst>
                <a:path w="168" h="168" extrusionOk="0">
                  <a:moveTo>
                    <a:pt x="1" y="112"/>
                  </a:moveTo>
                  <a:lnTo>
                    <a:pt x="84" y="168"/>
                  </a:lnTo>
                  <a:cubicBezTo>
                    <a:pt x="140" y="140"/>
                    <a:pt x="168" y="112"/>
                    <a:pt x="140" y="56"/>
                  </a:cubicBezTo>
                  <a:cubicBezTo>
                    <a:pt x="84" y="0"/>
                    <a:pt x="28" y="84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7"/>
            <p:cNvSpPr/>
            <p:nvPr/>
          </p:nvSpPr>
          <p:spPr>
            <a:xfrm flipH="1">
              <a:off x="2137411" y="2610896"/>
              <a:ext cx="18150" cy="16134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56" y="140"/>
                  </a:moveTo>
                  <a:cubicBezTo>
                    <a:pt x="252" y="223"/>
                    <a:pt x="252" y="0"/>
                    <a:pt x="84" y="28"/>
                  </a:cubicBezTo>
                  <a:cubicBezTo>
                    <a:pt x="56" y="28"/>
                    <a:pt x="56" y="28"/>
                    <a:pt x="56" y="56"/>
                  </a:cubicBezTo>
                  <a:cubicBezTo>
                    <a:pt x="0" y="168"/>
                    <a:pt x="56" y="140"/>
                    <a:pt x="56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7"/>
            <p:cNvSpPr/>
            <p:nvPr/>
          </p:nvSpPr>
          <p:spPr>
            <a:xfrm flipH="1">
              <a:off x="1494361" y="2134660"/>
              <a:ext cx="14189" cy="14117"/>
            </a:xfrm>
            <a:custGeom>
              <a:avLst/>
              <a:gdLst/>
              <a:ahLst/>
              <a:cxnLst/>
              <a:rect l="l" t="t" r="r" b="b"/>
              <a:pathLst>
                <a:path w="197" h="196" extrusionOk="0">
                  <a:moveTo>
                    <a:pt x="29" y="140"/>
                  </a:moveTo>
                  <a:cubicBezTo>
                    <a:pt x="140" y="195"/>
                    <a:pt x="196" y="140"/>
                    <a:pt x="168" y="56"/>
                  </a:cubicBezTo>
                  <a:cubicBezTo>
                    <a:pt x="85" y="0"/>
                    <a:pt x="1" y="56"/>
                    <a:pt x="29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7"/>
            <p:cNvSpPr/>
            <p:nvPr/>
          </p:nvSpPr>
          <p:spPr>
            <a:xfrm flipH="1">
              <a:off x="1482332" y="2004004"/>
              <a:ext cx="12100" cy="16134"/>
            </a:xfrm>
            <a:custGeom>
              <a:avLst/>
              <a:gdLst/>
              <a:ahLst/>
              <a:cxnLst/>
              <a:rect l="l" t="t" r="r" b="b"/>
              <a:pathLst>
                <a:path w="168" h="224" extrusionOk="0">
                  <a:moveTo>
                    <a:pt x="0" y="57"/>
                  </a:moveTo>
                  <a:cubicBezTo>
                    <a:pt x="0" y="112"/>
                    <a:pt x="0" y="112"/>
                    <a:pt x="28" y="140"/>
                  </a:cubicBezTo>
                  <a:cubicBezTo>
                    <a:pt x="56" y="224"/>
                    <a:pt x="28" y="196"/>
                    <a:pt x="140" y="196"/>
                  </a:cubicBezTo>
                  <a:cubicBezTo>
                    <a:pt x="140" y="112"/>
                    <a:pt x="168" y="57"/>
                    <a:pt x="1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7"/>
            <p:cNvSpPr/>
            <p:nvPr/>
          </p:nvSpPr>
          <p:spPr>
            <a:xfrm flipH="1">
              <a:off x="1166857" y="1632278"/>
              <a:ext cx="8067" cy="16134"/>
            </a:xfrm>
            <a:custGeom>
              <a:avLst/>
              <a:gdLst/>
              <a:ahLst/>
              <a:cxnLst/>
              <a:rect l="l" t="t" r="r" b="b"/>
              <a:pathLst>
                <a:path w="112" h="224" extrusionOk="0">
                  <a:moveTo>
                    <a:pt x="0" y="56"/>
                  </a:moveTo>
                  <a:cubicBezTo>
                    <a:pt x="0" y="140"/>
                    <a:pt x="0" y="140"/>
                    <a:pt x="28" y="224"/>
                  </a:cubicBezTo>
                  <a:lnTo>
                    <a:pt x="112" y="196"/>
                  </a:lnTo>
                  <a:cubicBezTo>
                    <a:pt x="112" y="112"/>
                    <a:pt x="112" y="8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7"/>
            <p:cNvSpPr/>
            <p:nvPr/>
          </p:nvSpPr>
          <p:spPr>
            <a:xfrm flipH="1">
              <a:off x="1311486" y="4551999"/>
              <a:ext cx="10156" cy="14189"/>
            </a:xfrm>
            <a:custGeom>
              <a:avLst/>
              <a:gdLst/>
              <a:ahLst/>
              <a:cxnLst/>
              <a:rect l="l" t="t" r="r" b="b"/>
              <a:pathLst>
                <a:path w="141" h="197" extrusionOk="0">
                  <a:moveTo>
                    <a:pt x="1" y="168"/>
                  </a:moveTo>
                  <a:lnTo>
                    <a:pt x="112" y="196"/>
                  </a:lnTo>
                  <a:lnTo>
                    <a:pt x="140" y="57"/>
                  </a:lnTo>
                  <a:cubicBezTo>
                    <a:pt x="112" y="29"/>
                    <a:pt x="112" y="29"/>
                    <a:pt x="56" y="1"/>
                  </a:cubicBezTo>
                  <a:cubicBezTo>
                    <a:pt x="1" y="57"/>
                    <a:pt x="1" y="57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7"/>
            <p:cNvSpPr/>
            <p:nvPr/>
          </p:nvSpPr>
          <p:spPr>
            <a:xfrm flipH="1">
              <a:off x="2370487" y="1186148"/>
              <a:ext cx="18150" cy="12172"/>
            </a:xfrm>
            <a:custGeom>
              <a:avLst/>
              <a:gdLst/>
              <a:ahLst/>
              <a:cxnLst/>
              <a:rect l="l" t="t" r="r" b="b"/>
              <a:pathLst>
                <a:path w="252" h="169" extrusionOk="0">
                  <a:moveTo>
                    <a:pt x="112" y="29"/>
                  </a:moveTo>
                  <a:cubicBezTo>
                    <a:pt x="84" y="29"/>
                    <a:pt x="0" y="57"/>
                    <a:pt x="28" y="85"/>
                  </a:cubicBezTo>
                  <a:cubicBezTo>
                    <a:pt x="28" y="168"/>
                    <a:pt x="56" y="168"/>
                    <a:pt x="140" y="140"/>
                  </a:cubicBezTo>
                  <a:cubicBezTo>
                    <a:pt x="251" y="85"/>
                    <a:pt x="251" y="1"/>
                    <a:pt x="112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7"/>
            <p:cNvSpPr/>
            <p:nvPr/>
          </p:nvSpPr>
          <p:spPr>
            <a:xfrm flipH="1">
              <a:off x="1140712" y="4652476"/>
              <a:ext cx="16134" cy="12172"/>
            </a:xfrm>
            <a:custGeom>
              <a:avLst/>
              <a:gdLst/>
              <a:ahLst/>
              <a:cxnLst/>
              <a:rect l="l" t="t" r="r" b="b"/>
              <a:pathLst>
                <a:path w="224" h="169" extrusionOk="0">
                  <a:moveTo>
                    <a:pt x="56" y="29"/>
                  </a:moveTo>
                  <a:cubicBezTo>
                    <a:pt x="28" y="57"/>
                    <a:pt x="0" y="168"/>
                    <a:pt x="84" y="140"/>
                  </a:cubicBezTo>
                  <a:lnTo>
                    <a:pt x="168" y="140"/>
                  </a:lnTo>
                  <a:cubicBezTo>
                    <a:pt x="223" y="57"/>
                    <a:pt x="196" y="29"/>
                    <a:pt x="196" y="29"/>
                  </a:cubicBezTo>
                  <a:cubicBezTo>
                    <a:pt x="168" y="29"/>
                    <a:pt x="140" y="1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7"/>
            <p:cNvSpPr/>
            <p:nvPr/>
          </p:nvSpPr>
          <p:spPr>
            <a:xfrm flipH="1">
              <a:off x="1257250" y="3931062"/>
              <a:ext cx="16134" cy="12172"/>
            </a:xfrm>
            <a:custGeom>
              <a:avLst/>
              <a:gdLst/>
              <a:ahLst/>
              <a:cxnLst/>
              <a:rect l="l" t="t" r="r" b="b"/>
              <a:pathLst>
                <a:path w="224" h="169" extrusionOk="0">
                  <a:moveTo>
                    <a:pt x="28" y="168"/>
                  </a:moveTo>
                  <a:lnTo>
                    <a:pt x="84" y="168"/>
                  </a:lnTo>
                  <a:cubicBezTo>
                    <a:pt x="223" y="168"/>
                    <a:pt x="223" y="1"/>
                    <a:pt x="112" y="29"/>
                  </a:cubicBezTo>
                  <a:cubicBezTo>
                    <a:pt x="28" y="57"/>
                    <a:pt x="0" y="113"/>
                    <a:pt x="28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7"/>
            <p:cNvSpPr/>
            <p:nvPr/>
          </p:nvSpPr>
          <p:spPr>
            <a:xfrm flipH="1">
              <a:off x="2189630" y="3476938"/>
              <a:ext cx="14189" cy="14189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168" y="196"/>
                  </a:moveTo>
                  <a:cubicBezTo>
                    <a:pt x="196" y="140"/>
                    <a:pt x="196" y="1"/>
                    <a:pt x="85" y="29"/>
                  </a:cubicBezTo>
                  <a:cubicBezTo>
                    <a:pt x="1" y="29"/>
                    <a:pt x="1" y="57"/>
                    <a:pt x="57" y="140"/>
                  </a:cubicBezTo>
                  <a:cubicBezTo>
                    <a:pt x="57" y="196"/>
                    <a:pt x="85" y="196"/>
                    <a:pt x="168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7"/>
            <p:cNvSpPr/>
            <p:nvPr/>
          </p:nvSpPr>
          <p:spPr>
            <a:xfrm flipH="1">
              <a:off x="1401951" y="1692564"/>
              <a:ext cx="12100" cy="16134"/>
            </a:xfrm>
            <a:custGeom>
              <a:avLst/>
              <a:gdLst/>
              <a:ahLst/>
              <a:cxnLst/>
              <a:rect l="l" t="t" r="r" b="b"/>
              <a:pathLst>
                <a:path w="168" h="224" extrusionOk="0">
                  <a:moveTo>
                    <a:pt x="0" y="56"/>
                  </a:moveTo>
                  <a:cubicBezTo>
                    <a:pt x="0" y="140"/>
                    <a:pt x="28" y="224"/>
                    <a:pt x="140" y="196"/>
                  </a:cubicBezTo>
                  <a:cubicBezTo>
                    <a:pt x="168" y="84"/>
                    <a:pt x="84" y="0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7"/>
            <p:cNvSpPr/>
            <p:nvPr/>
          </p:nvSpPr>
          <p:spPr>
            <a:xfrm flipH="1">
              <a:off x="1727509" y="2060257"/>
              <a:ext cx="8067" cy="18222"/>
            </a:xfrm>
            <a:custGeom>
              <a:avLst/>
              <a:gdLst/>
              <a:ahLst/>
              <a:cxnLst/>
              <a:rect l="l" t="t" r="r" b="b"/>
              <a:pathLst>
                <a:path w="112" h="253" extrusionOk="0">
                  <a:moveTo>
                    <a:pt x="0" y="57"/>
                  </a:moveTo>
                  <a:lnTo>
                    <a:pt x="0" y="196"/>
                  </a:lnTo>
                  <a:cubicBezTo>
                    <a:pt x="84" y="252"/>
                    <a:pt x="112" y="252"/>
                    <a:pt x="112" y="140"/>
                  </a:cubicBezTo>
                  <a:cubicBezTo>
                    <a:pt x="112" y="57"/>
                    <a:pt x="84" y="1"/>
                    <a:pt x="0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7"/>
            <p:cNvSpPr/>
            <p:nvPr/>
          </p:nvSpPr>
          <p:spPr>
            <a:xfrm flipH="1">
              <a:off x="2489042" y="3424719"/>
              <a:ext cx="20167" cy="14117"/>
            </a:xfrm>
            <a:custGeom>
              <a:avLst/>
              <a:gdLst/>
              <a:ahLst/>
              <a:cxnLst/>
              <a:rect l="l" t="t" r="r" b="b"/>
              <a:pathLst>
                <a:path w="280" h="196" extrusionOk="0">
                  <a:moveTo>
                    <a:pt x="0" y="84"/>
                  </a:moveTo>
                  <a:cubicBezTo>
                    <a:pt x="279" y="196"/>
                    <a:pt x="223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7"/>
            <p:cNvSpPr/>
            <p:nvPr/>
          </p:nvSpPr>
          <p:spPr>
            <a:xfrm flipH="1">
              <a:off x="1538585" y="2271293"/>
              <a:ext cx="16134" cy="12100"/>
            </a:xfrm>
            <a:custGeom>
              <a:avLst/>
              <a:gdLst/>
              <a:ahLst/>
              <a:cxnLst/>
              <a:rect l="l" t="t" r="r" b="b"/>
              <a:pathLst>
                <a:path w="224" h="168" extrusionOk="0">
                  <a:moveTo>
                    <a:pt x="28" y="168"/>
                  </a:moveTo>
                  <a:cubicBezTo>
                    <a:pt x="140" y="168"/>
                    <a:pt x="223" y="112"/>
                    <a:pt x="140" y="0"/>
                  </a:cubicBezTo>
                  <a:cubicBezTo>
                    <a:pt x="28" y="0"/>
                    <a:pt x="0" y="56"/>
                    <a:pt x="28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7"/>
            <p:cNvSpPr/>
            <p:nvPr/>
          </p:nvSpPr>
          <p:spPr>
            <a:xfrm flipH="1">
              <a:off x="993995" y="1939685"/>
              <a:ext cx="12172" cy="10156"/>
            </a:xfrm>
            <a:custGeom>
              <a:avLst/>
              <a:gdLst/>
              <a:ahLst/>
              <a:cxnLst/>
              <a:rect l="l" t="t" r="r" b="b"/>
              <a:pathLst>
                <a:path w="169" h="141" extrusionOk="0">
                  <a:moveTo>
                    <a:pt x="1" y="113"/>
                  </a:moveTo>
                  <a:lnTo>
                    <a:pt x="29" y="140"/>
                  </a:lnTo>
                  <a:cubicBezTo>
                    <a:pt x="140" y="140"/>
                    <a:pt x="168" y="113"/>
                    <a:pt x="168" y="29"/>
                  </a:cubicBezTo>
                  <a:cubicBezTo>
                    <a:pt x="84" y="1"/>
                    <a:pt x="29" y="1"/>
                    <a:pt x="1" y="1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7"/>
            <p:cNvSpPr/>
            <p:nvPr/>
          </p:nvSpPr>
          <p:spPr>
            <a:xfrm flipH="1">
              <a:off x="1717426" y="1147974"/>
              <a:ext cx="12100" cy="10156"/>
            </a:xfrm>
            <a:custGeom>
              <a:avLst/>
              <a:gdLst/>
              <a:ahLst/>
              <a:cxnLst/>
              <a:rect l="l" t="t" r="r" b="b"/>
              <a:pathLst>
                <a:path w="168" h="141" extrusionOk="0">
                  <a:moveTo>
                    <a:pt x="0" y="29"/>
                  </a:moveTo>
                  <a:lnTo>
                    <a:pt x="28" y="140"/>
                  </a:lnTo>
                  <a:cubicBezTo>
                    <a:pt x="84" y="140"/>
                    <a:pt x="140" y="112"/>
                    <a:pt x="167" y="84"/>
                  </a:cubicBezTo>
                  <a:cubicBezTo>
                    <a:pt x="140" y="1"/>
                    <a:pt x="167" y="29"/>
                    <a:pt x="84" y="1"/>
                  </a:cubicBezTo>
                  <a:cubicBezTo>
                    <a:pt x="28" y="1"/>
                    <a:pt x="28" y="1"/>
                    <a:pt x="0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7"/>
            <p:cNvSpPr/>
            <p:nvPr/>
          </p:nvSpPr>
          <p:spPr>
            <a:xfrm flipH="1">
              <a:off x="1347715" y="3470960"/>
              <a:ext cx="14117" cy="14117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12" y="195"/>
                  </a:moveTo>
                  <a:cubicBezTo>
                    <a:pt x="196" y="112"/>
                    <a:pt x="140" y="84"/>
                    <a:pt x="112" y="0"/>
                  </a:cubicBezTo>
                  <a:lnTo>
                    <a:pt x="56" y="0"/>
                  </a:lnTo>
                  <a:cubicBezTo>
                    <a:pt x="1" y="112"/>
                    <a:pt x="56" y="195"/>
                    <a:pt x="112" y="1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7"/>
            <p:cNvSpPr/>
            <p:nvPr/>
          </p:nvSpPr>
          <p:spPr>
            <a:xfrm flipH="1">
              <a:off x="2306168" y="2194946"/>
              <a:ext cx="12172" cy="14117"/>
            </a:xfrm>
            <a:custGeom>
              <a:avLst/>
              <a:gdLst/>
              <a:ahLst/>
              <a:cxnLst/>
              <a:rect l="l" t="t" r="r" b="b"/>
              <a:pathLst>
                <a:path w="169" h="196" extrusionOk="0">
                  <a:moveTo>
                    <a:pt x="1" y="84"/>
                  </a:moveTo>
                  <a:cubicBezTo>
                    <a:pt x="1" y="195"/>
                    <a:pt x="84" y="195"/>
                    <a:pt x="168" y="140"/>
                  </a:cubicBezTo>
                  <a:lnTo>
                    <a:pt x="168" y="84"/>
                  </a:lnTo>
                  <a:cubicBezTo>
                    <a:pt x="112" y="56"/>
                    <a:pt x="29" y="0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7"/>
            <p:cNvSpPr/>
            <p:nvPr/>
          </p:nvSpPr>
          <p:spPr>
            <a:xfrm flipH="1">
              <a:off x="2262016" y="3360400"/>
              <a:ext cx="14117" cy="10156"/>
            </a:xfrm>
            <a:custGeom>
              <a:avLst/>
              <a:gdLst/>
              <a:ahLst/>
              <a:cxnLst/>
              <a:rect l="l" t="t" r="r" b="b"/>
              <a:pathLst>
                <a:path w="196" h="141" extrusionOk="0">
                  <a:moveTo>
                    <a:pt x="196" y="140"/>
                  </a:moveTo>
                  <a:cubicBezTo>
                    <a:pt x="196" y="84"/>
                    <a:pt x="196" y="56"/>
                    <a:pt x="140" y="1"/>
                  </a:cubicBezTo>
                  <a:lnTo>
                    <a:pt x="56" y="1"/>
                  </a:lnTo>
                  <a:cubicBezTo>
                    <a:pt x="0" y="112"/>
                    <a:pt x="84" y="140"/>
                    <a:pt x="196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7"/>
            <p:cNvSpPr/>
            <p:nvPr/>
          </p:nvSpPr>
          <p:spPr>
            <a:xfrm flipH="1">
              <a:off x="2298173" y="4451523"/>
              <a:ext cx="12100" cy="12172"/>
            </a:xfrm>
            <a:custGeom>
              <a:avLst/>
              <a:gdLst/>
              <a:ahLst/>
              <a:cxnLst/>
              <a:rect l="l" t="t" r="r" b="b"/>
              <a:pathLst>
                <a:path w="168" h="169" extrusionOk="0">
                  <a:moveTo>
                    <a:pt x="0" y="140"/>
                  </a:moveTo>
                  <a:cubicBezTo>
                    <a:pt x="84" y="168"/>
                    <a:pt x="140" y="140"/>
                    <a:pt x="168" y="29"/>
                  </a:cubicBezTo>
                  <a:lnTo>
                    <a:pt x="56" y="1"/>
                  </a:lnTo>
                  <a:cubicBezTo>
                    <a:pt x="28" y="29"/>
                    <a:pt x="0" y="57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7"/>
            <p:cNvSpPr/>
            <p:nvPr/>
          </p:nvSpPr>
          <p:spPr>
            <a:xfrm flipH="1">
              <a:off x="2477014" y="3294064"/>
              <a:ext cx="12100" cy="12172"/>
            </a:xfrm>
            <a:custGeom>
              <a:avLst/>
              <a:gdLst/>
              <a:ahLst/>
              <a:cxnLst/>
              <a:rect l="l" t="t" r="r" b="b"/>
              <a:pathLst>
                <a:path w="168" h="169" extrusionOk="0">
                  <a:moveTo>
                    <a:pt x="0" y="57"/>
                  </a:moveTo>
                  <a:lnTo>
                    <a:pt x="0" y="168"/>
                  </a:lnTo>
                  <a:lnTo>
                    <a:pt x="112" y="168"/>
                  </a:lnTo>
                  <a:cubicBezTo>
                    <a:pt x="140" y="168"/>
                    <a:pt x="140" y="140"/>
                    <a:pt x="168" y="140"/>
                  </a:cubicBezTo>
                  <a:cubicBezTo>
                    <a:pt x="140" y="1"/>
                    <a:pt x="84" y="29"/>
                    <a:pt x="0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7"/>
            <p:cNvSpPr/>
            <p:nvPr/>
          </p:nvSpPr>
          <p:spPr>
            <a:xfrm flipH="1">
              <a:off x="1978665" y="2801765"/>
              <a:ext cx="18150" cy="12172"/>
            </a:xfrm>
            <a:custGeom>
              <a:avLst/>
              <a:gdLst/>
              <a:ahLst/>
              <a:cxnLst/>
              <a:rect l="l" t="t" r="r" b="b"/>
              <a:pathLst>
                <a:path w="252" h="169" extrusionOk="0">
                  <a:moveTo>
                    <a:pt x="28" y="29"/>
                  </a:moveTo>
                  <a:cubicBezTo>
                    <a:pt x="0" y="56"/>
                    <a:pt x="0" y="56"/>
                    <a:pt x="28" y="140"/>
                  </a:cubicBezTo>
                  <a:cubicBezTo>
                    <a:pt x="112" y="168"/>
                    <a:pt x="112" y="140"/>
                    <a:pt x="224" y="140"/>
                  </a:cubicBezTo>
                  <a:cubicBezTo>
                    <a:pt x="252" y="1"/>
                    <a:pt x="140" y="1"/>
                    <a:pt x="28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7"/>
            <p:cNvSpPr/>
            <p:nvPr/>
          </p:nvSpPr>
          <p:spPr>
            <a:xfrm flipH="1">
              <a:off x="2531250" y="2474263"/>
              <a:ext cx="12172" cy="10083"/>
            </a:xfrm>
            <a:custGeom>
              <a:avLst/>
              <a:gdLst/>
              <a:ahLst/>
              <a:cxnLst/>
              <a:rect l="l" t="t" r="r" b="b"/>
              <a:pathLst>
                <a:path w="169" h="140" extrusionOk="0">
                  <a:moveTo>
                    <a:pt x="1" y="140"/>
                  </a:moveTo>
                  <a:lnTo>
                    <a:pt x="168" y="140"/>
                  </a:lnTo>
                  <a:lnTo>
                    <a:pt x="168" y="84"/>
                  </a:lnTo>
                  <a:cubicBezTo>
                    <a:pt x="140" y="0"/>
                    <a:pt x="1" y="0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7"/>
            <p:cNvSpPr/>
            <p:nvPr/>
          </p:nvSpPr>
          <p:spPr>
            <a:xfrm flipH="1">
              <a:off x="1122633" y="1511706"/>
              <a:ext cx="14117" cy="10083"/>
            </a:xfrm>
            <a:custGeom>
              <a:avLst/>
              <a:gdLst/>
              <a:ahLst/>
              <a:cxnLst/>
              <a:rect l="l" t="t" r="r" b="b"/>
              <a:pathLst>
                <a:path w="196" h="140" extrusionOk="0">
                  <a:moveTo>
                    <a:pt x="28" y="140"/>
                  </a:moveTo>
                  <a:cubicBezTo>
                    <a:pt x="140" y="140"/>
                    <a:pt x="196" y="112"/>
                    <a:pt x="196" y="0"/>
                  </a:cubicBezTo>
                  <a:cubicBezTo>
                    <a:pt x="56" y="0"/>
                    <a:pt x="0" y="56"/>
                    <a:pt x="28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7"/>
            <p:cNvSpPr/>
            <p:nvPr/>
          </p:nvSpPr>
          <p:spPr>
            <a:xfrm flipH="1">
              <a:off x="1190986" y="4027577"/>
              <a:ext cx="12100" cy="12100"/>
            </a:xfrm>
            <a:custGeom>
              <a:avLst/>
              <a:gdLst/>
              <a:ahLst/>
              <a:cxnLst/>
              <a:rect l="l" t="t" r="r" b="b"/>
              <a:pathLst>
                <a:path w="168" h="168" extrusionOk="0">
                  <a:moveTo>
                    <a:pt x="1" y="168"/>
                  </a:moveTo>
                  <a:cubicBezTo>
                    <a:pt x="112" y="168"/>
                    <a:pt x="168" y="84"/>
                    <a:pt x="140" y="28"/>
                  </a:cubicBezTo>
                  <a:cubicBezTo>
                    <a:pt x="28" y="0"/>
                    <a:pt x="1" y="28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7"/>
            <p:cNvSpPr/>
            <p:nvPr/>
          </p:nvSpPr>
          <p:spPr>
            <a:xfrm flipH="1">
              <a:off x="2107231" y="2200924"/>
              <a:ext cx="12172" cy="12172"/>
            </a:xfrm>
            <a:custGeom>
              <a:avLst/>
              <a:gdLst/>
              <a:ahLst/>
              <a:cxnLst/>
              <a:rect l="l" t="t" r="r" b="b"/>
              <a:pathLst>
                <a:path w="169" h="169" extrusionOk="0">
                  <a:moveTo>
                    <a:pt x="1" y="112"/>
                  </a:moveTo>
                  <a:cubicBezTo>
                    <a:pt x="56" y="168"/>
                    <a:pt x="112" y="168"/>
                    <a:pt x="168" y="112"/>
                  </a:cubicBezTo>
                  <a:lnTo>
                    <a:pt x="168" y="29"/>
                  </a:lnTo>
                  <a:cubicBezTo>
                    <a:pt x="56" y="1"/>
                    <a:pt x="1" y="1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7"/>
            <p:cNvSpPr/>
            <p:nvPr/>
          </p:nvSpPr>
          <p:spPr>
            <a:xfrm flipH="1">
              <a:off x="2663922" y="1738804"/>
              <a:ext cx="14117" cy="12100"/>
            </a:xfrm>
            <a:custGeom>
              <a:avLst/>
              <a:gdLst/>
              <a:ahLst/>
              <a:cxnLst/>
              <a:rect l="l" t="t" r="r" b="b"/>
              <a:pathLst>
                <a:path w="196" h="168" extrusionOk="0">
                  <a:moveTo>
                    <a:pt x="196" y="167"/>
                  </a:moveTo>
                  <a:cubicBezTo>
                    <a:pt x="196" y="56"/>
                    <a:pt x="140" y="28"/>
                    <a:pt x="56" y="0"/>
                  </a:cubicBezTo>
                  <a:cubicBezTo>
                    <a:pt x="1" y="140"/>
                    <a:pt x="84" y="167"/>
                    <a:pt x="196" y="1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7"/>
            <p:cNvSpPr/>
            <p:nvPr/>
          </p:nvSpPr>
          <p:spPr>
            <a:xfrm flipH="1">
              <a:off x="2601619" y="2665132"/>
              <a:ext cx="16134" cy="16134"/>
            </a:xfrm>
            <a:custGeom>
              <a:avLst/>
              <a:gdLst/>
              <a:ahLst/>
              <a:cxnLst/>
              <a:rect l="l" t="t" r="r" b="b"/>
              <a:pathLst>
                <a:path w="224" h="224" extrusionOk="0">
                  <a:moveTo>
                    <a:pt x="1" y="168"/>
                  </a:moveTo>
                  <a:cubicBezTo>
                    <a:pt x="196" y="224"/>
                    <a:pt x="224" y="1"/>
                    <a:pt x="112" y="1"/>
                  </a:cubicBezTo>
                  <a:cubicBezTo>
                    <a:pt x="56" y="28"/>
                    <a:pt x="1" y="84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7"/>
            <p:cNvSpPr/>
            <p:nvPr/>
          </p:nvSpPr>
          <p:spPr>
            <a:xfrm flipH="1">
              <a:off x="2822668" y="3848737"/>
              <a:ext cx="16134" cy="18150"/>
            </a:xfrm>
            <a:custGeom>
              <a:avLst/>
              <a:gdLst/>
              <a:ahLst/>
              <a:cxnLst/>
              <a:rect l="l" t="t" r="r" b="b"/>
              <a:pathLst>
                <a:path w="224" h="252" extrusionOk="0">
                  <a:moveTo>
                    <a:pt x="84" y="56"/>
                  </a:moveTo>
                  <a:cubicBezTo>
                    <a:pt x="57" y="112"/>
                    <a:pt x="1" y="112"/>
                    <a:pt x="1" y="168"/>
                  </a:cubicBezTo>
                  <a:cubicBezTo>
                    <a:pt x="1" y="195"/>
                    <a:pt x="57" y="251"/>
                    <a:pt x="112" y="195"/>
                  </a:cubicBezTo>
                  <a:cubicBezTo>
                    <a:pt x="224" y="140"/>
                    <a:pt x="196" y="0"/>
                    <a:pt x="84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7"/>
            <p:cNvSpPr/>
            <p:nvPr/>
          </p:nvSpPr>
          <p:spPr>
            <a:xfrm flipH="1">
              <a:off x="2673934" y="1592087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252" h="252" extrusionOk="0">
                  <a:moveTo>
                    <a:pt x="251" y="196"/>
                  </a:moveTo>
                  <a:lnTo>
                    <a:pt x="251" y="140"/>
                  </a:lnTo>
                  <a:lnTo>
                    <a:pt x="251" y="112"/>
                  </a:lnTo>
                  <a:cubicBezTo>
                    <a:pt x="0" y="0"/>
                    <a:pt x="56" y="252"/>
                    <a:pt x="251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7"/>
            <p:cNvSpPr/>
            <p:nvPr/>
          </p:nvSpPr>
          <p:spPr>
            <a:xfrm flipH="1">
              <a:off x="2503160" y="2450134"/>
              <a:ext cx="14117" cy="12100"/>
            </a:xfrm>
            <a:custGeom>
              <a:avLst/>
              <a:gdLst/>
              <a:ahLst/>
              <a:cxnLst/>
              <a:rect l="l" t="t" r="r" b="b"/>
              <a:pathLst>
                <a:path w="196" h="168" extrusionOk="0">
                  <a:moveTo>
                    <a:pt x="196" y="84"/>
                  </a:moveTo>
                  <a:cubicBezTo>
                    <a:pt x="140" y="28"/>
                    <a:pt x="112" y="0"/>
                    <a:pt x="1" y="0"/>
                  </a:cubicBezTo>
                  <a:cubicBezTo>
                    <a:pt x="1" y="56"/>
                    <a:pt x="1" y="84"/>
                    <a:pt x="56" y="140"/>
                  </a:cubicBezTo>
                  <a:cubicBezTo>
                    <a:pt x="140" y="168"/>
                    <a:pt x="140" y="140"/>
                    <a:pt x="196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7"/>
            <p:cNvSpPr/>
            <p:nvPr/>
          </p:nvSpPr>
          <p:spPr>
            <a:xfrm flipH="1">
              <a:off x="1203015" y="1728721"/>
              <a:ext cx="12100" cy="12100"/>
            </a:xfrm>
            <a:custGeom>
              <a:avLst/>
              <a:gdLst/>
              <a:ahLst/>
              <a:cxnLst/>
              <a:rect l="l" t="t" r="r" b="b"/>
              <a:pathLst>
                <a:path w="168" h="168" extrusionOk="0">
                  <a:moveTo>
                    <a:pt x="112" y="168"/>
                  </a:moveTo>
                  <a:cubicBezTo>
                    <a:pt x="140" y="56"/>
                    <a:pt x="168" y="1"/>
                    <a:pt x="28" y="1"/>
                  </a:cubicBezTo>
                  <a:cubicBezTo>
                    <a:pt x="0" y="56"/>
                    <a:pt x="0" y="168"/>
                    <a:pt x="112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7"/>
            <p:cNvSpPr/>
            <p:nvPr/>
          </p:nvSpPr>
          <p:spPr>
            <a:xfrm flipH="1">
              <a:off x="1596854" y="2245148"/>
              <a:ext cx="10156" cy="14117"/>
            </a:xfrm>
            <a:custGeom>
              <a:avLst/>
              <a:gdLst/>
              <a:ahLst/>
              <a:cxnLst/>
              <a:rect l="l" t="t" r="r" b="b"/>
              <a:pathLst>
                <a:path w="141" h="196" extrusionOk="0">
                  <a:moveTo>
                    <a:pt x="1" y="112"/>
                  </a:moveTo>
                  <a:lnTo>
                    <a:pt x="1" y="196"/>
                  </a:lnTo>
                  <a:cubicBezTo>
                    <a:pt x="57" y="196"/>
                    <a:pt x="112" y="196"/>
                    <a:pt x="140" y="140"/>
                  </a:cubicBezTo>
                  <a:cubicBezTo>
                    <a:pt x="140" y="1"/>
                    <a:pt x="29" y="84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7"/>
            <p:cNvSpPr/>
            <p:nvPr/>
          </p:nvSpPr>
          <p:spPr>
            <a:xfrm flipH="1">
              <a:off x="2380571" y="1218344"/>
              <a:ext cx="18150" cy="12100"/>
            </a:xfrm>
            <a:custGeom>
              <a:avLst/>
              <a:gdLst/>
              <a:ahLst/>
              <a:cxnLst/>
              <a:rect l="l" t="t" r="r" b="b"/>
              <a:pathLst>
                <a:path w="252" h="168" extrusionOk="0">
                  <a:moveTo>
                    <a:pt x="224" y="0"/>
                  </a:moveTo>
                  <a:cubicBezTo>
                    <a:pt x="84" y="0"/>
                    <a:pt x="1" y="56"/>
                    <a:pt x="84" y="140"/>
                  </a:cubicBezTo>
                  <a:cubicBezTo>
                    <a:pt x="112" y="168"/>
                    <a:pt x="168" y="140"/>
                    <a:pt x="224" y="112"/>
                  </a:cubicBezTo>
                  <a:cubicBezTo>
                    <a:pt x="252" y="84"/>
                    <a:pt x="252" y="28"/>
                    <a:pt x="2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7"/>
            <p:cNvSpPr/>
            <p:nvPr/>
          </p:nvSpPr>
          <p:spPr>
            <a:xfrm flipH="1">
              <a:off x="1486366" y="2401876"/>
              <a:ext cx="12100" cy="8139"/>
            </a:xfrm>
            <a:custGeom>
              <a:avLst/>
              <a:gdLst/>
              <a:ahLst/>
              <a:cxnLst/>
              <a:rect l="l" t="t" r="r" b="b"/>
              <a:pathLst>
                <a:path w="168" h="113" extrusionOk="0">
                  <a:moveTo>
                    <a:pt x="0" y="1"/>
                  </a:moveTo>
                  <a:lnTo>
                    <a:pt x="0" y="57"/>
                  </a:lnTo>
                  <a:cubicBezTo>
                    <a:pt x="56" y="112"/>
                    <a:pt x="84" y="112"/>
                    <a:pt x="168" y="57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7"/>
            <p:cNvSpPr/>
            <p:nvPr/>
          </p:nvSpPr>
          <p:spPr>
            <a:xfrm flipH="1">
              <a:off x="1645111" y="1346910"/>
              <a:ext cx="14117" cy="10156"/>
            </a:xfrm>
            <a:custGeom>
              <a:avLst/>
              <a:gdLst/>
              <a:ahLst/>
              <a:cxnLst/>
              <a:rect l="l" t="t" r="r" b="b"/>
              <a:pathLst>
                <a:path w="196" h="141" extrusionOk="0">
                  <a:moveTo>
                    <a:pt x="1" y="29"/>
                  </a:moveTo>
                  <a:lnTo>
                    <a:pt x="1" y="112"/>
                  </a:lnTo>
                  <a:cubicBezTo>
                    <a:pt x="28" y="140"/>
                    <a:pt x="84" y="140"/>
                    <a:pt x="168" y="112"/>
                  </a:cubicBezTo>
                  <a:cubicBezTo>
                    <a:pt x="168" y="29"/>
                    <a:pt x="196" y="29"/>
                    <a:pt x="140" y="1"/>
                  </a:cubicBezTo>
                  <a:cubicBezTo>
                    <a:pt x="84" y="1"/>
                    <a:pt x="28" y="1"/>
                    <a:pt x="1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7"/>
            <p:cNvSpPr/>
            <p:nvPr/>
          </p:nvSpPr>
          <p:spPr>
            <a:xfrm flipH="1">
              <a:off x="1454170" y="1342877"/>
              <a:ext cx="12172" cy="14189"/>
            </a:xfrm>
            <a:custGeom>
              <a:avLst/>
              <a:gdLst/>
              <a:ahLst/>
              <a:cxnLst/>
              <a:rect l="l" t="t" r="r" b="b"/>
              <a:pathLst>
                <a:path w="169" h="197" extrusionOk="0">
                  <a:moveTo>
                    <a:pt x="1" y="85"/>
                  </a:moveTo>
                  <a:cubicBezTo>
                    <a:pt x="1" y="168"/>
                    <a:pt x="29" y="196"/>
                    <a:pt x="112" y="168"/>
                  </a:cubicBezTo>
                  <a:cubicBezTo>
                    <a:pt x="168" y="168"/>
                    <a:pt x="168" y="113"/>
                    <a:pt x="168" y="57"/>
                  </a:cubicBezTo>
                  <a:cubicBezTo>
                    <a:pt x="57" y="1"/>
                    <a:pt x="29" y="1"/>
                    <a:pt x="1" y="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7"/>
            <p:cNvSpPr/>
            <p:nvPr/>
          </p:nvSpPr>
          <p:spPr>
            <a:xfrm flipH="1">
              <a:off x="1552630" y="1089705"/>
              <a:ext cx="16206" cy="14117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57" y="140"/>
                  </a:moveTo>
                  <a:cubicBezTo>
                    <a:pt x="140" y="196"/>
                    <a:pt x="224" y="140"/>
                    <a:pt x="196" y="29"/>
                  </a:cubicBezTo>
                  <a:cubicBezTo>
                    <a:pt x="57" y="1"/>
                    <a:pt x="1" y="84"/>
                    <a:pt x="57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7"/>
            <p:cNvSpPr/>
            <p:nvPr/>
          </p:nvSpPr>
          <p:spPr>
            <a:xfrm flipH="1">
              <a:off x="2233854" y="2763591"/>
              <a:ext cx="14117" cy="12172"/>
            </a:xfrm>
            <a:custGeom>
              <a:avLst/>
              <a:gdLst/>
              <a:ahLst/>
              <a:cxnLst/>
              <a:rect l="l" t="t" r="r" b="b"/>
              <a:pathLst>
                <a:path w="196" h="169" extrusionOk="0">
                  <a:moveTo>
                    <a:pt x="0" y="56"/>
                  </a:moveTo>
                  <a:cubicBezTo>
                    <a:pt x="84" y="168"/>
                    <a:pt x="195" y="112"/>
                    <a:pt x="167" y="1"/>
                  </a:cubicBezTo>
                  <a:cubicBezTo>
                    <a:pt x="84" y="1"/>
                    <a:pt x="28" y="1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7"/>
            <p:cNvSpPr/>
            <p:nvPr/>
          </p:nvSpPr>
          <p:spPr>
            <a:xfrm flipH="1">
              <a:off x="2424795" y="2908292"/>
              <a:ext cx="12100" cy="10083"/>
            </a:xfrm>
            <a:custGeom>
              <a:avLst/>
              <a:gdLst/>
              <a:ahLst/>
              <a:cxnLst/>
              <a:rect l="l" t="t" r="r" b="b"/>
              <a:pathLst>
                <a:path w="168" h="140" extrusionOk="0">
                  <a:moveTo>
                    <a:pt x="1" y="84"/>
                  </a:moveTo>
                  <a:cubicBezTo>
                    <a:pt x="1" y="140"/>
                    <a:pt x="1" y="140"/>
                    <a:pt x="28" y="140"/>
                  </a:cubicBezTo>
                  <a:cubicBezTo>
                    <a:pt x="112" y="140"/>
                    <a:pt x="168" y="112"/>
                    <a:pt x="168" y="28"/>
                  </a:cubicBezTo>
                  <a:cubicBezTo>
                    <a:pt x="168" y="0"/>
                    <a:pt x="168" y="0"/>
                    <a:pt x="140" y="0"/>
                  </a:cubicBezTo>
                  <a:cubicBezTo>
                    <a:pt x="84" y="0"/>
                    <a:pt x="56" y="56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7"/>
            <p:cNvSpPr/>
            <p:nvPr/>
          </p:nvSpPr>
          <p:spPr>
            <a:xfrm flipH="1">
              <a:off x="1247239" y="4664576"/>
              <a:ext cx="14117" cy="12100"/>
            </a:xfrm>
            <a:custGeom>
              <a:avLst/>
              <a:gdLst/>
              <a:ahLst/>
              <a:cxnLst/>
              <a:rect l="l" t="t" r="r" b="b"/>
              <a:pathLst>
                <a:path w="196" h="168" extrusionOk="0">
                  <a:moveTo>
                    <a:pt x="196" y="84"/>
                  </a:moveTo>
                  <a:lnTo>
                    <a:pt x="196" y="84"/>
                  </a:lnTo>
                  <a:lnTo>
                    <a:pt x="112" y="0"/>
                  </a:lnTo>
                  <a:cubicBezTo>
                    <a:pt x="84" y="0"/>
                    <a:pt x="56" y="0"/>
                    <a:pt x="1" y="28"/>
                  </a:cubicBezTo>
                  <a:cubicBezTo>
                    <a:pt x="1" y="84"/>
                    <a:pt x="1" y="112"/>
                    <a:pt x="56" y="112"/>
                  </a:cubicBezTo>
                  <a:cubicBezTo>
                    <a:pt x="112" y="168"/>
                    <a:pt x="140" y="140"/>
                    <a:pt x="196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7"/>
            <p:cNvSpPr/>
            <p:nvPr/>
          </p:nvSpPr>
          <p:spPr>
            <a:xfrm flipH="1">
              <a:off x="2348375" y="4513825"/>
              <a:ext cx="14189" cy="12172"/>
            </a:xfrm>
            <a:custGeom>
              <a:avLst/>
              <a:gdLst/>
              <a:ahLst/>
              <a:cxnLst/>
              <a:rect l="l" t="t" r="r" b="b"/>
              <a:pathLst>
                <a:path w="197" h="169" extrusionOk="0">
                  <a:moveTo>
                    <a:pt x="1" y="112"/>
                  </a:moveTo>
                  <a:cubicBezTo>
                    <a:pt x="29" y="140"/>
                    <a:pt x="1" y="140"/>
                    <a:pt x="57" y="168"/>
                  </a:cubicBezTo>
                  <a:cubicBezTo>
                    <a:pt x="140" y="140"/>
                    <a:pt x="196" y="112"/>
                    <a:pt x="140" y="1"/>
                  </a:cubicBezTo>
                  <a:cubicBezTo>
                    <a:pt x="29" y="1"/>
                    <a:pt x="29" y="29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7"/>
            <p:cNvSpPr/>
            <p:nvPr/>
          </p:nvSpPr>
          <p:spPr>
            <a:xfrm flipH="1">
              <a:off x="2077125" y="2695311"/>
              <a:ext cx="12100" cy="10083"/>
            </a:xfrm>
            <a:custGeom>
              <a:avLst/>
              <a:gdLst/>
              <a:ahLst/>
              <a:cxnLst/>
              <a:rect l="l" t="t" r="r" b="b"/>
              <a:pathLst>
                <a:path w="168" h="140" extrusionOk="0">
                  <a:moveTo>
                    <a:pt x="0" y="28"/>
                  </a:moveTo>
                  <a:lnTo>
                    <a:pt x="0" y="140"/>
                  </a:lnTo>
                  <a:cubicBezTo>
                    <a:pt x="112" y="140"/>
                    <a:pt x="168" y="140"/>
                    <a:pt x="140" y="28"/>
                  </a:cubicBezTo>
                  <a:cubicBezTo>
                    <a:pt x="112" y="0"/>
                    <a:pt x="0" y="0"/>
                    <a:pt x="0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7"/>
            <p:cNvSpPr/>
            <p:nvPr/>
          </p:nvSpPr>
          <p:spPr>
            <a:xfrm flipH="1">
              <a:off x="1665207" y="613469"/>
              <a:ext cx="14117" cy="12100"/>
            </a:xfrm>
            <a:custGeom>
              <a:avLst/>
              <a:gdLst/>
              <a:ahLst/>
              <a:cxnLst/>
              <a:rect l="l" t="t" r="r" b="b"/>
              <a:pathLst>
                <a:path w="196" h="168" extrusionOk="0">
                  <a:moveTo>
                    <a:pt x="168" y="140"/>
                  </a:moveTo>
                  <a:cubicBezTo>
                    <a:pt x="196" y="56"/>
                    <a:pt x="168" y="28"/>
                    <a:pt x="140" y="1"/>
                  </a:cubicBezTo>
                  <a:lnTo>
                    <a:pt x="56" y="1"/>
                  </a:lnTo>
                  <a:cubicBezTo>
                    <a:pt x="1" y="112"/>
                    <a:pt x="56" y="168"/>
                    <a:pt x="168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7"/>
            <p:cNvSpPr/>
            <p:nvPr/>
          </p:nvSpPr>
          <p:spPr>
            <a:xfrm flipH="1">
              <a:off x="2943168" y="1479582"/>
              <a:ext cx="12172" cy="10083"/>
            </a:xfrm>
            <a:custGeom>
              <a:avLst/>
              <a:gdLst/>
              <a:ahLst/>
              <a:cxnLst/>
              <a:rect l="l" t="t" r="r" b="b"/>
              <a:pathLst>
                <a:path w="169" h="140" extrusionOk="0">
                  <a:moveTo>
                    <a:pt x="140" y="140"/>
                  </a:moveTo>
                  <a:lnTo>
                    <a:pt x="168" y="84"/>
                  </a:lnTo>
                  <a:cubicBezTo>
                    <a:pt x="84" y="28"/>
                    <a:pt x="29" y="0"/>
                    <a:pt x="1" y="84"/>
                  </a:cubicBezTo>
                  <a:cubicBezTo>
                    <a:pt x="1" y="140"/>
                    <a:pt x="84" y="140"/>
                    <a:pt x="14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7"/>
            <p:cNvSpPr/>
            <p:nvPr/>
          </p:nvSpPr>
          <p:spPr>
            <a:xfrm flipH="1">
              <a:off x="2561429" y="2667149"/>
              <a:ext cx="18150" cy="16134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29" y="196"/>
                  </a:moveTo>
                  <a:cubicBezTo>
                    <a:pt x="140" y="224"/>
                    <a:pt x="252" y="140"/>
                    <a:pt x="168" y="84"/>
                  </a:cubicBezTo>
                  <a:cubicBezTo>
                    <a:pt x="112" y="0"/>
                    <a:pt x="1" y="84"/>
                    <a:pt x="29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7"/>
            <p:cNvSpPr/>
            <p:nvPr/>
          </p:nvSpPr>
          <p:spPr>
            <a:xfrm flipH="1">
              <a:off x="1395901" y="3364433"/>
              <a:ext cx="20167" cy="16134"/>
            </a:xfrm>
            <a:custGeom>
              <a:avLst/>
              <a:gdLst/>
              <a:ahLst/>
              <a:cxnLst/>
              <a:rect l="l" t="t" r="r" b="b"/>
              <a:pathLst>
                <a:path w="280" h="224" extrusionOk="0">
                  <a:moveTo>
                    <a:pt x="112" y="224"/>
                  </a:moveTo>
                  <a:lnTo>
                    <a:pt x="168" y="224"/>
                  </a:lnTo>
                  <a:cubicBezTo>
                    <a:pt x="279" y="0"/>
                    <a:pt x="0" y="56"/>
                    <a:pt x="112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7"/>
            <p:cNvSpPr/>
            <p:nvPr/>
          </p:nvSpPr>
          <p:spPr>
            <a:xfrm flipH="1">
              <a:off x="1544635" y="2426005"/>
              <a:ext cx="12100" cy="8139"/>
            </a:xfrm>
            <a:custGeom>
              <a:avLst/>
              <a:gdLst/>
              <a:ahLst/>
              <a:cxnLst/>
              <a:rect l="l" t="t" r="r" b="b"/>
              <a:pathLst>
                <a:path w="168" h="113" extrusionOk="0">
                  <a:moveTo>
                    <a:pt x="0" y="56"/>
                  </a:moveTo>
                  <a:lnTo>
                    <a:pt x="0" y="112"/>
                  </a:lnTo>
                  <a:cubicBezTo>
                    <a:pt x="56" y="112"/>
                    <a:pt x="112" y="112"/>
                    <a:pt x="168" y="84"/>
                  </a:cubicBezTo>
                  <a:lnTo>
                    <a:pt x="140" y="1"/>
                  </a:lnTo>
                  <a:cubicBezTo>
                    <a:pt x="28" y="1"/>
                    <a:pt x="56" y="1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7"/>
            <p:cNvSpPr/>
            <p:nvPr/>
          </p:nvSpPr>
          <p:spPr>
            <a:xfrm flipH="1">
              <a:off x="1076393" y="1547863"/>
              <a:ext cx="20167" cy="14117"/>
            </a:xfrm>
            <a:custGeom>
              <a:avLst/>
              <a:gdLst/>
              <a:ahLst/>
              <a:cxnLst/>
              <a:rect l="l" t="t" r="r" b="b"/>
              <a:pathLst>
                <a:path w="280" h="196" extrusionOk="0">
                  <a:moveTo>
                    <a:pt x="84" y="56"/>
                  </a:moveTo>
                  <a:cubicBezTo>
                    <a:pt x="0" y="140"/>
                    <a:pt x="84" y="196"/>
                    <a:pt x="168" y="168"/>
                  </a:cubicBezTo>
                  <a:cubicBezTo>
                    <a:pt x="279" y="112"/>
                    <a:pt x="196" y="1"/>
                    <a:pt x="84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7"/>
            <p:cNvSpPr/>
            <p:nvPr/>
          </p:nvSpPr>
          <p:spPr>
            <a:xfrm flipH="1">
              <a:off x="2398650" y="4570078"/>
              <a:ext cx="18150" cy="10156"/>
            </a:xfrm>
            <a:custGeom>
              <a:avLst/>
              <a:gdLst/>
              <a:ahLst/>
              <a:cxnLst/>
              <a:rect l="l" t="t" r="r" b="b"/>
              <a:pathLst>
                <a:path w="252" h="141" extrusionOk="0">
                  <a:moveTo>
                    <a:pt x="84" y="140"/>
                  </a:moveTo>
                  <a:cubicBezTo>
                    <a:pt x="168" y="140"/>
                    <a:pt x="252" y="29"/>
                    <a:pt x="168" y="1"/>
                  </a:cubicBezTo>
                  <a:cubicBezTo>
                    <a:pt x="84" y="1"/>
                    <a:pt x="1" y="57"/>
                    <a:pt x="84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7"/>
            <p:cNvSpPr/>
            <p:nvPr/>
          </p:nvSpPr>
          <p:spPr>
            <a:xfrm flipH="1">
              <a:off x="1375805" y="1702575"/>
              <a:ext cx="12172" cy="14189"/>
            </a:xfrm>
            <a:custGeom>
              <a:avLst/>
              <a:gdLst/>
              <a:ahLst/>
              <a:cxnLst/>
              <a:rect l="l" t="t" r="r" b="b"/>
              <a:pathLst>
                <a:path w="169" h="197" extrusionOk="0">
                  <a:moveTo>
                    <a:pt x="29" y="57"/>
                  </a:moveTo>
                  <a:cubicBezTo>
                    <a:pt x="29" y="85"/>
                    <a:pt x="1" y="1"/>
                    <a:pt x="29" y="140"/>
                  </a:cubicBezTo>
                  <a:cubicBezTo>
                    <a:pt x="85" y="140"/>
                    <a:pt x="85" y="196"/>
                    <a:pt x="168" y="140"/>
                  </a:cubicBezTo>
                  <a:lnTo>
                    <a:pt x="168" y="85"/>
                  </a:lnTo>
                  <a:cubicBezTo>
                    <a:pt x="85" y="57"/>
                    <a:pt x="85" y="1"/>
                    <a:pt x="29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7"/>
            <p:cNvSpPr/>
            <p:nvPr/>
          </p:nvSpPr>
          <p:spPr>
            <a:xfrm flipH="1">
              <a:off x="1687319" y="1415263"/>
              <a:ext cx="12100" cy="10083"/>
            </a:xfrm>
            <a:custGeom>
              <a:avLst/>
              <a:gdLst/>
              <a:ahLst/>
              <a:cxnLst/>
              <a:rect l="l" t="t" r="r" b="b"/>
              <a:pathLst>
                <a:path w="168" h="140" extrusionOk="0">
                  <a:moveTo>
                    <a:pt x="1" y="0"/>
                  </a:moveTo>
                  <a:lnTo>
                    <a:pt x="1" y="84"/>
                  </a:lnTo>
                  <a:cubicBezTo>
                    <a:pt x="56" y="140"/>
                    <a:pt x="84" y="140"/>
                    <a:pt x="168" y="84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7"/>
            <p:cNvSpPr/>
            <p:nvPr/>
          </p:nvSpPr>
          <p:spPr>
            <a:xfrm flipH="1">
              <a:off x="1403968" y="3547307"/>
              <a:ext cx="18150" cy="14117"/>
            </a:xfrm>
            <a:custGeom>
              <a:avLst/>
              <a:gdLst/>
              <a:ahLst/>
              <a:cxnLst/>
              <a:rect l="l" t="t" r="r" b="b"/>
              <a:pathLst>
                <a:path w="252" h="196" extrusionOk="0">
                  <a:moveTo>
                    <a:pt x="224" y="28"/>
                  </a:moveTo>
                  <a:cubicBezTo>
                    <a:pt x="112" y="0"/>
                    <a:pt x="1" y="56"/>
                    <a:pt x="84" y="140"/>
                  </a:cubicBezTo>
                  <a:cubicBezTo>
                    <a:pt x="196" y="196"/>
                    <a:pt x="252" y="140"/>
                    <a:pt x="224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7"/>
            <p:cNvSpPr/>
            <p:nvPr/>
          </p:nvSpPr>
          <p:spPr>
            <a:xfrm flipH="1">
              <a:off x="1231177" y="4085846"/>
              <a:ext cx="12100" cy="12100"/>
            </a:xfrm>
            <a:custGeom>
              <a:avLst/>
              <a:gdLst/>
              <a:ahLst/>
              <a:cxnLst/>
              <a:rect l="l" t="t" r="r" b="b"/>
              <a:pathLst>
                <a:path w="168" h="168" extrusionOk="0">
                  <a:moveTo>
                    <a:pt x="29" y="112"/>
                  </a:moveTo>
                  <a:cubicBezTo>
                    <a:pt x="140" y="168"/>
                    <a:pt x="168" y="112"/>
                    <a:pt x="168" y="0"/>
                  </a:cubicBezTo>
                  <a:cubicBezTo>
                    <a:pt x="112" y="0"/>
                    <a:pt x="112" y="0"/>
                    <a:pt x="84" y="56"/>
                  </a:cubicBezTo>
                  <a:lnTo>
                    <a:pt x="29" y="84"/>
                  </a:lnTo>
                  <a:cubicBezTo>
                    <a:pt x="1" y="168"/>
                    <a:pt x="29" y="112"/>
                    <a:pt x="29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7"/>
            <p:cNvSpPr/>
            <p:nvPr/>
          </p:nvSpPr>
          <p:spPr>
            <a:xfrm flipH="1">
              <a:off x="2129344" y="2854056"/>
              <a:ext cx="12172" cy="10083"/>
            </a:xfrm>
            <a:custGeom>
              <a:avLst/>
              <a:gdLst/>
              <a:ahLst/>
              <a:cxnLst/>
              <a:rect l="l" t="t" r="r" b="b"/>
              <a:pathLst>
                <a:path w="169" h="140" extrusionOk="0">
                  <a:moveTo>
                    <a:pt x="1" y="28"/>
                  </a:moveTo>
                  <a:lnTo>
                    <a:pt x="1" y="112"/>
                  </a:lnTo>
                  <a:cubicBezTo>
                    <a:pt x="57" y="140"/>
                    <a:pt x="168" y="112"/>
                    <a:pt x="140" y="28"/>
                  </a:cubicBezTo>
                  <a:cubicBezTo>
                    <a:pt x="84" y="0"/>
                    <a:pt x="1" y="28"/>
                    <a:pt x="1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7"/>
            <p:cNvSpPr/>
            <p:nvPr/>
          </p:nvSpPr>
          <p:spPr>
            <a:xfrm flipH="1">
              <a:off x="1408001" y="3521162"/>
              <a:ext cx="14117" cy="18150"/>
            </a:xfrm>
            <a:custGeom>
              <a:avLst/>
              <a:gdLst/>
              <a:ahLst/>
              <a:cxnLst/>
              <a:rect l="l" t="t" r="r" b="b"/>
              <a:pathLst>
                <a:path w="196" h="252" extrusionOk="0">
                  <a:moveTo>
                    <a:pt x="1" y="140"/>
                  </a:moveTo>
                  <a:cubicBezTo>
                    <a:pt x="56" y="252"/>
                    <a:pt x="84" y="224"/>
                    <a:pt x="196" y="196"/>
                  </a:cubicBezTo>
                  <a:lnTo>
                    <a:pt x="196" y="112"/>
                  </a:lnTo>
                  <a:cubicBezTo>
                    <a:pt x="140" y="1"/>
                    <a:pt x="56" y="84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7"/>
            <p:cNvSpPr/>
            <p:nvPr/>
          </p:nvSpPr>
          <p:spPr>
            <a:xfrm flipH="1">
              <a:off x="1536568" y="1819185"/>
              <a:ext cx="16134" cy="14117"/>
            </a:xfrm>
            <a:custGeom>
              <a:avLst/>
              <a:gdLst/>
              <a:ahLst/>
              <a:cxnLst/>
              <a:rect l="l" t="t" r="r" b="b"/>
              <a:pathLst>
                <a:path w="224" h="196" extrusionOk="0">
                  <a:moveTo>
                    <a:pt x="56" y="140"/>
                  </a:moveTo>
                  <a:cubicBezTo>
                    <a:pt x="140" y="195"/>
                    <a:pt x="223" y="56"/>
                    <a:pt x="195" y="28"/>
                  </a:cubicBezTo>
                  <a:cubicBezTo>
                    <a:pt x="140" y="0"/>
                    <a:pt x="0" y="56"/>
                    <a:pt x="56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7"/>
            <p:cNvSpPr/>
            <p:nvPr/>
          </p:nvSpPr>
          <p:spPr>
            <a:xfrm flipH="1">
              <a:off x="1357727" y="1103750"/>
              <a:ext cx="14117" cy="12172"/>
            </a:xfrm>
            <a:custGeom>
              <a:avLst/>
              <a:gdLst/>
              <a:ahLst/>
              <a:cxnLst/>
              <a:rect l="l" t="t" r="r" b="b"/>
              <a:pathLst>
                <a:path w="196" h="169" extrusionOk="0">
                  <a:moveTo>
                    <a:pt x="195" y="85"/>
                  </a:moveTo>
                  <a:cubicBezTo>
                    <a:pt x="112" y="1"/>
                    <a:pt x="0" y="1"/>
                    <a:pt x="0" y="85"/>
                  </a:cubicBezTo>
                  <a:cubicBezTo>
                    <a:pt x="0" y="140"/>
                    <a:pt x="56" y="168"/>
                    <a:pt x="84" y="168"/>
                  </a:cubicBezTo>
                  <a:cubicBezTo>
                    <a:pt x="140" y="168"/>
                    <a:pt x="140" y="140"/>
                    <a:pt x="195" y="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7"/>
            <p:cNvSpPr/>
            <p:nvPr/>
          </p:nvSpPr>
          <p:spPr>
            <a:xfrm flipH="1">
              <a:off x="2159523" y="2823877"/>
              <a:ext cx="16134" cy="14117"/>
            </a:xfrm>
            <a:custGeom>
              <a:avLst/>
              <a:gdLst/>
              <a:ahLst/>
              <a:cxnLst/>
              <a:rect l="l" t="t" r="r" b="b"/>
              <a:pathLst>
                <a:path w="224" h="196" extrusionOk="0">
                  <a:moveTo>
                    <a:pt x="196" y="28"/>
                  </a:moveTo>
                  <a:cubicBezTo>
                    <a:pt x="84" y="1"/>
                    <a:pt x="0" y="84"/>
                    <a:pt x="84" y="168"/>
                  </a:cubicBezTo>
                  <a:cubicBezTo>
                    <a:pt x="112" y="196"/>
                    <a:pt x="224" y="140"/>
                    <a:pt x="196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7"/>
            <p:cNvSpPr/>
            <p:nvPr/>
          </p:nvSpPr>
          <p:spPr>
            <a:xfrm flipH="1">
              <a:off x="2557395" y="2034183"/>
              <a:ext cx="10083" cy="18150"/>
            </a:xfrm>
            <a:custGeom>
              <a:avLst/>
              <a:gdLst/>
              <a:ahLst/>
              <a:cxnLst/>
              <a:rect l="l" t="t" r="r" b="b"/>
              <a:pathLst>
                <a:path w="140" h="252" extrusionOk="0">
                  <a:moveTo>
                    <a:pt x="0" y="112"/>
                  </a:moveTo>
                  <a:cubicBezTo>
                    <a:pt x="0" y="251"/>
                    <a:pt x="140" y="223"/>
                    <a:pt x="140" y="140"/>
                  </a:cubicBezTo>
                  <a:cubicBezTo>
                    <a:pt x="140" y="0"/>
                    <a:pt x="0" y="56"/>
                    <a:pt x="0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7"/>
            <p:cNvSpPr/>
            <p:nvPr/>
          </p:nvSpPr>
          <p:spPr>
            <a:xfrm flipH="1">
              <a:off x="1357727" y="1489594"/>
              <a:ext cx="10156" cy="10156"/>
            </a:xfrm>
            <a:custGeom>
              <a:avLst/>
              <a:gdLst/>
              <a:ahLst/>
              <a:cxnLst/>
              <a:rect l="l" t="t" r="r" b="b"/>
              <a:pathLst>
                <a:path w="141" h="141" extrusionOk="0">
                  <a:moveTo>
                    <a:pt x="1" y="28"/>
                  </a:moveTo>
                  <a:lnTo>
                    <a:pt x="1" y="112"/>
                  </a:lnTo>
                  <a:cubicBezTo>
                    <a:pt x="57" y="140"/>
                    <a:pt x="85" y="140"/>
                    <a:pt x="140" y="112"/>
                  </a:cubicBezTo>
                  <a:cubicBezTo>
                    <a:pt x="140" y="1"/>
                    <a:pt x="85" y="28"/>
                    <a:pt x="1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7"/>
            <p:cNvSpPr/>
            <p:nvPr/>
          </p:nvSpPr>
          <p:spPr>
            <a:xfrm flipH="1">
              <a:off x="2454902" y="1264512"/>
              <a:ext cx="8139" cy="12172"/>
            </a:xfrm>
            <a:custGeom>
              <a:avLst/>
              <a:gdLst/>
              <a:ahLst/>
              <a:cxnLst/>
              <a:rect l="l" t="t" r="r" b="b"/>
              <a:pathLst>
                <a:path w="113" h="169" extrusionOk="0">
                  <a:moveTo>
                    <a:pt x="1" y="168"/>
                  </a:moveTo>
                  <a:lnTo>
                    <a:pt x="85" y="168"/>
                  </a:lnTo>
                  <a:lnTo>
                    <a:pt x="112" y="57"/>
                  </a:lnTo>
                  <a:lnTo>
                    <a:pt x="57" y="1"/>
                  </a:lnTo>
                  <a:cubicBezTo>
                    <a:pt x="1" y="57"/>
                    <a:pt x="1" y="85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7"/>
            <p:cNvSpPr/>
            <p:nvPr/>
          </p:nvSpPr>
          <p:spPr>
            <a:xfrm flipH="1">
              <a:off x="1211082" y="1350944"/>
              <a:ext cx="14117" cy="20167"/>
            </a:xfrm>
            <a:custGeom>
              <a:avLst/>
              <a:gdLst/>
              <a:ahLst/>
              <a:cxnLst/>
              <a:rect l="l" t="t" r="r" b="b"/>
              <a:pathLst>
                <a:path w="196" h="280" extrusionOk="0">
                  <a:moveTo>
                    <a:pt x="56" y="112"/>
                  </a:moveTo>
                  <a:cubicBezTo>
                    <a:pt x="1" y="196"/>
                    <a:pt x="56" y="280"/>
                    <a:pt x="140" y="224"/>
                  </a:cubicBezTo>
                  <a:cubicBezTo>
                    <a:pt x="196" y="196"/>
                    <a:pt x="168" y="1"/>
                    <a:pt x="56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7"/>
            <p:cNvSpPr/>
            <p:nvPr/>
          </p:nvSpPr>
          <p:spPr>
            <a:xfrm flipH="1">
              <a:off x="1616949" y="2060257"/>
              <a:ext cx="10156" cy="14189"/>
            </a:xfrm>
            <a:custGeom>
              <a:avLst/>
              <a:gdLst/>
              <a:ahLst/>
              <a:cxnLst/>
              <a:rect l="l" t="t" r="r" b="b"/>
              <a:pathLst>
                <a:path w="141" h="197" extrusionOk="0">
                  <a:moveTo>
                    <a:pt x="1" y="168"/>
                  </a:moveTo>
                  <a:cubicBezTo>
                    <a:pt x="57" y="196"/>
                    <a:pt x="112" y="168"/>
                    <a:pt x="140" y="140"/>
                  </a:cubicBezTo>
                  <a:cubicBezTo>
                    <a:pt x="140" y="1"/>
                    <a:pt x="1" y="29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7"/>
            <p:cNvSpPr/>
            <p:nvPr/>
          </p:nvSpPr>
          <p:spPr>
            <a:xfrm flipH="1">
              <a:off x="1554646" y="1933707"/>
              <a:ext cx="10156" cy="10083"/>
            </a:xfrm>
            <a:custGeom>
              <a:avLst/>
              <a:gdLst/>
              <a:ahLst/>
              <a:cxnLst/>
              <a:rect l="l" t="t" r="r" b="b"/>
              <a:pathLst>
                <a:path w="141" h="140" extrusionOk="0">
                  <a:moveTo>
                    <a:pt x="1" y="56"/>
                  </a:moveTo>
                  <a:cubicBezTo>
                    <a:pt x="1" y="112"/>
                    <a:pt x="1" y="112"/>
                    <a:pt x="29" y="140"/>
                  </a:cubicBezTo>
                  <a:cubicBezTo>
                    <a:pt x="140" y="140"/>
                    <a:pt x="140" y="140"/>
                    <a:pt x="140" y="56"/>
                  </a:cubicBezTo>
                  <a:cubicBezTo>
                    <a:pt x="84" y="0"/>
                    <a:pt x="84" y="0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7"/>
            <p:cNvSpPr/>
            <p:nvPr/>
          </p:nvSpPr>
          <p:spPr>
            <a:xfrm flipH="1">
              <a:off x="1835981" y="3661829"/>
              <a:ext cx="12172" cy="10083"/>
            </a:xfrm>
            <a:custGeom>
              <a:avLst/>
              <a:gdLst/>
              <a:ahLst/>
              <a:cxnLst/>
              <a:rect l="l" t="t" r="r" b="b"/>
              <a:pathLst>
                <a:path w="169" h="140" extrusionOk="0">
                  <a:moveTo>
                    <a:pt x="29" y="140"/>
                  </a:moveTo>
                  <a:lnTo>
                    <a:pt x="140" y="140"/>
                  </a:lnTo>
                  <a:cubicBezTo>
                    <a:pt x="168" y="84"/>
                    <a:pt x="168" y="84"/>
                    <a:pt x="168" y="1"/>
                  </a:cubicBezTo>
                  <a:lnTo>
                    <a:pt x="57" y="1"/>
                  </a:lnTo>
                  <a:cubicBezTo>
                    <a:pt x="1" y="112"/>
                    <a:pt x="1" y="84"/>
                    <a:pt x="29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7"/>
            <p:cNvSpPr/>
            <p:nvPr/>
          </p:nvSpPr>
          <p:spPr>
            <a:xfrm flipH="1">
              <a:off x="1663190" y="975184"/>
              <a:ext cx="10083" cy="10083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0" y="28"/>
                  </a:moveTo>
                  <a:cubicBezTo>
                    <a:pt x="0" y="56"/>
                    <a:pt x="0" y="84"/>
                    <a:pt x="56" y="140"/>
                  </a:cubicBezTo>
                  <a:lnTo>
                    <a:pt x="112" y="140"/>
                  </a:lnTo>
                  <a:cubicBezTo>
                    <a:pt x="140" y="56"/>
                    <a:pt x="140" y="56"/>
                    <a:pt x="112" y="0"/>
                  </a:cubicBezTo>
                  <a:lnTo>
                    <a:pt x="56" y="0"/>
                  </a:lnTo>
                  <a:cubicBezTo>
                    <a:pt x="0" y="0"/>
                    <a:pt x="0" y="0"/>
                    <a:pt x="0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7"/>
            <p:cNvSpPr/>
            <p:nvPr/>
          </p:nvSpPr>
          <p:spPr>
            <a:xfrm flipH="1">
              <a:off x="2404700" y="2590801"/>
              <a:ext cx="14117" cy="10083"/>
            </a:xfrm>
            <a:custGeom>
              <a:avLst/>
              <a:gdLst/>
              <a:ahLst/>
              <a:cxnLst/>
              <a:rect l="l" t="t" r="r" b="b"/>
              <a:pathLst>
                <a:path w="196" h="140" extrusionOk="0">
                  <a:moveTo>
                    <a:pt x="1" y="56"/>
                  </a:moveTo>
                  <a:lnTo>
                    <a:pt x="29" y="140"/>
                  </a:lnTo>
                  <a:cubicBezTo>
                    <a:pt x="140" y="140"/>
                    <a:pt x="196" y="84"/>
                    <a:pt x="140" y="28"/>
                  </a:cubicBezTo>
                  <a:cubicBezTo>
                    <a:pt x="84" y="0"/>
                    <a:pt x="29" y="0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7"/>
            <p:cNvSpPr/>
            <p:nvPr/>
          </p:nvSpPr>
          <p:spPr>
            <a:xfrm flipH="1">
              <a:off x="1126667" y="4300844"/>
              <a:ext cx="18150" cy="12100"/>
            </a:xfrm>
            <a:custGeom>
              <a:avLst/>
              <a:gdLst/>
              <a:ahLst/>
              <a:cxnLst/>
              <a:rect l="l" t="t" r="r" b="b"/>
              <a:pathLst>
                <a:path w="252" h="168" extrusionOk="0">
                  <a:moveTo>
                    <a:pt x="168" y="28"/>
                  </a:moveTo>
                  <a:cubicBezTo>
                    <a:pt x="56" y="0"/>
                    <a:pt x="1" y="112"/>
                    <a:pt x="29" y="140"/>
                  </a:cubicBezTo>
                  <a:cubicBezTo>
                    <a:pt x="112" y="168"/>
                    <a:pt x="252" y="140"/>
                    <a:pt x="168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7"/>
            <p:cNvSpPr/>
            <p:nvPr/>
          </p:nvSpPr>
          <p:spPr>
            <a:xfrm flipH="1">
              <a:off x="2358459" y="2972611"/>
              <a:ext cx="10083" cy="8067"/>
            </a:xfrm>
            <a:custGeom>
              <a:avLst/>
              <a:gdLst/>
              <a:ahLst/>
              <a:cxnLst/>
              <a:rect l="l" t="t" r="r" b="b"/>
              <a:pathLst>
                <a:path w="140" h="112" extrusionOk="0">
                  <a:moveTo>
                    <a:pt x="0" y="56"/>
                  </a:moveTo>
                  <a:lnTo>
                    <a:pt x="28" y="112"/>
                  </a:lnTo>
                  <a:cubicBezTo>
                    <a:pt x="112" y="112"/>
                    <a:pt x="112" y="84"/>
                    <a:pt x="140" y="56"/>
                  </a:cubicBezTo>
                  <a:cubicBezTo>
                    <a:pt x="112" y="0"/>
                    <a:pt x="140" y="28"/>
                    <a:pt x="56" y="0"/>
                  </a:cubicBezTo>
                  <a:cubicBezTo>
                    <a:pt x="28" y="0"/>
                    <a:pt x="0" y="0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7"/>
            <p:cNvSpPr/>
            <p:nvPr/>
          </p:nvSpPr>
          <p:spPr>
            <a:xfrm flipH="1">
              <a:off x="1094471" y="4041622"/>
              <a:ext cx="16206" cy="18150"/>
            </a:xfrm>
            <a:custGeom>
              <a:avLst/>
              <a:gdLst/>
              <a:ahLst/>
              <a:cxnLst/>
              <a:rect l="l" t="t" r="r" b="b"/>
              <a:pathLst>
                <a:path w="225" h="252" extrusionOk="0">
                  <a:moveTo>
                    <a:pt x="85" y="84"/>
                  </a:moveTo>
                  <a:cubicBezTo>
                    <a:pt x="1" y="140"/>
                    <a:pt x="85" y="252"/>
                    <a:pt x="140" y="168"/>
                  </a:cubicBezTo>
                  <a:cubicBezTo>
                    <a:pt x="224" y="140"/>
                    <a:pt x="140" y="0"/>
                    <a:pt x="85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7"/>
            <p:cNvSpPr/>
            <p:nvPr/>
          </p:nvSpPr>
          <p:spPr>
            <a:xfrm flipH="1">
              <a:off x="1616949" y="1598137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252" h="252" extrusionOk="0">
                  <a:moveTo>
                    <a:pt x="223" y="0"/>
                  </a:moveTo>
                  <a:lnTo>
                    <a:pt x="112" y="0"/>
                  </a:lnTo>
                  <a:cubicBezTo>
                    <a:pt x="0" y="168"/>
                    <a:pt x="251" y="251"/>
                    <a:pt x="2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7"/>
            <p:cNvSpPr/>
            <p:nvPr/>
          </p:nvSpPr>
          <p:spPr>
            <a:xfrm flipH="1">
              <a:off x="1713392" y="2134660"/>
              <a:ext cx="10156" cy="14117"/>
            </a:xfrm>
            <a:custGeom>
              <a:avLst/>
              <a:gdLst/>
              <a:ahLst/>
              <a:cxnLst/>
              <a:rect l="l" t="t" r="r" b="b"/>
              <a:pathLst>
                <a:path w="141" h="196" extrusionOk="0">
                  <a:moveTo>
                    <a:pt x="1" y="140"/>
                  </a:moveTo>
                  <a:lnTo>
                    <a:pt x="112" y="195"/>
                  </a:lnTo>
                  <a:cubicBezTo>
                    <a:pt x="140" y="84"/>
                    <a:pt x="140" y="84"/>
                    <a:pt x="84" y="0"/>
                  </a:cubicBezTo>
                  <a:cubicBezTo>
                    <a:pt x="1" y="56"/>
                    <a:pt x="1" y="84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7"/>
            <p:cNvSpPr/>
            <p:nvPr/>
          </p:nvSpPr>
          <p:spPr>
            <a:xfrm flipH="1">
              <a:off x="2410678" y="2643020"/>
              <a:ext cx="16134" cy="14117"/>
            </a:xfrm>
            <a:custGeom>
              <a:avLst/>
              <a:gdLst/>
              <a:ahLst/>
              <a:cxnLst/>
              <a:rect l="l" t="t" r="r" b="b"/>
              <a:pathLst>
                <a:path w="224" h="196" extrusionOk="0">
                  <a:moveTo>
                    <a:pt x="84" y="56"/>
                  </a:moveTo>
                  <a:cubicBezTo>
                    <a:pt x="84" y="56"/>
                    <a:pt x="0" y="112"/>
                    <a:pt x="84" y="168"/>
                  </a:cubicBezTo>
                  <a:cubicBezTo>
                    <a:pt x="112" y="196"/>
                    <a:pt x="140" y="196"/>
                    <a:pt x="195" y="168"/>
                  </a:cubicBezTo>
                  <a:cubicBezTo>
                    <a:pt x="223" y="56"/>
                    <a:pt x="140" y="1"/>
                    <a:pt x="84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7"/>
            <p:cNvSpPr/>
            <p:nvPr/>
          </p:nvSpPr>
          <p:spPr>
            <a:xfrm flipH="1">
              <a:off x="1184936" y="1326815"/>
              <a:ext cx="12100" cy="10156"/>
            </a:xfrm>
            <a:custGeom>
              <a:avLst/>
              <a:gdLst/>
              <a:ahLst/>
              <a:cxnLst/>
              <a:rect l="l" t="t" r="r" b="b"/>
              <a:pathLst>
                <a:path w="168" h="141" extrusionOk="0">
                  <a:moveTo>
                    <a:pt x="28" y="140"/>
                  </a:moveTo>
                  <a:lnTo>
                    <a:pt x="56" y="140"/>
                  </a:lnTo>
                  <a:cubicBezTo>
                    <a:pt x="168" y="140"/>
                    <a:pt x="140" y="57"/>
                    <a:pt x="84" y="1"/>
                  </a:cubicBezTo>
                  <a:cubicBezTo>
                    <a:pt x="0" y="1"/>
                    <a:pt x="0" y="57"/>
                    <a:pt x="28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7"/>
            <p:cNvSpPr/>
            <p:nvPr/>
          </p:nvSpPr>
          <p:spPr>
            <a:xfrm flipH="1">
              <a:off x="1200998" y="1489594"/>
              <a:ext cx="14117" cy="12100"/>
            </a:xfrm>
            <a:custGeom>
              <a:avLst/>
              <a:gdLst/>
              <a:ahLst/>
              <a:cxnLst/>
              <a:rect l="l" t="t" r="r" b="b"/>
              <a:pathLst>
                <a:path w="196" h="168" extrusionOk="0">
                  <a:moveTo>
                    <a:pt x="28" y="140"/>
                  </a:moveTo>
                  <a:cubicBezTo>
                    <a:pt x="195" y="168"/>
                    <a:pt x="140" y="28"/>
                    <a:pt x="112" y="1"/>
                  </a:cubicBezTo>
                  <a:cubicBezTo>
                    <a:pt x="0" y="1"/>
                    <a:pt x="28" y="28"/>
                    <a:pt x="28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7"/>
            <p:cNvSpPr/>
            <p:nvPr/>
          </p:nvSpPr>
          <p:spPr>
            <a:xfrm flipH="1">
              <a:off x="1562713" y="2373786"/>
              <a:ext cx="12100" cy="10083"/>
            </a:xfrm>
            <a:custGeom>
              <a:avLst/>
              <a:gdLst/>
              <a:ahLst/>
              <a:cxnLst/>
              <a:rect l="l" t="t" r="r" b="b"/>
              <a:pathLst>
                <a:path w="168" h="140" extrusionOk="0">
                  <a:moveTo>
                    <a:pt x="28" y="28"/>
                  </a:moveTo>
                  <a:cubicBezTo>
                    <a:pt x="28" y="28"/>
                    <a:pt x="0" y="28"/>
                    <a:pt x="28" y="112"/>
                  </a:cubicBezTo>
                  <a:cubicBezTo>
                    <a:pt x="28" y="140"/>
                    <a:pt x="28" y="140"/>
                    <a:pt x="84" y="140"/>
                  </a:cubicBezTo>
                  <a:cubicBezTo>
                    <a:pt x="112" y="140"/>
                    <a:pt x="140" y="140"/>
                    <a:pt x="168" y="112"/>
                  </a:cubicBezTo>
                  <a:lnTo>
                    <a:pt x="168" y="28"/>
                  </a:lnTo>
                  <a:cubicBezTo>
                    <a:pt x="140" y="28"/>
                    <a:pt x="168" y="0"/>
                    <a:pt x="112" y="28"/>
                  </a:cubicBezTo>
                  <a:cubicBezTo>
                    <a:pt x="84" y="0"/>
                    <a:pt x="84" y="0"/>
                    <a:pt x="28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7"/>
            <p:cNvSpPr/>
            <p:nvPr/>
          </p:nvSpPr>
          <p:spPr>
            <a:xfrm flipH="1">
              <a:off x="1170891" y="4013460"/>
              <a:ext cx="12100" cy="14189"/>
            </a:xfrm>
            <a:custGeom>
              <a:avLst/>
              <a:gdLst/>
              <a:ahLst/>
              <a:cxnLst/>
              <a:rect l="l" t="t" r="r" b="b"/>
              <a:pathLst>
                <a:path w="168" h="197" extrusionOk="0">
                  <a:moveTo>
                    <a:pt x="1" y="140"/>
                  </a:moveTo>
                  <a:cubicBezTo>
                    <a:pt x="84" y="196"/>
                    <a:pt x="112" y="196"/>
                    <a:pt x="140" y="112"/>
                  </a:cubicBezTo>
                  <a:cubicBezTo>
                    <a:pt x="168" y="29"/>
                    <a:pt x="112" y="1"/>
                    <a:pt x="28" y="1"/>
                  </a:cubicBezTo>
                  <a:cubicBezTo>
                    <a:pt x="1" y="57"/>
                    <a:pt x="1" y="85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7"/>
            <p:cNvSpPr/>
            <p:nvPr/>
          </p:nvSpPr>
          <p:spPr>
            <a:xfrm flipH="1">
              <a:off x="2320285" y="2110531"/>
              <a:ext cx="16134" cy="14117"/>
            </a:xfrm>
            <a:custGeom>
              <a:avLst/>
              <a:gdLst/>
              <a:ahLst/>
              <a:cxnLst/>
              <a:rect l="l" t="t" r="r" b="b"/>
              <a:pathLst>
                <a:path w="224" h="196" extrusionOk="0">
                  <a:moveTo>
                    <a:pt x="1" y="56"/>
                  </a:moveTo>
                  <a:cubicBezTo>
                    <a:pt x="84" y="196"/>
                    <a:pt x="224" y="140"/>
                    <a:pt x="140" y="28"/>
                  </a:cubicBezTo>
                  <a:cubicBezTo>
                    <a:pt x="112" y="0"/>
                    <a:pt x="112" y="0"/>
                    <a:pt x="84" y="0"/>
                  </a:cubicBezTo>
                  <a:cubicBezTo>
                    <a:pt x="1" y="28"/>
                    <a:pt x="1" y="0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7"/>
            <p:cNvSpPr/>
            <p:nvPr/>
          </p:nvSpPr>
          <p:spPr>
            <a:xfrm flipH="1">
              <a:off x="1337632" y="1652373"/>
              <a:ext cx="14117" cy="14117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56" y="196"/>
                  </a:moveTo>
                  <a:lnTo>
                    <a:pt x="140" y="196"/>
                  </a:lnTo>
                  <a:cubicBezTo>
                    <a:pt x="140" y="140"/>
                    <a:pt x="195" y="112"/>
                    <a:pt x="140" y="84"/>
                  </a:cubicBezTo>
                  <a:cubicBezTo>
                    <a:pt x="112" y="0"/>
                    <a:pt x="84" y="56"/>
                    <a:pt x="84" y="56"/>
                  </a:cubicBezTo>
                  <a:cubicBezTo>
                    <a:pt x="0" y="56"/>
                    <a:pt x="56" y="112"/>
                    <a:pt x="56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7"/>
            <p:cNvSpPr/>
            <p:nvPr/>
          </p:nvSpPr>
          <p:spPr>
            <a:xfrm flipH="1">
              <a:off x="2541333" y="2261210"/>
              <a:ext cx="18150" cy="12172"/>
            </a:xfrm>
            <a:custGeom>
              <a:avLst/>
              <a:gdLst/>
              <a:ahLst/>
              <a:cxnLst/>
              <a:rect l="l" t="t" r="r" b="b"/>
              <a:pathLst>
                <a:path w="252" h="169" extrusionOk="0">
                  <a:moveTo>
                    <a:pt x="224" y="140"/>
                  </a:moveTo>
                  <a:cubicBezTo>
                    <a:pt x="252" y="1"/>
                    <a:pt x="140" y="1"/>
                    <a:pt x="57" y="57"/>
                  </a:cubicBezTo>
                  <a:cubicBezTo>
                    <a:pt x="1" y="112"/>
                    <a:pt x="112" y="168"/>
                    <a:pt x="224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7"/>
            <p:cNvSpPr/>
            <p:nvPr/>
          </p:nvSpPr>
          <p:spPr>
            <a:xfrm flipH="1">
              <a:off x="2519221" y="3521162"/>
              <a:ext cx="10083" cy="10156"/>
            </a:xfrm>
            <a:custGeom>
              <a:avLst/>
              <a:gdLst/>
              <a:ahLst/>
              <a:cxnLst/>
              <a:rect l="l" t="t" r="r" b="b"/>
              <a:pathLst>
                <a:path w="140" h="141" extrusionOk="0">
                  <a:moveTo>
                    <a:pt x="0" y="112"/>
                  </a:moveTo>
                  <a:cubicBezTo>
                    <a:pt x="112" y="140"/>
                    <a:pt x="140" y="112"/>
                    <a:pt x="140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7"/>
            <p:cNvSpPr/>
            <p:nvPr/>
          </p:nvSpPr>
          <p:spPr>
            <a:xfrm flipH="1">
              <a:off x="1180903" y="4103925"/>
              <a:ext cx="10156" cy="14117"/>
            </a:xfrm>
            <a:custGeom>
              <a:avLst/>
              <a:gdLst/>
              <a:ahLst/>
              <a:cxnLst/>
              <a:rect l="l" t="t" r="r" b="b"/>
              <a:pathLst>
                <a:path w="141" h="196" extrusionOk="0">
                  <a:moveTo>
                    <a:pt x="1" y="196"/>
                  </a:moveTo>
                  <a:cubicBezTo>
                    <a:pt x="113" y="196"/>
                    <a:pt x="140" y="140"/>
                    <a:pt x="140" y="84"/>
                  </a:cubicBezTo>
                  <a:cubicBezTo>
                    <a:pt x="57" y="0"/>
                    <a:pt x="1" y="84"/>
                    <a:pt x="1" y="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7"/>
            <p:cNvSpPr/>
            <p:nvPr/>
          </p:nvSpPr>
          <p:spPr>
            <a:xfrm flipH="1">
              <a:off x="2165573" y="2612913"/>
              <a:ext cx="12100" cy="10083"/>
            </a:xfrm>
            <a:custGeom>
              <a:avLst/>
              <a:gdLst/>
              <a:ahLst/>
              <a:cxnLst/>
              <a:rect l="l" t="t" r="r" b="b"/>
              <a:pathLst>
                <a:path w="168" h="140" extrusionOk="0">
                  <a:moveTo>
                    <a:pt x="1" y="56"/>
                  </a:moveTo>
                  <a:lnTo>
                    <a:pt x="1" y="112"/>
                  </a:lnTo>
                  <a:cubicBezTo>
                    <a:pt x="28" y="140"/>
                    <a:pt x="168" y="140"/>
                    <a:pt x="140" y="28"/>
                  </a:cubicBezTo>
                  <a:cubicBezTo>
                    <a:pt x="140" y="0"/>
                    <a:pt x="1" y="0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7"/>
            <p:cNvSpPr/>
            <p:nvPr/>
          </p:nvSpPr>
          <p:spPr>
            <a:xfrm flipH="1">
              <a:off x="1558680" y="1005291"/>
              <a:ext cx="16134" cy="12172"/>
            </a:xfrm>
            <a:custGeom>
              <a:avLst/>
              <a:gdLst/>
              <a:ahLst/>
              <a:cxnLst/>
              <a:rect l="l" t="t" r="r" b="b"/>
              <a:pathLst>
                <a:path w="224" h="169" extrusionOk="0">
                  <a:moveTo>
                    <a:pt x="140" y="140"/>
                  </a:moveTo>
                  <a:cubicBezTo>
                    <a:pt x="223" y="29"/>
                    <a:pt x="140" y="1"/>
                    <a:pt x="28" y="29"/>
                  </a:cubicBezTo>
                  <a:cubicBezTo>
                    <a:pt x="28" y="57"/>
                    <a:pt x="0" y="85"/>
                    <a:pt x="28" y="140"/>
                  </a:cubicBezTo>
                  <a:lnTo>
                    <a:pt x="84" y="168"/>
                  </a:lnTo>
                  <a:cubicBezTo>
                    <a:pt x="168" y="168"/>
                    <a:pt x="140" y="140"/>
                    <a:pt x="14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7"/>
            <p:cNvSpPr/>
            <p:nvPr/>
          </p:nvSpPr>
          <p:spPr>
            <a:xfrm flipH="1">
              <a:off x="1174852" y="4186323"/>
              <a:ext cx="12172" cy="16134"/>
            </a:xfrm>
            <a:custGeom>
              <a:avLst/>
              <a:gdLst/>
              <a:ahLst/>
              <a:cxnLst/>
              <a:rect l="l" t="t" r="r" b="b"/>
              <a:pathLst>
                <a:path w="169" h="224" extrusionOk="0">
                  <a:moveTo>
                    <a:pt x="1" y="168"/>
                  </a:moveTo>
                  <a:lnTo>
                    <a:pt x="29" y="223"/>
                  </a:lnTo>
                  <a:cubicBezTo>
                    <a:pt x="84" y="223"/>
                    <a:pt x="112" y="223"/>
                    <a:pt x="168" y="195"/>
                  </a:cubicBezTo>
                  <a:cubicBezTo>
                    <a:pt x="140" y="0"/>
                    <a:pt x="29" y="84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7"/>
            <p:cNvSpPr/>
            <p:nvPr/>
          </p:nvSpPr>
          <p:spPr>
            <a:xfrm flipH="1">
              <a:off x="1207048" y="3951158"/>
              <a:ext cx="16134" cy="12172"/>
            </a:xfrm>
            <a:custGeom>
              <a:avLst/>
              <a:gdLst/>
              <a:ahLst/>
              <a:cxnLst/>
              <a:rect l="l" t="t" r="r" b="b"/>
              <a:pathLst>
                <a:path w="224" h="169" extrusionOk="0">
                  <a:moveTo>
                    <a:pt x="84" y="140"/>
                  </a:moveTo>
                  <a:cubicBezTo>
                    <a:pt x="168" y="168"/>
                    <a:pt x="224" y="113"/>
                    <a:pt x="224" y="29"/>
                  </a:cubicBezTo>
                  <a:cubicBezTo>
                    <a:pt x="112" y="1"/>
                    <a:pt x="1" y="29"/>
                    <a:pt x="84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7"/>
            <p:cNvSpPr/>
            <p:nvPr/>
          </p:nvSpPr>
          <p:spPr>
            <a:xfrm flipH="1">
              <a:off x="1645111" y="703933"/>
              <a:ext cx="10083" cy="10084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0" y="56"/>
                  </a:moveTo>
                  <a:cubicBezTo>
                    <a:pt x="28" y="140"/>
                    <a:pt x="28" y="140"/>
                    <a:pt x="112" y="140"/>
                  </a:cubicBezTo>
                  <a:lnTo>
                    <a:pt x="140" y="56"/>
                  </a:lnTo>
                  <a:cubicBezTo>
                    <a:pt x="112" y="0"/>
                    <a:pt x="112" y="0"/>
                    <a:pt x="28" y="0"/>
                  </a:cubicBezTo>
                  <a:cubicBezTo>
                    <a:pt x="28" y="28"/>
                    <a:pt x="28" y="28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7"/>
            <p:cNvSpPr/>
            <p:nvPr/>
          </p:nvSpPr>
          <p:spPr>
            <a:xfrm flipH="1">
              <a:off x="2798539" y="1686513"/>
              <a:ext cx="10083" cy="12172"/>
            </a:xfrm>
            <a:custGeom>
              <a:avLst/>
              <a:gdLst/>
              <a:ahLst/>
              <a:cxnLst/>
              <a:rect l="l" t="t" r="r" b="b"/>
              <a:pathLst>
                <a:path w="140" h="169" extrusionOk="0">
                  <a:moveTo>
                    <a:pt x="0" y="57"/>
                  </a:moveTo>
                  <a:lnTo>
                    <a:pt x="0" y="140"/>
                  </a:lnTo>
                  <a:cubicBezTo>
                    <a:pt x="84" y="168"/>
                    <a:pt x="84" y="168"/>
                    <a:pt x="140" y="140"/>
                  </a:cubicBezTo>
                  <a:lnTo>
                    <a:pt x="140" y="57"/>
                  </a:lnTo>
                  <a:cubicBezTo>
                    <a:pt x="84" y="29"/>
                    <a:pt x="56" y="1"/>
                    <a:pt x="0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7"/>
            <p:cNvSpPr/>
            <p:nvPr/>
          </p:nvSpPr>
          <p:spPr>
            <a:xfrm flipH="1">
              <a:off x="1468287" y="1334882"/>
              <a:ext cx="18150" cy="14117"/>
            </a:xfrm>
            <a:custGeom>
              <a:avLst/>
              <a:gdLst/>
              <a:ahLst/>
              <a:cxnLst/>
              <a:rect l="l" t="t" r="r" b="b"/>
              <a:pathLst>
                <a:path w="252" h="196" extrusionOk="0">
                  <a:moveTo>
                    <a:pt x="29" y="56"/>
                  </a:moveTo>
                  <a:cubicBezTo>
                    <a:pt x="1" y="84"/>
                    <a:pt x="29" y="28"/>
                    <a:pt x="29" y="56"/>
                  </a:cubicBezTo>
                  <a:cubicBezTo>
                    <a:pt x="1" y="112"/>
                    <a:pt x="1" y="112"/>
                    <a:pt x="1" y="168"/>
                  </a:cubicBezTo>
                  <a:cubicBezTo>
                    <a:pt x="252" y="196"/>
                    <a:pt x="168" y="0"/>
                    <a:pt x="29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7"/>
            <p:cNvSpPr/>
            <p:nvPr/>
          </p:nvSpPr>
          <p:spPr>
            <a:xfrm flipH="1">
              <a:off x="2798539" y="3569419"/>
              <a:ext cx="10083" cy="12100"/>
            </a:xfrm>
            <a:custGeom>
              <a:avLst/>
              <a:gdLst/>
              <a:ahLst/>
              <a:cxnLst/>
              <a:rect l="l" t="t" r="r" b="b"/>
              <a:pathLst>
                <a:path w="140" h="168" extrusionOk="0">
                  <a:moveTo>
                    <a:pt x="0" y="140"/>
                  </a:moveTo>
                  <a:cubicBezTo>
                    <a:pt x="112" y="168"/>
                    <a:pt x="140" y="140"/>
                    <a:pt x="112" y="28"/>
                  </a:cubicBezTo>
                  <a:cubicBezTo>
                    <a:pt x="56" y="0"/>
                    <a:pt x="0" y="84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7"/>
            <p:cNvSpPr/>
            <p:nvPr/>
          </p:nvSpPr>
          <p:spPr>
            <a:xfrm flipH="1">
              <a:off x="1295424" y="4572095"/>
              <a:ext cx="16134" cy="12172"/>
            </a:xfrm>
            <a:custGeom>
              <a:avLst/>
              <a:gdLst/>
              <a:ahLst/>
              <a:cxnLst/>
              <a:rect l="l" t="t" r="r" b="b"/>
              <a:pathLst>
                <a:path w="224" h="169" extrusionOk="0">
                  <a:moveTo>
                    <a:pt x="195" y="1"/>
                  </a:moveTo>
                  <a:lnTo>
                    <a:pt x="84" y="1"/>
                  </a:lnTo>
                  <a:cubicBezTo>
                    <a:pt x="0" y="168"/>
                    <a:pt x="223" y="168"/>
                    <a:pt x="1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7"/>
            <p:cNvSpPr/>
            <p:nvPr/>
          </p:nvSpPr>
          <p:spPr>
            <a:xfrm flipH="1">
              <a:off x="2677967" y="1678518"/>
              <a:ext cx="10083" cy="10083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0" y="112"/>
                  </a:moveTo>
                  <a:cubicBezTo>
                    <a:pt x="84" y="140"/>
                    <a:pt x="84" y="112"/>
                    <a:pt x="140" y="112"/>
                  </a:cubicBezTo>
                  <a:lnTo>
                    <a:pt x="1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7"/>
            <p:cNvSpPr/>
            <p:nvPr/>
          </p:nvSpPr>
          <p:spPr>
            <a:xfrm flipH="1">
              <a:off x="1265317" y="3294064"/>
              <a:ext cx="12100" cy="12172"/>
            </a:xfrm>
            <a:custGeom>
              <a:avLst/>
              <a:gdLst/>
              <a:ahLst/>
              <a:cxnLst/>
              <a:rect l="l" t="t" r="r" b="b"/>
              <a:pathLst>
                <a:path w="168" h="169" extrusionOk="0">
                  <a:moveTo>
                    <a:pt x="0" y="85"/>
                  </a:moveTo>
                  <a:cubicBezTo>
                    <a:pt x="84" y="168"/>
                    <a:pt x="168" y="57"/>
                    <a:pt x="84" y="1"/>
                  </a:cubicBezTo>
                  <a:cubicBezTo>
                    <a:pt x="28" y="1"/>
                    <a:pt x="0" y="29"/>
                    <a:pt x="0" y="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7"/>
            <p:cNvSpPr/>
            <p:nvPr/>
          </p:nvSpPr>
          <p:spPr>
            <a:xfrm flipH="1">
              <a:off x="2925089" y="3125307"/>
              <a:ext cx="14189" cy="14117"/>
            </a:xfrm>
            <a:custGeom>
              <a:avLst/>
              <a:gdLst/>
              <a:ahLst/>
              <a:cxnLst/>
              <a:rect l="l" t="t" r="r" b="b"/>
              <a:pathLst>
                <a:path w="197" h="196" extrusionOk="0">
                  <a:moveTo>
                    <a:pt x="85" y="28"/>
                  </a:moveTo>
                  <a:cubicBezTo>
                    <a:pt x="1" y="84"/>
                    <a:pt x="112" y="196"/>
                    <a:pt x="140" y="140"/>
                  </a:cubicBezTo>
                  <a:cubicBezTo>
                    <a:pt x="196" y="112"/>
                    <a:pt x="140" y="28"/>
                    <a:pt x="112" y="28"/>
                  </a:cubicBezTo>
                  <a:cubicBezTo>
                    <a:pt x="57" y="0"/>
                    <a:pt x="85" y="28"/>
                    <a:pt x="85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7"/>
            <p:cNvSpPr/>
            <p:nvPr/>
          </p:nvSpPr>
          <p:spPr>
            <a:xfrm flipH="1">
              <a:off x="2501143" y="2333596"/>
              <a:ext cx="10083" cy="10083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0" y="0"/>
                  </a:moveTo>
                  <a:lnTo>
                    <a:pt x="0" y="112"/>
                  </a:lnTo>
                  <a:cubicBezTo>
                    <a:pt x="56" y="140"/>
                    <a:pt x="56" y="140"/>
                    <a:pt x="140" y="112"/>
                  </a:cubicBezTo>
                  <a:lnTo>
                    <a:pt x="140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7"/>
            <p:cNvSpPr/>
            <p:nvPr/>
          </p:nvSpPr>
          <p:spPr>
            <a:xfrm flipH="1">
              <a:off x="1974631" y="2783687"/>
              <a:ext cx="14117" cy="12100"/>
            </a:xfrm>
            <a:custGeom>
              <a:avLst/>
              <a:gdLst/>
              <a:ahLst/>
              <a:cxnLst/>
              <a:rect l="l" t="t" r="r" b="b"/>
              <a:pathLst>
                <a:path w="196" h="168" extrusionOk="0">
                  <a:moveTo>
                    <a:pt x="167" y="29"/>
                  </a:moveTo>
                  <a:cubicBezTo>
                    <a:pt x="112" y="1"/>
                    <a:pt x="0" y="29"/>
                    <a:pt x="28" y="112"/>
                  </a:cubicBezTo>
                  <a:cubicBezTo>
                    <a:pt x="56" y="140"/>
                    <a:pt x="195" y="168"/>
                    <a:pt x="167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7"/>
            <p:cNvSpPr/>
            <p:nvPr/>
          </p:nvSpPr>
          <p:spPr>
            <a:xfrm flipH="1">
              <a:off x="2338364" y="2134660"/>
              <a:ext cx="14117" cy="14117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56" y="140"/>
                  </a:moveTo>
                  <a:cubicBezTo>
                    <a:pt x="140" y="195"/>
                    <a:pt x="84" y="195"/>
                    <a:pt x="168" y="140"/>
                  </a:cubicBezTo>
                  <a:cubicBezTo>
                    <a:pt x="168" y="140"/>
                    <a:pt x="196" y="195"/>
                    <a:pt x="168" y="112"/>
                  </a:cubicBezTo>
                  <a:cubicBezTo>
                    <a:pt x="140" y="56"/>
                    <a:pt x="0" y="0"/>
                    <a:pt x="56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7"/>
            <p:cNvSpPr/>
            <p:nvPr/>
          </p:nvSpPr>
          <p:spPr>
            <a:xfrm flipH="1">
              <a:off x="2179618" y="2805799"/>
              <a:ext cx="10083" cy="10083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0" y="112"/>
                  </a:moveTo>
                  <a:cubicBezTo>
                    <a:pt x="56" y="140"/>
                    <a:pt x="56" y="140"/>
                    <a:pt x="140" y="112"/>
                  </a:cubicBezTo>
                  <a:lnTo>
                    <a:pt x="140" y="0"/>
                  </a:lnTo>
                  <a:cubicBezTo>
                    <a:pt x="28" y="28"/>
                    <a:pt x="0" y="0"/>
                    <a:pt x="0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7"/>
            <p:cNvSpPr/>
            <p:nvPr/>
          </p:nvSpPr>
          <p:spPr>
            <a:xfrm flipH="1">
              <a:off x="1516473" y="1107784"/>
              <a:ext cx="10156" cy="8139"/>
            </a:xfrm>
            <a:custGeom>
              <a:avLst/>
              <a:gdLst/>
              <a:ahLst/>
              <a:cxnLst/>
              <a:rect l="l" t="t" r="r" b="b"/>
              <a:pathLst>
                <a:path w="141" h="113" extrusionOk="0">
                  <a:moveTo>
                    <a:pt x="29" y="112"/>
                  </a:moveTo>
                  <a:lnTo>
                    <a:pt x="140" y="112"/>
                  </a:lnTo>
                  <a:lnTo>
                    <a:pt x="140" y="1"/>
                  </a:lnTo>
                  <a:cubicBezTo>
                    <a:pt x="1" y="1"/>
                    <a:pt x="1" y="1"/>
                    <a:pt x="29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7"/>
            <p:cNvSpPr/>
            <p:nvPr/>
          </p:nvSpPr>
          <p:spPr>
            <a:xfrm flipH="1">
              <a:off x="1494361" y="1328832"/>
              <a:ext cx="12172" cy="16134"/>
            </a:xfrm>
            <a:custGeom>
              <a:avLst/>
              <a:gdLst/>
              <a:ahLst/>
              <a:cxnLst/>
              <a:rect l="l" t="t" r="r" b="b"/>
              <a:pathLst>
                <a:path w="169" h="224" extrusionOk="0">
                  <a:moveTo>
                    <a:pt x="1" y="112"/>
                  </a:moveTo>
                  <a:cubicBezTo>
                    <a:pt x="140" y="224"/>
                    <a:pt x="168" y="84"/>
                    <a:pt x="112" y="29"/>
                  </a:cubicBezTo>
                  <a:cubicBezTo>
                    <a:pt x="29" y="1"/>
                    <a:pt x="1" y="29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7"/>
            <p:cNvSpPr/>
            <p:nvPr/>
          </p:nvSpPr>
          <p:spPr>
            <a:xfrm flipH="1">
              <a:off x="1717426" y="1236422"/>
              <a:ext cx="16134" cy="12100"/>
            </a:xfrm>
            <a:custGeom>
              <a:avLst/>
              <a:gdLst/>
              <a:ahLst/>
              <a:cxnLst/>
              <a:rect l="l" t="t" r="r" b="b"/>
              <a:pathLst>
                <a:path w="224" h="168" extrusionOk="0">
                  <a:moveTo>
                    <a:pt x="84" y="168"/>
                  </a:moveTo>
                  <a:cubicBezTo>
                    <a:pt x="223" y="168"/>
                    <a:pt x="196" y="56"/>
                    <a:pt x="140" y="28"/>
                  </a:cubicBezTo>
                  <a:cubicBezTo>
                    <a:pt x="56" y="0"/>
                    <a:pt x="0" y="84"/>
                    <a:pt x="84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7"/>
            <p:cNvSpPr/>
            <p:nvPr/>
          </p:nvSpPr>
          <p:spPr>
            <a:xfrm flipH="1">
              <a:off x="1267334" y="1746799"/>
              <a:ext cx="10083" cy="10156"/>
            </a:xfrm>
            <a:custGeom>
              <a:avLst/>
              <a:gdLst/>
              <a:ahLst/>
              <a:cxnLst/>
              <a:rect l="l" t="t" r="r" b="b"/>
              <a:pathLst>
                <a:path w="140" h="141" extrusionOk="0">
                  <a:moveTo>
                    <a:pt x="0" y="84"/>
                  </a:moveTo>
                  <a:lnTo>
                    <a:pt x="84" y="140"/>
                  </a:lnTo>
                  <a:lnTo>
                    <a:pt x="140" y="29"/>
                  </a:lnTo>
                  <a:cubicBezTo>
                    <a:pt x="28" y="1"/>
                    <a:pt x="0" y="1"/>
                    <a:pt x="0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7"/>
            <p:cNvSpPr/>
            <p:nvPr/>
          </p:nvSpPr>
          <p:spPr>
            <a:xfrm flipH="1">
              <a:off x="2539317" y="2048228"/>
              <a:ext cx="8067" cy="12100"/>
            </a:xfrm>
            <a:custGeom>
              <a:avLst/>
              <a:gdLst/>
              <a:ahLst/>
              <a:cxnLst/>
              <a:rect l="l" t="t" r="r" b="b"/>
              <a:pathLst>
                <a:path w="112" h="168" extrusionOk="0">
                  <a:moveTo>
                    <a:pt x="56" y="28"/>
                  </a:moveTo>
                  <a:cubicBezTo>
                    <a:pt x="0" y="56"/>
                    <a:pt x="0" y="1"/>
                    <a:pt x="0" y="84"/>
                  </a:cubicBezTo>
                  <a:cubicBezTo>
                    <a:pt x="0" y="84"/>
                    <a:pt x="0" y="168"/>
                    <a:pt x="56" y="168"/>
                  </a:cubicBezTo>
                  <a:lnTo>
                    <a:pt x="112" y="168"/>
                  </a:ln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7"/>
            <p:cNvSpPr/>
            <p:nvPr/>
          </p:nvSpPr>
          <p:spPr>
            <a:xfrm flipH="1">
              <a:off x="1564730" y="776248"/>
              <a:ext cx="16134" cy="12100"/>
            </a:xfrm>
            <a:custGeom>
              <a:avLst/>
              <a:gdLst/>
              <a:ahLst/>
              <a:cxnLst/>
              <a:rect l="l" t="t" r="r" b="b"/>
              <a:pathLst>
                <a:path w="224" h="168" extrusionOk="0">
                  <a:moveTo>
                    <a:pt x="168" y="28"/>
                  </a:moveTo>
                  <a:cubicBezTo>
                    <a:pt x="56" y="0"/>
                    <a:pt x="1" y="56"/>
                    <a:pt x="56" y="140"/>
                  </a:cubicBezTo>
                  <a:cubicBezTo>
                    <a:pt x="112" y="168"/>
                    <a:pt x="224" y="140"/>
                    <a:pt x="168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7"/>
            <p:cNvSpPr/>
            <p:nvPr/>
          </p:nvSpPr>
          <p:spPr>
            <a:xfrm flipH="1">
              <a:off x="1100521" y="1531801"/>
              <a:ext cx="12100" cy="8139"/>
            </a:xfrm>
            <a:custGeom>
              <a:avLst/>
              <a:gdLst/>
              <a:ahLst/>
              <a:cxnLst/>
              <a:rect l="l" t="t" r="r" b="b"/>
              <a:pathLst>
                <a:path w="168" h="113" extrusionOk="0">
                  <a:moveTo>
                    <a:pt x="0" y="0"/>
                  </a:moveTo>
                  <a:cubicBezTo>
                    <a:pt x="0" y="84"/>
                    <a:pt x="0" y="84"/>
                    <a:pt x="28" y="112"/>
                  </a:cubicBezTo>
                  <a:cubicBezTo>
                    <a:pt x="112" y="112"/>
                    <a:pt x="167" y="84"/>
                    <a:pt x="1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7"/>
            <p:cNvSpPr/>
            <p:nvPr/>
          </p:nvSpPr>
          <p:spPr>
            <a:xfrm flipH="1">
              <a:off x="1484349" y="2655120"/>
              <a:ext cx="10083" cy="10083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28" y="28"/>
                  </a:moveTo>
                  <a:cubicBezTo>
                    <a:pt x="0" y="112"/>
                    <a:pt x="0" y="84"/>
                    <a:pt x="0" y="140"/>
                  </a:cubicBezTo>
                  <a:lnTo>
                    <a:pt x="140" y="140"/>
                  </a:lnTo>
                  <a:cubicBezTo>
                    <a:pt x="140" y="112"/>
                    <a:pt x="140" y="84"/>
                    <a:pt x="112" y="28"/>
                  </a:cubicBezTo>
                  <a:cubicBezTo>
                    <a:pt x="84" y="28"/>
                    <a:pt x="112" y="0"/>
                    <a:pt x="28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7"/>
            <p:cNvSpPr/>
            <p:nvPr/>
          </p:nvSpPr>
          <p:spPr>
            <a:xfrm flipH="1">
              <a:off x="1854059" y="3619622"/>
              <a:ext cx="12172" cy="12172"/>
            </a:xfrm>
            <a:custGeom>
              <a:avLst/>
              <a:gdLst/>
              <a:ahLst/>
              <a:cxnLst/>
              <a:rect l="l" t="t" r="r" b="b"/>
              <a:pathLst>
                <a:path w="169" h="169" extrusionOk="0">
                  <a:moveTo>
                    <a:pt x="29" y="29"/>
                  </a:moveTo>
                  <a:cubicBezTo>
                    <a:pt x="1" y="168"/>
                    <a:pt x="112" y="168"/>
                    <a:pt x="168" y="84"/>
                  </a:cubicBezTo>
                  <a:cubicBezTo>
                    <a:pt x="140" y="29"/>
                    <a:pt x="112" y="1"/>
                    <a:pt x="29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7"/>
            <p:cNvSpPr/>
            <p:nvPr/>
          </p:nvSpPr>
          <p:spPr>
            <a:xfrm flipH="1">
              <a:off x="1602904" y="1959780"/>
              <a:ext cx="14117" cy="14189"/>
            </a:xfrm>
            <a:custGeom>
              <a:avLst/>
              <a:gdLst/>
              <a:ahLst/>
              <a:cxnLst/>
              <a:rect l="l" t="t" r="r" b="b"/>
              <a:pathLst>
                <a:path w="196" h="197" extrusionOk="0">
                  <a:moveTo>
                    <a:pt x="28" y="168"/>
                  </a:moveTo>
                  <a:cubicBezTo>
                    <a:pt x="112" y="168"/>
                    <a:pt x="196" y="196"/>
                    <a:pt x="168" y="113"/>
                  </a:cubicBezTo>
                  <a:cubicBezTo>
                    <a:pt x="140" y="57"/>
                    <a:pt x="0" y="1"/>
                    <a:pt x="28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7"/>
            <p:cNvSpPr/>
            <p:nvPr/>
          </p:nvSpPr>
          <p:spPr>
            <a:xfrm flipH="1">
              <a:off x="1231177" y="1782956"/>
              <a:ext cx="12100" cy="8139"/>
            </a:xfrm>
            <a:custGeom>
              <a:avLst/>
              <a:gdLst/>
              <a:ahLst/>
              <a:cxnLst/>
              <a:rect l="l" t="t" r="r" b="b"/>
              <a:pathLst>
                <a:path w="168" h="113" extrusionOk="0">
                  <a:moveTo>
                    <a:pt x="84" y="112"/>
                  </a:moveTo>
                  <a:lnTo>
                    <a:pt x="168" y="112"/>
                  </a:lnTo>
                  <a:lnTo>
                    <a:pt x="168" y="1"/>
                  </a:lnTo>
                  <a:cubicBezTo>
                    <a:pt x="29" y="1"/>
                    <a:pt x="1" y="57"/>
                    <a:pt x="84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7"/>
            <p:cNvSpPr/>
            <p:nvPr/>
          </p:nvSpPr>
          <p:spPr>
            <a:xfrm flipH="1">
              <a:off x="1257250" y="3340304"/>
              <a:ext cx="14117" cy="10156"/>
            </a:xfrm>
            <a:custGeom>
              <a:avLst/>
              <a:gdLst/>
              <a:ahLst/>
              <a:cxnLst/>
              <a:rect l="l" t="t" r="r" b="b"/>
              <a:pathLst>
                <a:path w="196" h="141" extrusionOk="0">
                  <a:moveTo>
                    <a:pt x="84" y="140"/>
                  </a:moveTo>
                  <a:cubicBezTo>
                    <a:pt x="140" y="140"/>
                    <a:pt x="140" y="140"/>
                    <a:pt x="195" y="84"/>
                  </a:cubicBezTo>
                  <a:cubicBezTo>
                    <a:pt x="195" y="1"/>
                    <a:pt x="195" y="1"/>
                    <a:pt x="112" y="1"/>
                  </a:cubicBezTo>
                  <a:cubicBezTo>
                    <a:pt x="56" y="56"/>
                    <a:pt x="0" y="84"/>
                    <a:pt x="84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7"/>
            <p:cNvSpPr/>
            <p:nvPr/>
          </p:nvSpPr>
          <p:spPr>
            <a:xfrm flipH="1">
              <a:off x="1986732" y="2781670"/>
              <a:ext cx="14117" cy="12172"/>
            </a:xfrm>
            <a:custGeom>
              <a:avLst/>
              <a:gdLst/>
              <a:ahLst/>
              <a:cxnLst/>
              <a:rect l="l" t="t" r="r" b="b"/>
              <a:pathLst>
                <a:path w="196" h="169" extrusionOk="0">
                  <a:moveTo>
                    <a:pt x="140" y="140"/>
                  </a:moveTo>
                  <a:cubicBezTo>
                    <a:pt x="196" y="29"/>
                    <a:pt x="168" y="1"/>
                    <a:pt x="29" y="29"/>
                  </a:cubicBezTo>
                  <a:cubicBezTo>
                    <a:pt x="1" y="140"/>
                    <a:pt x="29" y="168"/>
                    <a:pt x="14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7"/>
            <p:cNvSpPr/>
            <p:nvPr/>
          </p:nvSpPr>
          <p:spPr>
            <a:xfrm flipH="1">
              <a:off x="2667883" y="1401218"/>
              <a:ext cx="12172" cy="14117"/>
            </a:xfrm>
            <a:custGeom>
              <a:avLst/>
              <a:gdLst/>
              <a:ahLst/>
              <a:cxnLst/>
              <a:rect l="l" t="t" r="r" b="b"/>
              <a:pathLst>
                <a:path w="169" h="196" extrusionOk="0">
                  <a:moveTo>
                    <a:pt x="1" y="56"/>
                  </a:moveTo>
                  <a:cubicBezTo>
                    <a:pt x="1" y="140"/>
                    <a:pt x="29" y="195"/>
                    <a:pt x="112" y="112"/>
                  </a:cubicBezTo>
                  <a:cubicBezTo>
                    <a:pt x="168" y="56"/>
                    <a:pt x="84" y="0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7"/>
            <p:cNvSpPr/>
            <p:nvPr/>
          </p:nvSpPr>
          <p:spPr>
            <a:xfrm flipH="1">
              <a:off x="1747605" y="1342877"/>
              <a:ext cx="10083" cy="14189"/>
            </a:xfrm>
            <a:custGeom>
              <a:avLst/>
              <a:gdLst/>
              <a:ahLst/>
              <a:cxnLst/>
              <a:rect l="l" t="t" r="r" b="b"/>
              <a:pathLst>
                <a:path w="140" h="197" extrusionOk="0">
                  <a:moveTo>
                    <a:pt x="28" y="85"/>
                  </a:moveTo>
                  <a:cubicBezTo>
                    <a:pt x="0" y="168"/>
                    <a:pt x="28" y="196"/>
                    <a:pt x="140" y="196"/>
                  </a:cubicBezTo>
                  <a:cubicBezTo>
                    <a:pt x="140" y="85"/>
                    <a:pt x="140" y="1"/>
                    <a:pt x="28" y="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7"/>
            <p:cNvSpPr/>
            <p:nvPr/>
          </p:nvSpPr>
          <p:spPr>
            <a:xfrm flipH="1">
              <a:off x="1482332" y="1367006"/>
              <a:ext cx="10083" cy="12172"/>
            </a:xfrm>
            <a:custGeom>
              <a:avLst/>
              <a:gdLst/>
              <a:ahLst/>
              <a:cxnLst/>
              <a:rect l="l" t="t" r="r" b="b"/>
              <a:pathLst>
                <a:path w="140" h="169" extrusionOk="0">
                  <a:moveTo>
                    <a:pt x="56" y="140"/>
                  </a:moveTo>
                  <a:cubicBezTo>
                    <a:pt x="140" y="168"/>
                    <a:pt x="140" y="112"/>
                    <a:pt x="112" y="29"/>
                  </a:cubicBezTo>
                  <a:cubicBezTo>
                    <a:pt x="84" y="29"/>
                    <a:pt x="84" y="1"/>
                    <a:pt x="56" y="29"/>
                  </a:cubicBezTo>
                  <a:cubicBezTo>
                    <a:pt x="0" y="112"/>
                    <a:pt x="56" y="140"/>
                    <a:pt x="56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7"/>
            <p:cNvSpPr/>
            <p:nvPr/>
          </p:nvSpPr>
          <p:spPr>
            <a:xfrm flipH="1">
              <a:off x="949842" y="4023544"/>
              <a:ext cx="6050" cy="8067"/>
            </a:xfrm>
            <a:custGeom>
              <a:avLst/>
              <a:gdLst/>
              <a:ahLst/>
              <a:cxnLst/>
              <a:rect l="l" t="t" r="r" b="b"/>
              <a:pathLst>
                <a:path w="84" h="112" extrusionOk="0">
                  <a:moveTo>
                    <a:pt x="0" y="112"/>
                  </a:moveTo>
                  <a:lnTo>
                    <a:pt x="84" y="112"/>
                  </a:lnTo>
                  <a:lnTo>
                    <a:pt x="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7"/>
            <p:cNvSpPr/>
            <p:nvPr/>
          </p:nvSpPr>
          <p:spPr>
            <a:xfrm flipH="1">
              <a:off x="3085851" y="1545846"/>
              <a:ext cx="14189" cy="8139"/>
            </a:xfrm>
            <a:custGeom>
              <a:avLst/>
              <a:gdLst/>
              <a:ahLst/>
              <a:cxnLst/>
              <a:rect l="l" t="t" r="r" b="b"/>
              <a:pathLst>
                <a:path w="197" h="113" extrusionOk="0">
                  <a:moveTo>
                    <a:pt x="57" y="1"/>
                  </a:moveTo>
                  <a:cubicBezTo>
                    <a:pt x="57" y="1"/>
                    <a:pt x="1" y="1"/>
                    <a:pt x="57" y="57"/>
                  </a:cubicBezTo>
                  <a:cubicBezTo>
                    <a:pt x="57" y="112"/>
                    <a:pt x="196" y="112"/>
                    <a:pt x="1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7"/>
            <p:cNvSpPr/>
            <p:nvPr/>
          </p:nvSpPr>
          <p:spPr>
            <a:xfrm flipH="1">
              <a:off x="1625016" y="2132643"/>
              <a:ext cx="8067" cy="8067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0" y="112"/>
                  </a:moveTo>
                  <a:lnTo>
                    <a:pt x="112" y="112"/>
                  </a:lnTo>
                  <a:lnTo>
                    <a:pt x="112" y="0"/>
                  </a:lnTo>
                  <a:cubicBezTo>
                    <a:pt x="56" y="0"/>
                    <a:pt x="0" y="28"/>
                    <a:pt x="0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7"/>
            <p:cNvSpPr/>
            <p:nvPr/>
          </p:nvSpPr>
          <p:spPr>
            <a:xfrm flipH="1">
              <a:off x="1586842" y="1700630"/>
              <a:ext cx="12100" cy="12100"/>
            </a:xfrm>
            <a:custGeom>
              <a:avLst/>
              <a:gdLst/>
              <a:ahLst/>
              <a:cxnLst/>
              <a:rect l="l" t="t" r="r" b="b"/>
              <a:pathLst>
                <a:path w="168" h="168" extrusionOk="0">
                  <a:moveTo>
                    <a:pt x="28" y="28"/>
                  </a:moveTo>
                  <a:cubicBezTo>
                    <a:pt x="0" y="167"/>
                    <a:pt x="168" y="167"/>
                    <a:pt x="140" y="28"/>
                  </a:cubicBezTo>
                  <a:cubicBezTo>
                    <a:pt x="28" y="0"/>
                    <a:pt x="28" y="28"/>
                    <a:pt x="28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7"/>
            <p:cNvSpPr/>
            <p:nvPr/>
          </p:nvSpPr>
          <p:spPr>
            <a:xfrm flipH="1">
              <a:off x="1432058" y="1288641"/>
              <a:ext cx="10156" cy="12172"/>
            </a:xfrm>
            <a:custGeom>
              <a:avLst/>
              <a:gdLst/>
              <a:ahLst/>
              <a:cxnLst/>
              <a:rect l="l" t="t" r="r" b="b"/>
              <a:pathLst>
                <a:path w="141" h="169" extrusionOk="0">
                  <a:moveTo>
                    <a:pt x="1" y="29"/>
                  </a:moveTo>
                  <a:cubicBezTo>
                    <a:pt x="1" y="168"/>
                    <a:pt x="140" y="140"/>
                    <a:pt x="112" y="1"/>
                  </a:cubicBezTo>
                  <a:cubicBezTo>
                    <a:pt x="84" y="1"/>
                    <a:pt x="56" y="1"/>
                    <a:pt x="1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7"/>
            <p:cNvSpPr/>
            <p:nvPr/>
          </p:nvSpPr>
          <p:spPr>
            <a:xfrm flipH="1">
              <a:off x="1629050" y="695866"/>
              <a:ext cx="16134" cy="12100"/>
            </a:xfrm>
            <a:custGeom>
              <a:avLst/>
              <a:gdLst/>
              <a:ahLst/>
              <a:cxnLst/>
              <a:rect l="l" t="t" r="r" b="b"/>
              <a:pathLst>
                <a:path w="224" h="168" extrusionOk="0">
                  <a:moveTo>
                    <a:pt x="29" y="112"/>
                  </a:moveTo>
                  <a:cubicBezTo>
                    <a:pt x="168" y="168"/>
                    <a:pt x="224" y="84"/>
                    <a:pt x="112" y="0"/>
                  </a:cubicBezTo>
                  <a:cubicBezTo>
                    <a:pt x="29" y="0"/>
                    <a:pt x="1" y="0"/>
                    <a:pt x="29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7"/>
            <p:cNvSpPr/>
            <p:nvPr/>
          </p:nvSpPr>
          <p:spPr>
            <a:xfrm flipH="1">
              <a:off x="1625031" y="1310753"/>
              <a:ext cx="882162" cy="858106"/>
            </a:xfrm>
            <a:custGeom>
              <a:avLst/>
              <a:gdLst/>
              <a:ahLst/>
              <a:cxnLst/>
              <a:rect l="l" t="t" r="r" b="b"/>
              <a:pathLst>
                <a:path w="12248" h="11914" extrusionOk="0">
                  <a:moveTo>
                    <a:pt x="6138" y="11690"/>
                  </a:moveTo>
                  <a:cubicBezTo>
                    <a:pt x="7756" y="11690"/>
                    <a:pt x="9263" y="11077"/>
                    <a:pt x="10295" y="10016"/>
                  </a:cubicBezTo>
                  <a:cubicBezTo>
                    <a:pt x="11355" y="8984"/>
                    <a:pt x="11997" y="7533"/>
                    <a:pt x="11997" y="5971"/>
                  </a:cubicBezTo>
                  <a:cubicBezTo>
                    <a:pt x="11997" y="4409"/>
                    <a:pt x="11355" y="2986"/>
                    <a:pt x="10295" y="1926"/>
                  </a:cubicBezTo>
                  <a:cubicBezTo>
                    <a:pt x="9263" y="893"/>
                    <a:pt x="7756" y="252"/>
                    <a:pt x="6138" y="252"/>
                  </a:cubicBezTo>
                  <a:cubicBezTo>
                    <a:pt x="4548" y="252"/>
                    <a:pt x="3069" y="893"/>
                    <a:pt x="2009" y="1926"/>
                  </a:cubicBezTo>
                  <a:cubicBezTo>
                    <a:pt x="949" y="2986"/>
                    <a:pt x="279" y="4409"/>
                    <a:pt x="279" y="5971"/>
                  </a:cubicBezTo>
                  <a:cubicBezTo>
                    <a:pt x="279" y="7533"/>
                    <a:pt x="949" y="8984"/>
                    <a:pt x="2009" y="10016"/>
                  </a:cubicBezTo>
                  <a:cubicBezTo>
                    <a:pt x="3041" y="11077"/>
                    <a:pt x="4520" y="11690"/>
                    <a:pt x="6138" y="11690"/>
                  </a:cubicBezTo>
                  <a:close/>
                  <a:moveTo>
                    <a:pt x="10434" y="10156"/>
                  </a:moveTo>
                  <a:cubicBezTo>
                    <a:pt x="9318" y="11244"/>
                    <a:pt x="7812" y="11913"/>
                    <a:pt x="6110" y="11913"/>
                  </a:cubicBezTo>
                  <a:cubicBezTo>
                    <a:pt x="4436" y="11913"/>
                    <a:pt x="2902" y="11244"/>
                    <a:pt x="1786" y="10156"/>
                  </a:cubicBezTo>
                  <a:cubicBezTo>
                    <a:pt x="670" y="9068"/>
                    <a:pt x="0" y="7617"/>
                    <a:pt x="0" y="5971"/>
                  </a:cubicBezTo>
                  <a:cubicBezTo>
                    <a:pt x="0" y="4325"/>
                    <a:pt x="698" y="2846"/>
                    <a:pt x="1786" y="1758"/>
                  </a:cubicBezTo>
                  <a:cubicBezTo>
                    <a:pt x="2902" y="670"/>
                    <a:pt x="4408" y="1"/>
                    <a:pt x="6110" y="1"/>
                  </a:cubicBezTo>
                  <a:cubicBezTo>
                    <a:pt x="7784" y="1"/>
                    <a:pt x="9318" y="670"/>
                    <a:pt x="10434" y="1758"/>
                  </a:cubicBezTo>
                  <a:cubicBezTo>
                    <a:pt x="11550" y="2846"/>
                    <a:pt x="12220" y="4325"/>
                    <a:pt x="12220" y="5971"/>
                  </a:cubicBezTo>
                  <a:cubicBezTo>
                    <a:pt x="12248" y="7617"/>
                    <a:pt x="11550" y="9124"/>
                    <a:pt x="10434" y="101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7"/>
            <p:cNvSpPr/>
            <p:nvPr/>
          </p:nvSpPr>
          <p:spPr>
            <a:xfrm flipH="1">
              <a:off x="1411969" y="1310753"/>
              <a:ext cx="401972" cy="1265983"/>
            </a:xfrm>
            <a:custGeom>
              <a:avLst/>
              <a:gdLst/>
              <a:ahLst/>
              <a:cxnLst/>
              <a:rect l="l" t="t" r="r" b="b"/>
              <a:pathLst>
                <a:path w="5581" h="17577" extrusionOk="0">
                  <a:moveTo>
                    <a:pt x="2623" y="16433"/>
                  </a:moveTo>
                  <a:cubicBezTo>
                    <a:pt x="2651" y="16517"/>
                    <a:pt x="2623" y="16573"/>
                    <a:pt x="2595" y="16573"/>
                  </a:cubicBezTo>
                  <a:cubicBezTo>
                    <a:pt x="2511" y="16601"/>
                    <a:pt x="2455" y="16573"/>
                    <a:pt x="2427" y="16545"/>
                  </a:cubicBezTo>
                  <a:cubicBezTo>
                    <a:pt x="2288" y="16294"/>
                    <a:pt x="2176" y="16043"/>
                    <a:pt x="2065" y="15764"/>
                  </a:cubicBezTo>
                  <a:cubicBezTo>
                    <a:pt x="1953" y="15485"/>
                    <a:pt x="1897" y="15206"/>
                    <a:pt x="1814" y="14927"/>
                  </a:cubicBezTo>
                  <a:cubicBezTo>
                    <a:pt x="1814" y="14871"/>
                    <a:pt x="1870" y="14787"/>
                    <a:pt x="1925" y="14787"/>
                  </a:cubicBezTo>
                  <a:cubicBezTo>
                    <a:pt x="2009" y="14787"/>
                    <a:pt x="2065" y="14843"/>
                    <a:pt x="2065" y="14899"/>
                  </a:cubicBezTo>
                  <a:lnTo>
                    <a:pt x="2288" y="15736"/>
                  </a:lnTo>
                  <a:cubicBezTo>
                    <a:pt x="2372" y="15959"/>
                    <a:pt x="2483" y="16182"/>
                    <a:pt x="2623" y="16433"/>
                  </a:cubicBezTo>
                  <a:close/>
                  <a:moveTo>
                    <a:pt x="1925" y="13029"/>
                  </a:moveTo>
                  <a:cubicBezTo>
                    <a:pt x="1925" y="13085"/>
                    <a:pt x="1897" y="13113"/>
                    <a:pt x="1814" y="13113"/>
                  </a:cubicBezTo>
                  <a:cubicBezTo>
                    <a:pt x="1758" y="13113"/>
                    <a:pt x="1730" y="13085"/>
                    <a:pt x="1730" y="13029"/>
                  </a:cubicBezTo>
                  <a:cubicBezTo>
                    <a:pt x="1758" y="12220"/>
                    <a:pt x="1814" y="11383"/>
                    <a:pt x="2009" y="10546"/>
                  </a:cubicBezTo>
                  <a:cubicBezTo>
                    <a:pt x="2149" y="9709"/>
                    <a:pt x="2344" y="8845"/>
                    <a:pt x="2567" y="8036"/>
                  </a:cubicBezTo>
                  <a:cubicBezTo>
                    <a:pt x="2567" y="7952"/>
                    <a:pt x="2623" y="7924"/>
                    <a:pt x="2706" y="7952"/>
                  </a:cubicBezTo>
                  <a:cubicBezTo>
                    <a:pt x="2762" y="7952"/>
                    <a:pt x="2790" y="8036"/>
                    <a:pt x="2762" y="8091"/>
                  </a:cubicBezTo>
                  <a:cubicBezTo>
                    <a:pt x="2567" y="8928"/>
                    <a:pt x="2344" y="9765"/>
                    <a:pt x="2204" y="10602"/>
                  </a:cubicBezTo>
                  <a:cubicBezTo>
                    <a:pt x="2037" y="11411"/>
                    <a:pt x="1925" y="12248"/>
                    <a:pt x="1925" y="13029"/>
                  </a:cubicBezTo>
                  <a:close/>
                  <a:moveTo>
                    <a:pt x="3264" y="6334"/>
                  </a:moveTo>
                  <a:cubicBezTo>
                    <a:pt x="3209" y="6389"/>
                    <a:pt x="3153" y="6417"/>
                    <a:pt x="3125" y="6389"/>
                  </a:cubicBezTo>
                  <a:cubicBezTo>
                    <a:pt x="3041" y="6362"/>
                    <a:pt x="3013" y="6334"/>
                    <a:pt x="3041" y="6250"/>
                  </a:cubicBezTo>
                  <a:cubicBezTo>
                    <a:pt x="3153" y="5915"/>
                    <a:pt x="3292" y="5413"/>
                    <a:pt x="3460" y="4883"/>
                  </a:cubicBezTo>
                  <a:cubicBezTo>
                    <a:pt x="3599" y="4520"/>
                    <a:pt x="3711" y="4130"/>
                    <a:pt x="3850" y="3739"/>
                  </a:cubicBezTo>
                  <a:cubicBezTo>
                    <a:pt x="3878" y="3655"/>
                    <a:pt x="3934" y="3627"/>
                    <a:pt x="3990" y="3655"/>
                  </a:cubicBezTo>
                  <a:cubicBezTo>
                    <a:pt x="4046" y="3655"/>
                    <a:pt x="4101" y="3739"/>
                    <a:pt x="4046" y="3823"/>
                  </a:cubicBezTo>
                  <a:cubicBezTo>
                    <a:pt x="3962" y="4158"/>
                    <a:pt x="3822" y="4576"/>
                    <a:pt x="3683" y="4967"/>
                  </a:cubicBezTo>
                  <a:cubicBezTo>
                    <a:pt x="3543" y="5413"/>
                    <a:pt x="3348" y="5943"/>
                    <a:pt x="3264" y="6334"/>
                  </a:cubicBezTo>
                  <a:close/>
                  <a:moveTo>
                    <a:pt x="4604" y="2093"/>
                  </a:moveTo>
                  <a:cubicBezTo>
                    <a:pt x="4799" y="1730"/>
                    <a:pt x="4994" y="1340"/>
                    <a:pt x="5162" y="1061"/>
                  </a:cubicBezTo>
                  <a:cubicBezTo>
                    <a:pt x="5301" y="838"/>
                    <a:pt x="5413" y="698"/>
                    <a:pt x="5496" y="698"/>
                  </a:cubicBezTo>
                  <a:cubicBezTo>
                    <a:pt x="5552" y="698"/>
                    <a:pt x="5580" y="670"/>
                    <a:pt x="5580" y="614"/>
                  </a:cubicBezTo>
                  <a:cubicBezTo>
                    <a:pt x="5580" y="559"/>
                    <a:pt x="5580" y="531"/>
                    <a:pt x="5552" y="531"/>
                  </a:cubicBezTo>
                  <a:lnTo>
                    <a:pt x="5552" y="531"/>
                  </a:lnTo>
                  <a:cubicBezTo>
                    <a:pt x="5273" y="252"/>
                    <a:pt x="4938" y="84"/>
                    <a:pt x="4548" y="56"/>
                  </a:cubicBezTo>
                  <a:cubicBezTo>
                    <a:pt x="4185" y="1"/>
                    <a:pt x="3822" y="84"/>
                    <a:pt x="3516" y="252"/>
                  </a:cubicBezTo>
                  <a:cubicBezTo>
                    <a:pt x="2930" y="670"/>
                    <a:pt x="1925" y="3627"/>
                    <a:pt x="1925" y="3627"/>
                  </a:cubicBezTo>
                  <a:cubicBezTo>
                    <a:pt x="1897" y="3711"/>
                    <a:pt x="1925" y="3767"/>
                    <a:pt x="2009" y="3767"/>
                  </a:cubicBezTo>
                  <a:cubicBezTo>
                    <a:pt x="2065" y="3823"/>
                    <a:pt x="2149" y="3767"/>
                    <a:pt x="2149" y="3711"/>
                  </a:cubicBezTo>
                  <a:cubicBezTo>
                    <a:pt x="2149" y="3711"/>
                    <a:pt x="3125" y="810"/>
                    <a:pt x="3683" y="447"/>
                  </a:cubicBezTo>
                  <a:cubicBezTo>
                    <a:pt x="3906" y="280"/>
                    <a:pt x="4241" y="224"/>
                    <a:pt x="4548" y="280"/>
                  </a:cubicBezTo>
                  <a:cubicBezTo>
                    <a:pt x="4827" y="307"/>
                    <a:pt x="5078" y="419"/>
                    <a:pt x="5301" y="614"/>
                  </a:cubicBezTo>
                  <a:cubicBezTo>
                    <a:pt x="5217" y="670"/>
                    <a:pt x="5106" y="810"/>
                    <a:pt x="4994" y="949"/>
                  </a:cubicBezTo>
                  <a:cubicBezTo>
                    <a:pt x="4827" y="1228"/>
                    <a:pt x="4604" y="1647"/>
                    <a:pt x="4436" y="2037"/>
                  </a:cubicBezTo>
                  <a:cubicBezTo>
                    <a:pt x="4408" y="2093"/>
                    <a:pt x="4436" y="2149"/>
                    <a:pt x="4520" y="2177"/>
                  </a:cubicBezTo>
                  <a:cubicBezTo>
                    <a:pt x="4520" y="2205"/>
                    <a:pt x="4576" y="2177"/>
                    <a:pt x="4604" y="2093"/>
                  </a:cubicBezTo>
                  <a:close/>
                  <a:moveTo>
                    <a:pt x="196" y="10463"/>
                  </a:moveTo>
                  <a:cubicBezTo>
                    <a:pt x="196" y="10407"/>
                    <a:pt x="251" y="10379"/>
                    <a:pt x="335" y="10379"/>
                  </a:cubicBezTo>
                  <a:cubicBezTo>
                    <a:pt x="391" y="10379"/>
                    <a:pt x="419" y="10435"/>
                    <a:pt x="419" y="10519"/>
                  </a:cubicBezTo>
                  <a:cubicBezTo>
                    <a:pt x="363" y="10881"/>
                    <a:pt x="335" y="11272"/>
                    <a:pt x="279" y="11662"/>
                  </a:cubicBezTo>
                  <a:cubicBezTo>
                    <a:pt x="251" y="12053"/>
                    <a:pt x="223" y="12416"/>
                    <a:pt x="223" y="12806"/>
                  </a:cubicBezTo>
                  <a:cubicBezTo>
                    <a:pt x="223" y="12890"/>
                    <a:pt x="196" y="12918"/>
                    <a:pt x="112" y="12918"/>
                  </a:cubicBezTo>
                  <a:cubicBezTo>
                    <a:pt x="56" y="12918"/>
                    <a:pt x="0" y="12834"/>
                    <a:pt x="0" y="12806"/>
                  </a:cubicBezTo>
                  <a:cubicBezTo>
                    <a:pt x="0" y="12416"/>
                    <a:pt x="56" y="12053"/>
                    <a:pt x="84" y="11662"/>
                  </a:cubicBezTo>
                  <a:cubicBezTo>
                    <a:pt x="84" y="11272"/>
                    <a:pt x="112" y="10853"/>
                    <a:pt x="196" y="10463"/>
                  </a:cubicBezTo>
                  <a:close/>
                  <a:moveTo>
                    <a:pt x="84" y="14648"/>
                  </a:moveTo>
                  <a:cubicBezTo>
                    <a:pt x="84" y="14592"/>
                    <a:pt x="112" y="14508"/>
                    <a:pt x="196" y="14508"/>
                  </a:cubicBezTo>
                  <a:cubicBezTo>
                    <a:pt x="251" y="14508"/>
                    <a:pt x="335" y="14564"/>
                    <a:pt x="335" y="14620"/>
                  </a:cubicBezTo>
                  <a:cubicBezTo>
                    <a:pt x="391" y="15178"/>
                    <a:pt x="502" y="15708"/>
                    <a:pt x="670" y="16154"/>
                  </a:cubicBezTo>
                  <a:cubicBezTo>
                    <a:pt x="837" y="16601"/>
                    <a:pt x="1088" y="17019"/>
                    <a:pt x="1367" y="17382"/>
                  </a:cubicBezTo>
                  <a:cubicBezTo>
                    <a:pt x="1395" y="17410"/>
                    <a:pt x="1395" y="17521"/>
                    <a:pt x="1367" y="17549"/>
                  </a:cubicBezTo>
                  <a:cubicBezTo>
                    <a:pt x="1339" y="17577"/>
                    <a:pt x="1228" y="17577"/>
                    <a:pt x="1200" y="17549"/>
                  </a:cubicBezTo>
                  <a:cubicBezTo>
                    <a:pt x="893" y="17214"/>
                    <a:pt x="642" y="16740"/>
                    <a:pt x="419" y="16266"/>
                  </a:cubicBezTo>
                  <a:cubicBezTo>
                    <a:pt x="251" y="15736"/>
                    <a:pt x="140" y="15206"/>
                    <a:pt x="84" y="146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7"/>
            <p:cNvSpPr/>
            <p:nvPr/>
          </p:nvSpPr>
          <p:spPr>
            <a:xfrm flipH="1">
              <a:off x="2402687" y="1296708"/>
              <a:ext cx="231128" cy="1237894"/>
            </a:xfrm>
            <a:custGeom>
              <a:avLst/>
              <a:gdLst/>
              <a:ahLst/>
              <a:cxnLst/>
              <a:rect l="l" t="t" r="r" b="b"/>
              <a:pathLst>
                <a:path w="3209" h="17187" extrusionOk="0">
                  <a:moveTo>
                    <a:pt x="1284" y="13029"/>
                  </a:moveTo>
                  <a:cubicBezTo>
                    <a:pt x="1284" y="13113"/>
                    <a:pt x="1256" y="13169"/>
                    <a:pt x="1172" y="13169"/>
                  </a:cubicBezTo>
                  <a:cubicBezTo>
                    <a:pt x="1116" y="13169"/>
                    <a:pt x="1033" y="13141"/>
                    <a:pt x="1033" y="13085"/>
                  </a:cubicBezTo>
                  <a:lnTo>
                    <a:pt x="1033" y="13085"/>
                  </a:lnTo>
                  <a:cubicBezTo>
                    <a:pt x="726" y="11523"/>
                    <a:pt x="168" y="8677"/>
                    <a:pt x="0" y="5999"/>
                  </a:cubicBezTo>
                  <a:cubicBezTo>
                    <a:pt x="0" y="5915"/>
                    <a:pt x="28" y="5887"/>
                    <a:pt x="84" y="5887"/>
                  </a:cubicBezTo>
                  <a:cubicBezTo>
                    <a:pt x="168" y="5887"/>
                    <a:pt x="224" y="5915"/>
                    <a:pt x="224" y="5999"/>
                  </a:cubicBezTo>
                  <a:cubicBezTo>
                    <a:pt x="419" y="8677"/>
                    <a:pt x="977" y="11495"/>
                    <a:pt x="1284" y="13029"/>
                  </a:cubicBezTo>
                  <a:close/>
                  <a:moveTo>
                    <a:pt x="196" y="4855"/>
                  </a:moveTo>
                  <a:cubicBezTo>
                    <a:pt x="196" y="4046"/>
                    <a:pt x="224" y="3264"/>
                    <a:pt x="335" y="2567"/>
                  </a:cubicBezTo>
                  <a:cubicBezTo>
                    <a:pt x="447" y="1897"/>
                    <a:pt x="614" y="1312"/>
                    <a:pt x="865" y="837"/>
                  </a:cubicBezTo>
                  <a:cubicBezTo>
                    <a:pt x="1033" y="754"/>
                    <a:pt x="1786" y="419"/>
                    <a:pt x="2679" y="475"/>
                  </a:cubicBezTo>
                  <a:cubicBezTo>
                    <a:pt x="586" y="2009"/>
                    <a:pt x="2037" y="9346"/>
                    <a:pt x="2735" y="12834"/>
                  </a:cubicBezTo>
                  <a:lnTo>
                    <a:pt x="2762" y="12973"/>
                  </a:lnTo>
                  <a:cubicBezTo>
                    <a:pt x="2762" y="13029"/>
                    <a:pt x="2846" y="13085"/>
                    <a:pt x="2902" y="13085"/>
                  </a:cubicBezTo>
                  <a:cubicBezTo>
                    <a:pt x="2986" y="13085"/>
                    <a:pt x="3014" y="13001"/>
                    <a:pt x="3014" y="12945"/>
                  </a:cubicBezTo>
                  <a:lnTo>
                    <a:pt x="2986" y="12750"/>
                  </a:lnTo>
                  <a:cubicBezTo>
                    <a:pt x="2288" y="9207"/>
                    <a:pt x="754" y="1507"/>
                    <a:pt x="3097" y="475"/>
                  </a:cubicBezTo>
                  <a:cubicBezTo>
                    <a:pt x="3125" y="447"/>
                    <a:pt x="3153" y="447"/>
                    <a:pt x="3153" y="419"/>
                  </a:cubicBezTo>
                  <a:cubicBezTo>
                    <a:pt x="3153" y="335"/>
                    <a:pt x="3125" y="279"/>
                    <a:pt x="3069" y="279"/>
                  </a:cubicBezTo>
                  <a:cubicBezTo>
                    <a:pt x="1870" y="0"/>
                    <a:pt x="754" y="586"/>
                    <a:pt x="726" y="614"/>
                  </a:cubicBezTo>
                  <a:lnTo>
                    <a:pt x="726" y="614"/>
                  </a:lnTo>
                  <a:lnTo>
                    <a:pt x="698" y="642"/>
                  </a:lnTo>
                  <a:cubicBezTo>
                    <a:pt x="419" y="1172"/>
                    <a:pt x="224" y="1814"/>
                    <a:pt x="140" y="2511"/>
                  </a:cubicBezTo>
                  <a:cubicBezTo>
                    <a:pt x="28" y="3209"/>
                    <a:pt x="0" y="3962"/>
                    <a:pt x="0" y="4771"/>
                  </a:cubicBezTo>
                  <a:cubicBezTo>
                    <a:pt x="0" y="4855"/>
                    <a:pt x="56" y="4883"/>
                    <a:pt x="84" y="4883"/>
                  </a:cubicBezTo>
                  <a:cubicBezTo>
                    <a:pt x="168" y="4938"/>
                    <a:pt x="196" y="4911"/>
                    <a:pt x="196" y="4855"/>
                  </a:cubicBezTo>
                  <a:close/>
                  <a:moveTo>
                    <a:pt x="2958" y="14898"/>
                  </a:moveTo>
                  <a:cubicBezTo>
                    <a:pt x="2958" y="14815"/>
                    <a:pt x="3014" y="14787"/>
                    <a:pt x="3097" y="14787"/>
                  </a:cubicBezTo>
                  <a:cubicBezTo>
                    <a:pt x="3153" y="14787"/>
                    <a:pt x="3209" y="14843"/>
                    <a:pt x="3209" y="14898"/>
                  </a:cubicBezTo>
                  <a:cubicBezTo>
                    <a:pt x="3209" y="15094"/>
                    <a:pt x="3153" y="15261"/>
                    <a:pt x="3125" y="15456"/>
                  </a:cubicBezTo>
                  <a:cubicBezTo>
                    <a:pt x="3097" y="15624"/>
                    <a:pt x="3014" y="15819"/>
                    <a:pt x="2986" y="16014"/>
                  </a:cubicBezTo>
                  <a:cubicBezTo>
                    <a:pt x="2958" y="16070"/>
                    <a:pt x="2902" y="16182"/>
                    <a:pt x="2874" y="16238"/>
                  </a:cubicBezTo>
                  <a:cubicBezTo>
                    <a:pt x="2846" y="16349"/>
                    <a:pt x="2818" y="16405"/>
                    <a:pt x="2735" y="16489"/>
                  </a:cubicBezTo>
                  <a:cubicBezTo>
                    <a:pt x="2707" y="16544"/>
                    <a:pt x="2651" y="16544"/>
                    <a:pt x="2595" y="16517"/>
                  </a:cubicBezTo>
                  <a:cubicBezTo>
                    <a:pt x="2539" y="16489"/>
                    <a:pt x="2539" y="16405"/>
                    <a:pt x="2567" y="16349"/>
                  </a:cubicBezTo>
                  <a:cubicBezTo>
                    <a:pt x="2595" y="16265"/>
                    <a:pt x="2651" y="16210"/>
                    <a:pt x="2679" y="16098"/>
                  </a:cubicBezTo>
                  <a:cubicBezTo>
                    <a:pt x="2707" y="16042"/>
                    <a:pt x="2735" y="15959"/>
                    <a:pt x="2762" y="15875"/>
                  </a:cubicBezTo>
                  <a:cubicBezTo>
                    <a:pt x="2846" y="15680"/>
                    <a:pt x="2874" y="15512"/>
                    <a:pt x="2902" y="15345"/>
                  </a:cubicBezTo>
                  <a:cubicBezTo>
                    <a:pt x="2958" y="15261"/>
                    <a:pt x="2958" y="15066"/>
                    <a:pt x="2958" y="14898"/>
                  </a:cubicBezTo>
                  <a:close/>
                  <a:moveTo>
                    <a:pt x="642" y="17019"/>
                  </a:moveTo>
                  <a:cubicBezTo>
                    <a:pt x="670" y="17075"/>
                    <a:pt x="642" y="17158"/>
                    <a:pt x="586" y="17158"/>
                  </a:cubicBezTo>
                  <a:cubicBezTo>
                    <a:pt x="503" y="17186"/>
                    <a:pt x="447" y="17158"/>
                    <a:pt x="447" y="17075"/>
                  </a:cubicBezTo>
                  <a:cubicBezTo>
                    <a:pt x="363" y="16879"/>
                    <a:pt x="307" y="16712"/>
                    <a:pt x="307" y="16712"/>
                  </a:cubicBezTo>
                  <a:cubicBezTo>
                    <a:pt x="252" y="16656"/>
                    <a:pt x="307" y="16600"/>
                    <a:pt x="335" y="16600"/>
                  </a:cubicBezTo>
                  <a:cubicBezTo>
                    <a:pt x="335" y="16600"/>
                    <a:pt x="1061" y="15959"/>
                    <a:pt x="1256" y="14954"/>
                  </a:cubicBezTo>
                  <a:cubicBezTo>
                    <a:pt x="1256" y="14898"/>
                    <a:pt x="1312" y="14843"/>
                    <a:pt x="1395" y="14843"/>
                  </a:cubicBezTo>
                  <a:cubicBezTo>
                    <a:pt x="1451" y="14843"/>
                    <a:pt x="1479" y="14926"/>
                    <a:pt x="1479" y="14982"/>
                  </a:cubicBezTo>
                  <a:cubicBezTo>
                    <a:pt x="1312" y="15903"/>
                    <a:pt x="754" y="16517"/>
                    <a:pt x="586" y="16712"/>
                  </a:cubicBezTo>
                  <a:cubicBezTo>
                    <a:pt x="558" y="16768"/>
                    <a:pt x="614" y="16879"/>
                    <a:pt x="642" y="170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7"/>
            <p:cNvSpPr/>
            <p:nvPr/>
          </p:nvSpPr>
          <p:spPr>
            <a:xfrm flipH="1">
              <a:off x="1639077" y="2213024"/>
              <a:ext cx="948497" cy="186905"/>
            </a:xfrm>
            <a:custGeom>
              <a:avLst/>
              <a:gdLst/>
              <a:ahLst/>
              <a:cxnLst/>
              <a:rect l="l" t="t" r="r" b="b"/>
              <a:pathLst>
                <a:path w="13169" h="2595" extrusionOk="0">
                  <a:moveTo>
                    <a:pt x="558" y="447"/>
                  </a:moveTo>
                  <a:cubicBezTo>
                    <a:pt x="530" y="447"/>
                    <a:pt x="363" y="530"/>
                    <a:pt x="335" y="698"/>
                  </a:cubicBezTo>
                  <a:lnTo>
                    <a:pt x="335" y="726"/>
                  </a:lnTo>
                  <a:cubicBezTo>
                    <a:pt x="279" y="893"/>
                    <a:pt x="251" y="1228"/>
                    <a:pt x="279" y="1507"/>
                  </a:cubicBezTo>
                  <a:cubicBezTo>
                    <a:pt x="335" y="1786"/>
                    <a:pt x="474" y="2009"/>
                    <a:pt x="698" y="2093"/>
                  </a:cubicBezTo>
                  <a:lnTo>
                    <a:pt x="753" y="2093"/>
                  </a:lnTo>
                  <a:cubicBezTo>
                    <a:pt x="949" y="2121"/>
                    <a:pt x="1618" y="2093"/>
                    <a:pt x="2595" y="2009"/>
                  </a:cubicBezTo>
                  <a:cubicBezTo>
                    <a:pt x="5050" y="1842"/>
                    <a:pt x="9346" y="1563"/>
                    <a:pt x="12750" y="2232"/>
                  </a:cubicBezTo>
                  <a:lnTo>
                    <a:pt x="12778" y="2232"/>
                  </a:lnTo>
                  <a:cubicBezTo>
                    <a:pt x="12778" y="2232"/>
                    <a:pt x="12806" y="2260"/>
                    <a:pt x="12834" y="2065"/>
                  </a:cubicBezTo>
                  <a:cubicBezTo>
                    <a:pt x="12862" y="1870"/>
                    <a:pt x="12917" y="1507"/>
                    <a:pt x="12862" y="1172"/>
                  </a:cubicBezTo>
                  <a:cubicBezTo>
                    <a:pt x="12834" y="893"/>
                    <a:pt x="12778" y="614"/>
                    <a:pt x="12527" y="558"/>
                  </a:cubicBezTo>
                  <a:cubicBezTo>
                    <a:pt x="12136" y="447"/>
                    <a:pt x="10490" y="251"/>
                    <a:pt x="7477" y="196"/>
                  </a:cubicBezTo>
                  <a:cubicBezTo>
                    <a:pt x="5664" y="251"/>
                    <a:pt x="3348" y="279"/>
                    <a:pt x="558" y="447"/>
                  </a:cubicBezTo>
                  <a:close/>
                  <a:moveTo>
                    <a:pt x="84" y="642"/>
                  </a:moveTo>
                  <a:cubicBezTo>
                    <a:pt x="140" y="363"/>
                    <a:pt x="419" y="251"/>
                    <a:pt x="502" y="251"/>
                  </a:cubicBezTo>
                  <a:lnTo>
                    <a:pt x="530" y="251"/>
                  </a:lnTo>
                  <a:cubicBezTo>
                    <a:pt x="3348" y="84"/>
                    <a:pt x="5664" y="0"/>
                    <a:pt x="7477" y="28"/>
                  </a:cubicBezTo>
                  <a:cubicBezTo>
                    <a:pt x="10546" y="84"/>
                    <a:pt x="12192" y="307"/>
                    <a:pt x="12611" y="391"/>
                  </a:cubicBezTo>
                  <a:cubicBezTo>
                    <a:pt x="12973" y="447"/>
                    <a:pt x="13085" y="809"/>
                    <a:pt x="13113" y="1200"/>
                  </a:cubicBezTo>
                  <a:cubicBezTo>
                    <a:pt x="13168" y="1535"/>
                    <a:pt x="13085" y="1925"/>
                    <a:pt x="13085" y="2121"/>
                  </a:cubicBezTo>
                  <a:cubicBezTo>
                    <a:pt x="13029" y="2595"/>
                    <a:pt x="12750" y="2511"/>
                    <a:pt x="12666" y="2483"/>
                  </a:cubicBezTo>
                  <a:cubicBezTo>
                    <a:pt x="9318" y="1814"/>
                    <a:pt x="5078" y="2093"/>
                    <a:pt x="2595" y="2260"/>
                  </a:cubicBezTo>
                  <a:cubicBezTo>
                    <a:pt x="1562" y="2344"/>
                    <a:pt x="921" y="2372"/>
                    <a:pt x="670" y="2344"/>
                  </a:cubicBezTo>
                  <a:lnTo>
                    <a:pt x="642" y="2344"/>
                  </a:lnTo>
                  <a:cubicBezTo>
                    <a:pt x="251" y="2232"/>
                    <a:pt x="112" y="1925"/>
                    <a:pt x="56" y="1563"/>
                  </a:cubicBezTo>
                  <a:cubicBezTo>
                    <a:pt x="0" y="1256"/>
                    <a:pt x="56" y="921"/>
                    <a:pt x="84" y="6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7"/>
            <p:cNvSpPr/>
            <p:nvPr/>
          </p:nvSpPr>
          <p:spPr>
            <a:xfrm flipH="1">
              <a:off x="2306170" y="1278630"/>
              <a:ext cx="116681" cy="56324"/>
            </a:xfrm>
            <a:custGeom>
              <a:avLst/>
              <a:gdLst/>
              <a:ahLst/>
              <a:cxnLst/>
              <a:rect l="l" t="t" r="r" b="b"/>
              <a:pathLst>
                <a:path w="1620" h="782" extrusionOk="0">
                  <a:moveTo>
                    <a:pt x="85" y="781"/>
                  </a:moveTo>
                  <a:cubicBezTo>
                    <a:pt x="29" y="781"/>
                    <a:pt x="1" y="726"/>
                    <a:pt x="1" y="670"/>
                  </a:cubicBezTo>
                  <a:cubicBezTo>
                    <a:pt x="1" y="586"/>
                    <a:pt x="29" y="558"/>
                    <a:pt x="85" y="558"/>
                  </a:cubicBezTo>
                  <a:cubicBezTo>
                    <a:pt x="85" y="558"/>
                    <a:pt x="977" y="558"/>
                    <a:pt x="1424" y="56"/>
                  </a:cubicBezTo>
                  <a:cubicBezTo>
                    <a:pt x="1452" y="0"/>
                    <a:pt x="1535" y="0"/>
                    <a:pt x="1591" y="56"/>
                  </a:cubicBezTo>
                  <a:cubicBezTo>
                    <a:pt x="1619" y="112"/>
                    <a:pt x="1619" y="168"/>
                    <a:pt x="1591" y="195"/>
                  </a:cubicBezTo>
                  <a:cubicBezTo>
                    <a:pt x="1061" y="781"/>
                    <a:pt x="85" y="781"/>
                    <a:pt x="85" y="7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7"/>
            <p:cNvSpPr/>
            <p:nvPr/>
          </p:nvSpPr>
          <p:spPr>
            <a:xfrm flipH="1">
              <a:off x="1546654" y="1280646"/>
              <a:ext cx="178910" cy="62302"/>
            </a:xfrm>
            <a:custGeom>
              <a:avLst/>
              <a:gdLst/>
              <a:ahLst/>
              <a:cxnLst/>
              <a:rect l="l" t="t" r="r" b="b"/>
              <a:pathLst>
                <a:path w="2484" h="865" extrusionOk="0">
                  <a:moveTo>
                    <a:pt x="2400" y="670"/>
                  </a:moveTo>
                  <a:cubicBezTo>
                    <a:pt x="2484" y="698"/>
                    <a:pt x="2484" y="781"/>
                    <a:pt x="2456" y="809"/>
                  </a:cubicBezTo>
                  <a:cubicBezTo>
                    <a:pt x="2400" y="865"/>
                    <a:pt x="2344" y="865"/>
                    <a:pt x="2289" y="837"/>
                  </a:cubicBezTo>
                  <a:cubicBezTo>
                    <a:pt x="1814" y="558"/>
                    <a:pt x="1117" y="419"/>
                    <a:pt x="615" y="335"/>
                  </a:cubicBezTo>
                  <a:cubicBezTo>
                    <a:pt x="391" y="279"/>
                    <a:pt x="196" y="251"/>
                    <a:pt x="112" y="223"/>
                  </a:cubicBezTo>
                  <a:cubicBezTo>
                    <a:pt x="29" y="167"/>
                    <a:pt x="1" y="140"/>
                    <a:pt x="29" y="84"/>
                  </a:cubicBezTo>
                  <a:cubicBezTo>
                    <a:pt x="57" y="0"/>
                    <a:pt x="140" y="0"/>
                    <a:pt x="168" y="0"/>
                  </a:cubicBezTo>
                  <a:cubicBezTo>
                    <a:pt x="280" y="28"/>
                    <a:pt x="447" y="84"/>
                    <a:pt x="670" y="112"/>
                  </a:cubicBezTo>
                  <a:cubicBezTo>
                    <a:pt x="1200" y="223"/>
                    <a:pt x="1926" y="363"/>
                    <a:pt x="2400" y="6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7"/>
            <p:cNvSpPr/>
            <p:nvPr/>
          </p:nvSpPr>
          <p:spPr>
            <a:xfrm flipH="1">
              <a:off x="1472251" y="1208260"/>
              <a:ext cx="176965" cy="120642"/>
            </a:xfrm>
            <a:custGeom>
              <a:avLst/>
              <a:gdLst/>
              <a:ahLst/>
              <a:cxnLst/>
              <a:rect l="l" t="t" r="r" b="b"/>
              <a:pathLst>
                <a:path w="2457" h="1675" extrusionOk="0">
                  <a:moveTo>
                    <a:pt x="85" y="252"/>
                  </a:moveTo>
                  <a:cubicBezTo>
                    <a:pt x="29" y="224"/>
                    <a:pt x="1" y="168"/>
                    <a:pt x="29" y="112"/>
                  </a:cubicBezTo>
                  <a:cubicBezTo>
                    <a:pt x="29" y="29"/>
                    <a:pt x="85" y="1"/>
                    <a:pt x="168" y="1"/>
                  </a:cubicBezTo>
                  <a:cubicBezTo>
                    <a:pt x="168" y="1"/>
                    <a:pt x="1898" y="391"/>
                    <a:pt x="2121" y="531"/>
                  </a:cubicBezTo>
                  <a:cubicBezTo>
                    <a:pt x="2233" y="587"/>
                    <a:pt x="2317" y="754"/>
                    <a:pt x="2400" y="977"/>
                  </a:cubicBezTo>
                  <a:cubicBezTo>
                    <a:pt x="2456" y="1172"/>
                    <a:pt x="2456" y="1396"/>
                    <a:pt x="2428" y="1563"/>
                  </a:cubicBezTo>
                  <a:cubicBezTo>
                    <a:pt x="2428" y="1647"/>
                    <a:pt x="2345" y="1675"/>
                    <a:pt x="2289" y="1647"/>
                  </a:cubicBezTo>
                  <a:cubicBezTo>
                    <a:pt x="2205" y="1647"/>
                    <a:pt x="2177" y="1563"/>
                    <a:pt x="2177" y="1507"/>
                  </a:cubicBezTo>
                  <a:cubicBezTo>
                    <a:pt x="2205" y="1368"/>
                    <a:pt x="2177" y="1172"/>
                    <a:pt x="2149" y="1005"/>
                  </a:cubicBezTo>
                  <a:cubicBezTo>
                    <a:pt x="2121" y="838"/>
                    <a:pt x="2038" y="726"/>
                    <a:pt x="1982" y="670"/>
                  </a:cubicBezTo>
                  <a:cubicBezTo>
                    <a:pt x="1759" y="587"/>
                    <a:pt x="85" y="252"/>
                    <a:pt x="85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7"/>
            <p:cNvSpPr/>
            <p:nvPr/>
          </p:nvSpPr>
          <p:spPr>
            <a:xfrm flipH="1">
              <a:off x="2350393" y="1220360"/>
              <a:ext cx="106597" cy="108542"/>
            </a:xfrm>
            <a:custGeom>
              <a:avLst/>
              <a:gdLst/>
              <a:ahLst/>
              <a:cxnLst/>
              <a:rect l="l" t="t" r="r" b="b"/>
              <a:pathLst>
                <a:path w="1480" h="1507" extrusionOk="0">
                  <a:moveTo>
                    <a:pt x="1312" y="0"/>
                  </a:moveTo>
                  <a:cubicBezTo>
                    <a:pt x="1368" y="0"/>
                    <a:pt x="1451" y="56"/>
                    <a:pt x="1451" y="84"/>
                  </a:cubicBezTo>
                  <a:cubicBezTo>
                    <a:pt x="1479" y="140"/>
                    <a:pt x="1451" y="223"/>
                    <a:pt x="1368" y="223"/>
                  </a:cubicBezTo>
                  <a:cubicBezTo>
                    <a:pt x="1368" y="223"/>
                    <a:pt x="531" y="419"/>
                    <a:pt x="419" y="530"/>
                  </a:cubicBezTo>
                  <a:cubicBezTo>
                    <a:pt x="335" y="642"/>
                    <a:pt x="252" y="1395"/>
                    <a:pt x="252" y="1395"/>
                  </a:cubicBezTo>
                  <a:cubicBezTo>
                    <a:pt x="252" y="1479"/>
                    <a:pt x="196" y="1507"/>
                    <a:pt x="112" y="1507"/>
                  </a:cubicBezTo>
                  <a:cubicBezTo>
                    <a:pt x="28" y="1507"/>
                    <a:pt x="1" y="1451"/>
                    <a:pt x="1" y="1367"/>
                  </a:cubicBezTo>
                  <a:cubicBezTo>
                    <a:pt x="1" y="1367"/>
                    <a:pt x="84" y="530"/>
                    <a:pt x="252" y="363"/>
                  </a:cubicBezTo>
                  <a:cubicBezTo>
                    <a:pt x="391" y="251"/>
                    <a:pt x="1312" y="0"/>
                    <a:pt x="13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7"/>
            <p:cNvSpPr/>
            <p:nvPr/>
          </p:nvSpPr>
          <p:spPr>
            <a:xfrm flipH="1">
              <a:off x="712748" y="1308736"/>
              <a:ext cx="946481" cy="1163564"/>
            </a:xfrm>
            <a:custGeom>
              <a:avLst/>
              <a:gdLst/>
              <a:ahLst/>
              <a:cxnLst/>
              <a:rect l="l" t="t" r="r" b="b"/>
              <a:pathLst>
                <a:path w="13141" h="16155" extrusionOk="0">
                  <a:moveTo>
                    <a:pt x="3376" y="726"/>
                  </a:moveTo>
                  <a:cubicBezTo>
                    <a:pt x="3293" y="782"/>
                    <a:pt x="3237" y="726"/>
                    <a:pt x="3237" y="670"/>
                  </a:cubicBezTo>
                  <a:cubicBezTo>
                    <a:pt x="3209" y="587"/>
                    <a:pt x="3237" y="531"/>
                    <a:pt x="3293" y="531"/>
                  </a:cubicBezTo>
                  <a:cubicBezTo>
                    <a:pt x="3293" y="531"/>
                    <a:pt x="4409" y="1"/>
                    <a:pt x="4799" y="838"/>
                  </a:cubicBezTo>
                  <a:cubicBezTo>
                    <a:pt x="5050" y="866"/>
                    <a:pt x="5943" y="1061"/>
                    <a:pt x="6055" y="1898"/>
                  </a:cubicBezTo>
                  <a:cubicBezTo>
                    <a:pt x="6780" y="1563"/>
                    <a:pt x="7450" y="2261"/>
                    <a:pt x="8259" y="3014"/>
                  </a:cubicBezTo>
                  <a:cubicBezTo>
                    <a:pt x="8845" y="3600"/>
                    <a:pt x="9514" y="4213"/>
                    <a:pt x="10239" y="4437"/>
                  </a:cubicBezTo>
                  <a:cubicBezTo>
                    <a:pt x="10379" y="4465"/>
                    <a:pt x="11523" y="4604"/>
                    <a:pt x="11607" y="5441"/>
                  </a:cubicBezTo>
                  <a:cubicBezTo>
                    <a:pt x="11885" y="5580"/>
                    <a:pt x="13057" y="6362"/>
                    <a:pt x="13113" y="7673"/>
                  </a:cubicBezTo>
                  <a:cubicBezTo>
                    <a:pt x="13141" y="8928"/>
                    <a:pt x="12946" y="9347"/>
                    <a:pt x="12890" y="9486"/>
                  </a:cubicBezTo>
                  <a:cubicBezTo>
                    <a:pt x="12862" y="9654"/>
                    <a:pt x="12695" y="10602"/>
                    <a:pt x="11634" y="11021"/>
                  </a:cubicBezTo>
                  <a:lnTo>
                    <a:pt x="11634" y="11021"/>
                  </a:lnTo>
                  <a:lnTo>
                    <a:pt x="11523" y="11049"/>
                  </a:lnTo>
                  <a:cubicBezTo>
                    <a:pt x="10463" y="11467"/>
                    <a:pt x="9263" y="11886"/>
                    <a:pt x="8370" y="11439"/>
                  </a:cubicBezTo>
                  <a:cubicBezTo>
                    <a:pt x="7589" y="11049"/>
                    <a:pt x="7143" y="10407"/>
                    <a:pt x="7031" y="10184"/>
                  </a:cubicBezTo>
                  <a:cubicBezTo>
                    <a:pt x="6752" y="10156"/>
                    <a:pt x="5497" y="9989"/>
                    <a:pt x="5022" y="9319"/>
                  </a:cubicBezTo>
                  <a:cubicBezTo>
                    <a:pt x="4771" y="8956"/>
                    <a:pt x="4492" y="9096"/>
                    <a:pt x="4213" y="9235"/>
                  </a:cubicBezTo>
                  <a:cubicBezTo>
                    <a:pt x="3990" y="9347"/>
                    <a:pt x="3795" y="9458"/>
                    <a:pt x="3516" y="9458"/>
                  </a:cubicBezTo>
                  <a:cubicBezTo>
                    <a:pt x="3432" y="9570"/>
                    <a:pt x="3348" y="9765"/>
                    <a:pt x="3432" y="10128"/>
                  </a:cubicBezTo>
                  <a:cubicBezTo>
                    <a:pt x="3488" y="10184"/>
                    <a:pt x="3488" y="10268"/>
                    <a:pt x="3516" y="10351"/>
                  </a:cubicBezTo>
                  <a:cubicBezTo>
                    <a:pt x="3711" y="10965"/>
                    <a:pt x="3990" y="11830"/>
                    <a:pt x="2846" y="12416"/>
                  </a:cubicBezTo>
                  <a:cubicBezTo>
                    <a:pt x="2846" y="12555"/>
                    <a:pt x="2958" y="12974"/>
                    <a:pt x="3432" y="13392"/>
                  </a:cubicBezTo>
                  <a:cubicBezTo>
                    <a:pt x="3572" y="13532"/>
                    <a:pt x="3683" y="13699"/>
                    <a:pt x="3683" y="13950"/>
                  </a:cubicBezTo>
                  <a:cubicBezTo>
                    <a:pt x="3711" y="14201"/>
                    <a:pt x="3655" y="14508"/>
                    <a:pt x="3488" y="14815"/>
                  </a:cubicBezTo>
                  <a:cubicBezTo>
                    <a:pt x="3293" y="15094"/>
                    <a:pt x="3014" y="15373"/>
                    <a:pt x="2651" y="15624"/>
                  </a:cubicBezTo>
                  <a:cubicBezTo>
                    <a:pt x="2037" y="15987"/>
                    <a:pt x="1256" y="16154"/>
                    <a:pt x="84" y="16015"/>
                  </a:cubicBezTo>
                  <a:cubicBezTo>
                    <a:pt x="28" y="16015"/>
                    <a:pt x="1" y="15931"/>
                    <a:pt x="1" y="15875"/>
                  </a:cubicBezTo>
                  <a:cubicBezTo>
                    <a:pt x="1" y="15792"/>
                    <a:pt x="56" y="15764"/>
                    <a:pt x="140" y="15764"/>
                  </a:cubicBezTo>
                  <a:cubicBezTo>
                    <a:pt x="1200" y="15903"/>
                    <a:pt x="2009" y="15736"/>
                    <a:pt x="2539" y="15429"/>
                  </a:cubicBezTo>
                  <a:cubicBezTo>
                    <a:pt x="2874" y="15206"/>
                    <a:pt x="3125" y="14955"/>
                    <a:pt x="3265" y="14676"/>
                  </a:cubicBezTo>
                  <a:cubicBezTo>
                    <a:pt x="3404" y="14452"/>
                    <a:pt x="3488" y="14173"/>
                    <a:pt x="3432" y="13950"/>
                  </a:cubicBezTo>
                  <a:cubicBezTo>
                    <a:pt x="3432" y="13783"/>
                    <a:pt x="3376" y="13643"/>
                    <a:pt x="3265" y="13532"/>
                  </a:cubicBezTo>
                  <a:cubicBezTo>
                    <a:pt x="2651" y="12974"/>
                    <a:pt x="2595" y="12388"/>
                    <a:pt x="2595" y="12304"/>
                  </a:cubicBezTo>
                  <a:cubicBezTo>
                    <a:pt x="2595" y="12276"/>
                    <a:pt x="2651" y="12248"/>
                    <a:pt x="2679" y="12220"/>
                  </a:cubicBezTo>
                  <a:cubicBezTo>
                    <a:pt x="3711" y="11718"/>
                    <a:pt x="3432" y="10909"/>
                    <a:pt x="3265" y="10407"/>
                  </a:cubicBezTo>
                  <a:cubicBezTo>
                    <a:pt x="3237" y="10295"/>
                    <a:pt x="3209" y="10212"/>
                    <a:pt x="3209" y="10156"/>
                  </a:cubicBezTo>
                  <a:cubicBezTo>
                    <a:pt x="3014" y="9570"/>
                    <a:pt x="3348" y="9235"/>
                    <a:pt x="3348" y="9235"/>
                  </a:cubicBezTo>
                  <a:cubicBezTo>
                    <a:pt x="3376" y="9207"/>
                    <a:pt x="3404" y="9207"/>
                    <a:pt x="3432" y="9207"/>
                  </a:cubicBezTo>
                  <a:cubicBezTo>
                    <a:pt x="3655" y="9235"/>
                    <a:pt x="3851" y="9096"/>
                    <a:pt x="4074" y="9040"/>
                  </a:cubicBezTo>
                  <a:cubicBezTo>
                    <a:pt x="4464" y="8817"/>
                    <a:pt x="4799" y="8649"/>
                    <a:pt x="5190" y="9152"/>
                  </a:cubicBezTo>
                  <a:cubicBezTo>
                    <a:pt x="5664" y="9793"/>
                    <a:pt x="7059" y="9905"/>
                    <a:pt x="7115" y="9905"/>
                  </a:cubicBezTo>
                  <a:lnTo>
                    <a:pt x="7115" y="9905"/>
                  </a:lnTo>
                  <a:cubicBezTo>
                    <a:pt x="7143" y="9905"/>
                    <a:pt x="7171" y="9933"/>
                    <a:pt x="7171" y="9989"/>
                  </a:cubicBezTo>
                  <a:cubicBezTo>
                    <a:pt x="7171" y="9989"/>
                    <a:pt x="7589" y="10742"/>
                    <a:pt x="8426" y="11188"/>
                  </a:cubicBezTo>
                  <a:cubicBezTo>
                    <a:pt x="9235" y="11607"/>
                    <a:pt x="10379" y="11160"/>
                    <a:pt x="11383" y="10770"/>
                  </a:cubicBezTo>
                  <a:lnTo>
                    <a:pt x="11495" y="10742"/>
                  </a:lnTo>
                  <a:lnTo>
                    <a:pt x="11495" y="10742"/>
                  </a:lnTo>
                  <a:lnTo>
                    <a:pt x="11495" y="10742"/>
                  </a:lnTo>
                  <a:cubicBezTo>
                    <a:pt x="12499" y="10351"/>
                    <a:pt x="12611" y="9375"/>
                    <a:pt x="12611" y="9375"/>
                  </a:cubicBezTo>
                  <a:lnTo>
                    <a:pt x="12611" y="9375"/>
                  </a:lnTo>
                  <a:lnTo>
                    <a:pt x="12611" y="9347"/>
                  </a:lnTo>
                  <a:cubicBezTo>
                    <a:pt x="12611" y="9347"/>
                    <a:pt x="12862" y="9068"/>
                    <a:pt x="12778" y="7673"/>
                  </a:cubicBezTo>
                  <a:cubicBezTo>
                    <a:pt x="12750" y="6362"/>
                    <a:pt x="11467" y="5664"/>
                    <a:pt x="11355" y="5608"/>
                  </a:cubicBezTo>
                  <a:cubicBezTo>
                    <a:pt x="11328" y="5580"/>
                    <a:pt x="11300" y="5553"/>
                    <a:pt x="11300" y="5525"/>
                  </a:cubicBezTo>
                  <a:cubicBezTo>
                    <a:pt x="11300" y="4827"/>
                    <a:pt x="10212" y="4688"/>
                    <a:pt x="10128" y="4688"/>
                  </a:cubicBezTo>
                  <a:lnTo>
                    <a:pt x="10100" y="4688"/>
                  </a:lnTo>
                  <a:cubicBezTo>
                    <a:pt x="9291" y="4437"/>
                    <a:pt x="8649" y="3767"/>
                    <a:pt x="8008" y="3181"/>
                  </a:cubicBezTo>
                  <a:cubicBezTo>
                    <a:pt x="7254" y="2400"/>
                    <a:pt x="6585" y="1786"/>
                    <a:pt x="5943" y="2177"/>
                  </a:cubicBezTo>
                  <a:lnTo>
                    <a:pt x="5943" y="2177"/>
                  </a:lnTo>
                  <a:cubicBezTo>
                    <a:pt x="5915" y="2177"/>
                    <a:pt x="5915" y="2205"/>
                    <a:pt x="5887" y="2205"/>
                  </a:cubicBezTo>
                  <a:cubicBezTo>
                    <a:pt x="5804" y="2205"/>
                    <a:pt x="5776" y="2121"/>
                    <a:pt x="5776" y="2093"/>
                  </a:cubicBezTo>
                  <a:cubicBezTo>
                    <a:pt x="5776" y="1145"/>
                    <a:pt x="4660" y="1089"/>
                    <a:pt x="4660" y="1089"/>
                  </a:cubicBezTo>
                  <a:lnTo>
                    <a:pt x="4660" y="1089"/>
                  </a:lnTo>
                  <a:cubicBezTo>
                    <a:pt x="4632" y="1089"/>
                    <a:pt x="4604" y="1033"/>
                    <a:pt x="4548" y="1005"/>
                  </a:cubicBezTo>
                  <a:cubicBezTo>
                    <a:pt x="4325" y="280"/>
                    <a:pt x="3404" y="726"/>
                    <a:pt x="3376" y="7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7"/>
            <p:cNvSpPr/>
            <p:nvPr/>
          </p:nvSpPr>
          <p:spPr>
            <a:xfrm flipH="1">
              <a:off x="823224" y="1642289"/>
              <a:ext cx="219100" cy="74474"/>
            </a:xfrm>
            <a:custGeom>
              <a:avLst/>
              <a:gdLst/>
              <a:ahLst/>
              <a:cxnLst/>
              <a:rect l="l" t="t" r="r" b="b"/>
              <a:pathLst>
                <a:path w="3042" h="1034" extrusionOk="0">
                  <a:moveTo>
                    <a:pt x="2958" y="782"/>
                  </a:moveTo>
                  <a:cubicBezTo>
                    <a:pt x="3042" y="810"/>
                    <a:pt x="3042" y="894"/>
                    <a:pt x="2986" y="949"/>
                  </a:cubicBezTo>
                  <a:cubicBezTo>
                    <a:pt x="2958" y="977"/>
                    <a:pt x="2902" y="1033"/>
                    <a:pt x="2818" y="977"/>
                  </a:cubicBezTo>
                  <a:cubicBezTo>
                    <a:pt x="2818" y="977"/>
                    <a:pt x="1981" y="503"/>
                    <a:pt x="1368" y="698"/>
                  </a:cubicBezTo>
                  <a:cubicBezTo>
                    <a:pt x="1340" y="698"/>
                    <a:pt x="1284" y="698"/>
                    <a:pt x="1256" y="671"/>
                  </a:cubicBezTo>
                  <a:cubicBezTo>
                    <a:pt x="1228" y="643"/>
                    <a:pt x="642" y="252"/>
                    <a:pt x="112" y="224"/>
                  </a:cubicBezTo>
                  <a:cubicBezTo>
                    <a:pt x="28" y="224"/>
                    <a:pt x="1" y="140"/>
                    <a:pt x="1" y="113"/>
                  </a:cubicBezTo>
                  <a:cubicBezTo>
                    <a:pt x="1" y="57"/>
                    <a:pt x="84" y="1"/>
                    <a:pt x="140" y="1"/>
                  </a:cubicBezTo>
                  <a:cubicBezTo>
                    <a:pt x="642" y="29"/>
                    <a:pt x="1200" y="364"/>
                    <a:pt x="1368" y="503"/>
                  </a:cubicBezTo>
                  <a:cubicBezTo>
                    <a:pt x="2093" y="252"/>
                    <a:pt x="2958" y="782"/>
                    <a:pt x="2958" y="7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7"/>
            <p:cNvSpPr/>
            <p:nvPr/>
          </p:nvSpPr>
          <p:spPr>
            <a:xfrm flipH="1">
              <a:off x="1140715" y="1851309"/>
              <a:ext cx="170843" cy="192955"/>
            </a:xfrm>
            <a:custGeom>
              <a:avLst/>
              <a:gdLst/>
              <a:ahLst/>
              <a:cxnLst/>
              <a:rect l="l" t="t" r="r" b="b"/>
              <a:pathLst>
                <a:path w="2372" h="2679" extrusionOk="0">
                  <a:moveTo>
                    <a:pt x="2288" y="2456"/>
                  </a:moveTo>
                  <a:cubicBezTo>
                    <a:pt x="2344" y="2456"/>
                    <a:pt x="2371" y="2511"/>
                    <a:pt x="2344" y="2595"/>
                  </a:cubicBezTo>
                  <a:cubicBezTo>
                    <a:pt x="2344" y="2651"/>
                    <a:pt x="2288" y="2679"/>
                    <a:pt x="2204" y="2679"/>
                  </a:cubicBezTo>
                  <a:cubicBezTo>
                    <a:pt x="2204" y="2679"/>
                    <a:pt x="1088" y="2456"/>
                    <a:pt x="1339" y="1228"/>
                  </a:cubicBezTo>
                  <a:cubicBezTo>
                    <a:pt x="1060" y="1200"/>
                    <a:pt x="419" y="1005"/>
                    <a:pt x="56" y="168"/>
                  </a:cubicBezTo>
                  <a:cubicBezTo>
                    <a:pt x="0" y="112"/>
                    <a:pt x="56" y="28"/>
                    <a:pt x="112" y="28"/>
                  </a:cubicBezTo>
                  <a:cubicBezTo>
                    <a:pt x="195" y="0"/>
                    <a:pt x="251" y="28"/>
                    <a:pt x="251" y="112"/>
                  </a:cubicBezTo>
                  <a:cubicBezTo>
                    <a:pt x="698" y="1088"/>
                    <a:pt x="1451" y="1061"/>
                    <a:pt x="1451" y="1061"/>
                  </a:cubicBezTo>
                  <a:lnTo>
                    <a:pt x="1451" y="1061"/>
                  </a:lnTo>
                  <a:lnTo>
                    <a:pt x="1479" y="1061"/>
                  </a:lnTo>
                  <a:cubicBezTo>
                    <a:pt x="1534" y="1088"/>
                    <a:pt x="1590" y="1116"/>
                    <a:pt x="1534" y="1200"/>
                  </a:cubicBezTo>
                  <a:cubicBezTo>
                    <a:pt x="1311" y="2232"/>
                    <a:pt x="2288" y="2456"/>
                    <a:pt x="2288" y="24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7"/>
            <p:cNvSpPr/>
            <p:nvPr/>
          </p:nvSpPr>
          <p:spPr>
            <a:xfrm flipH="1">
              <a:off x="1205039" y="1421313"/>
              <a:ext cx="454190" cy="486313"/>
            </a:xfrm>
            <a:custGeom>
              <a:avLst/>
              <a:gdLst/>
              <a:ahLst/>
              <a:cxnLst/>
              <a:rect l="l" t="t" r="r" b="b"/>
              <a:pathLst>
                <a:path w="6306" h="6752" extrusionOk="0">
                  <a:moveTo>
                    <a:pt x="6166" y="5496"/>
                  </a:moveTo>
                  <a:cubicBezTo>
                    <a:pt x="6222" y="5496"/>
                    <a:pt x="6306" y="5524"/>
                    <a:pt x="6306" y="5580"/>
                  </a:cubicBezTo>
                  <a:cubicBezTo>
                    <a:pt x="6306" y="5664"/>
                    <a:pt x="6278" y="5691"/>
                    <a:pt x="6194" y="5691"/>
                  </a:cubicBezTo>
                  <a:cubicBezTo>
                    <a:pt x="6055" y="5691"/>
                    <a:pt x="5915" y="5719"/>
                    <a:pt x="5776" y="5775"/>
                  </a:cubicBezTo>
                  <a:cubicBezTo>
                    <a:pt x="5636" y="5803"/>
                    <a:pt x="5497" y="5859"/>
                    <a:pt x="5357" y="5943"/>
                  </a:cubicBezTo>
                  <a:cubicBezTo>
                    <a:pt x="5022" y="6194"/>
                    <a:pt x="4660" y="6249"/>
                    <a:pt x="4269" y="6249"/>
                  </a:cubicBezTo>
                  <a:cubicBezTo>
                    <a:pt x="3906" y="6249"/>
                    <a:pt x="3544" y="6138"/>
                    <a:pt x="3125" y="6054"/>
                  </a:cubicBezTo>
                  <a:cubicBezTo>
                    <a:pt x="2790" y="5943"/>
                    <a:pt x="2372" y="6110"/>
                    <a:pt x="1953" y="6333"/>
                  </a:cubicBezTo>
                  <a:cubicBezTo>
                    <a:pt x="1451" y="6528"/>
                    <a:pt x="921" y="6752"/>
                    <a:pt x="419" y="6612"/>
                  </a:cubicBezTo>
                  <a:lnTo>
                    <a:pt x="196" y="6501"/>
                  </a:lnTo>
                  <a:cubicBezTo>
                    <a:pt x="140" y="6473"/>
                    <a:pt x="56" y="6417"/>
                    <a:pt x="28" y="6361"/>
                  </a:cubicBezTo>
                  <a:cubicBezTo>
                    <a:pt x="1" y="6333"/>
                    <a:pt x="1" y="6249"/>
                    <a:pt x="28" y="6194"/>
                  </a:cubicBezTo>
                  <a:cubicBezTo>
                    <a:pt x="56" y="6138"/>
                    <a:pt x="140" y="6138"/>
                    <a:pt x="196" y="6194"/>
                  </a:cubicBezTo>
                  <a:cubicBezTo>
                    <a:pt x="224" y="6222"/>
                    <a:pt x="279" y="6249"/>
                    <a:pt x="335" y="6277"/>
                  </a:cubicBezTo>
                  <a:cubicBezTo>
                    <a:pt x="363" y="6333"/>
                    <a:pt x="447" y="6361"/>
                    <a:pt x="503" y="6361"/>
                  </a:cubicBezTo>
                  <a:cubicBezTo>
                    <a:pt x="921" y="6473"/>
                    <a:pt x="1423" y="6277"/>
                    <a:pt x="1870" y="6082"/>
                  </a:cubicBezTo>
                  <a:cubicBezTo>
                    <a:pt x="2372" y="5859"/>
                    <a:pt x="2818" y="5691"/>
                    <a:pt x="3237" y="5803"/>
                  </a:cubicBezTo>
                  <a:cubicBezTo>
                    <a:pt x="3627" y="5915"/>
                    <a:pt x="3962" y="5998"/>
                    <a:pt x="4325" y="5998"/>
                  </a:cubicBezTo>
                  <a:cubicBezTo>
                    <a:pt x="4660" y="5998"/>
                    <a:pt x="4967" y="5943"/>
                    <a:pt x="5301" y="5719"/>
                  </a:cubicBezTo>
                  <a:cubicBezTo>
                    <a:pt x="5469" y="5608"/>
                    <a:pt x="5636" y="5552"/>
                    <a:pt x="5776" y="5524"/>
                  </a:cubicBezTo>
                  <a:cubicBezTo>
                    <a:pt x="5887" y="5524"/>
                    <a:pt x="6027" y="5496"/>
                    <a:pt x="6166" y="5496"/>
                  </a:cubicBezTo>
                  <a:close/>
                  <a:moveTo>
                    <a:pt x="363" y="5106"/>
                  </a:moveTo>
                  <a:cubicBezTo>
                    <a:pt x="307" y="5133"/>
                    <a:pt x="224" y="5106"/>
                    <a:pt x="196" y="5078"/>
                  </a:cubicBezTo>
                  <a:cubicBezTo>
                    <a:pt x="168" y="4994"/>
                    <a:pt x="168" y="4938"/>
                    <a:pt x="224" y="4882"/>
                  </a:cubicBezTo>
                  <a:cubicBezTo>
                    <a:pt x="335" y="4827"/>
                    <a:pt x="475" y="4743"/>
                    <a:pt x="642" y="4715"/>
                  </a:cubicBezTo>
                  <a:cubicBezTo>
                    <a:pt x="782" y="4687"/>
                    <a:pt x="977" y="4659"/>
                    <a:pt x="1144" y="4603"/>
                  </a:cubicBezTo>
                  <a:cubicBezTo>
                    <a:pt x="1535" y="4575"/>
                    <a:pt x="1842" y="4520"/>
                    <a:pt x="2093" y="4408"/>
                  </a:cubicBezTo>
                  <a:cubicBezTo>
                    <a:pt x="2372" y="4296"/>
                    <a:pt x="2567" y="4157"/>
                    <a:pt x="2679" y="3990"/>
                  </a:cubicBezTo>
                  <a:cubicBezTo>
                    <a:pt x="2790" y="3850"/>
                    <a:pt x="2818" y="3683"/>
                    <a:pt x="2818" y="3543"/>
                  </a:cubicBezTo>
                  <a:cubicBezTo>
                    <a:pt x="2818" y="3460"/>
                    <a:pt x="2790" y="3404"/>
                    <a:pt x="2790" y="3320"/>
                  </a:cubicBezTo>
                  <a:cubicBezTo>
                    <a:pt x="2651" y="2985"/>
                    <a:pt x="1870" y="2371"/>
                    <a:pt x="1340" y="1953"/>
                  </a:cubicBezTo>
                  <a:lnTo>
                    <a:pt x="1312" y="1925"/>
                  </a:lnTo>
                  <a:cubicBezTo>
                    <a:pt x="642" y="1451"/>
                    <a:pt x="419" y="976"/>
                    <a:pt x="419" y="670"/>
                  </a:cubicBezTo>
                  <a:cubicBezTo>
                    <a:pt x="419" y="419"/>
                    <a:pt x="503" y="251"/>
                    <a:pt x="726" y="140"/>
                  </a:cubicBezTo>
                  <a:cubicBezTo>
                    <a:pt x="893" y="56"/>
                    <a:pt x="1144" y="0"/>
                    <a:pt x="1423" y="56"/>
                  </a:cubicBezTo>
                  <a:cubicBezTo>
                    <a:pt x="2009" y="112"/>
                    <a:pt x="2790" y="502"/>
                    <a:pt x="3209" y="1339"/>
                  </a:cubicBezTo>
                  <a:cubicBezTo>
                    <a:pt x="3237" y="1395"/>
                    <a:pt x="3209" y="1479"/>
                    <a:pt x="3125" y="1479"/>
                  </a:cubicBezTo>
                  <a:cubicBezTo>
                    <a:pt x="3069" y="1507"/>
                    <a:pt x="2986" y="1479"/>
                    <a:pt x="2958" y="1395"/>
                  </a:cubicBezTo>
                  <a:cubicBezTo>
                    <a:pt x="2567" y="642"/>
                    <a:pt x="1898" y="279"/>
                    <a:pt x="1395" y="223"/>
                  </a:cubicBezTo>
                  <a:cubicBezTo>
                    <a:pt x="1172" y="195"/>
                    <a:pt x="977" y="223"/>
                    <a:pt x="837" y="279"/>
                  </a:cubicBezTo>
                  <a:cubicBezTo>
                    <a:pt x="726" y="363"/>
                    <a:pt x="614" y="474"/>
                    <a:pt x="614" y="614"/>
                  </a:cubicBezTo>
                  <a:cubicBezTo>
                    <a:pt x="614" y="893"/>
                    <a:pt x="865" y="1228"/>
                    <a:pt x="1451" y="1674"/>
                  </a:cubicBezTo>
                  <a:lnTo>
                    <a:pt x="1479" y="1730"/>
                  </a:lnTo>
                  <a:cubicBezTo>
                    <a:pt x="2037" y="2120"/>
                    <a:pt x="2818" y="2762"/>
                    <a:pt x="2986" y="3181"/>
                  </a:cubicBezTo>
                  <a:cubicBezTo>
                    <a:pt x="3014" y="3292"/>
                    <a:pt x="3069" y="3348"/>
                    <a:pt x="3069" y="3460"/>
                  </a:cubicBezTo>
                  <a:cubicBezTo>
                    <a:pt x="3097" y="3683"/>
                    <a:pt x="3014" y="3878"/>
                    <a:pt x="2874" y="4101"/>
                  </a:cubicBezTo>
                  <a:cubicBezTo>
                    <a:pt x="2735" y="4269"/>
                    <a:pt x="2511" y="4436"/>
                    <a:pt x="2177" y="4575"/>
                  </a:cubicBezTo>
                  <a:cubicBezTo>
                    <a:pt x="1953" y="4687"/>
                    <a:pt x="1591" y="4743"/>
                    <a:pt x="1200" y="4799"/>
                  </a:cubicBezTo>
                  <a:cubicBezTo>
                    <a:pt x="1033" y="4799"/>
                    <a:pt x="893" y="4827"/>
                    <a:pt x="754" y="4882"/>
                  </a:cubicBezTo>
                  <a:cubicBezTo>
                    <a:pt x="614" y="4966"/>
                    <a:pt x="475" y="5022"/>
                    <a:pt x="363" y="51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7"/>
            <p:cNvSpPr/>
            <p:nvPr/>
          </p:nvSpPr>
          <p:spPr>
            <a:xfrm flipH="1">
              <a:off x="1223113" y="1465465"/>
              <a:ext cx="225150" cy="150820"/>
            </a:xfrm>
            <a:custGeom>
              <a:avLst/>
              <a:gdLst/>
              <a:ahLst/>
              <a:cxnLst/>
              <a:rect l="l" t="t" r="r" b="b"/>
              <a:pathLst>
                <a:path w="3126" h="2094" extrusionOk="0">
                  <a:moveTo>
                    <a:pt x="1703" y="1675"/>
                  </a:moveTo>
                  <a:cubicBezTo>
                    <a:pt x="1759" y="1675"/>
                    <a:pt x="1814" y="1703"/>
                    <a:pt x="1842" y="1758"/>
                  </a:cubicBezTo>
                  <a:cubicBezTo>
                    <a:pt x="1842" y="1842"/>
                    <a:pt x="1814" y="1870"/>
                    <a:pt x="1731" y="1898"/>
                  </a:cubicBezTo>
                  <a:cubicBezTo>
                    <a:pt x="1731" y="1898"/>
                    <a:pt x="419" y="2093"/>
                    <a:pt x="85" y="1396"/>
                  </a:cubicBezTo>
                  <a:cubicBezTo>
                    <a:pt x="1" y="1173"/>
                    <a:pt x="1" y="921"/>
                    <a:pt x="29" y="726"/>
                  </a:cubicBezTo>
                  <a:cubicBezTo>
                    <a:pt x="85" y="503"/>
                    <a:pt x="224" y="336"/>
                    <a:pt x="447" y="196"/>
                  </a:cubicBezTo>
                  <a:cubicBezTo>
                    <a:pt x="587" y="85"/>
                    <a:pt x="782" y="29"/>
                    <a:pt x="1005" y="29"/>
                  </a:cubicBezTo>
                  <a:cubicBezTo>
                    <a:pt x="1173" y="1"/>
                    <a:pt x="1396" y="29"/>
                    <a:pt x="1619" y="85"/>
                  </a:cubicBezTo>
                  <a:cubicBezTo>
                    <a:pt x="2400" y="336"/>
                    <a:pt x="2707" y="1061"/>
                    <a:pt x="2958" y="1563"/>
                  </a:cubicBezTo>
                  <a:cubicBezTo>
                    <a:pt x="2986" y="1675"/>
                    <a:pt x="3014" y="1731"/>
                    <a:pt x="3098" y="1814"/>
                  </a:cubicBezTo>
                  <a:cubicBezTo>
                    <a:pt x="3126" y="1870"/>
                    <a:pt x="3098" y="1954"/>
                    <a:pt x="3070" y="1954"/>
                  </a:cubicBezTo>
                  <a:cubicBezTo>
                    <a:pt x="2986" y="1982"/>
                    <a:pt x="2930" y="1954"/>
                    <a:pt x="2875" y="1898"/>
                  </a:cubicBezTo>
                  <a:cubicBezTo>
                    <a:pt x="2847" y="1842"/>
                    <a:pt x="2791" y="1731"/>
                    <a:pt x="2735" y="1619"/>
                  </a:cubicBezTo>
                  <a:cubicBezTo>
                    <a:pt x="2540" y="1173"/>
                    <a:pt x="2233" y="503"/>
                    <a:pt x="1563" y="308"/>
                  </a:cubicBezTo>
                  <a:cubicBezTo>
                    <a:pt x="1396" y="224"/>
                    <a:pt x="1173" y="224"/>
                    <a:pt x="1033" y="224"/>
                  </a:cubicBezTo>
                  <a:cubicBezTo>
                    <a:pt x="866" y="280"/>
                    <a:pt x="698" y="308"/>
                    <a:pt x="587" y="419"/>
                  </a:cubicBezTo>
                  <a:cubicBezTo>
                    <a:pt x="419" y="503"/>
                    <a:pt x="308" y="642"/>
                    <a:pt x="252" y="782"/>
                  </a:cubicBezTo>
                  <a:cubicBezTo>
                    <a:pt x="224" y="977"/>
                    <a:pt x="224" y="1145"/>
                    <a:pt x="308" y="1312"/>
                  </a:cubicBezTo>
                  <a:cubicBezTo>
                    <a:pt x="559" y="1842"/>
                    <a:pt x="1703" y="1675"/>
                    <a:pt x="1703" y="16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7"/>
            <p:cNvSpPr/>
            <p:nvPr/>
          </p:nvSpPr>
          <p:spPr>
            <a:xfrm flipH="1">
              <a:off x="1114569" y="1535835"/>
              <a:ext cx="160832" cy="255257"/>
            </a:xfrm>
            <a:custGeom>
              <a:avLst/>
              <a:gdLst/>
              <a:ahLst/>
              <a:cxnLst/>
              <a:rect l="l" t="t" r="r" b="b"/>
              <a:pathLst>
                <a:path w="2233" h="3544" extrusionOk="0">
                  <a:moveTo>
                    <a:pt x="251" y="307"/>
                  </a:moveTo>
                  <a:cubicBezTo>
                    <a:pt x="168" y="307"/>
                    <a:pt x="140" y="279"/>
                    <a:pt x="112" y="196"/>
                  </a:cubicBezTo>
                  <a:cubicBezTo>
                    <a:pt x="112" y="140"/>
                    <a:pt x="140" y="84"/>
                    <a:pt x="196" y="56"/>
                  </a:cubicBezTo>
                  <a:cubicBezTo>
                    <a:pt x="196" y="56"/>
                    <a:pt x="1116" y="0"/>
                    <a:pt x="1563" y="614"/>
                  </a:cubicBezTo>
                  <a:cubicBezTo>
                    <a:pt x="1786" y="921"/>
                    <a:pt x="1981" y="1451"/>
                    <a:pt x="2093" y="1925"/>
                  </a:cubicBezTo>
                  <a:cubicBezTo>
                    <a:pt x="2204" y="2344"/>
                    <a:pt x="2232" y="2818"/>
                    <a:pt x="2093" y="3097"/>
                  </a:cubicBezTo>
                  <a:cubicBezTo>
                    <a:pt x="2009" y="3264"/>
                    <a:pt x="1925" y="3376"/>
                    <a:pt x="1814" y="3432"/>
                  </a:cubicBezTo>
                  <a:cubicBezTo>
                    <a:pt x="1702" y="3516"/>
                    <a:pt x="1535" y="3543"/>
                    <a:pt x="1367" y="3543"/>
                  </a:cubicBezTo>
                  <a:cubicBezTo>
                    <a:pt x="1228" y="3543"/>
                    <a:pt x="1032" y="3488"/>
                    <a:pt x="893" y="3404"/>
                  </a:cubicBezTo>
                  <a:cubicBezTo>
                    <a:pt x="726" y="3292"/>
                    <a:pt x="586" y="3125"/>
                    <a:pt x="530" y="2874"/>
                  </a:cubicBezTo>
                  <a:cubicBezTo>
                    <a:pt x="419" y="2567"/>
                    <a:pt x="335" y="2288"/>
                    <a:pt x="307" y="2037"/>
                  </a:cubicBezTo>
                  <a:cubicBezTo>
                    <a:pt x="251" y="1730"/>
                    <a:pt x="196" y="1479"/>
                    <a:pt x="56" y="1339"/>
                  </a:cubicBezTo>
                  <a:cubicBezTo>
                    <a:pt x="28" y="1312"/>
                    <a:pt x="0" y="1228"/>
                    <a:pt x="56" y="1172"/>
                  </a:cubicBezTo>
                  <a:cubicBezTo>
                    <a:pt x="112" y="1144"/>
                    <a:pt x="168" y="1144"/>
                    <a:pt x="251" y="1172"/>
                  </a:cubicBezTo>
                  <a:cubicBezTo>
                    <a:pt x="447" y="1339"/>
                    <a:pt x="530" y="1618"/>
                    <a:pt x="586" y="1981"/>
                  </a:cubicBezTo>
                  <a:cubicBezTo>
                    <a:pt x="614" y="2232"/>
                    <a:pt x="698" y="2455"/>
                    <a:pt x="809" y="2790"/>
                  </a:cubicBezTo>
                  <a:cubicBezTo>
                    <a:pt x="865" y="2985"/>
                    <a:pt x="977" y="3097"/>
                    <a:pt x="1116" y="3209"/>
                  </a:cubicBezTo>
                  <a:cubicBezTo>
                    <a:pt x="1228" y="3264"/>
                    <a:pt x="1311" y="3292"/>
                    <a:pt x="1423" y="3292"/>
                  </a:cubicBezTo>
                  <a:cubicBezTo>
                    <a:pt x="1535" y="3292"/>
                    <a:pt x="1646" y="3264"/>
                    <a:pt x="1730" y="3237"/>
                  </a:cubicBezTo>
                  <a:cubicBezTo>
                    <a:pt x="1842" y="3153"/>
                    <a:pt x="1925" y="3097"/>
                    <a:pt x="1953" y="2985"/>
                  </a:cubicBezTo>
                  <a:cubicBezTo>
                    <a:pt x="2065" y="2734"/>
                    <a:pt x="2009" y="2372"/>
                    <a:pt x="1953" y="1981"/>
                  </a:cubicBezTo>
                  <a:cubicBezTo>
                    <a:pt x="1842" y="1535"/>
                    <a:pt x="1646" y="1033"/>
                    <a:pt x="1451" y="726"/>
                  </a:cubicBezTo>
                  <a:cubicBezTo>
                    <a:pt x="1005" y="223"/>
                    <a:pt x="251" y="307"/>
                    <a:pt x="251" y="3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7"/>
            <p:cNvSpPr/>
            <p:nvPr/>
          </p:nvSpPr>
          <p:spPr>
            <a:xfrm flipH="1">
              <a:off x="1032171" y="1602099"/>
              <a:ext cx="132742" cy="293502"/>
            </a:xfrm>
            <a:custGeom>
              <a:avLst/>
              <a:gdLst/>
              <a:ahLst/>
              <a:cxnLst/>
              <a:rect l="l" t="t" r="r" b="b"/>
              <a:pathLst>
                <a:path w="1843" h="4075" extrusionOk="0">
                  <a:moveTo>
                    <a:pt x="140" y="2456"/>
                  </a:moveTo>
                  <a:cubicBezTo>
                    <a:pt x="140" y="2372"/>
                    <a:pt x="196" y="2344"/>
                    <a:pt x="280" y="2344"/>
                  </a:cubicBezTo>
                  <a:cubicBezTo>
                    <a:pt x="335" y="2344"/>
                    <a:pt x="391" y="2400"/>
                    <a:pt x="391" y="2484"/>
                  </a:cubicBezTo>
                  <a:cubicBezTo>
                    <a:pt x="391" y="2484"/>
                    <a:pt x="280" y="3572"/>
                    <a:pt x="866" y="3767"/>
                  </a:cubicBezTo>
                  <a:cubicBezTo>
                    <a:pt x="1089" y="3851"/>
                    <a:pt x="1284" y="3767"/>
                    <a:pt x="1396" y="3600"/>
                  </a:cubicBezTo>
                  <a:cubicBezTo>
                    <a:pt x="1507" y="3460"/>
                    <a:pt x="1563" y="3265"/>
                    <a:pt x="1591" y="3014"/>
                  </a:cubicBezTo>
                  <a:cubicBezTo>
                    <a:pt x="1647" y="2763"/>
                    <a:pt x="1647" y="2484"/>
                    <a:pt x="1591" y="2205"/>
                  </a:cubicBezTo>
                  <a:cubicBezTo>
                    <a:pt x="1507" y="1340"/>
                    <a:pt x="1005" y="419"/>
                    <a:pt x="112" y="252"/>
                  </a:cubicBezTo>
                  <a:cubicBezTo>
                    <a:pt x="29" y="252"/>
                    <a:pt x="1" y="196"/>
                    <a:pt x="1" y="113"/>
                  </a:cubicBezTo>
                  <a:cubicBezTo>
                    <a:pt x="29" y="57"/>
                    <a:pt x="56" y="1"/>
                    <a:pt x="140" y="1"/>
                  </a:cubicBezTo>
                  <a:cubicBezTo>
                    <a:pt x="1145" y="224"/>
                    <a:pt x="1675" y="1201"/>
                    <a:pt x="1814" y="2121"/>
                  </a:cubicBezTo>
                  <a:cubicBezTo>
                    <a:pt x="1842" y="2456"/>
                    <a:pt x="1842" y="2763"/>
                    <a:pt x="1814" y="3014"/>
                  </a:cubicBezTo>
                  <a:cubicBezTo>
                    <a:pt x="1786" y="3293"/>
                    <a:pt x="1703" y="3516"/>
                    <a:pt x="1563" y="3712"/>
                  </a:cubicBezTo>
                  <a:cubicBezTo>
                    <a:pt x="1396" y="3935"/>
                    <a:pt x="1117" y="4074"/>
                    <a:pt x="754" y="3935"/>
                  </a:cubicBezTo>
                  <a:cubicBezTo>
                    <a:pt x="29" y="3712"/>
                    <a:pt x="140" y="2456"/>
                    <a:pt x="140" y="24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7"/>
            <p:cNvSpPr/>
            <p:nvPr/>
          </p:nvSpPr>
          <p:spPr>
            <a:xfrm flipH="1">
              <a:off x="969942" y="1610166"/>
              <a:ext cx="243156" cy="341687"/>
            </a:xfrm>
            <a:custGeom>
              <a:avLst/>
              <a:gdLst/>
              <a:ahLst/>
              <a:cxnLst/>
              <a:rect l="l" t="t" r="r" b="b"/>
              <a:pathLst>
                <a:path w="3376" h="4744" extrusionOk="0">
                  <a:moveTo>
                    <a:pt x="112" y="4548"/>
                  </a:moveTo>
                  <a:cubicBezTo>
                    <a:pt x="28" y="4548"/>
                    <a:pt x="0" y="4464"/>
                    <a:pt x="0" y="4409"/>
                  </a:cubicBezTo>
                  <a:cubicBezTo>
                    <a:pt x="0" y="4325"/>
                    <a:pt x="84" y="4297"/>
                    <a:pt x="140" y="4297"/>
                  </a:cubicBezTo>
                  <a:cubicBezTo>
                    <a:pt x="1339" y="4492"/>
                    <a:pt x="2120" y="4185"/>
                    <a:pt x="2595" y="3655"/>
                  </a:cubicBezTo>
                  <a:cubicBezTo>
                    <a:pt x="2790" y="3432"/>
                    <a:pt x="2957" y="3097"/>
                    <a:pt x="3041" y="2790"/>
                  </a:cubicBezTo>
                  <a:cubicBezTo>
                    <a:pt x="3097" y="2484"/>
                    <a:pt x="3097" y="2121"/>
                    <a:pt x="3069" y="1814"/>
                  </a:cubicBezTo>
                  <a:cubicBezTo>
                    <a:pt x="2957" y="1144"/>
                    <a:pt x="2567" y="559"/>
                    <a:pt x="1981" y="363"/>
                  </a:cubicBezTo>
                  <a:lnTo>
                    <a:pt x="1981" y="363"/>
                  </a:lnTo>
                  <a:cubicBezTo>
                    <a:pt x="1841" y="307"/>
                    <a:pt x="1646" y="252"/>
                    <a:pt x="1479" y="307"/>
                  </a:cubicBezTo>
                  <a:cubicBezTo>
                    <a:pt x="1395" y="363"/>
                    <a:pt x="1339" y="307"/>
                    <a:pt x="1339" y="252"/>
                  </a:cubicBezTo>
                  <a:cubicBezTo>
                    <a:pt x="1283" y="168"/>
                    <a:pt x="1339" y="140"/>
                    <a:pt x="1395" y="112"/>
                  </a:cubicBezTo>
                  <a:cubicBezTo>
                    <a:pt x="1674" y="1"/>
                    <a:pt x="1925" y="84"/>
                    <a:pt x="2093" y="140"/>
                  </a:cubicBezTo>
                  <a:lnTo>
                    <a:pt x="2093" y="140"/>
                  </a:lnTo>
                  <a:cubicBezTo>
                    <a:pt x="2762" y="363"/>
                    <a:pt x="3208" y="1061"/>
                    <a:pt x="3320" y="1786"/>
                  </a:cubicBezTo>
                  <a:cubicBezTo>
                    <a:pt x="3376" y="2121"/>
                    <a:pt x="3376" y="2511"/>
                    <a:pt x="3292" y="2846"/>
                  </a:cubicBezTo>
                  <a:cubicBezTo>
                    <a:pt x="3208" y="3209"/>
                    <a:pt x="3041" y="3544"/>
                    <a:pt x="2790" y="3851"/>
                  </a:cubicBezTo>
                  <a:cubicBezTo>
                    <a:pt x="2232" y="4436"/>
                    <a:pt x="1395" y="4743"/>
                    <a:pt x="112" y="4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 flipH="1">
              <a:off x="1311489" y="1367006"/>
              <a:ext cx="215139" cy="623016"/>
            </a:xfrm>
            <a:custGeom>
              <a:avLst/>
              <a:gdLst/>
              <a:ahLst/>
              <a:cxnLst/>
              <a:rect l="l" t="t" r="r" b="b"/>
              <a:pathLst>
                <a:path w="2987" h="8650" extrusionOk="0">
                  <a:moveTo>
                    <a:pt x="2819" y="29"/>
                  </a:moveTo>
                  <a:cubicBezTo>
                    <a:pt x="2902" y="1"/>
                    <a:pt x="2958" y="29"/>
                    <a:pt x="2958" y="84"/>
                  </a:cubicBezTo>
                  <a:cubicBezTo>
                    <a:pt x="2986" y="168"/>
                    <a:pt x="2958" y="196"/>
                    <a:pt x="2902" y="224"/>
                  </a:cubicBezTo>
                  <a:cubicBezTo>
                    <a:pt x="2902" y="224"/>
                    <a:pt x="1786" y="642"/>
                    <a:pt x="1173" y="1954"/>
                  </a:cubicBezTo>
                  <a:cubicBezTo>
                    <a:pt x="1145" y="2009"/>
                    <a:pt x="1089" y="2009"/>
                    <a:pt x="1033" y="2009"/>
                  </a:cubicBezTo>
                  <a:cubicBezTo>
                    <a:pt x="977" y="1982"/>
                    <a:pt x="949" y="1898"/>
                    <a:pt x="977" y="1870"/>
                  </a:cubicBezTo>
                  <a:cubicBezTo>
                    <a:pt x="1591" y="475"/>
                    <a:pt x="2819" y="29"/>
                    <a:pt x="2819" y="29"/>
                  </a:cubicBezTo>
                  <a:close/>
                  <a:moveTo>
                    <a:pt x="531" y="3488"/>
                  </a:moveTo>
                  <a:cubicBezTo>
                    <a:pt x="531" y="3404"/>
                    <a:pt x="587" y="3377"/>
                    <a:pt x="670" y="3404"/>
                  </a:cubicBezTo>
                  <a:cubicBezTo>
                    <a:pt x="726" y="3404"/>
                    <a:pt x="754" y="3488"/>
                    <a:pt x="754" y="3544"/>
                  </a:cubicBezTo>
                  <a:cubicBezTo>
                    <a:pt x="726" y="3683"/>
                    <a:pt x="670" y="3907"/>
                    <a:pt x="615" y="4102"/>
                  </a:cubicBezTo>
                  <a:cubicBezTo>
                    <a:pt x="531" y="4520"/>
                    <a:pt x="419" y="4995"/>
                    <a:pt x="336" y="5329"/>
                  </a:cubicBezTo>
                  <a:cubicBezTo>
                    <a:pt x="336" y="5413"/>
                    <a:pt x="280" y="5441"/>
                    <a:pt x="196" y="5413"/>
                  </a:cubicBezTo>
                  <a:cubicBezTo>
                    <a:pt x="140" y="5413"/>
                    <a:pt x="112" y="5329"/>
                    <a:pt x="112" y="5274"/>
                  </a:cubicBezTo>
                  <a:cubicBezTo>
                    <a:pt x="168" y="4911"/>
                    <a:pt x="280" y="4465"/>
                    <a:pt x="391" y="4046"/>
                  </a:cubicBezTo>
                  <a:cubicBezTo>
                    <a:pt x="447" y="3823"/>
                    <a:pt x="475" y="3656"/>
                    <a:pt x="531" y="3488"/>
                  </a:cubicBezTo>
                  <a:close/>
                  <a:moveTo>
                    <a:pt x="1" y="6948"/>
                  </a:moveTo>
                  <a:cubicBezTo>
                    <a:pt x="1" y="6864"/>
                    <a:pt x="29" y="6836"/>
                    <a:pt x="112" y="6808"/>
                  </a:cubicBezTo>
                  <a:cubicBezTo>
                    <a:pt x="168" y="6808"/>
                    <a:pt x="196" y="6836"/>
                    <a:pt x="252" y="6892"/>
                  </a:cubicBezTo>
                  <a:cubicBezTo>
                    <a:pt x="336" y="7394"/>
                    <a:pt x="531" y="7729"/>
                    <a:pt x="754" y="8008"/>
                  </a:cubicBezTo>
                  <a:cubicBezTo>
                    <a:pt x="1005" y="8287"/>
                    <a:pt x="1312" y="8426"/>
                    <a:pt x="1591" y="8426"/>
                  </a:cubicBezTo>
                  <a:cubicBezTo>
                    <a:pt x="1675" y="8426"/>
                    <a:pt x="1703" y="8510"/>
                    <a:pt x="1703" y="8538"/>
                  </a:cubicBezTo>
                  <a:cubicBezTo>
                    <a:pt x="1703" y="8622"/>
                    <a:pt x="1675" y="8649"/>
                    <a:pt x="1591" y="8649"/>
                  </a:cubicBezTo>
                  <a:cubicBezTo>
                    <a:pt x="1256" y="8649"/>
                    <a:pt x="894" y="8482"/>
                    <a:pt x="587" y="8119"/>
                  </a:cubicBezTo>
                  <a:cubicBezTo>
                    <a:pt x="308" y="7868"/>
                    <a:pt x="112" y="7450"/>
                    <a:pt x="1" y="69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 flipH="1">
              <a:off x="1341669" y="1338915"/>
              <a:ext cx="223133" cy="689279"/>
            </a:xfrm>
            <a:custGeom>
              <a:avLst/>
              <a:gdLst/>
              <a:ahLst/>
              <a:cxnLst/>
              <a:rect l="l" t="t" r="r" b="b"/>
              <a:pathLst>
                <a:path w="3098" h="9570" extrusionOk="0">
                  <a:moveTo>
                    <a:pt x="1954" y="9374"/>
                  </a:moveTo>
                  <a:cubicBezTo>
                    <a:pt x="1982" y="9374"/>
                    <a:pt x="2037" y="9458"/>
                    <a:pt x="2037" y="9486"/>
                  </a:cubicBezTo>
                  <a:cubicBezTo>
                    <a:pt x="2037" y="9514"/>
                    <a:pt x="1954" y="9570"/>
                    <a:pt x="1926" y="9570"/>
                  </a:cubicBezTo>
                  <a:cubicBezTo>
                    <a:pt x="1926" y="9570"/>
                    <a:pt x="503" y="9318"/>
                    <a:pt x="1" y="7533"/>
                  </a:cubicBezTo>
                  <a:cubicBezTo>
                    <a:pt x="1" y="7505"/>
                    <a:pt x="29" y="7421"/>
                    <a:pt x="84" y="7421"/>
                  </a:cubicBezTo>
                  <a:cubicBezTo>
                    <a:pt x="112" y="7421"/>
                    <a:pt x="168" y="7421"/>
                    <a:pt x="168" y="7505"/>
                  </a:cubicBezTo>
                  <a:cubicBezTo>
                    <a:pt x="642" y="9179"/>
                    <a:pt x="1954" y="9374"/>
                    <a:pt x="1954" y="9374"/>
                  </a:cubicBezTo>
                  <a:close/>
                  <a:moveTo>
                    <a:pt x="391" y="5831"/>
                  </a:moveTo>
                  <a:cubicBezTo>
                    <a:pt x="391" y="5859"/>
                    <a:pt x="308" y="5887"/>
                    <a:pt x="280" y="5887"/>
                  </a:cubicBezTo>
                  <a:cubicBezTo>
                    <a:pt x="252" y="5887"/>
                    <a:pt x="224" y="5859"/>
                    <a:pt x="224" y="5775"/>
                  </a:cubicBezTo>
                  <a:cubicBezTo>
                    <a:pt x="280" y="5440"/>
                    <a:pt x="363" y="5078"/>
                    <a:pt x="447" y="4743"/>
                  </a:cubicBezTo>
                  <a:cubicBezTo>
                    <a:pt x="559" y="4380"/>
                    <a:pt x="670" y="4046"/>
                    <a:pt x="726" y="3739"/>
                  </a:cubicBezTo>
                  <a:cubicBezTo>
                    <a:pt x="726" y="3683"/>
                    <a:pt x="810" y="3655"/>
                    <a:pt x="838" y="3655"/>
                  </a:cubicBezTo>
                  <a:cubicBezTo>
                    <a:pt x="866" y="3655"/>
                    <a:pt x="921" y="3739"/>
                    <a:pt x="921" y="3767"/>
                  </a:cubicBezTo>
                  <a:cubicBezTo>
                    <a:pt x="810" y="4073"/>
                    <a:pt x="726" y="4436"/>
                    <a:pt x="642" y="4771"/>
                  </a:cubicBezTo>
                  <a:cubicBezTo>
                    <a:pt x="559" y="5106"/>
                    <a:pt x="447" y="5468"/>
                    <a:pt x="391" y="5831"/>
                  </a:cubicBezTo>
                  <a:close/>
                  <a:moveTo>
                    <a:pt x="1479" y="2037"/>
                  </a:moveTo>
                  <a:cubicBezTo>
                    <a:pt x="1424" y="2065"/>
                    <a:pt x="1396" y="2093"/>
                    <a:pt x="1368" y="2065"/>
                  </a:cubicBezTo>
                  <a:cubicBezTo>
                    <a:pt x="1340" y="2065"/>
                    <a:pt x="1284" y="1981"/>
                    <a:pt x="1340" y="1953"/>
                  </a:cubicBezTo>
                  <a:cubicBezTo>
                    <a:pt x="1535" y="1507"/>
                    <a:pt x="1786" y="1116"/>
                    <a:pt x="2065" y="809"/>
                  </a:cubicBezTo>
                  <a:cubicBezTo>
                    <a:pt x="2372" y="419"/>
                    <a:pt x="2735" y="168"/>
                    <a:pt x="3014" y="28"/>
                  </a:cubicBezTo>
                  <a:cubicBezTo>
                    <a:pt x="3042" y="0"/>
                    <a:pt x="3098" y="28"/>
                    <a:pt x="3098" y="56"/>
                  </a:cubicBezTo>
                  <a:cubicBezTo>
                    <a:pt x="3098" y="112"/>
                    <a:pt x="3098" y="168"/>
                    <a:pt x="3070" y="168"/>
                  </a:cubicBezTo>
                  <a:cubicBezTo>
                    <a:pt x="2819" y="279"/>
                    <a:pt x="2484" y="530"/>
                    <a:pt x="2205" y="921"/>
                  </a:cubicBezTo>
                  <a:cubicBezTo>
                    <a:pt x="1926" y="1228"/>
                    <a:pt x="1675" y="1618"/>
                    <a:pt x="1479" y="20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 flipH="1">
              <a:off x="2569434" y="1308736"/>
              <a:ext cx="659173" cy="612933"/>
            </a:xfrm>
            <a:custGeom>
              <a:avLst/>
              <a:gdLst/>
              <a:ahLst/>
              <a:cxnLst/>
              <a:rect l="l" t="t" r="r" b="b"/>
              <a:pathLst>
                <a:path w="9152" h="8510" extrusionOk="0">
                  <a:moveTo>
                    <a:pt x="9068" y="475"/>
                  </a:moveTo>
                  <a:cubicBezTo>
                    <a:pt x="9123" y="531"/>
                    <a:pt x="9151" y="587"/>
                    <a:pt x="9123" y="670"/>
                  </a:cubicBezTo>
                  <a:cubicBezTo>
                    <a:pt x="9068" y="698"/>
                    <a:pt x="9012" y="726"/>
                    <a:pt x="8928" y="698"/>
                  </a:cubicBezTo>
                  <a:cubicBezTo>
                    <a:pt x="8314" y="280"/>
                    <a:pt x="7784" y="531"/>
                    <a:pt x="7170" y="838"/>
                  </a:cubicBezTo>
                  <a:cubicBezTo>
                    <a:pt x="6668" y="1089"/>
                    <a:pt x="6138" y="1340"/>
                    <a:pt x="5413" y="1368"/>
                  </a:cubicBezTo>
                  <a:cubicBezTo>
                    <a:pt x="4380" y="1396"/>
                    <a:pt x="4269" y="2121"/>
                    <a:pt x="4269" y="2121"/>
                  </a:cubicBezTo>
                  <a:cubicBezTo>
                    <a:pt x="4269" y="2205"/>
                    <a:pt x="4185" y="2233"/>
                    <a:pt x="4129" y="2233"/>
                  </a:cubicBezTo>
                  <a:cubicBezTo>
                    <a:pt x="4018" y="2233"/>
                    <a:pt x="2483" y="2261"/>
                    <a:pt x="2344" y="2902"/>
                  </a:cubicBezTo>
                  <a:cubicBezTo>
                    <a:pt x="2344" y="2930"/>
                    <a:pt x="2288" y="2958"/>
                    <a:pt x="2232" y="2958"/>
                  </a:cubicBezTo>
                  <a:lnTo>
                    <a:pt x="2232" y="2958"/>
                  </a:lnTo>
                  <a:cubicBezTo>
                    <a:pt x="2232" y="2958"/>
                    <a:pt x="1591" y="3070"/>
                    <a:pt x="1116" y="3767"/>
                  </a:cubicBezTo>
                  <a:cubicBezTo>
                    <a:pt x="1033" y="3934"/>
                    <a:pt x="921" y="4074"/>
                    <a:pt x="809" y="4213"/>
                  </a:cubicBezTo>
                  <a:cubicBezTo>
                    <a:pt x="475" y="4716"/>
                    <a:pt x="196" y="5134"/>
                    <a:pt x="279" y="5608"/>
                  </a:cubicBezTo>
                  <a:cubicBezTo>
                    <a:pt x="391" y="5943"/>
                    <a:pt x="503" y="6306"/>
                    <a:pt x="698" y="6669"/>
                  </a:cubicBezTo>
                  <a:cubicBezTo>
                    <a:pt x="921" y="6975"/>
                    <a:pt x="1228" y="7282"/>
                    <a:pt x="1674" y="7422"/>
                  </a:cubicBezTo>
                  <a:cubicBezTo>
                    <a:pt x="2009" y="7533"/>
                    <a:pt x="2232" y="7673"/>
                    <a:pt x="2483" y="7785"/>
                  </a:cubicBezTo>
                  <a:cubicBezTo>
                    <a:pt x="2986" y="8036"/>
                    <a:pt x="3348" y="8203"/>
                    <a:pt x="3878" y="8036"/>
                  </a:cubicBezTo>
                  <a:cubicBezTo>
                    <a:pt x="4185" y="7924"/>
                    <a:pt x="4380" y="7729"/>
                    <a:pt x="4520" y="7645"/>
                  </a:cubicBezTo>
                  <a:cubicBezTo>
                    <a:pt x="4799" y="7394"/>
                    <a:pt x="4994" y="7254"/>
                    <a:pt x="5580" y="7338"/>
                  </a:cubicBezTo>
                  <a:cubicBezTo>
                    <a:pt x="6082" y="7394"/>
                    <a:pt x="6278" y="7254"/>
                    <a:pt x="6473" y="7115"/>
                  </a:cubicBezTo>
                  <a:cubicBezTo>
                    <a:pt x="6612" y="7003"/>
                    <a:pt x="6752" y="6920"/>
                    <a:pt x="6975" y="6864"/>
                  </a:cubicBezTo>
                  <a:cubicBezTo>
                    <a:pt x="7338" y="6836"/>
                    <a:pt x="7645" y="6975"/>
                    <a:pt x="7952" y="7115"/>
                  </a:cubicBezTo>
                  <a:cubicBezTo>
                    <a:pt x="8175" y="7227"/>
                    <a:pt x="8342" y="7282"/>
                    <a:pt x="8482" y="7282"/>
                  </a:cubicBezTo>
                  <a:cubicBezTo>
                    <a:pt x="8565" y="7282"/>
                    <a:pt x="8621" y="7338"/>
                    <a:pt x="8621" y="7394"/>
                  </a:cubicBezTo>
                  <a:cubicBezTo>
                    <a:pt x="8621" y="7478"/>
                    <a:pt x="8593" y="7506"/>
                    <a:pt x="8510" y="7533"/>
                  </a:cubicBezTo>
                  <a:cubicBezTo>
                    <a:pt x="8342" y="7533"/>
                    <a:pt x="8147" y="7478"/>
                    <a:pt x="7896" y="7366"/>
                  </a:cubicBezTo>
                  <a:cubicBezTo>
                    <a:pt x="7617" y="7254"/>
                    <a:pt x="7310" y="7115"/>
                    <a:pt x="7059" y="7143"/>
                  </a:cubicBezTo>
                  <a:cubicBezTo>
                    <a:pt x="6891" y="7199"/>
                    <a:pt x="6752" y="7254"/>
                    <a:pt x="6640" y="7366"/>
                  </a:cubicBezTo>
                  <a:cubicBezTo>
                    <a:pt x="6417" y="7533"/>
                    <a:pt x="6194" y="7701"/>
                    <a:pt x="5580" y="7617"/>
                  </a:cubicBezTo>
                  <a:cubicBezTo>
                    <a:pt x="5106" y="7533"/>
                    <a:pt x="4938" y="7673"/>
                    <a:pt x="4687" y="7840"/>
                  </a:cubicBezTo>
                  <a:cubicBezTo>
                    <a:pt x="4520" y="7980"/>
                    <a:pt x="4325" y="8119"/>
                    <a:pt x="3990" y="8259"/>
                  </a:cubicBezTo>
                  <a:cubicBezTo>
                    <a:pt x="3348" y="8510"/>
                    <a:pt x="2930" y="8287"/>
                    <a:pt x="2428" y="8036"/>
                  </a:cubicBezTo>
                  <a:cubicBezTo>
                    <a:pt x="2204" y="7924"/>
                    <a:pt x="1925" y="7785"/>
                    <a:pt x="1646" y="7673"/>
                  </a:cubicBezTo>
                  <a:cubicBezTo>
                    <a:pt x="1116" y="7506"/>
                    <a:pt x="809" y="7143"/>
                    <a:pt x="558" y="6808"/>
                  </a:cubicBezTo>
                  <a:cubicBezTo>
                    <a:pt x="363" y="6445"/>
                    <a:pt x="224" y="6027"/>
                    <a:pt x="140" y="5720"/>
                  </a:cubicBezTo>
                  <a:cubicBezTo>
                    <a:pt x="0" y="5134"/>
                    <a:pt x="335" y="4716"/>
                    <a:pt x="698" y="4158"/>
                  </a:cubicBezTo>
                  <a:cubicBezTo>
                    <a:pt x="809" y="4018"/>
                    <a:pt x="921" y="3879"/>
                    <a:pt x="1033" y="3683"/>
                  </a:cubicBezTo>
                  <a:cubicBezTo>
                    <a:pt x="1451" y="3070"/>
                    <a:pt x="2037" y="2846"/>
                    <a:pt x="2232" y="2818"/>
                  </a:cubicBezTo>
                  <a:cubicBezTo>
                    <a:pt x="2483" y="2149"/>
                    <a:pt x="3823" y="2065"/>
                    <a:pt x="4157" y="2065"/>
                  </a:cubicBezTo>
                  <a:cubicBezTo>
                    <a:pt x="4241" y="1814"/>
                    <a:pt x="4548" y="1228"/>
                    <a:pt x="5524" y="1172"/>
                  </a:cubicBezTo>
                  <a:cubicBezTo>
                    <a:pt x="6194" y="1145"/>
                    <a:pt x="6696" y="893"/>
                    <a:pt x="7170" y="698"/>
                  </a:cubicBezTo>
                  <a:cubicBezTo>
                    <a:pt x="7784" y="280"/>
                    <a:pt x="8342" y="1"/>
                    <a:pt x="9068" y="4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 flipH="1">
              <a:off x="2884901" y="1491611"/>
              <a:ext cx="188994" cy="50273"/>
            </a:xfrm>
            <a:custGeom>
              <a:avLst/>
              <a:gdLst/>
              <a:ahLst/>
              <a:cxnLst/>
              <a:rect l="l" t="t" r="r" b="b"/>
              <a:pathLst>
                <a:path w="2624" h="698" extrusionOk="0">
                  <a:moveTo>
                    <a:pt x="140" y="391"/>
                  </a:moveTo>
                  <a:cubicBezTo>
                    <a:pt x="56" y="391"/>
                    <a:pt x="1" y="363"/>
                    <a:pt x="1" y="335"/>
                  </a:cubicBezTo>
                  <a:cubicBezTo>
                    <a:pt x="1" y="252"/>
                    <a:pt x="28" y="224"/>
                    <a:pt x="56" y="196"/>
                  </a:cubicBezTo>
                  <a:cubicBezTo>
                    <a:pt x="56" y="196"/>
                    <a:pt x="754" y="0"/>
                    <a:pt x="1312" y="391"/>
                  </a:cubicBezTo>
                  <a:cubicBezTo>
                    <a:pt x="1507" y="335"/>
                    <a:pt x="2121" y="140"/>
                    <a:pt x="2539" y="447"/>
                  </a:cubicBezTo>
                  <a:cubicBezTo>
                    <a:pt x="2623" y="503"/>
                    <a:pt x="2623" y="558"/>
                    <a:pt x="2567" y="642"/>
                  </a:cubicBezTo>
                  <a:cubicBezTo>
                    <a:pt x="2539" y="670"/>
                    <a:pt x="2484" y="698"/>
                    <a:pt x="2400" y="670"/>
                  </a:cubicBezTo>
                  <a:cubicBezTo>
                    <a:pt x="1981" y="391"/>
                    <a:pt x="1312" y="642"/>
                    <a:pt x="1312" y="642"/>
                  </a:cubicBezTo>
                  <a:lnTo>
                    <a:pt x="1312" y="642"/>
                  </a:lnTo>
                  <a:cubicBezTo>
                    <a:pt x="1284" y="642"/>
                    <a:pt x="1228" y="642"/>
                    <a:pt x="1172" y="614"/>
                  </a:cubicBezTo>
                  <a:cubicBezTo>
                    <a:pt x="754" y="224"/>
                    <a:pt x="140" y="391"/>
                    <a:pt x="140" y="3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 flipH="1">
              <a:off x="2772395" y="1708625"/>
              <a:ext cx="106597" cy="144770"/>
            </a:xfrm>
            <a:custGeom>
              <a:avLst/>
              <a:gdLst/>
              <a:ahLst/>
              <a:cxnLst/>
              <a:rect l="l" t="t" r="r" b="b"/>
              <a:pathLst>
                <a:path w="1480" h="2010" extrusionOk="0">
                  <a:moveTo>
                    <a:pt x="196" y="1981"/>
                  </a:moveTo>
                  <a:cubicBezTo>
                    <a:pt x="112" y="2009"/>
                    <a:pt x="57" y="1981"/>
                    <a:pt x="57" y="1926"/>
                  </a:cubicBezTo>
                  <a:cubicBezTo>
                    <a:pt x="1" y="1842"/>
                    <a:pt x="57" y="1786"/>
                    <a:pt x="112" y="1786"/>
                  </a:cubicBezTo>
                  <a:cubicBezTo>
                    <a:pt x="112" y="1786"/>
                    <a:pt x="782" y="1507"/>
                    <a:pt x="475" y="1117"/>
                  </a:cubicBezTo>
                  <a:cubicBezTo>
                    <a:pt x="419" y="1089"/>
                    <a:pt x="419" y="1005"/>
                    <a:pt x="503" y="949"/>
                  </a:cubicBezTo>
                  <a:cubicBezTo>
                    <a:pt x="531" y="949"/>
                    <a:pt x="531" y="949"/>
                    <a:pt x="559" y="893"/>
                  </a:cubicBezTo>
                  <a:cubicBezTo>
                    <a:pt x="615" y="893"/>
                    <a:pt x="1089" y="838"/>
                    <a:pt x="1228" y="112"/>
                  </a:cubicBezTo>
                  <a:cubicBezTo>
                    <a:pt x="1228" y="28"/>
                    <a:pt x="1312" y="1"/>
                    <a:pt x="1368" y="28"/>
                  </a:cubicBezTo>
                  <a:cubicBezTo>
                    <a:pt x="1452" y="28"/>
                    <a:pt x="1479" y="112"/>
                    <a:pt x="1479" y="168"/>
                  </a:cubicBezTo>
                  <a:cubicBezTo>
                    <a:pt x="1368" y="754"/>
                    <a:pt x="1033" y="1005"/>
                    <a:pt x="810" y="1117"/>
                  </a:cubicBezTo>
                  <a:cubicBezTo>
                    <a:pt x="1033" y="1647"/>
                    <a:pt x="196" y="1981"/>
                    <a:pt x="196" y="19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 flipH="1">
              <a:off x="2557400" y="1421313"/>
              <a:ext cx="317558" cy="329586"/>
            </a:xfrm>
            <a:custGeom>
              <a:avLst/>
              <a:gdLst/>
              <a:ahLst/>
              <a:cxnLst/>
              <a:rect l="l" t="t" r="r" b="b"/>
              <a:pathLst>
                <a:path w="4409" h="4576" extrusionOk="0">
                  <a:moveTo>
                    <a:pt x="84" y="3962"/>
                  </a:moveTo>
                  <a:cubicBezTo>
                    <a:pt x="28" y="3962"/>
                    <a:pt x="1" y="3878"/>
                    <a:pt x="1" y="3850"/>
                  </a:cubicBezTo>
                  <a:cubicBezTo>
                    <a:pt x="1" y="3766"/>
                    <a:pt x="28" y="3739"/>
                    <a:pt x="84" y="3739"/>
                  </a:cubicBezTo>
                  <a:cubicBezTo>
                    <a:pt x="196" y="3739"/>
                    <a:pt x="307" y="3739"/>
                    <a:pt x="447" y="3766"/>
                  </a:cubicBezTo>
                  <a:lnTo>
                    <a:pt x="754" y="3878"/>
                  </a:lnTo>
                  <a:cubicBezTo>
                    <a:pt x="977" y="3990"/>
                    <a:pt x="1172" y="4017"/>
                    <a:pt x="1368" y="4017"/>
                  </a:cubicBezTo>
                  <a:cubicBezTo>
                    <a:pt x="1591" y="4017"/>
                    <a:pt x="1842" y="3962"/>
                    <a:pt x="2065" y="3878"/>
                  </a:cubicBezTo>
                  <a:cubicBezTo>
                    <a:pt x="2344" y="3766"/>
                    <a:pt x="2679" y="3878"/>
                    <a:pt x="2986" y="4017"/>
                  </a:cubicBezTo>
                  <a:cubicBezTo>
                    <a:pt x="3293" y="4129"/>
                    <a:pt x="3600" y="4213"/>
                    <a:pt x="3851" y="4157"/>
                  </a:cubicBezTo>
                  <a:cubicBezTo>
                    <a:pt x="3962" y="4129"/>
                    <a:pt x="4074" y="4045"/>
                    <a:pt x="4102" y="3962"/>
                  </a:cubicBezTo>
                  <a:cubicBezTo>
                    <a:pt x="4130" y="3878"/>
                    <a:pt x="4130" y="3822"/>
                    <a:pt x="4130" y="3739"/>
                  </a:cubicBezTo>
                  <a:cubicBezTo>
                    <a:pt x="4130" y="3683"/>
                    <a:pt x="4102" y="3599"/>
                    <a:pt x="4018" y="3543"/>
                  </a:cubicBezTo>
                  <a:cubicBezTo>
                    <a:pt x="3934" y="3404"/>
                    <a:pt x="3683" y="3292"/>
                    <a:pt x="3321" y="3264"/>
                  </a:cubicBezTo>
                  <a:cubicBezTo>
                    <a:pt x="2763" y="3208"/>
                    <a:pt x="2456" y="3069"/>
                    <a:pt x="2316" y="2874"/>
                  </a:cubicBezTo>
                  <a:cubicBezTo>
                    <a:pt x="2149" y="2650"/>
                    <a:pt x="2177" y="2427"/>
                    <a:pt x="2260" y="2204"/>
                  </a:cubicBezTo>
                  <a:cubicBezTo>
                    <a:pt x="2288" y="2065"/>
                    <a:pt x="2400" y="1897"/>
                    <a:pt x="2539" y="1674"/>
                  </a:cubicBezTo>
                  <a:cubicBezTo>
                    <a:pt x="2679" y="1507"/>
                    <a:pt x="2846" y="1339"/>
                    <a:pt x="3014" y="1200"/>
                  </a:cubicBezTo>
                  <a:cubicBezTo>
                    <a:pt x="3404" y="893"/>
                    <a:pt x="3516" y="642"/>
                    <a:pt x="3516" y="474"/>
                  </a:cubicBezTo>
                  <a:cubicBezTo>
                    <a:pt x="3516" y="391"/>
                    <a:pt x="3460" y="335"/>
                    <a:pt x="3404" y="279"/>
                  </a:cubicBezTo>
                  <a:cubicBezTo>
                    <a:pt x="3321" y="223"/>
                    <a:pt x="3181" y="223"/>
                    <a:pt x="3042" y="223"/>
                  </a:cubicBezTo>
                  <a:cubicBezTo>
                    <a:pt x="2707" y="251"/>
                    <a:pt x="2288" y="474"/>
                    <a:pt x="2009" y="949"/>
                  </a:cubicBezTo>
                  <a:cubicBezTo>
                    <a:pt x="1981" y="976"/>
                    <a:pt x="1898" y="1032"/>
                    <a:pt x="1842" y="976"/>
                  </a:cubicBezTo>
                  <a:cubicBezTo>
                    <a:pt x="1758" y="949"/>
                    <a:pt x="1758" y="893"/>
                    <a:pt x="1786" y="837"/>
                  </a:cubicBezTo>
                  <a:cubicBezTo>
                    <a:pt x="2121" y="279"/>
                    <a:pt x="2623" y="28"/>
                    <a:pt x="3042" y="0"/>
                  </a:cubicBezTo>
                  <a:cubicBezTo>
                    <a:pt x="3237" y="0"/>
                    <a:pt x="3404" y="28"/>
                    <a:pt x="3516" y="112"/>
                  </a:cubicBezTo>
                  <a:cubicBezTo>
                    <a:pt x="3655" y="167"/>
                    <a:pt x="3711" y="335"/>
                    <a:pt x="3739" y="474"/>
                  </a:cubicBezTo>
                  <a:cubicBezTo>
                    <a:pt x="3795" y="698"/>
                    <a:pt x="3600" y="1032"/>
                    <a:pt x="3181" y="1395"/>
                  </a:cubicBezTo>
                  <a:cubicBezTo>
                    <a:pt x="3014" y="1534"/>
                    <a:pt x="2874" y="1730"/>
                    <a:pt x="2735" y="1869"/>
                  </a:cubicBezTo>
                  <a:cubicBezTo>
                    <a:pt x="2595" y="2037"/>
                    <a:pt x="2539" y="2176"/>
                    <a:pt x="2484" y="2316"/>
                  </a:cubicBezTo>
                  <a:cubicBezTo>
                    <a:pt x="2428" y="2483"/>
                    <a:pt x="2428" y="2650"/>
                    <a:pt x="2539" y="2790"/>
                  </a:cubicBezTo>
                  <a:cubicBezTo>
                    <a:pt x="2623" y="2929"/>
                    <a:pt x="2874" y="3041"/>
                    <a:pt x="3376" y="3069"/>
                  </a:cubicBezTo>
                  <a:cubicBezTo>
                    <a:pt x="3795" y="3125"/>
                    <a:pt x="4074" y="3264"/>
                    <a:pt x="4213" y="3432"/>
                  </a:cubicBezTo>
                  <a:cubicBezTo>
                    <a:pt x="4269" y="3543"/>
                    <a:pt x="4353" y="3627"/>
                    <a:pt x="4381" y="3766"/>
                  </a:cubicBezTo>
                  <a:cubicBezTo>
                    <a:pt x="4409" y="3878"/>
                    <a:pt x="4381" y="4017"/>
                    <a:pt x="4353" y="4129"/>
                  </a:cubicBezTo>
                  <a:cubicBezTo>
                    <a:pt x="4269" y="4269"/>
                    <a:pt x="4130" y="4408"/>
                    <a:pt x="3962" y="4464"/>
                  </a:cubicBezTo>
                  <a:cubicBezTo>
                    <a:pt x="3600" y="4575"/>
                    <a:pt x="3265" y="4464"/>
                    <a:pt x="2958" y="4324"/>
                  </a:cubicBezTo>
                  <a:cubicBezTo>
                    <a:pt x="2679" y="4241"/>
                    <a:pt x="2400" y="4129"/>
                    <a:pt x="2177" y="4185"/>
                  </a:cubicBezTo>
                  <a:cubicBezTo>
                    <a:pt x="1898" y="4296"/>
                    <a:pt x="1647" y="4380"/>
                    <a:pt x="1423" y="4380"/>
                  </a:cubicBezTo>
                  <a:cubicBezTo>
                    <a:pt x="1172" y="4380"/>
                    <a:pt x="921" y="4324"/>
                    <a:pt x="670" y="4185"/>
                  </a:cubicBezTo>
                  <a:cubicBezTo>
                    <a:pt x="614" y="4157"/>
                    <a:pt x="503" y="4129"/>
                    <a:pt x="447" y="4101"/>
                  </a:cubicBezTo>
                  <a:cubicBezTo>
                    <a:pt x="280" y="3962"/>
                    <a:pt x="168" y="3962"/>
                    <a:pt x="84" y="39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 flipH="1">
              <a:off x="2720177" y="1453437"/>
              <a:ext cx="150748" cy="104580"/>
            </a:xfrm>
            <a:custGeom>
              <a:avLst/>
              <a:gdLst/>
              <a:ahLst/>
              <a:cxnLst/>
              <a:rect l="l" t="t" r="r" b="b"/>
              <a:pathLst>
                <a:path w="2093" h="1452" extrusionOk="0">
                  <a:moveTo>
                    <a:pt x="921" y="1367"/>
                  </a:moveTo>
                  <a:cubicBezTo>
                    <a:pt x="837" y="1367"/>
                    <a:pt x="809" y="1312"/>
                    <a:pt x="809" y="1284"/>
                  </a:cubicBezTo>
                  <a:cubicBezTo>
                    <a:pt x="809" y="1200"/>
                    <a:pt x="865" y="1172"/>
                    <a:pt x="949" y="1172"/>
                  </a:cubicBezTo>
                  <a:cubicBezTo>
                    <a:pt x="949" y="1172"/>
                    <a:pt x="1674" y="1228"/>
                    <a:pt x="1814" y="893"/>
                  </a:cubicBezTo>
                  <a:cubicBezTo>
                    <a:pt x="1842" y="782"/>
                    <a:pt x="1842" y="670"/>
                    <a:pt x="1814" y="558"/>
                  </a:cubicBezTo>
                  <a:cubicBezTo>
                    <a:pt x="1786" y="475"/>
                    <a:pt x="1702" y="391"/>
                    <a:pt x="1619" y="363"/>
                  </a:cubicBezTo>
                  <a:cubicBezTo>
                    <a:pt x="1535" y="335"/>
                    <a:pt x="1423" y="279"/>
                    <a:pt x="1340" y="252"/>
                  </a:cubicBezTo>
                  <a:cubicBezTo>
                    <a:pt x="1228" y="252"/>
                    <a:pt x="1116" y="252"/>
                    <a:pt x="1005" y="335"/>
                  </a:cubicBezTo>
                  <a:cubicBezTo>
                    <a:pt x="642" y="475"/>
                    <a:pt x="447" y="921"/>
                    <a:pt x="307" y="1200"/>
                  </a:cubicBezTo>
                  <a:cubicBezTo>
                    <a:pt x="279" y="1256"/>
                    <a:pt x="251" y="1340"/>
                    <a:pt x="251" y="1367"/>
                  </a:cubicBezTo>
                  <a:cubicBezTo>
                    <a:pt x="224" y="1395"/>
                    <a:pt x="140" y="1451"/>
                    <a:pt x="84" y="1395"/>
                  </a:cubicBezTo>
                  <a:cubicBezTo>
                    <a:pt x="0" y="1367"/>
                    <a:pt x="0" y="1312"/>
                    <a:pt x="28" y="1256"/>
                  </a:cubicBezTo>
                  <a:cubicBezTo>
                    <a:pt x="28" y="1228"/>
                    <a:pt x="84" y="1172"/>
                    <a:pt x="112" y="1088"/>
                  </a:cubicBezTo>
                  <a:cubicBezTo>
                    <a:pt x="251" y="782"/>
                    <a:pt x="419" y="279"/>
                    <a:pt x="949" y="84"/>
                  </a:cubicBezTo>
                  <a:cubicBezTo>
                    <a:pt x="1088" y="0"/>
                    <a:pt x="1228" y="0"/>
                    <a:pt x="1367" y="0"/>
                  </a:cubicBezTo>
                  <a:cubicBezTo>
                    <a:pt x="1535" y="0"/>
                    <a:pt x="1646" y="56"/>
                    <a:pt x="1758" y="112"/>
                  </a:cubicBezTo>
                  <a:cubicBezTo>
                    <a:pt x="1898" y="224"/>
                    <a:pt x="1981" y="335"/>
                    <a:pt x="2065" y="475"/>
                  </a:cubicBezTo>
                  <a:cubicBezTo>
                    <a:pt x="2093" y="614"/>
                    <a:pt x="2093" y="782"/>
                    <a:pt x="2065" y="921"/>
                  </a:cubicBezTo>
                  <a:cubicBezTo>
                    <a:pt x="1814" y="1451"/>
                    <a:pt x="921" y="1367"/>
                    <a:pt x="921" y="13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 flipH="1">
              <a:off x="2832681" y="1507673"/>
              <a:ext cx="102564" cy="178910"/>
            </a:xfrm>
            <a:custGeom>
              <a:avLst/>
              <a:gdLst/>
              <a:ahLst/>
              <a:cxnLst/>
              <a:rect l="l" t="t" r="r" b="b"/>
              <a:pathLst>
                <a:path w="1424" h="2484" extrusionOk="0">
                  <a:moveTo>
                    <a:pt x="1200" y="29"/>
                  </a:moveTo>
                  <a:cubicBezTo>
                    <a:pt x="1284" y="29"/>
                    <a:pt x="1312" y="112"/>
                    <a:pt x="1312" y="140"/>
                  </a:cubicBezTo>
                  <a:cubicBezTo>
                    <a:pt x="1312" y="196"/>
                    <a:pt x="1256" y="252"/>
                    <a:pt x="1172" y="252"/>
                  </a:cubicBezTo>
                  <a:cubicBezTo>
                    <a:pt x="1172" y="252"/>
                    <a:pt x="698" y="196"/>
                    <a:pt x="503" y="559"/>
                  </a:cubicBezTo>
                  <a:cubicBezTo>
                    <a:pt x="363" y="754"/>
                    <a:pt x="280" y="1089"/>
                    <a:pt x="224" y="1368"/>
                  </a:cubicBezTo>
                  <a:cubicBezTo>
                    <a:pt x="196" y="1591"/>
                    <a:pt x="196" y="1842"/>
                    <a:pt x="224" y="2009"/>
                  </a:cubicBezTo>
                  <a:cubicBezTo>
                    <a:pt x="280" y="2093"/>
                    <a:pt x="307" y="2121"/>
                    <a:pt x="363" y="2149"/>
                  </a:cubicBezTo>
                  <a:cubicBezTo>
                    <a:pt x="419" y="2205"/>
                    <a:pt x="475" y="2205"/>
                    <a:pt x="559" y="2205"/>
                  </a:cubicBezTo>
                  <a:cubicBezTo>
                    <a:pt x="614" y="2205"/>
                    <a:pt x="698" y="2149"/>
                    <a:pt x="726" y="2121"/>
                  </a:cubicBezTo>
                  <a:cubicBezTo>
                    <a:pt x="782" y="2065"/>
                    <a:pt x="865" y="1982"/>
                    <a:pt x="893" y="1870"/>
                  </a:cubicBezTo>
                  <a:cubicBezTo>
                    <a:pt x="977" y="1675"/>
                    <a:pt x="977" y="1507"/>
                    <a:pt x="1005" y="1368"/>
                  </a:cubicBezTo>
                  <a:cubicBezTo>
                    <a:pt x="1033" y="1117"/>
                    <a:pt x="1061" y="893"/>
                    <a:pt x="1200" y="810"/>
                  </a:cubicBezTo>
                  <a:cubicBezTo>
                    <a:pt x="1256" y="754"/>
                    <a:pt x="1312" y="754"/>
                    <a:pt x="1396" y="810"/>
                  </a:cubicBezTo>
                  <a:cubicBezTo>
                    <a:pt x="1423" y="838"/>
                    <a:pt x="1423" y="893"/>
                    <a:pt x="1396" y="977"/>
                  </a:cubicBezTo>
                  <a:cubicBezTo>
                    <a:pt x="1312" y="1033"/>
                    <a:pt x="1284" y="1172"/>
                    <a:pt x="1256" y="1396"/>
                  </a:cubicBezTo>
                  <a:cubicBezTo>
                    <a:pt x="1200" y="1563"/>
                    <a:pt x="1200" y="1730"/>
                    <a:pt x="1144" y="1954"/>
                  </a:cubicBezTo>
                  <a:cubicBezTo>
                    <a:pt x="1117" y="2121"/>
                    <a:pt x="1005" y="2233"/>
                    <a:pt x="893" y="2344"/>
                  </a:cubicBezTo>
                  <a:cubicBezTo>
                    <a:pt x="782" y="2400"/>
                    <a:pt x="698" y="2428"/>
                    <a:pt x="586" y="2484"/>
                  </a:cubicBezTo>
                  <a:cubicBezTo>
                    <a:pt x="475" y="2484"/>
                    <a:pt x="363" y="2484"/>
                    <a:pt x="280" y="2400"/>
                  </a:cubicBezTo>
                  <a:cubicBezTo>
                    <a:pt x="168" y="2372"/>
                    <a:pt x="84" y="2261"/>
                    <a:pt x="56" y="2149"/>
                  </a:cubicBezTo>
                  <a:cubicBezTo>
                    <a:pt x="1" y="1954"/>
                    <a:pt x="1" y="1675"/>
                    <a:pt x="29" y="1396"/>
                  </a:cubicBezTo>
                  <a:cubicBezTo>
                    <a:pt x="84" y="1089"/>
                    <a:pt x="196" y="726"/>
                    <a:pt x="335" y="531"/>
                  </a:cubicBezTo>
                  <a:cubicBezTo>
                    <a:pt x="586" y="1"/>
                    <a:pt x="1200" y="29"/>
                    <a:pt x="1200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 flipH="1">
              <a:off x="2892967" y="1547863"/>
              <a:ext cx="96513" cy="201022"/>
            </a:xfrm>
            <a:custGeom>
              <a:avLst/>
              <a:gdLst/>
              <a:ahLst/>
              <a:cxnLst/>
              <a:rect l="l" t="t" r="r" b="b"/>
              <a:pathLst>
                <a:path w="1340" h="2791" extrusionOk="0">
                  <a:moveTo>
                    <a:pt x="949" y="1703"/>
                  </a:moveTo>
                  <a:cubicBezTo>
                    <a:pt x="949" y="1647"/>
                    <a:pt x="977" y="1591"/>
                    <a:pt x="1060" y="1563"/>
                  </a:cubicBezTo>
                  <a:cubicBezTo>
                    <a:pt x="1116" y="1563"/>
                    <a:pt x="1200" y="1591"/>
                    <a:pt x="1200" y="1675"/>
                  </a:cubicBezTo>
                  <a:cubicBezTo>
                    <a:pt x="1200" y="1675"/>
                    <a:pt x="1339" y="2512"/>
                    <a:pt x="809" y="2707"/>
                  </a:cubicBezTo>
                  <a:cubicBezTo>
                    <a:pt x="558" y="2791"/>
                    <a:pt x="391" y="2707"/>
                    <a:pt x="251" y="2539"/>
                  </a:cubicBezTo>
                  <a:cubicBezTo>
                    <a:pt x="140" y="2428"/>
                    <a:pt x="84" y="2260"/>
                    <a:pt x="28" y="2093"/>
                  </a:cubicBezTo>
                  <a:cubicBezTo>
                    <a:pt x="0" y="1926"/>
                    <a:pt x="0" y="1703"/>
                    <a:pt x="0" y="1507"/>
                  </a:cubicBezTo>
                  <a:cubicBezTo>
                    <a:pt x="84" y="866"/>
                    <a:pt x="391" y="168"/>
                    <a:pt x="1060" y="29"/>
                  </a:cubicBezTo>
                  <a:cubicBezTo>
                    <a:pt x="1116" y="1"/>
                    <a:pt x="1200" y="56"/>
                    <a:pt x="1200" y="112"/>
                  </a:cubicBezTo>
                  <a:cubicBezTo>
                    <a:pt x="1200" y="168"/>
                    <a:pt x="1144" y="196"/>
                    <a:pt x="1088" y="252"/>
                  </a:cubicBezTo>
                  <a:cubicBezTo>
                    <a:pt x="530" y="391"/>
                    <a:pt x="279" y="977"/>
                    <a:pt x="224" y="1535"/>
                  </a:cubicBezTo>
                  <a:cubicBezTo>
                    <a:pt x="168" y="1703"/>
                    <a:pt x="224" y="1870"/>
                    <a:pt x="251" y="2065"/>
                  </a:cubicBezTo>
                  <a:cubicBezTo>
                    <a:pt x="279" y="2205"/>
                    <a:pt x="307" y="2344"/>
                    <a:pt x="391" y="2400"/>
                  </a:cubicBezTo>
                  <a:cubicBezTo>
                    <a:pt x="447" y="2512"/>
                    <a:pt x="558" y="2539"/>
                    <a:pt x="698" y="2456"/>
                  </a:cubicBezTo>
                  <a:cubicBezTo>
                    <a:pt x="1033" y="2372"/>
                    <a:pt x="949" y="1703"/>
                    <a:pt x="949" y="17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 flipH="1">
              <a:off x="2824614" y="1692564"/>
              <a:ext cx="80452" cy="54307"/>
            </a:xfrm>
            <a:custGeom>
              <a:avLst/>
              <a:gdLst/>
              <a:ahLst/>
              <a:cxnLst/>
              <a:rect l="l" t="t" r="r" b="b"/>
              <a:pathLst>
                <a:path w="1117" h="754" extrusionOk="0">
                  <a:moveTo>
                    <a:pt x="893" y="84"/>
                  </a:moveTo>
                  <a:cubicBezTo>
                    <a:pt x="921" y="56"/>
                    <a:pt x="1004" y="0"/>
                    <a:pt x="1032" y="56"/>
                  </a:cubicBezTo>
                  <a:cubicBezTo>
                    <a:pt x="1116" y="84"/>
                    <a:pt x="1116" y="140"/>
                    <a:pt x="1116" y="196"/>
                  </a:cubicBezTo>
                  <a:cubicBezTo>
                    <a:pt x="1116" y="196"/>
                    <a:pt x="781" y="754"/>
                    <a:pt x="84" y="754"/>
                  </a:cubicBezTo>
                  <a:cubicBezTo>
                    <a:pt x="28" y="754"/>
                    <a:pt x="0" y="698"/>
                    <a:pt x="0" y="642"/>
                  </a:cubicBezTo>
                  <a:cubicBezTo>
                    <a:pt x="0" y="558"/>
                    <a:pt x="28" y="530"/>
                    <a:pt x="84" y="530"/>
                  </a:cubicBezTo>
                  <a:cubicBezTo>
                    <a:pt x="642" y="530"/>
                    <a:pt x="893" y="84"/>
                    <a:pt x="893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 flipH="1">
              <a:off x="2828649" y="1586037"/>
              <a:ext cx="201022" cy="233217"/>
            </a:xfrm>
            <a:custGeom>
              <a:avLst/>
              <a:gdLst/>
              <a:ahLst/>
              <a:cxnLst/>
              <a:rect l="l" t="t" r="r" b="b"/>
              <a:pathLst>
                <a:path w="2791" h="3238" extrusionOk="0">
                  <a:moveTo>
                    <a:pt x="2623" y="2651"/>
                  </a:moveTo>
                  <a:cubicBezTo>
                    <a:pt x="2707" y="2595"/>
                    <a:pt x="2762" y="2651"/>
                    <a:pt x="2762" y="2707"/>
                  </a:cubicBezTo>
                  <a:cubicBezTo>
                    <a:pt x="2790" y="2791"/>
                    <a:pt x="2762" y="2846"/>
                    <a:pt x="2707" y="2846"/>
                  </a:cubicBezTo>
                  <a:cubicBezTo>
                    <a:pt x="1730" y="3237"/>
                    <a:pt x="1033" y="3070"/>
                    <a:pt x="558" y="2651"/>
                  </a:cubicBezTo>
                  <a:cubicBezTo>
                    <a:pt x="363" y="2428"/>
                    <a:pt x="224" y="2177"/>
                    <a:pt x="112" y="1954"/>
                  </a:cubicBezTo>
                  <a:cubicBezTo>
                    <a:pt x="0" y="1675"/>
                    <a:pt x="0" y="1396"/>
                    <a:pt x="28" y="1145"/>
                  </a:cubicBezTo>
                  <a:cubicBezTo>
                    <a:pt x="112" y="587"/>
                    <a:pt x="419" y="140"/>
                    <a:pt x="977" y="1"/>
                  </a:cubicBezTo>
                  <a:cubicBezTo>
                    <a:pt x="1061" y="1"/>
                    <a:pt x="1088" y="29"/>
                    <a:pt x="1116" y="84"/>
                  </a:cubicBezTo>
                  <a:cubicBezTo>
                    <a:pt x="1116" y="168"/>
                    <a:pt x="1088" y="196"/>
                    <a:pt x="1033" y="224"/>
                  </a:cubicBezTo>
                  <a:cubicBezTo>
                    <a:pt x="558" y="336"/>
                    <a:pt x="335" y="726"/>
                    <a:pt x="279" y="1173"/>
                  </a:cubicBezTo>
                  <a:cubicBezTo>
                    <a:pt x="251" y="1424"/>
                    <a:pt x="279" y="1675"/>
                    <a:pt x="363" y="1898"/>
                  </a:cubicBezTo>
                  <a:cubicBezTo>
                    <a:pt x="419" y="2149"/>
                    <a:pt x="558" y="2372"/>
                    <a:pt x="754" y="2540"/>
                  </a:cubicBezTo>
                  <a:cubicBezTo>
                    <a:pt x="1116" y="2819"/>
                    <a:pt x="1758" y="2986"/>
                    <a:pt x="2623" y="26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 flipH="1">
              <a:off x="2038959" y="2339574"/>
              <a:ext cx="542636" cy="635116"/>
            </a:xfrm>
            <a:custGeom>
              <a:avLst/>
              <a:gdLst/>
              <a:ahLst/>
              <a:cxnLst/>
              <a:rect l="l" t="t" r="r" b="b"/>
              <a:pathLst>
                <a:path w="7534" h="8818" extrusionOk="0">
                  <a:moveTo>
                    <a:pt x="2121" y="1340"/>
                  </a:moveTo>
                  <a:cubicBezTo>
                    <a:pt x="2093" y="1284"/>
                    <a:pt x="2121" y="1201"/>
                    <a:pt x="2205" y="1201"/>
                  </a:cubicBezTo>
                  <a:cubicBezTo>
                    <a:pt x="2261" y="1173"/>
                    <a:pt x="2344" y="1201"/>
                    <a:pt x="2344" y="1284"/>
                  </a:cubicBezTo>
                  <a:cubicBezTo>
                    <a:pt x="2344" y="1284"/>
                    <a:pt x="2400" y="1480"/>
                    <a:pt x="2568" y="1786"/>
                  </a:cubicBezTo>
                  <a:cubicBezTo>
                    <a:pt x="2623" y="1870"/>
                    <a:pt x="2568" y="1898"/>
                    <a:pt x="2512" y="1926"/>
                  </a:cubicBezTo>
                  <a:cubicBezTo>
                    <a:pt x="2428" y="1982"/>
                    <a:pt x="2372" y="1926"/>
                    <a:pt x="2372" y="1870"/>
                  </a:cubicBezTo>
                  <a:cubicBezTo>
                    <a:pt x="2177" y="1535"/>
                    <a:pt x="2121" y="1340"/>
                    <a:pt x="2121" y="1340"/>
                  </a:cubicBezTo>
                  <a:close/>
                  <a:moveTo>
                    <a:pt x="2874" y="2930"/>
                  </a:moveTo>
                  <a:cubicBezTo>
                    <a:pt x="2847" y="2847"/>
                    <a:pt x="2874" y="2791"/>
                    <a:pt x="2930" y="2735"/>
                  </a:cubicBezTo>
                  <a:cubicBezTo>
                    <a:pt x="2986" y="2707"/>
                    <a:pt x="3070" y="2735"/>
                    <a:pt x="3098" y="2791"/>
                  </a:cubicBezTo>
                  <a:cubicBezTo>
                    <a:pt x="3544" y="3572"/>
                    <a:pt x="4241" y="4576"/>
                    <a:pt x="5106" y="5525"/>
                  </a:cubicBezTo>
                  <a:cubicBezTo>
                    <a:pt x="5776" y="6222"/>
                    <a:pt x="6585" y="6920"/>
                    <a:pt x="7478" y="7506"/>
                  </a:cubicBezTo>
                  <a:cubicBezTo>
                    <a:pt x="7534" y="7562"/>
                    <a:pt x="7534" y="7589"/>
                    <a:pt x="7534" y="7617"/>
                  </a:cubicBezTo>
                  <a:cubicBezTo>
                    <a:pt x="7534" y="7617"/>
                    <a:pt x="7534" y="8454"/>
                    <a:pt x="6752" y="8817"/>
                  </a:cubicBezTo>
                  <a:lnTo>
                    <a:pt x="6641" y="8817"/>
                  </a:lnTo>
                  <a:cubicBezTo>
                    <a:pt x="6641" y="8817"/>
                    <a:pt x="3237" y="7255"/>
                    <a:pt x="1033" y="3432"/>
                  </a:cubicBezTo>
                  <a:cubicBezTo>
                    <a:pt x="1005" y="3405"/>
                    <a:pt x="1033" y="3321"/>
                    <a:pt x="1061" y="3293"/>
                  </a:cubicBezTo>
                  <a:cubicBezTo>
                    <a:pt x="1145" y="3265"/>
                    <a:pt x="1200" y="3293"/>
                    <a:pt x="1256" y="3321"/>
                  </a:cubicBezTo>
                  <a:cubicBezTo>
                    <a:pt x="3265" y="6780"/>
                    <a:pt x="6306" y="8399"/>
                    <a:pt x="6725" y="8594"/>
                  </a:cubicBezTo>
                  <a:cubicBezTo>
                    <a:pt x="7171" y="8371"/>
                    <a:pt x="7282" y="7868"/>
                    <a:pt x="7282" y="7701"/>
                  </a:cubicBezTo>
                  <a:cubicBezTo>
                    <a:pt x="6362" y="7115"/>
                    <a:pt x="5581" y="6418"/>
                    <a:pt x="4911" y="5720"/>
                  </a:cubicBezTo>
                  <a:cubicBezTo>
                    <a:pt x="4074" y="4744"/>
                    <a:pt x="3377" y="3711"/>
                    <a:pt x="2874" y="2930"/>
                  </a:cubicBezTo>
                  <a:close/>
                  <a:moveTo>
                    <a:pt x="391" y="1396"/>
                  </a:moveTo>
                  <a:cubicBezTo>
                    <a:pt x="419" y="1452"/>
                    <a:pt x="391" y="1535"/>
                    <a:pt x="308" y="1535"/>
                  </a:cubicBezTo>
                  <a:cubicBezTo>
                    <a:pt x="252" y="1563"/>
                    <a:pt x="168" y="1535"/>
                    <a:pt x="168" y="1452"/>
                  </a:cubicBezTo>
                  <a:cubicBezTo>
                    <a:pt x="57" y="1145"/>
                    <a:pt x="29" y="894"/>
                    <a:pt x="1" y="698"/>
                  </a:cubicBezTo>
                  <a:cubicBezTo>
                    <a:pt x="1" y="447"/>
                    <a:pt x="1" y="224"/>
                    <a:pt x="57" y="85"/>
                  </a:cubicBezTo>
                  <a:cubicBezTo>
                    <a:pt x="85" y="29"/>
                    <a:pt x="140" y="1"/>
                    <a:pt x="196" y="29"/>
                  </a:cubicBezTo>
                  <a:cubicBezTo>
                    <a:pt x="280" y="57"/>
                    <a:pt x="308" y="85"/>
                    <a:pt x="280" y="168"/>
                  </a:cubicBezTo>
                  <a:cubicBezTo>
                    <a:pt x="252" y="308"/>
                    <a:pt x="196" y="475"/>
                    <a:pt x="196" y="698"/>
                  </a:cubicBezTo>
                  <a:cubicBezTo>
                    <a:pt x="252" y="866"/>
                    <a:pt x="280" y="1117"/>
                    <a:pt x="391" y="13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 flipH="1">
              <a:off x="1339659" y="2375803"/>
              <a:ext cx="665223" cy="616966"/>
            </a:xfrm>
            <a:custGeom>
              <a:avLst/>
              <a:gdLst/>
              <a:ahLst/>
              <a:cxnLst/>
              <a:rect l="l" t="t" r="r" b="b"/>
              <a:pathLst>
                <a:path w="9236" h="8566" extrusionOk="0">
                  <a:moveTo>
                    <a:pt x="7952" y="223"/>
                  </a:moveTo>
                  <a:cubicBezTo>
                    <a:pt x="7924" y="195"/>
                    <a:pt x="7924" y="112"/>
                    <a:pt x="7980" y="56"/>
                  </a:cubicBezTo>
                  <a:cubicBezTo>
                    <a:pt x="8036" y="0"/>
                    <a:pt x="8092" y="0"/>
                    <a:pt x="8175" y="84"/>
                  </a:cubicBezTo>
                  <a:cubicBezTo>
                    <a:pt x="8175" y="84"/>
                    <a:pt x="9235" y="1339"/>
                    <a:pt x="8845" y="2232"/>
                  </a:cubicBezTo>
                  <a:cubicBezTo>
                    <a:pt x="8677" y="2567"/>
                    <a:pt x="8064" y="2874"/>
                    <a:pt x="7171" y="3320"/>
                  </a:cubicBezTo>
                  <a:cubicBezTo>
                    <a:pt x="6808" y="3487"/>
                    <a:pt x="6418" y="3683"/>
                    <a:pt x="5999" y="3906"/>
                  </a:cubicBezTo>
                  <a:cubicBezTo>
                    <a:pt x="5943" y="3934"/>
                    <a:pt x="5860" y="3906"/>
                    <a:pt x="5832" y="3878"/>
                  </a:cubicBezTo>
                  <a:cubicBezTo>
                    <a:pt x="5804" y="3822"/>
                    <a:pt x="5832" y="3739"/>
                    <a:pt x="5860" y="3739"/>
                  </a:cubicBezTo>
                  <a:cubicBezTo>
                    <a:pt x="6278" y="3515"/>
                    <a:pt x="6669" y="3320"/>
                    <a:pt x="7031" y="3153"/>
                  </a:cubicBezTo>
                  <a:cubicBezTo>
                    <a:pt x="7868" y="2734"/>
                    <a:pt x="8482" y="2427"/>
                    <a:pt x="8594" y="2204"/>
                  </a:cubicBezTo>
                  <a:cubicBezTo>
                    <a:pt x="8929" y="1339"/>
                    <a:pt x="7952" y="223"/>
                    <a:pt x="7952" y="223"/>
                  </a:cubicBezTo>
                  <a:close/>
                  <a:moveTo>
                    <a:pt x="4576" y="4408"/>
                  </a:moveTo>
                  <a:cubicBezTo>
                    <a:pt x="4660" y="4380"/>
                    <a:pt x="4716" y="4380"/>
                    <a:pt x="4744" y="4436"/>
                  </a:cubicBezTo>
                  <a:cubicBezTo>
                    <a:pt x="4800" y="4464"/>
                    <a:pt x="4800" y="4548"/>
                    <a:pt x="4716" y="4576"/>
                  </a:cubicBezTo>
                  <a:cubicBezTo>
                    <a:pt x="3990" y="5022"/>
                    <a:pt x="3265" y="5552"/>
                    <a:pt x="2595" y="6222"/>
                  </a:cubicBezTo>
                  <a:cubicBezTo>
                    <a:pt x="1926" y="6835"/>
                    <a:pt x="1312" y="7617"/>
                    <a:pt x="838" y="8481"/>
                  </a:cubicBezTo>
                  <a:cubicBezTo>
                    <a:pt x="810" y="8565"/>
                    <a:pt x="754" y="8565"/>
                    <a:pt x="670" y="8565"/>
                  </a:cubicBezTo>
                  <a:lnTo>
                    <a:pt x="643" y="8509"/>
                  </a:lnTo>
                  <a:cubicBezTo>
                    <a:pt x="559" y="8454"/>
                    <a:pt x="85" y="7868"/>
                    <a:pt x="1" y="7226"/>
                  </a:cubicBezTo>
                  <a:lnTo>
                    <a:pt x="1" y="7198"/>
                  </a:lnTo>
                  <a:cubicBezTo>
                    <a:pt x="1" y="7114"/>
                    <a:pt x="419" y="5664"/>
                    <a:pt x="2707" y="3543"/>
                  </a:cubicBezTo>
                  <a:cubicBezTo>
                    <a:pt x="2735" y="3487"/>
                    <a:pt x="2791" y="3487"/>
                    <a:pt x="2874" y="3543"/>
                  </a:cubicBezTo>
                  <a:cubicBezTo>
                    <a:pt x="2902" y="3571"/>
                    <a:pt x="2902" y="3627"/>
                    <a:pt x="2874" y="3683"/>
                  </a:cubicBezTo>
                  <a:cubicBezTo>
                    <a:pt x="698" y="5664"/>
                    <a:pt x="280" y="7031"/>
                    <a:pt x="252" y="7198"/>
                  </a:cubicBezTo>
                  <a:cubicBezTo>
                    <a:pt x="336" y="7617"/>
                    <a:pt x="559" y="8007"/>
                    <a:pt x="698" y="8202"/>
                  </a:cubicBezTo>
                  <a:cubicBezTo>
                    <a:pt x="1173" y="7365"/>
                    <a:pt x="1759" y="6668"/>
                    <a:pt x="2428" y="6054"/>
                  </a:cubicBezTo>
                  <a:cubicBezTo>
                    <a:pt x="3126" y="5413"/>
                    <a:pt x="3851" y="4855"/>
                    <a:pt x="4576" y="4408"/>
                  </a:cubicBezTo>
                  <a:close/>
                  <a:moveTo>
                    <a:pt x="3823" y="2902"/>
                  </a:moveTo>
                  <a:cubicBezTo>
                    <a:pt x="4130" y="2651"/>
                    <a:pt x="4521" y="2344"/>
                    <a:pt x="4939" y="2065"/>
                  </a:cubicBezTo>
                  <a:cubicBezTo>
                    <a:pt x="5302" y="1786"/>
                    <a:pt x="5692" y="1507"/>
                    <a:pt x="6111" y="1228"/>
                  </a:cubicBezTo>
                  <a:cubicBezTo>
                    <a:pt x="6139" y="1200"/>
                    <a:pt x="6194" y="1116"/>
                    <a:pt x="6139" y="1060"/>
                  </a:cubicBezTo>
                  <a:cubicBezTo>
                    <a:pt x="6111" y="1032"/>
                    <a:pt x="6055" y="977"/>
                    <a:pt x="5971" y="1032"/>
                  </a:cubicBezTo>
                  <a:cubicBezTo>
                    <a:pt x="5581" y="1311"/>
                    <a:pt x="5162" y="1590"/>
                    <a:pt x="4800" y="1869"/>
                  </a:cubicBezTo>
                  <a:cubicBezTo>
                    <a:pt x="4381" y="2176"/>
                    <a:pt x="3990" y="2455"/>
                    <a:pt x="3684" y="2734"/>
                  </a:cubicBezTo>
                  <a:cubicBezTo>
                    <a:pt x="3628" y="2762"/>
                    <a:pt x="3600" y="2846"/>
                    <a:pt x="3684" y="2874"/>
                  </a:cubicBezTo>
                  <a:cubicBezTo>
                    <a:pt x="3711" y="2929"/>
                    <a:pt x="3767" y="2929"/>
                    <a:pt x="3823" y="29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 flipH="1">
              <a:off x="2087149" y="2385815"/>
              <a:ext cx="775781" cy="1808548"/>
            </a:xfrm>
            <a:custGeom>
              <a:avLst/>
              <a:gdLst/>
              <a:ahLst/>
              <a:cxnLst/>
              <a:rect l="l" t="t" r="r" b="b"/>
              <a:pathLst>
                <a:path w="10771" h="25110" extrusionOk="0">
                  <a:moveTo>
                    <a:pt x="3963" y="56"/>
                  </a:moveTo>
                  <a:cubicBezTo>
                    <a:pt x="3991" y="1"/>
                    <a:pt x="4102" y="1"/>
                    <a:pt x="4158" y="84"/>
                  </a:cubicBezTo>
                  <a:cubicBezTo>
                    <a:pt x="4186" y="140"/>
                    <a:pt x="4158" y="224"/>
                    <a:pt x="4102" y="252"/>
                  </a:cubicBezTo>
                  <a:cubicBezTo>
                    <a:pt x="4102" y="252"/>
                    <a:pt x="3767" y="475"/>
                    <a:pt x="3405" y="2149"/>
                  </a:cubicBezTo>
                  <a:cubicBezTo>
                    <a:pt x="3405" y="2205"/>
                    <a:pt x="3349" y="2233"/>
                    <a:pt x="3265" y="2205"/>
                  </a:cubicBezTo>
                  <a:cubicBezTo>
                    <a:pt x="3209" y="2205"/>
                    <a:pt x="3181" y="2149"/>
                    <a:pt x="3181" y="2065"/>
                  </a:cubicBezTo>
                  <a:cubicBezTo>
                    <a:pt x="3516" y="280"/>
                    <a:pt x="3935" y="56"/>
                    <a:pt x="3963" y="56"/>
                  </a:cubicBezTo>
                  <a:close/>
                  <a:moveTo>
                    <a:pt x="2930" y="3293"/>
                  </a:moveTo>
                  <a:cubicBezTo>
                    <a:pt x="2930" y="3209"/>
                    <a:pt x="2986" y="3181"/>
                    <a:pt x="3070" y="3181"/>
                  </a:cubicBezTo>
                  <a:cubicBezTo>
                    <a:pt x="3126" y="3181"/>
                    <a:pt x="3181" y="3237"/>
                    <a:pt x="3181" y="3321"/>
                  </a:cubicBezTo>
                  <a:lnTo>
                    <a:pt x="3181" y="3432"/>
                  </a:lnTo>
                  <a:cubicBezTo>
                    <a:pt x="2930" y="5218"/>
                    <a:pt x="2289" y="6362"/>
                    <a:pt x="1731" y="7366"/>
                  </a:cubicBezTo>
                  <a:cubicBezTo>
                    <a:pt x="1396" y="8036"/>
                    <a:pt x="1033" y="8621"/>
                    <a:pt x="894" y="9291"/>
                  </a:cubicBezTo>
                  <a:cubicBezTo>
                    <a:pt x="698" y="10240"/>
                    <a:pt x="838" y="10714"/>
                    <a:pt x="977" y="11160"/>
                  </a:cubicBezTo>
                  <a:cubicBezTo>
                    <a:pt x="1089" y="11551"/>
                    <a:pt x="1173" y="11913"/>
                    <a:pt x="1117" y="12471"/>
                  </a:cubicBezTo>
                  <a:cubicBezTo>
                    <a:pt x="1033" y="12918"/>
                    <a:pt x="950" y="13225"/>
                    <a:pt x="838" y="13504"/>
                  </a:cubicBezTo>
                  <a:cubicBezTo>
                    <a:pt x="698" y="13922"/>
                    <a:pt x="587" y="14229"/>
                    <a:pt x="754" y="14927"/>
                  </a:cubicBezTo>
                  <a:cubicBezTo>
                    <a:pt x="838" y="15178"/>
                    <a:pt x="838" y="15401"/>
                    <a:pt x="838" y="15568"/>
                  </a:cubicBezTo>
                  <a:cubicBezTo>
                    <a:pt x="810" y="15736"/>
                    <a:pt x="754" y="15875"/>
                    <a:pt x="698" y="16015"/>
                  </a:cubicBezTo>
                  <a:lnTo>
                    <a:pt x="587" y="16238"/>
                  </a:lnTo>
                  <a:cubicBezTo>
                    <a:pt x="447" y="16517"/>
                    <a:pt x="280" y="16824"/>
                    <a:pt x="392" y="17410"/>
                  </a:cubicBezTo>
                  <a:cubicBezTo>
                    <a:pt x="531" y="18079"/>
                    <a:pt x="894" y="18498"/>
                    <a:pt x="1368" y="18944"/>
                  </a:cubicBezTo>
                  <a:cubicBezTo>
                    <a:pt x="1731" y="19363"/>
                    <a:pt x="2149" y="19809"/>
                    <a:pt x="2400" y="20451"/>
                  </a:cubicBezTo>
                  <a:cubicBezTo>
                    <a:pt x="2428" y="20506"/>
                    <a:pt x="2512" y="20702"/>
                    <a:pt x="2540" y="20841"/>
                  </a:cubicBezTo>
                  <a:cubicBezTo>
                    <a:pt x="2679" y="21204"/>
                    <a:pt x="2847" y="21678"/>
                    <a:pt x="3042" y="22125"/>
                  </a:cubicBezTo>
                  <a:cubicBezTo>
                    <a:pt x="3070" y="22180"/>
                    <a:pt x="3042" y="22264"/>
                    <a:pt x="2958" y="22264"/>
                  </a:cubicBezTo>
                  <a:cubicBezTo>
                    <a:pt x="2875" y="22292"/>
                    <a:pt x="2819" y="22264"/>
                    <a:pt x="2819" y="22180"/>
                  </a:cubicBezTo>
                  <a:cubicBezTo>
                    <a:pt x="2651" y="21734"/>
                    <a:pt x="2484" y="21288"/>
                    <a:pt x="2344" y="20897"/>
                  </a:cubicBezTo>
                  <a:cubicBezTo>
                    <a:pt x="2289" y="20785"/>
                    <a:pt x="2261" y="20646"/>
                    <a:pt x="2205" y="20506"/>
                  </a:cubicBezTo>
                  <a:cubicBezTo>
                    <a:pt x="1982" y="19921"/>
                    <a:pt x="1563" y="19502"/>
                    <a:pt x="1173" y="19084"/>
                  </a:cubicBezTo>
                  <a:cubicBezTo>
                    <a:pt x="726" y="18581"/>
                    <a:pt x="280" y="18135"/>
                    <a:pt x="140" y="17438"/>
                  </a:cubicBezTo>
                  <a:cubicBezTo>
                    <a:pt x="1" y="16740"/>
                    <a:pt x="196" y="16433"/>
                    <a:pt x="392" y="16126"/>
                  </a:cubicBezTo>
                  <a:lnTo>
                    <a:pt x="475" y="15903"/>
                  </a:lnTo>
                  <a:cubicBezTo>
                    <a:pt x="559" y="15791"/>
                    <a:pt x="587" y="15680"/>
                    <a:pt x="615" y="15540"/>
                  </a:cubicBezTo>
                  <a:cubicBezTo>
                    <a:pt x="615" y="15401"/>
                    <a:pt x="615" y="15206"/>
                    <a:pt x="559" y="14982"/>
                  </a:cubicBezTo>
                  <a:cubicBezTo>
                    <a:pt x="336" y="14173"/>
                    <a:pt x="447" y="13866"/>
                    <a:pt x="615" y="13392"/>
                  </a:cubicBezTo>
                  <a:cubicBezTo>
                    <a:pt x="726" y="13169"/>
                    <a:pt x="838" y="12834"/>
                    <a:pt x="894" y="12416"/>
                  </a:cubicBezTo>
                  <a:cubicBezTo>
                    <a:pt x="977" y="11941"/>
                    <a:pt x="866" y="11579"/>
                    <a:pt x="754" y="11244"/>
                  </a:cubicBezTo>
                  <a:cubicBezTo>
                    <a:pt x="615" y="10742"/>
                    <a:pt x="475" y="10212"/>
                    <a:pt x="698" y="9263"/>
                  </a:cubicBezTo>
                  <a:cubicBezTo>
                    <a:pt x="838" y="8566"/>
                    <a:pt x="1173" y="7924"/>
                    <a:pt x="1563" y="7254"/>
                  </a:cubicBezTo>
                  <a:cubicBezTo>
                    <a:pt x="2121" y="6278"/>
                    <a:pt x="2735" y="5134"/>
                    <a:pt x="2986" y="3404"/>
                  </a:cubicBezTo>
                  <a:close/>
                  <a:moveTo>
                    <a:pt x="3265" y="23296"/>
                  </a:moveTo>
                  <a:cubicBezTo>
                    <a:pt x="3237" y="23241"/>
                    <a:pt x="3265" y="23157"/>
                    <a:pt x="3321" y="23157"/>
                  </a:cubicBezTo>
                  <a:cubicBezTo>
                    <a:pt x="3377" y="23129"/>
                    <a:pt x="3460" y="23157"/>
                    <a:pt x="3488" y="23213"/>
                  </a:cubicBezTo>
                  <a:cubicBezTo>
                    <a:pt x="3656" y="23520"/>
                    <a:pt x="3823" y="23826"/>
                    <a:pt x="3991" y="24077"/>
                  </a:cubicBezTo>
                  <a:cubicBezTo>
                    <a:pt x="4186" y="24273"/>
                    <a:pt x="4353" y="24468"/>
                    <a:pt x="4521" y="24552"/>
                  </a:cubicBezTo>
                  <a:cubicBezTo>
                    <a:pt x="4967" y="24803"/>
                    <a:pt x="5832" y="24831"/>
                    <a:pt x="6641" y="24775"/>
                  </a:cubicBezTo>
                  <a:cubicBezTo>
                    <a:pt x="7394" y="24663"/>
                    <a:pt x="8120" y="24468"/>
                    <a:pt x="8510" y="24105"/>
                  </a:cubicBezTo>
                  <a:cubicBezTo>
                    <a:pt x="8873" y="23771"/>
                    <a:pt x="9012" y="23296"/>
                    <a:pt x="8984" y="22794"/>
                  </a:cubicBezTo>
                  <a:cubicBezTo>
                    <a:pt x="8957" y="22236"/>
                    <a:pt x="8705" y="21594"/>
                    <a:pt x="8287" y="21036"/>
                  </a:cubicBezTo>
                  <a:cubicBezTo>
                    <a:pt x="8231" y="20981"/>
                    <a:pt x="8175" y="20869"/>
                    <a:pt x="8120" y="20785"/>
                  </a:cubicBezTo>
                  <a:cubicBezTo>
                    <a:pt x="8092" y="20702"/>
                    <a:pt x="8008" y="20618"/>
                    <a:pt x="7980" y="20506"/>
                  </a:cubicBezTo>
                  <a:cubicBezTo>
                    <a:pt x="7952" y="20451"/>
                    <a:pt x="7980" y="20367"/>
                    <a:pt x="8036" y="20367"/>
                  </a:cubicBezTo>
                  <a:cubicBezTo>
                    <a:pt x="8120" y="20339"/>
                    <a:pt x="8175" y="20367"/>
                    <a:pt x="8175" y="20451"/>
                  </a:cubicBezTo>
                  <a:cubicBezTo>
                    <a:pt x="8231" y="20562"/>
                    <a:pt x="8259" y="20618"/>
                    <a:pt x="8343" y="20730"/>
                  </a:cubicBezTo>
                  <a:cubicBezTo>
                    <a:pt x="8371" y="20785"/>
                    <a:pt x="8426" y="20869"/>
                    <a:pt x="8482" y="20925"/>
                  </a:cubicBezTo>
                  <a:cubicBezTo>
                    <a:pt x="8929" y="21539"/>
                    <a:pt x="9180" y="22180"/>
                    <a:pt x="9208" y="22794"/>
                  </a:cubicBezTo>
                  <a:cubicBezTo>
                    <a:pt x="9236" y="23380"/>
                    <a:pt x="9068" y="23910"/>
                    <a:pt x="8650" y="24329"/>
                  </a:cubicBezTo>
                  <a:cubicBezTo>
                    <a:pt x="8231" y="24691"/>
                    <a:pt x="7450" y="24942"/>
                    <a:pt x="6697" y="25026"/>
                  </a:cubicBezTo>
                  <a:cubicBezTo>
                    <a:pt x="5832" y="25110"/>
                    <a:pt x="4911" y="25054"/>
                    <a:pt x="4437" y="24803"/>
                  </a:cubicBezTo>
                  <a:cubicBezTo>
                    <a:pt x="4214" y="24691"/>
                    <a:pt x="4018" y="24496"/>
                    <a:pt x="3823" y="24245"/>
                  </a:cubicBezTo>
                  <a:cubicBezTo>
                    <a:pt x="3628" y="23966"/>
                    <a:pt x="3405" y="23659"/>
                    <a:pt x="3265" y="23296"/>
                  </a:cubicBezTo>
                  <a:close/>
                  <a:moveTo>
                    <a:pt x="7785" y="18944"/>
                  </a:moveTo>
                  <a:cubicBezTo>
                    <a:pt x="7785" y="19028"/>
                    <a:pt x="7729" y="19084"/>
                    <a:pt x="7673" y="19084"/>
                  </a:cubicBezTo>
                  <a:cubicBezTo>
                    <a:pt x="7590" y="19084"/>
                    <a:pt x="7534" y="19056"/>
                    <a:pt x="7534" y="18972"/>
                  </a:cubicBezTo>
                  <a:cubicBezTo>
                    <a:pt x="7506" y="18805"/>
                    <a:pt x="7506" y="18721"/>
                    <a:pt x="7450" y="18665"/>
                  </a:cubicBezTo>
                  <a:cubicBezTo>
                    <a:pt x="7255" y="17661"/>
                    <a:pt x="7032" y="16628"/>
                    <a:pt x="6557" y="16266"/>
                  </a:cubicBezTo>
                  <a:cubicBezTo>
                    <a:pt x="6529" y="16210"/>
                    <a:pt x="6474" y="16154"/>
                    <a:pt x="6529" y="16126"/>
                  </a:cubicBezTo>
                  <a:lnTo>
                    <a:pt x="6529" y="16126"/>
                  </a:lnTo>
                  <a:cubicBezTo>
                    <a:pt x="6529" y="16126"/>
                    <a:pt x="6725" y="15764"/>
                    <a:pt x="6418" y="15345"/>
                  </a:cubicBezTo>
                  <a:cubicBezTo>
                    <a:pt x="6390" y="15317"/>
                    <a:pt x="6390" y="15233"/>
                    <a:pt x="6418" y="15206"/>
                  </a:cubicBezTo>
                  <a:lnTo>
                    <a:pt x="6418" y="15206"/>
                  </a:lnTo>
                  <a:cubicBezTo>
                    <a:pt x="6418" y="15206"/>
                    <a:pt x="6669" y="14899"/>
                    <a:pt x="6836" y="14257"/>
                  </a:cubicBezTo>
                  <a:cubicBezTo>
                    <a:pt x="6892" y="14034"/>
                    <a:pt x="7087" y="13839"/>
                    <a:pt x="7255" y="13671"/>
                  </a:cubicBezTo>
                  <a:cubicBezTo>
                    <a:pt x="7562" y="13364"/>
                    <a:pt x="7924" y="13002"/>
                    <a:pt x="7924" y="11941"/>
                  </a:cubicBezTo>
                  <a:cubicBezTo>
                    <a:pt x="7924" y="11021"/>
                    <a:pt x="8371" y="10658"/>
                    <a:pt x="8929" y="10212"/>
                  </a:cubicBezTo>
                  <a:cubicBezTo>
                    <a:pt x="9487" y="9821"/>
                    <a:pt x="10100" y="9291"/>
                    <a:pt x="10519" y="8063"/>
                  </a:cubicBezTo>
                  <a:cubicBezTo>
                    <a:pt x="10575" y="8008"/>
                    <a:pt x="10631" y="7952"/>
                    <a:pt x="10658" y="8008"/>
                  </a:cubicBezTo>
                  <a:cubicBezTo>
                    <a:pt x="10742" y="8036"/>
                    <a:pt x="10770" y="8091"/>
                    <a:pt x="10742" y="8147"/>
                  </a:cubicBezTo>
                  <a:cubicBezTo>
                    <a:pt x="10324" y="9430"/>
                    <a:pt x="9626" y="9961"/>
                    <a:pt x="9068" y="10407"/>
                  </a:cubicBezTo>
                  <a:cubicBezTo>
                    <a:pt x="8538" y="10825"/>
                    <a:pt x="8120" y="11132"/>
                    <a:pt x="8120" y="11941"/>
                  </a:cubicBezTo>
                  <a:cubicBezTo>
                    <a:pt x="8120" y="13113"/>
                    <a:pt x="7701" y="13504"/>
                    <a:pt x="7366" y="13866"/>
                  </a:cubicBezTo>
                  <a:cubicBezTo>
                    <a:pt x="7227" y="14006"/>
                    <a:pt x="7087" y="14145"/>
                    <a:pt x="7004" y="14341"/>
                  </a:cubicBezTo>
                  <a:cubicBezTo>
                    <a:pt x="6864" y="14871"/>
                    <a:pt x="6697" y="15178"/>
                    <a:pt x="6585" y="15289"/>
                  </a:cubicBezTo>
                  <a:cubicBezTo>
                    <a:pt x="6836" y="15680"/>
                    <a:pt x="6753" y="15987"/>
                    <a:pt x="6725" y="16154"/>
                  </a:cubicBezTo>
                  <a:cubicBezTo>
                    <a:pt x="7255" y="16656"/>
                    <a:pt x="7450" y="17661"/>
                    <a:pt x="7673" y="186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 flipH="1">
              <a:off x="1066396" y="2534549"/>
              <a:ext cx="894262" cy="1724134"/>
            </a:xfrm>
            <a:custGeom>
              <a:avLst/>
              <a:gdLst/>
              <a:ahLst/>
              <a:cxnLst/>
              <a:rect l="l" t="t" r="r" b="b"/>
              <a:pathLst>
                <a:path w="12416" h="23938" extrusionOk="0">
                  <a:moveTo>
                    <a:pt x="29" y="6277"/>
                  </a:moveTo>
                  <a:cubicBezTo>
                    <a:pt x="1" y="6222"/>
                    <a:pt x="29" y="6138"/>
                    <a:pt x="84" y="6138"/>
                  </a:cubicBezTo>
                  <a:cubicBezTo>
                    <a:pt x="168" y="6110"/>
                    <a:pt x="224" y="6138"/>
                    <a:pt x="224" y="6194"/>
                  </a:cubicBezTo>
                  <a:cubicBezTo>
                    <a:pt x="224" y="6194"/>
                    <a:pt x="977" y="7644"/>
                    <a:pt x="838" y="9095"/>
                  </a:cubicBezTo>
                  <a:cubicBezTo>
                    <a:pt x="726" y="10351"/>
                    <a:pt x="921" y="10630"/>
                    <a:pt x="1340" y="11271"/>
                  </a:cubicBezTo>
                  <a:cubicBezTo>
                    <a:pt x="1423" y="11383"/>
                    <a:pt x="1479" y="11439"/>
                    <a:pt x="1535" y="11550"/>
                  </a:cubicBezTo>
                  <a:lnTo>
                    <a:pt x="1535" y="11550"/>
                  </a:lnTo>
                  <a:cubicBezTo>
                    <a:pt x="1758" y="11885"/>
                    <a:pt x="1870" y="12304"/>
                    <a:pt x="1954" y="12778"/>
                  </a:cubicBezTo>
                  <a:cubicBezTo>
                    <a:pt x="2093" y="13392"/>
                    <a:pt x="2233" y="14089"/>
                    <a:pt x="2846" y="14536"/>
                  </a:cubicBezTo>
                  <a:cubicBezTo>
                    <a:pt x="2874" y="14536"/>
                    <a:pt x="2874" y="14563"/>
                    <a:pt x="2874" y="14619"/>
                  </a:cubicBezTo>
                  <a:cubicBezTo>
                    <a:pt x="2874" y="14675"/>
                    <a:pt x="3125" y="16154"/>
                    <a:pt x="3572" y="17158"/>
                  </a:cubicBezTo>
                  <a:lnTo>
                    <a:pt x="3572" y="17270"/>
                  </a:lnTo>
                  <a:lnTo>
                    <a:pt x="3572" y="17270"/>
                  </a:lnTo>
                  <a:cubicBezTo>
                    <a:pt x="3572" y="17270"/>
                    <a:pt x="3572" y="17298"/>
                    <a:pt x="3544" y="17353"/>
                  </a:cubicBezTo>
                  <a:cubicBezTo>
                    <a:pt x="3544" y="17437"/>
                    <a:pt x="3488" y="17465"/>
                    <a:pt x="3404" y="17465"/>
                  </a:cubicBezTo>
                  <a:cubicBezTo>
                    <a:pt x="3349" y="17465"/>
                    <a:pt x="3293" y="17409"/>
                    <a:pt x="3293" y="17325"/>
                  </a:cubicBezTo>
                  <a:cubicBezTo>
                    <a:pt x="3293" y="17270"/>
                    <a:pt x="3293" y="17242"/>
                    <a:pt x="3349" y="17186"/>
                  </a:cubicBezTo>
                  <a:cubicBezTo>
                    <a:pt x="2930" y="16265"/>
                    <a:pt x="2707" y="14926"/>
                    <a:pt x="2651" y="14675"/>
                  </a:cubicBezTo>
                  <a:cubicBezTo>
                    <a:pt x="1981" y="14173"/>
                    <a:pt x="1786" y="13475"/>
                    <a:pt x="1675" y="12806"/>
                  </a:cubicBezTo>
                  <a:cubicBezTo>
                    <a:pt x="1563" y="12387"/>
                    <a:pt x="1479" y="11969"/>
                    <a:pt x="1284" y="11662"/>
                  </a:cubicBezTo>
                  <a:lnTo>
                    <a:pt x="1284" y="11662"/>
                  </a:lnTo>
                  <a:lnTo>
                    <a:pt x="1284" y="11662"/>
                  </a:lnTo>
                  <a:cubicBezTo>
                    <a:pt x="1200" y="11550"/>
                    <a:pt x="1145" y="11467"/>
                    <a:pt x="1117" y="11411"/>
                  </a:cubicBezTo>
                  <a:cubicBezTo>
                    <a:pt x="614" y="10741"/>
                    <a:pt x="419" y="10434"/>
                    <a:pt x="503" y="9095"/>
                  </a:cubicBezTo>
                  <a:cubicBezTo>
                    <a:pt x="726" y="7644"/>
                    <a:pt x="29" y="6277"/>
                    <a:pt x="29" y="6277"/>
                  </a:cubicBezTo>
                  <a:close/>
                  <a:moveTo>
                    <a:pt x="3851" y="18637"/>
                  </a:moveTo>
                  <a:cubicBezTo>
                    <a:pt x="3823" y="18581"/>
                    <a:pt x="3823" y="18525"/>
                    <a:pt x="3851" y="18497"/>
                  </a:cubicBezTo>
                  <a:cubicBezTo>
                    <a:pt x="3934" y="18441"/>
                    <a:pt x="3990" y="18441"/>
                    <a:pt x="4046" y="18497"/>
                  </a:cubicBezTo>
                  <a:lnTo>
                    <a:pt x="4130" y="18581"/>
                  </a:lnTo>
                  <a:lnTo>
                    <a:pt x="4241" y="18693"/>
                  </a:lnTo>
                  <a:lnTo>
                    <a:pt x="4241" y="18693"/>
                  </a:lnTo>
                  <a:cubicBezTo>
                    <a:pt x="5106" y="19557"/>
                    <a:pt x="6138" y="21343"/>
                    <a:pt x="6752" y="22459"/>
                  </a:cubicBezTo>
                  <a:lnTo>
                    <a:pt x="6864" y="22682"/>
                  </a:lnTo>
                  <a:cubicBezTo>
                    <a:pt x="7143" y="23184"/>
                    <a:pt x="7422" y="23463"/>
                    <a:pt x="7757" y="23547"/>
                  </a:cubicBezTo>
                  <a:cubicBezTo>
                    <a:pt x="8119" y="23659"/>
                    <a:pt x="8594" y="23547"/>
                    <a:pt x="9291" y="23296"/>
                  </a:cubicBezTo>
                  <a:cubicBezTo>
                    <a:pt x="10100" y="23017"/>
                    <a:pt x="10965" y="22598"/>
                    <a:pt x="11523" y="22152"/>
                  </a:cubicBezTo>
                  <a:cubicBezTo>
                    <a:pt x="11914" y="21789"/>
                    <a:pt x="12165" y="21427"/>
                    <a:pt x="12025" y="21036"/>
                  </a:cubicBezTo>
                  <a:cubicBezTo>
                    <a:pt x="11914" y="20673"/>
                    <a:pt x="11718" y="20255"/>
                    <a:pt x="11467" y="19808"/>
                  </a:cubicBezTo>
                  <a:cubicBezTo>
                    <a:pt x="11300" y="19474"/>
                    <a:pt x="11049" y="19083"/>
                    <a:pt x="10881" y="18637"/>
                  </a:cubicBezTo>
                  <a:cubicBezTo>
                    <a:pt x="10825" y="18553"/>
                    <a:pt x="10881" y="18525"/>
                    <a:pt x="10937" y="18497"/>
                  </a:cubicBezTo>
                  <a:cubicBezTo>
                    <a:pt x="11021" y="18441"/>
                    <a:pt x="11077" y="18497"/>
                    <a:pt x="11077" y="18553"/>
                  </a:cubicBezTo>
                  <a:cubicBezTo>
                    <a:pt x="11244" y="18971"/>
                    <a:pt x="11467" y="19362"/>
                    <a:pt x="11662" y="19697"/>
                  </a:cubicBezTo>
                  <a:cubicBezTo>
                    <a:pt x="11914" y="20171"/>
                    <a:pt x="12165" y="20590"/>
                    <a:pt x="12276" y="20952"/>
                  </a:cubicBezTo>
                  <a:cubicBezTo>
                    <a:pt x="12416" y="21455"/>
                    <a:pt x="12165" y="21901"/>
                    <a:pt x="11662" y="22319"/>
                  </a:cubicBezTo>
                  <a:cubicBezTo>
                    <a:pt x="11077" y="22822"/>
                    <a:pt x="10212" y="23240"/>
                    <a:pt x="9375" y="23547"/>
                  </a:cubicBezTo>
                  <a:cubicBezTo>
                    <a:pt x="8649" y="23826"/>
                    <a:pt x="8119" y="23938"/>
                    <a:pt x="7701" y="23798"/>
                  </a:cubicBezTo>
                  <a:cubicBezTo>
                    <a:pt x="7282" y="23686"/>
                    <a:pt x="6975" y="23380"/>
                    <a:pt x="6641" y="22766"/>
                  </a:cubicBezTo>
                  <a:lnTo>
                    <a:pt x="6557" y="22570"/>
                  </a:lnTo>
                  <a:cubicBezTo>
                    <a:pt x="5915" y="21455"/>
                    <a:pt x="4911" y="19697"/>
                    <a:pt x="4074" y="18832"/>
                  </a:cubicBezTo>
                  <a:lnTo>
                    <a:pt x="4074" y="18832"/>
                  </a:lnTo>
                  <a:lnTo>
                    <a:pt x="3962" y="18720"/>
                  </a:lnTo>
                  <a:cubicBezTo>
                    <a:pt x="3907" y="18693"/>
                    <a:pt x="3851" y="18665"/>
                    <a:pt x="3851" y="18637"/>
                  </a:cubicBezTo>
                  <a:close/>
                  <a:moveTo>
                    <a:pt x="10742" y="17409"/>
                  </a:moveTo>
                  <a:cubicBezTo>
                    <a:pt x="10742" y="17465"/>
                    <a:pt x="10686" y="17521"/>
                    <a:pt x="10630" y="17549"/>
                  </a:cubicBezTo>
                  <a:cubicBezTo>
                    <a:pt x="10546" y="17549"/>
                    <a:pt x="10519" y="17493"/>
                    <a:pt x="10491" y="17437"/>
                  </a:cubicBezTo>
                  <a:cubicBezTo>
                    <a:pt x="10463" y="17325"/>
                    <a:pt x="10463" y="17186"/>
                    <a:pt x="10407" y="17074"/>
                  </a:cubicBezTo>
                  <a:cubicBezTo>
                    <a:pt x="10407" y="16991"/>
                    <a:pt x="10379" y="16851"/>
                    <a:pt x="10379" y="16712"/>
                  </a:cubicBezTo>
                  <a:cubicBezTo>
                    <a:pt x="10351" y="14954"/>
                    <a:pt x="9403" y="14926"/>
                    <a:pt x="9403" y="14926"/>
                  </a:cubicBezTo>
                  <a:cubicBezTo>
                    <a:pt x="9347" y="14926"/>
                    <a:pt x="9291" y="14898"/>
                    <a:pt x="9291" y="14815"/>
                  </a:cubicBezTo>
                  <a:cubicBezTo>
                    <a:pt x="9291" y="14759"/>
                    <a:pt x="9152" y="14089"/>
                    <a:pt x="8956" y="13922"/>
                  </a:cubicBezTo>
                  <a:cubicBezTo>
                    <a:pt x="8928" y="13866"/>
                    <a:pt x="8873" y="13838"/>
                    <a:pt x="8928" y="13782"/>
                  </a:cubicBezTo>
                  <a:cubicBezTo>
                    <a:pt x="8956" y="13699"/>
                    <a:pt x="9207" y="12862"/>
                    <a:pt x="8649" y="12108"/>
                  </a:cubicBezTo>
                  <a:cubicBezTo>
                    <a:pt x="8231" y="11578"/>
                    <a:pt x="8315" y="10853"/>
                    <a:pt x="8454" y="10016"/>
                  </a:cubicBezTo>
                  <a:cubicBezTo>
                    <a:pt x="8538" y="9458"/>
                    <a:pt x="8594" y="8844"/>
                    <a:pt x="8566" y="8258"/>
                  </a:cubicBezTo>
                  <a:cubicBezTo>
                    <a:pt x="8538" y="7644"/>
                    <a:pt x="8538" y="7114"/>
                    <a:pt x="8566" y="6556"/>
                  </a:cubicBezTo>
                  <a:cubicBezTo>
                    <a:pt x="8594" y="5887"/>
                    <a:pt x="8649" y="5273"/>
                    <a:pt x="8538" y="4436"/>
                  </a:cubicBezTo>
                  <a:cubicBezTo>
                    <a:pt x="8538" y="4352"/>
                    <a:pt x="8566" y="4324"/>
                    <a:pt x="8649" y="4297"/>
                  </a:cubicBezTo>
                  <a:cubicBezTo>
                    <a:pt x="8705" y="4297"/>
                    <a:pt x="8733" y="4324"/>
                    <a:pt x="8789" y="4380"/>
                  </a:cubicBezTo>
                  <a:cubicBezTo>
                    <a:pt x="8873" y="5217"/>
                    <a:pt x="8845" y="5887"/>
                    <a:pt x="8817" y="6556"/>
                  </a:cubicBezTo>
                  <a:cubicBezTo>
                    <a:pt x="8789" y="7086"/>
                    <a:pt x="8789" y="7589"/>
                    <a:pt x="8817" y="8230"/>
                  </a:cubicBezTo>
                  <a:cubicBezTo>
                    <a:pt x="8873" y="8844"/>
                    <a:pt x="8789" y="9458"/>
                    <a:pt x="8705" y="10016"/>
                  </a:cubicBezTo>
                  <a:cubicBezTo>
                    <a:pt x="8594" y="10797"/>
                    <a:pt x="8510" y="11467"/>
                    <a:pt x="8845" y="11969"/>
                  </a:cubicBezTo>
                  <a:cubicBezTo>
                    <a:pt x="9403" y="12722"/>
                    <a:pt x="9235" y="13531"/>
                    <a:pt x="9152" y="13782"/>
                  </a:cubicBezTo>
                  <a:cubicBezTo>
                    <a:pt x="9375" y="13978"/>
                    <a:pt x="9514" y="14480"/>
                    <a:pt x="9542" y="14675"/>
                  </a:cubicBezTo>
                  <a:cubicBezTo>
                    <a:pt x="9821" y="14759"/>
                    <a:pt x="10602" y="15066"/>
                    <a:pt x="10630" y="16656"/>
                  </a:cubicBezTo>
                  <a:cubicBezTo>
                    <a:pt x="10630" y="16767"/>
                    <a:pt x="10630" y="16907"/>
                    <a:pt x="10658" y="17019"/>
                  </a:cubicBezTo>
                  <a:cubicBezTo>
                    <a:pt x="10686" y="17130"/>
                    <a:pt x="10686" y="17298"/>
                    <a:pt x="10742" y="17409"/>
                  </a:cubicBezTo>
                  <a:close/>
                  <a:moveTo>
                    <a:pt x="8566" y="2902"/>
                  </a:moveTo>
                  <a:cubicBezTo>
                    <a:pt x="8566" y="2957"/>
                    <a:pt x="8538" y="3013"/>
                    <a:pt x="8454" y="3013"/>
                  </a:cubicBezTo>
                  <a:cubicBezTo>
                    <a:pt x="8398" y="3013"/>
                    <a:pt x="8370" y="2957"/>
                    <a:pt x="8370" y="2902"/>
                  </a:cubicBezTo>
                  <a:lnTo>
                    <a:pt x="8370" y="2372"/>
                  </a:lnTo>
                  <a:cubicBezTo>
                    <a:pt x="8370" y="1786"/>
                    <a:pt x="8398" y="1283"/>
                    <a:pt x="7868" y="168"/>
                  </a:cubicBezTo>
                  <a:cubicBezTo>
                    <a:pt x="7840" y="112"/>
                    <a:pt x="7868" y="28"/>
                    <a:pt x="7952" y="28"/>
                  </a:cubicBezTo>
                  <a:cubicBezTo>
                    <a:pt x="8008" y="0"/>
                    <a:pt x="8091" y="28"/>
                    <a:pt x="8091" y="112"/>
                  </a:cubicBezTo>
                  <a:cubicBezTo>
                    <a:pt x="8594" y="1283"/>
                    <a:pt x="8594" y="1786"/>
                    <a:pt x="8594" y="2399"/>
                  </a:cubicBezTo>
                  <a:cubicBezTo>
                    <a:pt x="8566" y="2539"/>
                    <a:pt x="8566" y="2734"/>
                    <a:pt x="8566" y="29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 flipH="1">
              <a:off x="1984716" y="2841956"/>
              <a:ext cx="76419" cy="56324"/>
            </a:xfrm>
            <a:custGeom>
              <a:avLst/>
              <a:gdLst/>
              <a:ahLst/>
              <a:cxnLst/>
              <a:rect l="l" t="t" r="r" b="b"/>
              <a:pathLst>
                <a:path w="1061" h="782" extrusionOk="0">
                  <a:moveTo>
                    <a:pt x="335" y="642"/>
                  </a:moveTo>
                  <a:cubicBezTo>
                    <a:pt x="335" y="726"/>
                    <a:pt x="308" y="754"/>
                    <a:pt x="224" y="782"/>
                  </a:cubicBezTo>
                  <a:cubicBezTo>
                    <a:pt x="168" y="782"/>
                    <a:pt x="84" y="754"/>
                    <a:pt x="84" y="698"/>
                  </a:cubicBezTo>
                  <a:cubicBezTo>
                    <a:pt x="84" y="698"/>
                    <a:pt x="1" y="1"/>
                    <a:pt x="1005" y="475"/>
                  </a:cubicBezTo>
                  <a:cubicBezTo>
                    <a:pt x="1061" y="503"/>
                    <a:pt x="1061" y="587"/>
                    <a:pt x="1061" y="614"/>
                  </a:cubicBezTo>
                  <a:cubicBezTo>
                    <a:pt x="1033" y="698"/>
                    <a:pt x="977" y="698"/>
                    <a:pt x="893" y="698"/>
                  </a:cubicBezTo>
                  <a:cubicBezTo>
                    <a:pt x="308" y="363"/>
                    <a:pt x="335" y="642"/>
                    <a:pt x="335" y="6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 flipH="1">
              <a:off x="2111274" y="4043639"/>
              <a:ext cx="546670" cy="633028"/>
            </a:xfrm>
            <a:custGeom>
              <a:avLst/>
              <a:gdLst/>
              <a:ahLst/>
              <a:cxnLst/>
              <a:rect l="l" t="t" r="r" b="b"/>
              <a:pathLst>
                <a:path w="7590" h="8789" extrusionOk="0">
                  <a:moveTo>
                    <a:pt x="1926" y="1897"/>
                  </a:moveTo>
                  <a:cubicBezTo>
                    <a:pt x="1926" y="1814"/>
                    <a:pt x="1954" y="1786"/>
                    <a:pt x="2037" y="1786"/>
                  </a:cubicBezTo>
                  <a:cubicBezTo>
                    <a:pt x="2093" y="1786"/>
                    <a:pt x="2121" y="1814"/>
                    <a:pt x="2177" y="1897"/>
                  </a:cubicBezTo>
                  <a:cubicBezTo>
                    <a:pt x="2177" y="1897"/>
                    <a:pt x="2233" y="3041"/>
                    <a:pt x="1256" y="4548"/>
                  </a:cubicBezTo>
                  <a:cubicBezTo>
                    <a:pt x="782" y="5273"/>
                    <a:pt x="475" y="5943"/>
                    <a:pt x="363" y="6501"/>
                  </a:cubicBezTo>
                  <a:cubicBezTo>
                    <a:pt x="252" y="6975"/>
                    <a:pt x="335" y="7338"/>
                    <a:pt x="614" y="7505"/>
                  </a:cubicBezTo>
                  <a:cubicBezTo>
                    <a:pt x="642" y="7533"/>
                    <a:pt x="642" y="7589"/>
                    <a:pt x="642" y="7589"/>
                  </a:cubicBezTo>
                  <a:cubicBezTo>
                    <a:pt x="642" y="7589"/>
                    <a:pt x="698" y="8454"/>
                    <a:pt x="1758" y="8510"/>
                  </a:cubicBezTo>
                  <a:cubicBezTo>
                    <a:pt x="2316" y="8565"/>
                    <a:pt x="2707" y="8565"/>
                    <a:pt x="2930" y="8426"/>
                  </a:cubicBezTo>
                  <a:cubicBezTo>
                    <a:pt x="3181" y="8314"/>
                    <a:pt x="3349" y="8091"/>
                    <a:pt x="3488" y="7812"/>
                  </a:cubicBezTo>
                  <a:cubicBezTo>
                    <a:pt x="3628" y="7477"/>
                    <a:pt x="3879" y="7338"/>
                    <a:pt x="4130" y="7198"/>
                  </a:cubicBezTo>
                  <a:cubicBezTo>
                    <a:pt x="4381" y="7059"/>
                    <a:pt x="4604" y="6919"/>
                    <a:pt x="4855" y="6529"/>
                  </a:cubicBezTo>
                  <a:cubicBezTo>
                    <a:pt x="5023" y="6222"/>
                    <a:pt x="5106" y="5999"/>
                    <a:pt x="5162" y="5803"/>
                  </a:cubicBezTo>
                  <a:cubicBezTo>
                    <a:pt x="5274" y="5496"/>
                    <a:pt x="5385" y="5245"/>
                    <a:pt x="5804" y="4855"/>
                  </a:cubicBezTo>
                  <a:cubicBezTo>
                    <a:pt x="5859" y="4799"/>
                    <a:pt x="5971" y="4715"/>
                    <a:pt x="6055" y="4604"/>
                  </a:cubicBezTo>
                  <a:cubicBezTo>
                    <a:pt x="6641" y="4101"/>
                    <a:pt x="7310" y="3488"/>
                    <a:pt x="7087" y="2734"/>
                  </a:cubicBezTo>
                  <a:cubicBezTo>
                    <a:pt x="6808" y="1786"/>
                    <a:pt x="6417" y="1339"/>
                    <a:pt x="6417" y="1339"/>
                  </a:cubicBezTo>
                  <a:cubicBezTo>
                    <a:pt x="6390" y="1312"/>
                    <a:pt x="6390" y="1256"/>
                    <a:pt x="6390" y="1228"/>
                  </a:cubicBezTo>
                  <a:lnTo>
                    <a:pt x="6390" y="1228"/>
                  </a:lnTo>
                  <a:cubicBezTo>
                    <a:pt x="6390" y="1228"/>
                    <a:pt x="6557" y="503"/>
                    <a:pt x="6111" y="224"/>
                  </a:cubicBezTo>
                  <a:cubicBezTo>
                    <a:pt x="6055" y="196"/>
                    <a:pt x="6055" y="112"/>
                    <a:pt x="6083" y="84"/>
                  </a:cubicBezTo>
                  <a:cubicBezTo>
                    <a:pt x="6111" y="0"/>
                    <a:pt x="6194" y="0"/>
                    <a:pt x="6250" y="56"/>
                  </a:cubicBezTo>
                  <a:cubicBezTo>
                    <a:pt x="6780" y="335"/>
                    <a:pt x="6696" y="1060"/>
                    <a:pt x="6669" y="1228"/>
                  </a:cubicBezTo>
                  <a:cubicBezTo>
                    <a:pt x="6780" y="1367"/>
                    <a:pt x="7087" y="1870"/>
                    <a:pt x="7338" y="2651"/>
                  </a:cubicBezTo>
                  <a:cubicBezTo>
                    <a:pt x="7589" y="3571"/>
                    <a:pt x="6892" y="4185"/>
                    <a:pt x="6222" y="4799"/>
                  </a:cubicBezTo>
                  <a:cubicBezTo>
                    <a:pt x="6138" y="4855"/>
                    <a:pt x="6055" y="4938"/>
                    <a:pt x="5971" y="4994"/>
                  </a:cubicBezTo>
                  <a:cubicBezTo>
                    <a:pt x="5580" y="5357"/>
                    <a:pt x="5525" y="5580"/>
                    <a:pt x="5413" y="5859"/>
                  </a:cubicBezTo>
                  <a:cubicBezTo>
                    <a:pt x="5357" y="6082"/>
                    <a:pt x="5274" y="6333"/>
                    <a:pt x="5078" y="6640"/>
                  </a:cubicBezTo>
                  <a:cubicBezTo>
                    <a:pt x="4799" y="7087"/>
                    <a:pt x="4520" y="7254"/>
                    <a:pt x="4241" y="7394"/>
                  </a:cubicBezTo>
                  <a:cubicBezTo>
                    <a:pt x="4018" y="7533"/>
                    <a:pt x="3851" y="7645"/>
                    <a:pt x="3711" y="7896"/>
                  </a:cubicBezTo>
                  <a:cubicBezTo>
                    <a:pt x="3572" y="8231"/>
                    <a:pt x="3349" y="8482"/>
                    <a:pt x="3042" y="8621"/>
                  </a:cubicBezTo>
                  <a:cubicBezTo>
                    <a:pt x="2735" y="8761"/>
                    <a:pt x="2316" y="8789"/>
                    <a:pt x="1730" y="8733"/>
                  </a:cubicBezTo>
                  <a:cubicBezTo>
                    <a:pt x="642" y="8621"/>
                    <a:pt x="419" y="7868"/>
                    <a:pt x="391" y="7645"/>
                  </a:cubicBezTo>
                  <a:cubicBezTo>
                    <a:pt x="84" y="7394"/>
                    <a:pt x="1" y="6975"/>
                    <a:pt x="112" y="6417"/>
                  </a:cubicBezTo>
                  <a:cubicBezTo>
                    <a:pt x="224" y="5859"/>
                    <a:pt x="559" y="5162"/>
                    <a:pt x="1061" y="4408"/>
                  </a:cubicBezTo>
                  <a:cubicBezTo>
                    <a:pt x="2009" y="3013"/>
                    <a:pt x="1926" y="1897"/>
                    <a:pt x="1926" y="18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 flipH="1">
              <a:off x="2137418" y="4208435"/>
              <a:ext cx="492363" cy="448140"/>
            </a:xfrm>
            <a:custGeom>
              <a:avLst/>
              <a:gdLst/>
              <a:ahLst/>
              <a:cxnLst/>
              <a:rect l="l" t="t" r="r" b="b"/>
              <a:pathLst>
                <a:path w="6836" h="6222" extrusionOk="0">
                  <a:moveTo>
                    <a:pt x="84" y="5385"/>
                  </a:moveTo>
                  <a:cubicBezTo>
                    <a:pt x="0" y="5357"/>
                    <a:pt x="0" y="5273"/>
                    <a:pt x="28" y="5217"/>
                  </a:cubicBezTo>
                  <a:cubicBezTo>
                    <a:pt x="84" y="5189"/>
                    <a:pt x="140" y="5161"/>
                    <a:pt x="223" y="5217"/>
                  </a:cubicBezTo>
                  <a:cubicBezTo>
                    <a:pt x="223" y="5217"/>
                    <a:pt x="1088" y="5915"/>
                    <a:pt x="2121" y="5189"/>
                  </a:cubicBezTo>
                  <a:cubicBezTo>
                    <a:pt x="2762" y="4715"/>
                    <a:pt x="3934" y="3599"/>
                    <a:pt x="4910" y="2455"/>
                  </a:cubicBezTo>
                  <a:cubicBezTo>
                    <a:pt x="5720" y="1562"/>
                    <a:pt x="6389" y="642"/>
                    <a:pt x="6584" y="56"/>
                  </a:cubicBezTo>
                  <a:cubicBezTo>
                    <a:pt x="6612" y="0"/>
                    <a:pt x="6696" y="0"/>
                    <a:pt x="6724" y="0"/>
                  </a:cubicBezTo>
                  <a:cubicBezTo>
                    <a:pt x="6808" y="28"/>
                    <a:pt x="6836" y="84"/>
                    <a:pt x="6808" y="112"/>
                  </a:cubicBezTo>
                  <a:cubicBezTo>
                    <a:pt x="6584" y="725"/>
                    <a:pt x="5887" y="1646"/>
                    <a:pt x="5106" y="2595"/>
                  </a:cubicBezTo>
                  <a:cubicBezTo>
                    <a:pt x="4074" y="3766"/>
                    <a:pt x="2902" y="4910"/>
                    <a:pt x="2260" y="5357"/>
                  </a:cubicBezTo>
                  <a:cubicBezTo>
                    <a:pt x="1088" y="6222"/>
                    <a:pt x="84" y="5385"/>
                    <a:pt x="84" y="53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 flipH="1">
              <a:off x="961878" y="4073746"/>
              <a:ext cx="444178" cy="669256"/>
            </a:xfrm>
            <a:custGeom>
              <a:avLst/>
              <a:gdLst/>
              <a:ahLst/>
              <a:cxnLst/>
              <a:rect l="l" t="t" r="r" b="b"/>
              <a:pathLst>
                <a:path w="6167" h="9292" extrusionOk="0">
                  <a:moveTo>
                    <a:pt x="29" y="2372"/>
                  </a:moveTo>
                  <a:cubicBezTo>
                    <a:pt x="1" y="2316"/>
                    <a:pt x="29" y="2233"/>
                    <a:pt x="57" y="2205"/>
                  </a:cubicBezTo>
                  <a:cubicBezTo>
                    <a:pt x="140" y="2177"/>
                    <a:pt x="196" y="2205"/>
                    <a:pt x="252" y="2233"/>
                  </a:cubicBezTo>
                  <a:cubicBezTo>
                    <a:pt x="252" y="2233"/>
                    <a:pt x="475" y="2651"/>
                    <a:pt x="726" y="2735"/>
                  </a:cubicBezTo>
                  <a:cubicBezTo>
                    <a:pt x="810" y="2735"/>
                    <a:pt x="838" y="2791"/>
                    <a:pt x="810" y="2874"/>
                  </a:cubicBezTo>
                  <a:cubicBezTo>
                    <a:pt x="810" y="2874"/>
                    <a:pt x="559" y="4297"/>
                    <a:pt x="810" y="5302"/>
                  </a:cubicBezTo>
                  <a:cubicBezTo>
                    <a:pt x="949" y="5888"/>
                    <a:pt x="866" y="6390"/>
                    <a:pt x="810" y="6836"/>
                  </a:cubicBezTo>
                  <a:cubicBezTo>
                    <a:pt x="726" y="7199"/>
                    <a:pt x="698" y="7506"/>
                    <a:pt x="810" y="7757"/>
                  </a:cubicBezTo>
                  <a:cubicBezTo>
                    <a:pt x="1005" y="8315"/>
                    <a:pt x="1563" y="8482"/>
                    <a:pt x="1563" y="8482"/>
                  </a:cubicBezTo>
                  <a:cubicBezTo>
                    <a:pt x="1591" y="8510"/>
                    <a:pt x="1647" y="8538"/>
                    <a:pt x="1647" y="8594"/>
                  </a:cubicBezTo>
                  <a:cubicBezTo>
                    <a:pt x="1647" y="8622"/>
                    <a:pt x="1675" y="8901"/>
                    <a:pt x="2010" y="9012"/>
                  </a:cubicBezTo>
                  <a:cubicBezTo>
                    <a:pt x="2261" y="9068"/>
                    <a:pt x="2651" y="9124"/>
                    <a:pt x="2986" y="9068"/>
                  </a:cubicBezTo>
                  <a:cubicBezTo>
                    <a:pt x="3265" y="9068"/>
                    <a:pt x="3544" y="9012"/>
                    <a:pt x="3795" y="8901"/>
                  </a:cubicBezTo>
                  <a:cubicBezTo>
                    <a:pt x="4018" y="8789"/>
                    <a:pt x="4186" y="8761"/>
                    <a:pt x="4353" y="8733"/>
                  </a:cubicBezTo>
                  <a:cubicBezTo>
                    <a:pt x="4632" y="8677"/>
                    <a:pt x="4883" y="8622"/>
                    <a:pt x="5078" y="8315"/>
                  </a:cubicBezTo>
                  <a:cubicBezTo>
                    <a:pt x="5106" y="8231"/>
                    <a:pt x="5162" y="8175"/>
                    <a:pt x="5190" y="8147"/>
                  </a:cubicBezTo>
                  <a:cubicBezTo>
                    <a:pt x="5497" y="7617"/>
                    <a:pt x="5887" y="7031"/>
                    <a:pt x="5776" y="6250"/>
                  </a:cubicBezTo>
                  <a:cubicBezTo>
                    <a:pt x="5692" y="5692"/>
                    <a:pt x="5748" y="5357"/>
                    <a:pt x="5776" y="4995"/>
                  </a:cubicBezTo>
                  <a:cubicBezTo>
                    <a:pt x="5804" y="4744"/>
                    <a:pt x="5860" y="4548"/>
                    <a:pt x="5804" y="4297"/>
                  </a:cubicBezTo>
                  <a:cubicBezTo>
                    <a:pt x="5776" y="4074"/>
                    <a:pt x="5776" y="3907"/>
                    <a:pt x="5748" y="3711"/>
                  </a:cubicBezTo>
                  <a:cubicBezTo>
                    <a:pt x="5664" y="3265"/>
                    <a:pt x="5581" y="2791"/>
                    <a:pt x="5636" y="2233"/>
                  </a:cubicBezTo>
                  <a:lnTo>
                    <a:pt x="5636" y="2205"/>
                  </a:lnTo>
                  <a:cubicBezTo>
                    <a:pt x="5664" y="1870"/>
                    <a:pt x="5581" y="1619"/>
                    <a:pt x="5385" y="1396"/>
                  </a:cubicBezTo>
                  <a:cubicBezTo>
                    <a:pt x="5218" y="1228"/>
                    <a:pt x="5023" y="1117"/>
                    <a:pt x="4799" y="1089"/>
                  </a:cubicBezTo>
                  <a:lnTo>
                    <a:pt x="4799" y="1089"/>
                  </a:lnTo>
                  <a:cubicBezTo>
                    <a:pt x="4744" y="1089"/>
                    <a:pt x="4688" y="1033"/>
                    <a:pt x="4688" y="977"/>
                  </a:cubicBezTo>
                  <a:lnTo>
                    <a:pt x="4688" y="977"/>
                  </a:lnTo>
                  <a:cubicBezTo>
                    <a:pt x="4688" y="949"/>
                    <a:pt x="4744" y="587"/>
                    <a:pt x="4353" y="224"/>
                  </a:cubicBezTo>
                  <a:cubicBezTo>
                    <a:pt x="4325" y="168"/>
                    <a:pt x="4325" y="112"/>
                    <a:pt x="4353" y="57"/>
                  </a:cubicBezTo>
                  <a:cubicBezTo>
                    <a:pt x="4409" y="1"/>
                    <a:pt x="4493" y="1"/>
                    <a:pt x="4520" y="57"/>
                  </a:cubicBezTo>
                  <a:cubicBezTo>
                    <a:pt x="4827" y="391"/>
                    <a:pt x="4911" y="754"/>
                    <a:pt x="4911" y="866"/>
                  </a:cubicBezTo>
                  <a:cubicBezTo>
                    <a:pt x="5162" y="921"/>
                    <a:pt x="5385" y="1061"/>
                    <a:pt x="5581" y="1256"/>
                  </a:cubicBezTo>
                  <a:cubicBezTo>
                    <a:pt x="5776" y="1507"/>
                    <a:pt x="5887" y="1814"/>
                    <a:pt x="5860" y="2233"/>
                  </a:cubicBezTo>
                  <a:lnTo>
                    <a:pt x="5860" y="2289"/>
                  </a:lnTo>
                  <a:cubicBezTo>
                    <a:pt x="5776" y="2791"/>
                    <a:pt x="5887" y="3265"/>
                    <a:pt x="5943" y="3683"/>
                  </a:cubicBezTo>
                  <a:cubicBezTo>
                    <a:pt x="5999" y="3879"/>
                    <a:pt x="6027" y="4046"/>
                    <a:pt x="6055" y="4269"/>
                  </a:cubicBezTo>
                  <a:cubicBezTo>
                    <a:pt x="6111" y="4548"/>
                    <a:pt x="6055" y="4799"/>
                    <a:pt x="6027" y="5023"/>
                  </a:cubicBezTo>
                  <a:cubicBezTo>
                    <a:pt x="5999" y="5357"/>
                    <a:pt x="5971" y="5692"/>
                    <a:pt x="6027" y="6222"/>
                  </a:cubicBezTo>
                  <a:cubicBezTo>
                    <a:pt x="6166" y="7087"/>
                    <a:pt x="5748" y="7729"/>
                    <a:pt x="5413" y="8259"/>
                  </a:cubicBezTo>
                  <a:cubicBezTo>
                    <a:pt x="5357" y="8343"/>
                    <a:pt x="5330" y="8398"/>
                    <a:pt x="5302" y="8454"/>
                  </a:cubicBezTo>
                  <a:cubicBezTo>
                    <a:pt x="5051" y="8873"/>
                    <a:pt x="4744" y="8901"/>
                    <a:pt x="4437" y="8956"/>
                  </a:cubicBezTo>
                  <a:cubicBezTo>
                    <a:pt x="4241" y="9012"/>
                    <a:pt x="4102" y="9040"/>
                    <a:pt x="3907" y="9096"/>
                  </a:cubicBezTo>
                  <a:cubicBezTo>
                    <a:pt x="3656" y="9208"/>
                    <a:pt x="3349" y="9291"/>
                    <a:pt x="3042" y="9291"/>
                  </a:cubicBezTo>
                  <a:cubicBezTo>
                    <a:pt x="2651" y="9291"/>
                    <a:pt x="2261" y="9235"/>
                    <a:pt x="1982" y="9208"/>
                  </a:cubicBezTo>
                  <a:cubicBezTo>
                    <a:pt x="1535" y="9096"/>
                    <a:pt x="1452" y="8789"/>
                    <a:pt x="1424" y="8650"/>
                  </a:cubicBezTo>
                  <a:cubicBezTo>
                    <a:pt x="1256" y="8594"/>
                    <a:pt x="810" y="8315"/>
                    <a:pt x="587" y="7813"/>
                  </a:cubicBezTo>
                  <a:cubicBezTo>
                    <a:pt x="475" y="7534"/>
                    <a:pt x="531" y="7199"/>
                    <a:pt x="587" y="6808"/>
                  </a:cubicBezTo>
                  <a:cubicBezTo>
                    <a:pt x="670" y="6390"/>
                    <a:pt x="726" y="5888"/>
                    <a:pt x="587" y="5385"/>
                  </a:cubicBezTo>
                  <a:cubicBezTo>
                    <a:pt x="336" y="4465"/>
                    <a:pt x="531" y="3237"/>
                    <a:pt x="559" y="2930"/>
                  </a:cubicBezTo>
                  <a:cubicBezTo>
                    <a:pt x="280" y="2791"/>
                    <a:pt x="29" y="2372"/>
                    <a:pt x="29" y="23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 flipH="1">
              <a:off x="1002066" y="4154127"/>
              <a:ext cx="303513" cy="562731"/>
            </a:xfrm>
            <a:custGeom>
              <a:avLst/>
              <a:gdLst/>
              <a:ahLst/>
              <a:cxnLst/>
              <a:rect l="l" t="t" r="r" b="b"/>
              <a:pathLst>
                <a:path w="4214" h="7813" extrusionOk="0">
                  <a:moveTo>
                    <a:pt x="112" y="7617"/>
                  </a:moveTo>
                  <a:cubicBezTo>
                    <a:pt x="29" y="7617"/>
                    <a:pt x="1" y="7534"/>
                    <a:pt x="1" y="7506"/>
                  </a:cubicBezTo>
                  <a:cubicBezTo>
                    <a:pt x="1" y="7422"/>
                    <a:pt x="57" y="7394"/>
                    <a:pt x="112" y="7394"/>
                  </a:cubicBezTo>
                  <a:cubicBezTo>
                    <a:pt x="112" y="7394"/>
                    <a:pt x="2400" y="7561"/>
                    <a:pt x="3209" y="6585"/>
                  </a:cubicBezTo>
                  <a:cubicBezTo>
                    <a:pt x="4046" y="5608"/>
                    <a:pt x="3739" y="140"/>
                    <a:pt x="3739" y="112"/>
                  </a:cubicBezTo>
                  <a:cubicBezTo>
                    <a:pt x="3739" y="29"/>
                    <a:pt x="3767" y="1"/>
                    <a:pt x="3823" y="1"/>
                  </a:cubicBezTo>
                  <a:cubicBezTo>
                    <a:pt x="3907" y="1"/>
                    <a:pt x="3935" y="29"/>
                    <a:pt x="3935" y="112"/>
                  </a:cubicBezTo>
                  <a:cubicBezTo>
                    <a:pt x="3935" y="140"/>
                    <a:pt x="4213" y="5692"/>
                    <a:pt x="3349" y="6724"/>
                  </a:cubicBezTo>
                  <a:cubicBezTo>
                    <a:pt x="2540" y="7813"/>
                    <a:pt x="140" y="7617"/>
                    <a:pt x="112" y="76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 flipH="1">
              <a:off x="1054286" y="4140082"/>
              <a:ext cx="311580" cy="146787"/>
            </a:xfrm>
            <a:custGeom>
              <a:avLst/>
              <a:gdLst/>
              <a:ahLst/>
              <a:cxnLst/>
              <a:rect l="l" t="t" r="r" b="b"/>
              <a:pathLst>
                <a:path w="4326" h="2038" extrusionOk="0">
                  <a:moveTo>
                    <a:pt x="140" y="2037"/>
                  </a:moveTo>
                  <a:cubicBezTo>
                    <a:pt x="57" y="2037"/>
                    <a:pt x="29" y="2009"/>
                    <a:pt x="1" y="1953"/>
                  </a:cubicBezTo>
                  <a:cubicBezTo>
                    <a:pt x="1" y="1870"/>
                    <a:pt x="57" y="1842"/>
                    <a:pt x="84" y="1842"/>
                  </a:cubicBezTo>
                  <a:cubicBezTo>
                    <a:pt x="84" y="1842"/>
                    <a:pt x="2428" y="1842"/>
                    <a:pt x="4102" y="28"/>
                  </a:cubicBezTo>
                  <a:cubicBezTo>
                    <a:pt x="4130" y="0"/>
                    <a:pt x="4214" y="0"/>
                    <a:pt x="4269" y="28"/>
                  </a:cubicBezTo>
                  <a:cubicBezTo>
                    <a:pt x="4325" y="56"/>
                    <a:pt x="4325" y="140"/>
                    <a:pt x="4269" y="196"/>
                  </a:cubicBezTo>
                  <a:cubicBezTo>
                    <a:pt x="2567" y="2037"/>
                    <a:pt x="140" y="2037"/>
                    <a:pt x="140" y="20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 flipH="1">
              <a:off x="2175589" y="4128054"/>
              <a:ext cx="273335" cy="90463"/>
            </a:xfrm>
            <a:custGeom>
              <a:avLst/>
              <a:gdLst/>
              <a:ahLst/>
              <a:cxnLst/>
              <a:rect l="l" t="t" r="r" b="b"/>
              <a:pathLst>
                <a:path w="3795" h="1256" extrusionOk="0">
                  <a:moveTo>
                    <a:pt x="3599" y="28"/>
                  </a:moveTo>
                  <a:cubicBezTo>
                    <a:pt x="3655" y="0"/>
                    <a:pt x="3739" y="0"/>
                    <a:pt x="3767" y="56"/>
                  </a:cubicBezTo>
                  <a:cubicBezTo>
                    <a:pt x="3794" y="84"/>
                    <a:pt x="3794" y="195"/>
                    <a:pt x="3739" y="223"/>
                  </a:cubicBezTo>
                  <a:cubicBezTo>
                    <a:pt x="3739" y="223"/>
                    <a:pt x="2316" y="1256"/>
                    <a:pt x="112" y="837"/>
                  </a:cubicBezTo>
                  <a:cubicBezTo>
                    <a:pt x="28" y="837"/>
                    <a:pt x="0" y="753"/>
                    <a:pt x="0" y="698"/>
                  </a:cubicBezTo>
                  <a:cubicBezTo>
                    <a:pt x="0" y="614"/>
                    <a:pt x="84" y="586"/>
                    <a:pt x="140" y="614"/>
                  </a:cubicBezTo>
                  <a:cubicBezTo>
                    <a:pt x="2232" y="977"/>
                    <a:pt x="3599" y="28"/>
                    <a:pt x="3599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 flipH="1">
              <a:off x="2179632" y="2391865"/>
              <a:ext cx="860123" cy="854072"/>
            </a:xfrm>
            <a:custGeom>
              <a:avLst/>
              <a:gdLst/>
              <a:ahLst/>
              <a:cxnLst/>
              <a:rect l="l" t="t" r="r" b="b"/>
              <a:pathLst>
                <a:path w="11942" h="11858" extrusionOk="0">
                  <a:moveTo>
                    <a:pt x="3460" y="11606"/>
                  </a:moveTo>
                  <a:cubicBezTo>
                    <a:pt x="3544" y="11634"/>
                    <a:pt x="3572" y="11662"/>
                    <a:pt x="3544" y="11746"/>
                  </a:cubicBezTo>
                  <a:cubicBezTo>
                    <a:pt x="3488" y="11829"/>
                    <a:pt x="3432" y="11857"/>
                    <a:pt x="3405" y="11829"/>
                  </a:cubicBezTo>
                  <a:cubicBezTo>
                    <a:pt x="3265" y="11746"/>
                    <a:pt x="3070" y="11718"/>
                    <a:pt x="2930" y="11634"/>
                  </a:cubicBezTo>
                  <a:lnTo>
                    <a:pt x="2512" y="11439"/>
                  </a:lnTo>
                  <a:cubicBezTo>
                    <a:pt x="2065" y="11188"/>
                    <a:pt x="1675" y="10909"/>
                    <a:pt x="1368" y="10602"/>
                  </a:cubicBezTo>
                  <a:cubicBezTo>
                    <a:pt x="1033" y="10239"/>
                    <a:pt x="754" y="9904"/>
                    <a:pt x="531" y="9486"/>
                  </a:cubicBezTo>
                  <a:cubicBezTo>
                    <a:pt x="336" y="9095"/>
                    <a:pt x="196" y="8677"/>
                    <a:pt x="112" y="8258"/>
                  </a:cubicBezTo>
                  <a:cubicBezTo>
                    <a:pt x="57" y="7840"/>
                    <a:pt x="1" y="7394"/>
                    <a:pt x="57" y="6975"/>
                  </a:cubicBezTo>
                  <a:cubicBezTo>
                    <a:pt x="85" y="6668"/>
                    <a:pt x="140" y="6333"/>
                    <a:pt x="252" y="6026"/>
                  </a:cubicBezTo>
                  <a:cubicBezTo>
                    <a:pt x="364" y="5720"/>
                    <a:pt x="475" y="5441"/>
                    <a:pt x="643" y="5134"/>
                  </a:cubicBezTo>
                  <a:cubicBezTo>
                    <a:pt x="1256" y="3962"/>
                    <a:pt x="2149" y="3264"/>
                    <a:pt x="3181" y="2762"/>
                  </a:cubicBezTo>
                  <a:cubicBezTo>
                    <a:pt x="4242" y="2232"/>
                    <a:pt x="5441" y="1925"/>
                    <a:pt x="6697" y="1563"/>
                  </a:cubicBezTo>
                  <a:cubicBezTo>
                    <a:pt x="8092" y="1172"/>
                    <a:pt x="9514" y="809"/>
                    <a:pt x="10881" y="112"/>
                  </a:cubicBezTo>
                  <a:cubicBezTo>
                    <a:pt x="11077" y="0"/>
                    <a:pt x="11244" y="0"/>
                    <a:pt x="11412" y="28"/>
                  </a:cubicBezTo>
                  <a:cubicBezTo>
                    <a:pt x="11579" y="112"/>
                    <a:pt x="11718" y="196"/>
                    <a:pt x="11830" y="391"/>
                  </a:cubicBezTo>
                  <a:cubicBezTo>
                    <a:pt x="11942" y="558"/>
                    <a:pt x="11942" y="726"/>
                    <a:pt x="11858" y="893"/>
                  </a:cubicBezTo>
                  <a:cubicBezTo>
                    <a:pt x="11830" y="1088"/>
                    <a:pt x="11691" y="1228"/>
                    <a:pt x="11523" y="1284"/>
                  </a:cubicBezTo>
                  <a:cubicBezTo>
                    <a:pt x="10798" y="1674"/>
                    <a:pt x="10017" y="1981"/>
                    <a:pt x="9291" y="2232"/>
                  </a:cubicBezTo>
                  <a:cubicBezTo>
                    <a:pt x="8538" y="2483"/>
                    <a:pt x="7785" y="2679"/>
                    <a:pt x="7059" y="2902"/>
                  </a:cubicBezTo>
                  <a:cubicBezTo>
                    <a:pt x="5943" y="3209"/>
                    <a:pt x="4855" y="3488"/>
                    <a:pt x="3935" y="3906"/>
                  </a:cubicBezTo>
                  <a:cubicBezTo>
                    <a:pt x="3042" y="4325"/>
                    <a:pt x="2316" y="4911"/>
                    <a:pt x="1842" y="5747"/>
                  </a:cubicBezTo>
                  <a:cubicBezTo>
                    <a:pt x="1758" y="5971"/>
                    <a:pt x="1647" y="6166"/>
                    <a:pt x="1563" y="6417"/>
                  </a:cubicBezTo>
                  <a:cubicBezTo>
                    <a:pt x="1507" y="6668"/>
                    <a:pt x="1480" y="6863"/>
                    <a:pt x="1424" y="7115"/>
                  </a:cubicBezTo>
                  <a:cubicBezTo>
                    <a:pt x="1396" y="7421"/>
                    <a:pt x="1424" y="7728"/>
                    <a:pt x="1480" y="8063"/>
                  </a:cubicBezTo>
                  <a:cubicBezTo>
                    <a:pt x="1535" y="8342"/>
                    <a:pt x="1619" y="8649"/>
                    <a:pt x="1758" y="8900"/>
                  </a:cubicBezTo>
                  <a:cubicBezTo>
                    <a:pt x="1898" y="9179"/>
                    <a:pt x="2093" y="9402"/>
                    <a:pt x="2344" y="9653"/>
                  </a:cubicBezTo>
                  <a:cubicBezTo>
                    <a:pt x="2595" y="9877"/>
                    <a:pt x="2874" y="10072"/>
                    <a:pt x="3181" y="10239"/>
                  </a:cubicBezTo>
                  <a:lnTo>
                    <a:pt x="3181" y="10239"/>
                  </a:lnTo>
                  <a:lnTo>
                    <a:pt x="3181" y="10239"/>
                  </a:lnTo>
                  <a:lnTo>
                    <a:pt x="3181" y="10239"/>
                  </a:lnTo>
                  <a:cubicBezTo>
                    <a:pt x="3209" y="10295"/>
                    <a:pt x="3237" y="10351"/>
                    <a:pt x="3209" y="10379"/>
                  </a:cubicBezTo>
                  <a:cubicBezTo>
                    <a:pt x="3181" y="10462"/>
                    <a:pt x="3098" y="10462"/>
                    <a:pt x="3042" y="10435"/>
                  </a:cubicBezTo>
                  <a:lnTo>
                    <a:pt x="3042" y="10435"/>
                  </a:lnTo>
                  <a:lnTo>
                    <a:pt x="3042" y="10435"/>
                  </a:lnTo>
                  <a:cubicBezTo>
                    <a:pt x="2679" y="10239"/>
                    <a:pt x="2400" y="10044"/>
                    <a:pt x="2177" y="9793"/>
                  </a:cubicBezTo>
                  <a:cubicBezTo>
                    <a:pt x="1926" y="9542"/>
                    <a:pt x="1703" y="9263"/>
                    <a:pt x="1535" y="8956"/>
                  </a:cubicBezTo>
                  <a:cubicBezTo>
                    <a:pt x="1396" y="8677"/>
                    <a:pt x="1284" y="8370"/>
                    <a:pt x="1228" y="8063"/>
                  </a:cubicBezTo>
                  <a:cubicBezTo>
                    <a:pt x="1145" y="7728"/>
                    <a:pt x="1145" y="7394"/>
                    <a:pt x="1201" y="7087"/>
                  </a:cubicBezTo>
                  <a:cubicBezTo>
                    <a:pt x="1228" y="6836"/>
                    <a:pt x="1256" y="6584"/>
                    <a:pt x="1340" y="6333"/>
                  </a:cubicBezTo>
                  <a:cubicBezTo>
                    <a:pt x="1396" y="6110"/>
                    <a:pt x="1507" y="5859"/>
                    <a:pt x="1619" y="5636"/>
                  </a:cubicBezTo>
                  <a:cubicBezTo>
                    <a:pt x="2093" y="4743"/>
                    <a:pt x="2874" y="4157"/>
                    <a:pt x="3795" y="3683"/>
                  </a:cubicBezTo>
                  <a:cubicBezTo>
                    <a:pt x="4744" y="3237"/>
                    <a:pt x="5832" y="2958"/>
                    <a:pt x="6948" y="2651"/>
                  </a:cubicBezTo>
                  <a:cubicBezTo>
                    <a:pt x="7673" y="2428"/>
                    <a:pt x="8398" y="2260"/>
                    <a:pt x="9152" y="2009"/>
                  </a:cubicBezTo>
                  <a:cubicBezTo>
                    <a:pt x="9877" y="1786"/>
                    <a:pt x="10630" y="1507"/>
                    <a:pt x="11328" y="1116"/>
                  </a:cubicBezTo>
                  <a:cubicBezTo>
                    <a:pt x="11439" y="1033"/>
                    <a:pt x="11551" y="977"/>
                    <a:pt x="11579" y="837"/>
                  </a:cubicBezTo>
                  <a:cubicBezTo>
                    <a:pt x="11607" y="726"/>
                    <a:pt x="11607" y="586"/>
                    <a:pt x="11551" y="475"/>
                  </a:cubicBezTo>
                  <a:cubicBezTo>
                    <a:pt x="11467" y="363"/>
                    <a:pt x="11384" y="307"/>
                    <a:pt x="11272" y="279"/>
                  </a:cubicBezTo>
                  <a:cubicBezTo>
                    <a:pt x="11160" y="251"/>
                    <a:pt x="11021" y="251"/>
                    <a:pt x="10909" y="307"/>
                  </a:cubicBezTo>
                  <a:cubicBezTo>
                    <a:pt x="9570" y="1005"/>
                    <a:pt x="8092" y="1423"/>
                    <a:pt x="6697" y="1758"/>
                  </a:cubicBezTo>
                  <a:lnTo>
                    <a:pt x="6697" y="1758"/>
                  </a:lnTo>
                  <a:cubicBezTo>
                    <a:pt x="5441" y="2121"/>
                    <a:pt x="4269" y="2428"/>
                    <a:pt x="3265" y="2930"/>
                  </a:cubicBezTo>
                  <a:cubicBezTo>
                    <a:pt x="2233" y="3460"/>
                    <a:pt x="1368" y="4101"/>
                    <a:pt x="810" y="5217"/>
                  </a:cubicBezTo>
                  <a:cubicBezTo>
                    <a:pt x="670" y="5496"/>
                    <a:pt x="531" y="5775"/>
                    <a:pt x="475" y="6054"/>
                  </a:cubicBezTo>
                  <a:cubicBezTo>
                    <a:pt x="364" y="6389"/>
                    <a:pt x="336" y="6640"/>
                    <a:pt x="280" y="6975"/>
                  </a:cubicBezTo>
                  <a:cubicBezTo>
                    <a:pt x="252" y="7394"/>
                    <a:pt x="252" y="7812"/>
                    <a:pt x="336" y="8231"/>
                  </a:cubicBezTo>
                  <a:cubicBezTo>
                    <a:pt x="391" y="8593"/>
                    <a:pt x="531" y="9040"/>
                    <a:pt x="754" y="9374"/>
                  </a:cubicBezTo>
                  <a:cubicBezTo>
                    <a:pt x="949" y="9765"/>
                    <a:pt x="1201" y="10100"/>
                    <a:pt x="1535" y="10435"/>
                  </a:cubicBezTo>
                  <a:cubicBezTo>
                    <a:pt x="1870" y="10741"/>
                    <a:pt x="2233" y="10965"/>
                    <a:pt x="2651" y="11216"/>
                  </a:cubicBezTo>
                  <a:cubicBezTo>
                    <a:pt x="2791" y="11299"/>
                    <a:pt x="2902" y="11355"/>
                    <a:pt x="3042" y="11411"/>
                  </a:cubicBezTo>
                  <a:cubicBezTo>
                    <a:pt x="3153" y="11495"/>
                    <a:pt x="3293" y="11578"/>
                    <a:pt x="3460" y="116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 flipH="1">
              <a:off x="1112565" y="2393882"/>
              <a:ext cx="934524" cy="1030894"/>
            </a:xfrm>
            <a:custGeom>
              <a:avLst/>
              <a:gdLst/>
              <a:ahLst/>
              <a:cxnLst/>
              <a:rect l="l" t="t" r="r" b="b"/>
              <a:pathLst>
                <a:path w="12975" h="14313" extrusionOk="0">
                  <a:moveTo>
                    <a:pt x="9738" y="13113"/>
                  </a:moveTo>
                  <a:cubicBezTo>
                    <a:pt x="9710" y="13141"/>
                    <a:pt x="9626" y="13141"/>
                    <a:pt x="9570" y="13085"/>
                  </a:cubicBezTo>
                  <a:cubicBezTo>
                    <a:pt x="9515" y="13001"/>
                    <a:pt x="9515" y="12945"/>
                    <a:pt x="9598" y="12917"/>
                  </a:cubicBezTo>
                  <a:cubicBezTo>
                    <a:pt x="9905" y="12694"/>
                    <a:pt x="10184" y="12443"/>
                    <a:pt x="10435" y="12248"/>
                  </a:cubicBezTo>
                  <a:cubicBezTo>
                    <a:pt x="10686" y="11997"/>
                    <a:pt x="10882" y="11746"/>
                    <a:pt x="11021" y="11523"/>
                  </a:cubicBezTo>
                  <a:cubicBezTo>
                    <a:pt x="11272" y="11160"/>
                    <a:pt x="11440" y="10769"/>
                    <a:pt x="11523" y="10434"/>
                  </a:cubicBezTo>
                  <a:cubicBezTo>
                    <a:pt x="11607" y="10044"/>
                    <a:pt x="11607" y="9653"/>
                    <a:pt x="11579" y="9291"/>
                  </a:cubicBezTo>
                  <a:cubicBezTo>
                    <a:pt x="11523" y="8900"/>
                    <a:pt x="11412" y="8509"/>
                    <a:pt x="11189" y="8175"/>
                  </a:cubicBezTo>
                  <a:cubicBezTo>
                    <a:pt x="10993" y="7784"/>
                    <a:pt x="10742" y="7421"/>
                    <a:pt x="10435" y="7087"/>
                  </a:cubicBezTo>
                  <a:cubicBezTo>
                    <a:pt x="9319" y="5887"/>
                    <a:pt x="7701" y="5273"/>
                    <a:pt x="6083" y="4631"/>
                  </a:cubicBezTo>
                  <a:cubicBezTo>
                    <a:pt x="5107" y="4269"/>
                    <a:pt x="4130" y="3878"/>
                    <a:pt x="3209" y="3376"/>
                  </a:cubicBezTo>
                  <a:cubicBezTo>
                    <a:pt x="2596" y="3013"/>
                    <a:pt x="2038" y="2651"/>
                    <a:pt x="1563" y="2344"/>
                  </a:cubicBezTo>
                  <a:cubicBezTo>
                    <a:pt x="977" y="1897"/>
                    <a:pt x="531" y="1479"/>
                    <a:pt x="252" y="1200"/>
                  </a:cubicBezTo>
                  <a:cubicBezTo>
                    <a:pt x="29" y="949"/>
                    <a:pt x="1" y="670"/>
                    <a:pt x="113" y="447"/>
                  </a:cubicBezTo>
                  <a:cubicBezTo>
                    <a:pt x="140" y="391"/>
                    <a:pt x="224" y="279"/>
                    <a:pt x="280" y="251"/>
                  </a:cubicBezTo>
                  <a:cubicBezTo>
                    <a:pt x="364" y="168"/>
                    <a:pt x="419" y="140"/>
                    <a:pt x="531" y="112"/>
                  </a:cubicBezTo>
                  <a:cubicBezTo>
                    <a:pt x="782" y="0"/>
                    <a:pt x="1061" y="28"/>
                    <a:pt x="1256" y="279"/>
                  </a:cubicBezTo>
                  <a:cubicBezTo>
                    <a:pt x="1508" y="530"/>
                    <a:pt x="1898" y="865"/>
                    <a:pt x="2400" y="1284"/>
                  </a:cubicBezTo>
                  <a:cubicBezTo>
                    <a:pt x="2791" y="1618"/>
                    <a:pt x="3293" y="1925"/>
                    <a:pt x="3879" y="2232"/>
                  </a:cubicBezTo>
                  <a:cubicBezTo>
                    <a:pt x="4772" y="2762"/>
                    <a:pt x="5720" y="3097"/>
                    <a:pt x="6697" y="3488"/>
                  </a:cubicBezTo>
                  <a:cubicBezTo>
                    <a:pt x="8399" y="4157"/>
                    <a:pt x="10128" y="4827"/>
                    <a:pt x="11440" y="6222"/>
                  </a:cubicBezTo>
                  <a:cubicBezTo>
                    <a:pt x="11858" y="6668"/>
                    <a:pt x="12165" y="7114"/>
                    <a:pt x="12416" y="7617"/>
                  </a:cubicBezTo>
                  <a:cubicBezTo>
                    <a:pt x="12667" y="8091"/>
                    <a:pt x="12835" y="8593"/>
                    <a:pt x="12918" y="9095"/>
                  </a:cubicBezTo>
                  <a:cubicBezTo>
                    <a:pt x="12974" y="9625"/>
                    <a:pt x="12974" y="10183"/>
                    <a:pt x="12835" y="10741"/>
                  </a:cubicBezTo>
                  <a:cubicBezTo>
                    <a:pt x="12723" y="11271"/>
                    <a:pt x="12500" y="11801"/>
                    <a:pt x="12165" y="12276"/>
                  </a:cubicBezTo>
                  <a:cubicBezTo>
                    <a:pt x="11914" y="12638"/>
                    <a:pt x="11607" y="12973"/>
                    <a:pt x="11272" y="13336"/>
                  </a:cubicBezTo>
                  <a:cubicBezTo>
                    <a:pt x="10910" y="13643"/>
                    <a:pt x="10491" y="13950"/>
                    <a:pt x="10045" y="14257"/>
                  </a:cubicBezTo>
                  <a:cubicBezTo>
                    <a:pt x="10017" y="14312"/>
                    <a:pt x="9905" y="14257"/>
                    <a:pt x="9877" y="14229"/>
                  </a:cubicBezTo>
                  <a:cubicBezTo>
                    <a:pt x="9849" y="14173"/>
                    <a:pt x="9877" y="14089"/>
                    <a:pt x="9905" y="14061"/>
                  </a:cubicBezTo>
                  <a:cubicBezTo>
                    <a:pt x="10352" y="13782"/>
                    <a:pt x="10742" y="13475"/>
                    <a:pt x="11105" y="13141"/>
                  </a:cubicBezTo>
                  <a:cubicBezTo>
                    <a:pt x="11440" y="12834"/>
                    <a:pt x="11719" y="12499"/>
                    <a:pt x="11970" y="12136"/>
                  </a:cubicBezTo>
                  <a:cubicBezTo>
                    <a:pt x="12277" y="11662"/>
                    <a:pt x="12500" y="11160"/>
                    <a:pt x="12639" y="10686"/>
                  </a:cubicBezTo>
                  <a:cubicBezTo>
                    <a:pt x="12723" y="10155"/>
                    <a:pt x="12779" y="9625"/>
                    <a:pt x="12695" y="9095"/>
                  </a:cubicBezTo>
                  <a:cubicBezTo>
                    <a:pt x="12639" y="8621"/>
                    <a:pt x="12444" y="8119"/>
                    <a:pt x="12249" y="7672"/>
                  </a:cubicBezTo>
                  <a:cubicBezTo>
                    <a:pt x="11998" y="7226"/>
                    <a:pt x="11691" y="6780"/>
                    <a:pt x="11300" y="6305"/>
                  </a:cubicBezTo>
                  <a:cubicBezTo>
                    <a:pt x="10045" y="4966"/>
                    <a:pt x="8371" y="4325"/>
                    <a:pt x="6669" y="3655"/>
                  </a:cubicBezTo>
                  <a:cubicBezTo>
                    <a:pt x="5692" y="3292"/>
                    <a:pt x="4716" y="2902"/>
                    <a:pt x="3795" y="2400"/>
                  </a:cubicBezTo>
                  <a:cubicBezTo>
                    <a:pt x="3209" y="2065"/>
                    <a:pt x="2735" y="1758"/>
                    <a:pt x="2317" y="1423"/>
                  </a:cubicBezTo>
                  <a:cubicBezTo>
                    <a:pt x="1759" y="1005"/>
                    <a:pt x="1368" y="670"/>
                    <a:pt x="1117" y="391"/>
                  </a:cubicBezTo>
                  <a:cubicBezTo>
                    <a:pt x="950" y="251"/>
                    <a:pt x="782" y="223"/>
                    <a:pt x="643" y="279"/>
                  </a:cubicBezTo>
                  <a:cubicBezTo>
                    <a:pt x="559" y="307"/>
                    <a:pt x="531" y="363"/>
                    <a:pt x="447" y="391"/>
                  </a:cubicBezTo>
                  <a:cubicBezTo>
                    <a:pt x="419" y="419"/>
                    <a:pt x="364" y="502"/>
                    <a:pt x="364" y="558"/>
                  </a:cubicBezTo>
                  <a:cubicBezTo>
                    <a:pt x="280" y="698"/>
                    <a:pt x="280" y="865"/>
                    <a:pt x="447" y="1060"/>
                  </a:cubicBezTo>
                  <a:cubicBezTo>
                    <a:pt x="726" y="1339"/>
                    <a:pt x="1145" y="1702"/>
                    <a:pt x="1759" y="2176"/>
                  </a:cubicBezTo>
                  <a:cubicBezTo>
                    <a:pt x="2205" y="2483"/>
                    <a:pt x="2735" y="2874"/>
                    <a:pt x="3349" y="3209"/>
                  </a:cubicBezTo>
                  <a:cubicBezTo>
                    <a:pt x="4214" y="3711"/>
                    <a:pt x="5190" y="4073"/>
                    <a:pt x="6167" y="4464"/>
                  </a:cubicBezTo>
                  <a:cubicBezTo>
                    <a:pt x="7813" y="5106"/>
                    <a:pt x="9459" y="5719"/>
                    <a:pt x="10603" y="6975"/>
                  </a:cubicBezTo>
                  <a:cubicBezTo>
                    <a:pt x="10910" y="7338"/>
                    <a:pt x="11189" y="7700"/>
                    <a:pt x="11412" y="8091"/>
                  </a:cubicBezTo>
                  <a:cubicBezTo>
                    <a:pt x="11607" y="8482"/>
                    <a:pt x="11746" y="8900"/>
                    <a:pt x="11774" y="9291"/>
                  </a:cubicBezTo>
                  <a:cubicBezTo>
                    <a:pt x="11858" y="9709"/>
                    <a:pt x="11830" y="10072"/>
                    <a:pt x="11719" y="10490"/>
                  </a:cubicBezTo>
                  <a:cubicBezTo>
                    <a:pt x="11607" y="10881"/>
                    <a:pt x="11440" y="11299"/>
                    <a:pt x="11189" y="11662"/>
                  </a:cubicBezTo>
                  <a:cubicBezTo>
                    <a:pt x="11021" y="11941"/>
                    <a:pt x="10798" y="12164"/>
                    <a:pt x="10575" y="12415"/>
                  </a:cubicBezTo>
                  <a:cubicBezTo>
                    <a:pt x="10352" y="12638"/>
                    <a:pt x="10073" y="12917"/>
                    <a:pt x="9738" y="131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 flipH="1">
              <a:off x="1627045" y="1145958"/>
              <a:ext cx="769659" cy="213122"/>
            </a:xfrm>
            <a:custGeom>
              <a:avLst/>
              <a:gdLst/>
              <a:ahLst/>
              <a:cxnLst/>
              <a:rect l="l" t="t" r="r" b="b"/>
              <a:pathLst>
                <a:path w="10686" h="2959" extrusionOk="0">
                  <a:moveTo>
                    <a:pt x="475" y="698"/>
                  </a:moveTo>
                  <a:cubicBezTo>
                    <a:pt x="503" y="615"/>
                    <a:pt x="531" y="587"/>
                    <a:pt x="614" y="615"/>
                  </a:cubicBezTo>
                  <a:cubicBezTo>
                    <a:pt x="670" y="670"/>
                    <a:pt x="698" y="698"/>
                    <a:pt x="670" y="754"/>
                  </a:cubicBezTo>
                  <a:cubicBezTo>
                    <a:pt x="670" y="754"/>
                    <a:pt x="280" y="1982"/>
                    <a:pt x="2763" y="2623"/>
                  </a:cubicBezTo>
                  <a:cubicBezTo>
                    <a:pt x="2846" y="2623"/>
                    <a:pt x="2874" y="2679"/>
                    <a:pt x="2846" y="2763"/>
                  </a:cubicBezTo>
                  <a:cubicBezTo>
                    <a:pt x="2846" y="2819"/>
                    <a:pt x="2763" y="2847"/>
                    <a:pt x="2707" y="2847"/>
                  </a:cubicBezTo>
                  <a:cubicBezTo>
                    <a:pt x="1" y="2149"/>
                    <a:pt x="475" y="698"/>
                    <a:pt x="475" y="698"/>
                  </a:cubicBezTo>
                  <a:close/>
                  <a:moveTo>
                    <a:pt x="6892" y="2958"/>
                  </a:moveTo>
                  <a:cubicBezTo>
                    <a:pt x="6808" y="2958"/>
                    <a:pt x="6752" y="2930"/>
                    <a:pt x="6752" y="2847"/>
                  </a:cubicBezTo>
                  <a:cubicBezTo>
                    <a:pt x="6752" y="2791"/>
                    <a:pt x="6780" y="2735"/>
                    <a:pt x="6836" y="2707"/>
                  </a:cubicBezTo>
                  <a:cubicBezTo>
                    <a:pt x="7924" y="2568"/>
                    <a:pt x="8900" y="2261"/>
                    <a:pt x="9570" y="1786"/>
                  </a:cubicBezTo>
                  <a:cubicBezTo>
                    <a:pt x="10128" y="1368"/>
                    <a:pt x="10435" y="810"/>
                    <a:pt x="10407" y="112"/>
                  </a:cubicBezTo>
                  <a:cubicBezTo>
                    <a:pt x="10407" y="29"/>
                    <a:pt x="10435" y="1"/>
                    <a:pt x="10518" y="1"/>
                  </a:cubicBezTo>
                  <a:cubicBezTo>
                    <a:pt x="10574" y="1"/>
                    <a:pt x="10658" y="29"/>
                    <a:pt x="10658" y="112"/>
                  </a:cubicBezTo>
                  <a:cubicBezTo>
                    <a:pt x="10686" y="894"/>
                    <a:pt x="10323" y="1507"/>
                    <a:pt x="9709" y="1954"/>
                  </a:cubicBezTo>
                  <a:cubicBezTo>
                    <a:pt x="9012" y="2484"/>
                    <a:pt x="7952" y="2791"/>
                    <a:pt x="6892" y="29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 flipH="1">
              <a:off x="1586856" y="1031436"/>
              <a:ext cx="819861" cy="283418"/>
            </a:xfrm>
            <a:custGeom>
              <a:avLst/>
              <a:gdLst/>
              <a:ahLst/>
              <a:cxnLst/>
              <a:rect l="l" t="t" r="r" b="b"/>
              <a:pathLst>
                <a:path w="11383" h="3935" extrusionOk="0">
                  <a:moveTo>
                    <a:pt x="11132" y="112"/>
                  </a:moveTo>
                  <a:cubicBezTo>
                    <a:pt x="11132" y="56"/>
                    <a:pt x="11215" y="1"/>
                    <a:pt x="11271" y="1"/>
                  </a:cubicBezTo>
                  <a:cubicBezTo>
                    <a:pt x="11355" y="1"/>
                    <a:pt x="11383" y="84"/>
                    <a:pt x="11383" y="140"/>
                  </a:cubicBezTo>
                  <a:cubicBezTo>
                    <a:pt x="11383" y="140"/>
                    <a:pt x="11160" y="1089"/>
                    <a:pt x="10881" y="1535"/>
                  </a:cubicBezTo>
                  <a:cubicBezTo>
                    <a:pt x="10602" y="1954"/>
                    <a:pt x="10127" y="2456"/>
                    <a:pt x="9179" y="2902"/>
                  </a:cubicBezTo>
                  <a:cubicBezTo>
                    <a:pt x="8481" y="3237"/>
                    <a:pt x="7533" y="3488"/>
                    <a:pt x="6249" y="3711"/>
                  </a:cubicBezTo>
                  <a:cubicBezTo>
                    <a:pt x="4882" y="3934"/>
                    <a:pt x="3766" y="3851"/>
                    <a:pt x="2902" y="3600"/>
                  </a:cubicBezTo>
                  <a:cubicBezTo>
                    <a:pt x="2009" y="3376"/>
                    <a:pt x="1311" y="2930"/>
                    <a:pt x="837" y="2484"/>
                  </a:cubicBezTo>
                  <a:cubicBezTo>
                    <a:pt x="391" y="2009"/>
                    <a:pt x="112" y="1479"/>
                    <a:pt x="28" y="1005"/>
                  </a:cubicBezTo>
                  <a:cubicBezTo>
                    <a:pt x="0" y="754"/>
                    <a:pt x="0" y="503"/>
                    <a:pt x="84" y="307"/>
                  </a:cubicBezTo>
                  <a:cubicBezTo>
                    <a:pt x="112" y="224"/>
                    <a:pt x="140" y="196"/>
                    <a:pt x="223" y="224"/>
                  </a:cubicBezTo>
                  <a:cubicBezTo>
                    <a:pt x="279" y="224"/>
                    <a:pt x="307" y="307"/>
                    <a:pt x="279" y="363"/>
                  </a:cubicBezTo>
                  <a:cubicBezTo>
                    <a:pt x="251" y="531"/>
                    <a:pt x="223" y="754"/>
                    <a:pt x="251" y="949"/>
                  </a:cubicBezTo>
                  <a:cubicBezTo>
                    <a:pt x="335" y="1368"/>
                    <a:pt x="558" y="1898"/>
                    <a:pt x="977" y="2316"/>
                  </a:cubicBezTo>
                  <a:cubicBezTo>
                    <a:pt x="1423" y="2763"/>
                    <a:pt x="2065" y="3153"/>
                    <a:pt x="2929" y="3376"/>
                  </a:cubicBezTo>
                  <a:cubicBezTo>
                    <a:pt x="3794" y="3572"/>
                    <a:pt x="4854" y="3655"/>
                    <a:pt x="6222" y="3432"/>
                  </a:cubicBezTo>
                  <a:cubicBezTo>
                    <a:pt x="7477" y="3265"/>
                    <a:pt x="8370" y="2986"/>
                    <a:pt x="9067" y="2679"/>
                  </a:cubicBezTo>
                  <a:cubicBezTo>
                    <a:pt x="9988" y="2260"/>
                    <a:pt x="10462" y="1786"/>
                    <a:pt x="10713" y="1423"/>
                  </a:cubicBezTo>
                  <a:cubicBezTo>
                    <a:pt x="10964" y="1061"/>
                    <a:pt x="11132" y="112"/>
                    <a:pt x="11132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 flipH="1">
              <a:off x="1645124" y="583362"/>
              <a:ext cx="797821" cy="671201"/>
            </a:xfrm>
            <a:custGeom>
              <a:avLst/>
              <a:gdLst/>
              <a:ahLst/>
              <a:cxnLst/>
              <a:rect l="l" t="t" r="r" b="b"/>
              <a:pathLst>
                <a:path w="11077" h="9319" extrusionOk="0">
                  <a:moveTo>
                    <a:pt x="587" y="6584"/>
                  </a:moveTo>
                  <a:cubicBezTo>
                    <a:pt x="587" y="6584"/>
                    <a:pt x="1" y="3460"/>
                    <a:pt x="1480" y="1730"/>
                  </a:cubicBezTo>
                  <a:cubicBezTo>
                    <a:pt x="2986" y="0"/>
                    <a:pt x="7422" y="558"/>
                    <a:pt x="9263" y="2065"/>
                  </a:cubicBezTo>
                  <a:cubicBezTo>
                    <a:pt x="11077" y="3515"/>
                    <a:pt x="10937" y="6807"/>
                    <a:pt x="7841" y="8063"/>
                  </a:cubicBezTo>
                  <a:cubicBezTo>
                    <a:pt x="4772" y="9318"/>
                    <a:pt x="1647" y="8788"/>
                    <a:pt x="587" y="65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 flipH="1">
              <a:off x="2368472" y="752119"/>
              <a:ext cx="82469" cy="231200"/>
            </a:xfrm>
            <a:custGeom>
              <a:avLst/>
              <a:gdLst/>
              <a:ahLst/>
              <a:cxnLst/>
              <a:rect l="l" t="t" r="r" b="b"/>
              <a:pathLst>
                <a:path w="1145" h="3210" extrusionOk="0">
                  <a:moveTo>
                    <a:pt x="949" y="475"/>
                  </a:moveTo>
                  <a:cubicBezTo>
                    <a:pt x="1005" y="447"/>
                    <a:pt x="1088" y="475"/>
                    <a:pt x="1116" y="503"/>
                  </a:cubicBezTo>
                  <a:cubicBezTo>
                    <a:pt x="1144" y="587"/>
                    <a:pt x="1116" y="642"/>
                    <a:pt x="1033" y="698"/>
                  </a:cubicBezTo>
                  <a:cubicBezTo>
                    <a:pt x="1033" y="698"/>
                    <a:pt x="558" y="921"/>
                    <a:pt x="419" y="224"/>
                  </a:cubicBezTo>
                  <a:cubicBezTo>
                    <a:pt x="307" y="252"/>
                    <a:pt x="196" y="363"/>
                    <a:pt x="196" y="503"/>
                  </a:cubicBezTo>
                  <a:cubicBezTo>
                    <a:pt x="196" y="614"/>
                    <a:pt x="251" y="754"/>
                    <a:pt x="279" y="893"/>
                  </a:cubicBezTo>
                  <a:cubicBezTo>
                    <a:pt x="335" y="1144"/>
                    <a:pt x="419" y="1451"/>
                    <a:pt x="391" y="2093"/>
                  </a:cubicBezTo>
                  <a:cubicBezTo>
                    <a:pt x="307" y="2930"/>
                    <a:pt x="698" y="2958"/>
                    <a:pt x="698" y="2958"/>
                  </a:cubicBezTo>
                  <a:cubicBezTo>
                    <a:pt x="754" y="2958"/>
                    <a:pt x="809" y="3014"/>
                    <a:pt x="809" y="3097"/>
                  </a:cubicBezTo>
                  <a:cubicBezTo>
                    <a:pt x="809" y="3153"/>
                    <a:pt x="726" y="3209"/>
                    <a:pt x="670" y="3209"/>
                  </a:cubicBezTo>
                  <a:cubicBezTo>
                    <a:pt x="670" y="3209"/>
                    <a:pt x="56" y="3097"/>
                    <a:pt x="168" y="2093"/>
                  </a:cubicBezTo>
                  <a:cubicBezTo>
                    <a:pt x="196" y="1535"/>
                    <a:pt x="140" y="1200"/>
                    <a:pt x="56" y="1005"/>
                  </a:cubicBezTo>
                  <a:cubicBezTo>
                    <a:pt x="28" y="838"/>
                    <a:pt x="0" y="726"/>
                    <a:pt x="0" y="559"/>
                  </a:cubicBezTo>
                  <a:cubicBezTo>
                    <a:pt x="28" y="140"/>
                    <a:pt x="447" y="29"/>
                    <a:pt x="530" y="1"/>
                  </a:cubicBezTo>
                  <a:lnTo>
                    <a:pt x="558" y="1"/>
                  </a:lnTo>
                  <a:cubicBezTo>
                    <a:pt x="614" y="1"/>
                    <a:pt x="642" y="29"/>
                    <a:pt x="698" y="84"/>
                  </a:cubicBezTo>
                  <a:cubicBezTo>
                    <a:pt x="698" y="614"/>
                    <a:pt x="949" y="475"/>
                    <a:pt x="949" y="4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 flipH="1">
              <a:off x="2386550" y="957105"/>
              <a:ext cx="88519" cy="176893"/>
            </a:xfrm>
            <a:custGeom>
              <a:avLst/>
              <a:gdLst/>
              <a:ahLst/>
              <a:cxnLst/>
              <a:rect l="l" t="t" r="r" b="b"/>
              <a:pathLst>
                <a:path w="1229" h="2456" extrusionOk="0">
                  <a:moveTo>
                    <a:pt x="670" y="84"/>
                  </a:moveTo>
                  <a:cubicBezTo>
                    <a:pt x="698" y="0"/>
                    <a:pt x="782" y="0"/>
                    <a:pt x="865" y="0"/>
                  </a:cubicBezTo>
                  <a:cubicBezTo>
                    <a:pt x="921" y="28"/>
                    <a:pt x="921" y="112"/>
                    <a:pt x="893" y="140"/>
                  </a:cubicBezTo>
                  <a:cubicBezTo>
                    <a:pt x="893" y="140"/>
                    <a:pt x="279" y="1367"/>
                    <a:pt x="1200" y="2232"/>
                  </a:cubicBezTo>
                  <a:cubicBezTo>
                    <a:pt x="1228" y="2260"/>
                    <a:pt x="1228" y="2344"/>
                    <a:pt x="1200" y="2400"/>
                  </a:cubicBezTo>
                  <a:cubicBezTo>
                    <a:pt x="1172" y="2455"/>
                    <a:pt x="1089" y="2455"/>
                    <a:pt x="1033" y="2400"/>
                  </a:cubicBezTo>
                  <a:cubicBezTo>
                    <a:pt x="0" y="1423"/>
                    <a:pt x="670" y="84"/>
                    <a:pt x="670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 flipH="1">
              <a:off x="1522525" y="705878"/>
              <a:ext cx="122659" cy="353787"/>
            </a:xfrm>
            <a:custGeom>
              <a:avLst/>
              <a:gdLst/>
              <a:ahLst/>
              <a:cxnLst/>
              <a:rect l="l" t="t" r="r" b="b"/>
              <a:pathLst>
                <a:path w="1703" h="4912" extrusionOk="0">
                  <a:moveTo>
                    <a:pt x="1424" y="1368"/>
                  </a:moveTo>
                  <a:cubicBezTo>
                    <a:pt x="1424" y="1424"/>
                    <a:pt x="1396" y="1480"/>
                    <a:pt x="1340" y="1508"/>
                  </a:cubicBezTo>
                  <a:cubicBezTo>
                    <a:pt x="1256" y="1508"/>
                    <a:pt x="1228" y="1480"/>
                    <a:pt x="1200" y="1396"/>
                  </a:cubicBezTo>
                  <a:lnTo>
                    <a:pt x="1117" y="754"/>
                  </a:lnTo>
                  <a:cubicBezTo>
                    <a:pt x="1117" y="615"/>
                    <a:pt x="782" y="392"/>
                    <a:pt x="642" y="280"/>
                  </a:cubicBezTo>
                  <a:cubicBezTo>
                    <a:pt x="531" y="419"/>
                    <a:pt x="280" y="726"/>
                    <a:pt x="196" y="866"/>
                  </a:cubicBezTo>
                  <a:cubicBezTo>
                    <a:pt x="168" y="950"/>
                    <a:pt x="168" y="1033"/>
                    <a:pt x="140" y="1145"/>
                  </a:cubicBezTo>
                  <a:cubicBezTo>
                    <a:pt x="140" y="1284"/>
                    <a:pt x="140" y="1452"/>
                    <a:pt x="168" y="1508"/>
                  </a:cubicBezTo>
                  <a:cubicBezTo>
                    <a:pt x="168" y="1535"/>
                    <a:pt x="280" y="1563"/>
                    <a:pt x="391" y="1647"/>
                  </a:cubicBezTo>
                  <a:cubicBezTo>
                    <a:pt x="559" y="1731"/>
                    <a:pt x="726" y="1870"/>
                    <a:pt x="754" y="2010"/>
                  </a:cubicBezTo>
                  <a:cubicBezTo>
                    <a:pt x="810" y="2149"/>
                    <a:pt x="698" y="2400"/>
                    <a:pt x="587" y="2651"/>
                  </a:cubicBezTo>
                  <a:cubicBezTo>
                    <a:pt x="531" y="2819"/>
                    <a:pt x="447" y="3042"/>
                    <a:pt x="447" y="3126"/>
                  </a:cubicBezTo>
                  <a:lnTo>
                    <a:pt x="447" y="3767"/>
                  </a:lnTo>
                  <a:cubicBezTo>
                    <a:pt x="475" y="4018"/>
                    <a:pt x="531" y="4297"/>
                    <a:pt x="559" y="4409"/>
                  </a:cubicBezTo>
                  <a:cubicBezTo>
                    <a:pt x="587" y="4465"/>
                    <a:pt x="615" y="4549"/>
                    <a:pt x="726" y="4576"/>
                  </a:cubicBezTo>
                  <a:cubicBezTo>
                    <a:pt x="866" y="4632"/>
                    <a:pt x="1005" y="4716"/>
                    <a:pt x="1117" y="4716"/>
                  </a:cubicBezTo>
                  <a:cubicBezTo>
                    <a:pt x="1145" y="4716"/>
                    <a:pt x="1228" y="4549"/>
                    <a:pt x="1284" y="4409"/>
                  </a:cubicBezTo>
                  <a:cubicBezTo>
                    <a:pt x="1368" y="4186"/>
                    <a:pt x="1424" y="3991"/>
                    <a:pt x="1452" y="3907"/>
                  </a:cubicBezTo>
                  <a:lnTo>
                    <a:pt x="1424" y="3377"/>
                  </a:lnTo>
                  <a:cubicBezTo>
                    <a:pt x="1424" y="3321"/>
                    <a:pt x="1452" y="3265"/>
                    <a:pt x="1535" y="3237"/>
                  </a:cubicBezTo>
                  <a:cubicBezTo>
                    <a:pt x="1591" y="3237"/>
                    <a:pt x="1647" y="3265"/>
                    <a:pt x="1647" y="3349"/>
                  </a:cubicBezTo>
                  <a:lnTo>
                    <a:pt x="1703" y="3879"/>
                  </a:lnTo>
                  <a:lnTo>
                    <a:pt x="1703" y="3907"/>
                  </a:lnTo>
                  <a:cubicBezTo>
                    <a:pt x="1703" y="3963"/>
                    <a:pt x="1591" y="4214"/>
                    <a:pt x="1535" y="4437"/>
                  </a:cubicBezTo>
                  <a:cubicBezTo>
                    <a:pt x="1424" y="4660"/>
                    <a:pt x="1284" y="4883"/>
                    <a:pt x="1145" y="4911"/>
                  </a:cubicBezTo>
                  <a:lnTo>
                    <a:pt x="1117" y="4911"/>
                  </a:lnTo>
                  <a:cubicBezTo>
                    <a:pt x="1005" y="4883"/>
                    <a:pt x="810" y="4855"/>
                    <a:pt x="615" y="4744"/>
                  </a:cubicBezTo>
                  <a:cubicBezTo>
                    <a:pt x="531" y="4688"/>
                    <a:pt x="419" y="4576"/>
                    <a:pt x="391" y="4437"/>
                  </a:cubicBezTo>
                  <a:cubicBezTo>
                    <a:pt x="336" y="4297"/>
                    <a:pt x="308" y="4018"/>
                    <a:pt x="280" y="3767"/>
                  </a:cubicBezTo>
                  <a:cubicBezTo>
                    <a:pt x="252" y="3488"/>
                    <a:pt x="252" y="3237"/>
                    <a:pt x="280" y="3098"/>
                  </a:cubicBezTo>
                  <a:cubicBezTo>
                    <a:pt x="280" y="2958"/>
                    <a:pt x="391" y="2763"/>
                    <a:pt x="447" y="2568"/>
                  </a:cubicBezTo>
                  <a:cubicBezTo>
                    <a:pt x="531" y="2372"/>
                    <a:pt x="615" y="2177"/>
                    <a:pt x="587" y="2093"/>
                  </a:cubicBezTo>
                  <a:cubicBezTo>
                    <a:pt x="587" y="2065"/>
                    <a:pt x="447" y="1954"/>
                    <a:pt x="308" y="1842"/>
                  </a:cubicBezTo>
                  <a:cubicBezTo>
                    <a:pt x="168" y="1731"/>
                    <a:pt x="57" y="1675"/>
                    <a:pt x="29" y="1563"/>
                  </a:cubicBezTo>
                  <a:cubicBezTo>
                    <a:pt x="1" y="1508"/>
                    <a:pt x="1" y="1340"/>
                    <a:pt x="1" y="1145"/>
                  </a:cubicBezTo>
                  <a:cubicBezTo>
                    <a:pt x="1" y="1005"/>
                    <a:pt x="29" y="866"/>
                    <a:pt x="57" y="782"/>
                  </a:cubicBezTo>
                  <a:cubicBezTo>
                    <a:pt x="168" y="587"/>
                    <a:pt x="587" y="85"/>
                    <a:pt x="587" y="85"/>
                  </a:cubicBezTo>
                  <a:lnTo>
                    <a:pt x="587" y="85"/>
                  </a:lnTo>
                  <a:cubicBezTo>
                    <a:pt x="615" y="29"/>
                    <a:pt x="698" y="1"/>
                    <a:pt x="726" y="29"/>
                  </a:cubicBezTo>
                  <a:cubicBezTo>
                    <a:pt x="726" y="29"/>
                    <a:pt x="1396" y="447"/>
                    <a:pt x="1424" y="7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 flipH="1">
              <a:off x="1588873" y="408482"/>
              <a:ext cx="829944" cy="357748"/>
            </a:xfrm>
            <a:custGeom>
              <a:avLst/>
              <a:gdLst/>
              <a:ahLst/>
              <a:cxnLst/>
              <a:rect l="l" t="t" r="r" b="b"/>
              <a:pathLst>
                <a:path w="11523" h="4967" extrusionOk="0">
                  <a:moveTo>
                    <a:pt x="11467" y="4214"/>
                  </a:moveTo>
                  <a:cubicBezTo>
                    <a:pt x="11523" y="4269"/>
                    <a:pt x="11467" y="4297"/>
                    <a:pt x="11411" y="4353"/>
                  </a:cubicBezTo>
                  <a:cubicBezTo>
                    <a:pt x="11328" y="4381"/>
                    <a:pt x="11272" y="4353"/>
                    <a:pt x="11272" y="4269"/>
                  </a:cubicBezTo>
                  <a:cubicBezTo>
                    <a:pt x="10714" y="2735"/>
                    <a:pt x="9737" y="1647"/>
                    <a:pt x="8538" y="1033"/>
                  </a:cubicBezTo>
                  <a:cubicBezTo>
                    <a:pt x="7617" y="503"/>
                    <a:pt x="6557" y="308"/>
                    <a:pt x="5525" y="336"/>
                  </a:cubicBezTo>
                  <a:cubicBezTo>
                    <a:pt x="4465" y="391"/>
                    <a:pt x="3460" y="726"/>
                    <a:pt x="2567" y="1312"/>
                  </a:cubicBezTo>
                  <a:cubicBezTo>
                    <a:pt x="1451" y="2065"/>
                    <a:pt x="614" y="3265"/>
                    <a:pt x="252" y="4855"/>
                  </a:cubicBezTo>
                  <a:cubicBezTo>
                    <a:pt x="196" y="4939"/>
                    <a:pt x="168" y="4967"/>
                    <a:pt x="112" y="4939"/>
                  </a:cubicBezTo>
                  <a:cubicBezTo>
                    <a:pt x="29" y="4939"/>
                    <a:pt x="1" y="4855"/>
                    <a:pt x="1" y="4800"/>
                  </a:cubicBezTo>
                  <a:cubicBezTo>
                    <a:pt x="391" y="3126"/>
                    <a:pt x="1284" y="1898"/>
                    <a:pt x="2428" y="1089"/>
                  </a:cubicBezTo>
                  <a:cubicBezTo>
                    <a:pt x="3349" y="475"/>
                    <a:pt x="4437" y="112"/>
                    <a:pt x="5497" y="85"/>
                  </a:cubicBezTo>
                  <a:cubicBezTo>
                    <a:pt x="6585" y="1"/>
                    <a:pt x="7701" y="252"/>
                    <a:pt x="8677" y="782"/>
                  </a:cubicBezTo>
                  <a:cubicBezTo>
                    <a:pt x="9877" y="1480"/>
                    <a:pt x="10881" y="2596"/>
                    <a:pt x="11467" y="42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 flipH="1">
              <a:off x="1633023" y="523076"/>
              <a:ext cx="755614" cy="261307"/>
            </a:xfrm>
            <a:custGeom>
              <a:avLst/>
              <a:gdLst/>
              <a:ahLst/>
              <a:cxnLst/>
              <a:rect l="l" t="t" r="r" b="b"/>
              <a:pathLst>
                <a:path w="10491" h="3628" extrusionOk="0">
                  <a:moveTo>
                    <a:pt x="251" y="1925"/>
                  </a:moveTo>
                  <a:cubicBezTo>
                    <a:pt x="223" y="1953"/>
                    <a:pt x="140" y="1981"/>
                    <a:pt x="84" y="1953"/>
                  </a:cubicBezTo>
                  <a:cubicBezTo>
                    <a:pt x="0" y="1925"/>
                    <a:pt x="0" y="1841"/>
                    <a:pt x="28" y="1786"/>
                  </a:cubicBezTo>
                  <a:cubicBezTo>
                    <a:pt x="279" y="1423"/>
                    <a:pt x="586" y="1116"/>
                    <a:pt x="977" y="893"/>
                  </a:cubicBezTo>
                  <a:cubicBezTo>
                    <a:pt x="1953" y="223"/>
                    <a:pt x="3292" y="0"/>
                    <a:pt x="4631" y="140"/>
                  </a:cubicBezTo>
                  <a:cubicBezTo>
                    <a:pt x="5998" y="279"/>
                    <a:pt x="7393" y="753"/>
                    <a:pt x="8621" y="1590"/>
                  </a:cubicBezTo>
                  <a:cubicBezTo>
                    <a:pt x="9318" y="2093"/>
                    <a:pt x="9932" y="2678"/>
                    <a:pt x="10462" y="3404"/>
                  </a:cubicBezTo>
                  <a:cubicBezTo>
                    <a:pt x="10490" y="3488"/>
                    <a:pt x="10490" y="3543"/>
                    <a:pt x="10434" y="3571"/>
                  </a:cubicBezTo>
                  <a:cubicBezTo>
                    <a:pt x="10351" y="3627"/>
                    <a:pt x="10295" y="3627"/>
                    <a:pt x="10267" y="3543"/>
                  </a:cubicBezTo>
                  <a:cubicBezTo>
                    <a:pt x="9765" y="2846"/>
                    <a:pt x="9151" y="2260"/>
                    <a:pt x="8481" y="1814"/>
                  </a:cubicBezTo>
                  <a:cubicBezTo>
                    <a:pt x="7282" y="1005"/>
                    <a:pt x="5943" y="530"/>
                    <a:pt x="4603" y="391"/>
                  </a:cubicBezTo>
                  <a:cubicBezTo>
                    <a:pt x="3292" y="223"/>
                    <a:pt x="2065" y="474"/>
                    <a:pt x="1116" y="1116"/>
                  </a:cubicBezTo>
                  <a:cubicBezTo>
                    <a:pt x="809" y="1283"/>
                    <a:pt x="502" y="1562"/>
                    <a:pt x="251" y="19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 flipH="1">
              <a:off x="1363782" y="1135946"/>
              <a:ext cx="279385" cy="215067"/>
            </a:xfrm>
            <a:custGeom>
              <a:avLst/>
              <a:gdLst/>
              <a:ahLst/>
              <a:cxnLst/>
              <a:rect l="l" t="t" r="r" b="b"/>
              <a:pathLst>
                <a:path w="3879" h="2986" extrusionOk="0">
                  <a:moveTo>
                    <a:pt x="112" y="251"/>
                  </a:moveTo>
                  <a:cubicBezTo>
                    <a:pt x="56" y="251"/>
                    <a:pt x="1" y="168"/>
                    <a:pt x="1" y="84"/>
                  </a:cubicBezTo>
                  <a:cubicBezTo>
                    <a:pt x="1" y="28"/>
                    <a:pt x="84" y="0"/>
                    <a:pt x="140" y="28"/>
                  </a:cubicBezTo>
                  <a:cubicBezTo>
                    <a:pt x="140" y="28"/>
                    <a:pt x="3014" y="670"/>
                    <a:pt x="3349" y="865"/>
                  </a:cubicBezTo>
                  <a:lnTo>
                    <a:pt x="3349" y="865"/>
                  </a:lnTo>
                  <a:cubicBezTo>
                    <a:pt x="3544" y="977"/>
                    <a:pt x="3683" y="1312"/>
                    <a:pt x="3767" y="1702"/>
                  </a:cubicBezTo>
                  <a:cubicBezTo>
                    <a:pt x="3851" y="2121"/>
                    <a:pt x="3879" y="2567"/>
                    <a:pt x="3823" y="2902"/>
                  </a:cubicBezTo>
                  <a:cubicBezTo>
                    <a:pt x="3823" y="2958"/>
                    <a:pt x="3739" y="2986"/>
                    <a:pt x="3683" y="2986"/>
                  </a:cubicBezTo>
                  <a:cubicBezTo>
                    <a:pt x="3600" y="2986"/>
                    <a:pt x="3572" y="2930"/>
                    <a:pt x="3572" y="2846"/>
                  </a:cubicBezTo>
                  <a:cubicBezTo>
                    <a:pt x="3628" y="2567"/>
                    <a:pt x="3600" y="2121"/>
                    <a:pt x="3544" y="1730"/>
                  </a:cubicBezTo>
                  <a:cubicBezTo>
                    <a:pt x="3460" y="1423"/>
                    <a:pt x="3349" y="1116"/>
                    <a:pt x="3209" y="1033"/>
                  </a:cubicBezTo>
                  <a:lnTo>
                    <a:pt x="3209" y="1033"/>
                  </a:lnTo>
                  <a:cubicBezTo>
                    <a:pt x="2930" y="865"/>
                    <a:pt x="112" y="251"/>
                    <a:pt x="112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 flipH="1">
              <a:off x="2362495" y="1166053"/>
              <a:ext cx="166810" cy="166882"/>
            </a:xfrm>
            <a:custGeom>
              <a:avLst/>
              <a:gdLst/>
              <a:ahLst/>
              <a:cxnLst/>
              <a:rect l="l" t="t" r="r" b="b"/>
              <a:pathLst>
                <a:path w="2316" h="2317" extrusionOk="0">
                  <a:moveTo>
                    <a:pt x="2148" y="1"/>
                  </a:moveTo>
                  <a:cubicBezTo>
                    <a:pt x="2232" y="1"/>
                    <a:pt x="2316" y="29"/>
                    <a:pt x="2316" y="57"/>
                  </a:cubicBezTo>
                  <a:cubicBezTo>
                    <a:pt x="2316" y="140"/>
                    <a:pt x="2260" y="196"/>
                    <a:pt x="2204" y="196"/>
                  </a:cubicBezTo>
                  <a:cubicBezTo>
                    <a:pt x="2204" y="196"/>
                    <a:pt x="781" y="559"/>
                    <a:pt x="558" y="754"/>
                  </a:cubicBezTo>
                  <a:cubicBezTo>
                    <a:pt x="363" y="922"/>
                    <a:pt x="251" y="2233"/>
                    <a:pt x="251" y="2233"/>
                  </a:cubicBezTo>
                  <a:cubicBezTo>
                    <a:pt x="251" y="2289"/>
                    <a:pt x="168" y="2316"/>
                    <a:pt x="112" y="2316"/>
                  </a:cubicBezTo>
                  <a:cubicBezTo>
                    <a:pt x="28" y="2316"/>
                    <a:pt x="0" y="2261"/>
                    <a:pt x="0" y="2177"/>
                  </a:cubicBezTo>
                  <a:cubicBezTo>
                    <a:pt x="0" y="2177"/>
                    <a:pt x="112" y="838"/>
                    <a:pt x="391" y="587"/>
                  </a:cubicBezTo>
                  <a:cubicBezTo>
                    <a:pt x="670" y="364"/>
                    <a:pt x="2148" y="1"/>
                    <a:pt x="21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 flipH="1">
              <a:off x="1154765" y="1035470"/>
              <a:ext cx="470323" cy="422067"/>
            </a:xfrm>
            <a:custGeom>
              <a:avLst/>
              <a:gdLst/>
              <a:ahLst/>
              <a:cxnLst/>
              <a:rect l="l" t="t" r="r" b="b"/>
              <a:pathLst>
                <a:path w="6530" h="5860" extrusionOk="0">
                  <a:moveTo>
                    <a:pt x="224" y="1144"/>
                  </a:moveTo>
                  <a:cubicBezTo>
                    <a:pt x="168" y="1172"/>
                    <a:pt x="84" y="1172"/>
                    <a:pt x="29" y="1116"/>
                  </a:cubicBezTo>
                  <a:cubicBezTo>
                    <a:pt x="1" y="1088"/>
                    <a:pt x="1" y="1005"/>
                    <a:pt x="84" y="949"/>
                  </a:cubicBezTo>
                  <a:cubicBezTo>
                    <a:pt x="531" y="586"/>
                    <a:pt x="977" y="335"/>
                    <a:pt x="1479" y="196"/>
                  </a:cubicBezTo>
                  <a:cubicBezTo>
                    <a:pt x="1954" y="28"/>
                    <a:pt x="2456" y="0"/>
                    <a:pt x="2930" y="0"/>
                  </a:cubicBezTo>
                  <a:cubicBezTo>
                    <a:pt x="3293" y="28"/>
                    <a:pt x="3628" y="56"/>
                    <a:pt x="3935" y="196"/>
                  </a:cubicBezTo>
                  <a:cubicBezTo>
                    <a:pt x="4269" y="307"/>
                    <a:pt x="4576" y="475"/>
                    <a:pt x="4855" y="698"/>
                  </a:cubicBezTo>
                  <a:cubicBezTo>
                    <a:pt x="5134" y="893"/>
                    <a:pt x="5385" y="1144"/>
                    <a:pt x="5581" y="1395"/>
                  </a:cubicBezTo>
                  <a:cubicBezTo>
                    <a:pt x="5776" y="1646"/>
                    <a:pt x="5971" y="1953"/>
                    <a:pt x="6111" y="2288"/>
                  </a:cubicBezTo>
                  <a:cubicBezTo>
                    <a:pt x="6306" y="2790"/>
                    <a:pt x="6445" y="3320"/>
                    <a:pt x="6473" y="3934"/>
                  </a:cubicBezTo>
                  <a:cubicBezTo>
                    <a:pt x="6529" y="4492"/>
                    <a:pt x="6473" y="5134"/>
                    <a:pt x="6306" y="5748"/>
                  </a:cubicBezTo>
                  <a:cubicBezTo>
                    <a:pt x="6306" y="5803"/>
                    <a:pt x="6250" y="5859"/>
                    <a:pt x="6166" y="5859"/>
                  </a:cubicBezTo>
                  <a:cubicBezTo>
                    <a:pt x="6111" y="5831"/>
                    <a:pt x="6055" y="5776"/>
                    <a:pt x="6055" y="5720"/>
                  </a:cubicBezTo>
                  <a:cubicBezTo>
                    <a:pt x="6194" y="5078"/>
                    <a:pt x="6278" y="4492"/>
                    <a:pt x="6250" y="3934"/>
                  </a:cubicBezTo>
                  <a:cubicBezTo>
                    <a:pt x="6194" y="3376"/>
                    <a:pt x="6055" y="2846"/>
                    <a:pt x="5887" y="2400"/>
                  </a:cubicBezTo>
                  <a:cubicBezTo>
                    <a:pt x="5748" y="2093"/>
                    <a:pt x="5581" y="1814"/>
                    <a:pt x="5413" y="1535"/>
                  </a:cubicBezTo>
                  <a:cubicBezTo>
                    <a:pt x="5190" y="1284"/>
                    <a:pt x="4995" y="1033"/>
                    <a:pt x="4716" y="865"/>
                  </a:cubicBezTo>
                  <a:cubicBezTo>
                    <a:pt x="4465" y="642"/>
                    <a:pt x="4186" y="503"/>
                    <a:pt x="3879" y="419"/>
                  </a:cubicBezTo>
                  <a:cubicBezTo>
                    <a:pt x="3600" y="307"/>
                    <a:pt x="3265" y="224"/>
                    <a:pt x="2930" y="196"/>
                  </a:cubicBezTo>
                  <a:cubicBezTo>
                    <a:pt x="2484" y="168"/>
                    <a:pt x="2010" y="224"/>
                    <a:pt x="1563" y="419"/>
                  </a:cubicBezTo>
                  <a:cubicBezTo>
                    <a:pt x="1089" y="586"/>
                    <a:pt x="642" y="782"/>
                    <a:pt x="224" y="1144"/>
                  </a:cubicBezTo>
                  <a:close/>
                  <a:moveTo>
                    <a:pt x="5190" y="5078"/>
                  </a:moveTo>
                  <a:cubicBezTo>
                    <a:pt x="5274" y="4632"/>
                    <a:pt x="5274" y="4213"/>
                    <a:pt x="5246" y="3878"/>
                  </a:cubicBezTo>
                  <a:cubicBezTo>
                    <a:pt x="5190" y="3460"/>
                    <a:pt x="5078" y="3097"/>
                    <a:pt x="4967" y="2790"/>
                  </a:cubicBezTo>
                  <a:cubicBezTo>
                    <a:pt x="4855" y="2539"/>
                    <a:pt x="4716" y="2344"/>
                    <a:pt x="4576" y="2121"/>
                  </a:cubicBezTo>
                  <a:cubicBezTo>
                    <a:pt x="4437" y="1953"/>
                    <a:pt x="4269" y="1786"/>
                    <a:pt x="4046" y="1646"/>
                  </a:cubicBezTo>
                  <a:cubicBezTo>
                    <a:pt x="3879" y="1479"/>
                    <a:pt x="3656" y="1395"/>
                    <a:pt x="3460" y="1312"/>
                  </a:cubicBezTo>
                  <a:cubicBezTo>
                    <a:pt x="3237" y="1256"/>
                    <a:pt x="3042" y="1200"/>
                    <a:pt x="2791" y="1172"/>
                  </a:cubicBezTo>
                  <a:cubicBezTo>
                    <a:pt x="2484" y="1144"/>
                    <a:pt x="2205" y="1200"/>
                    <a:pt x="1842" y="1284"/>
                  </a:cubicBezTo>
                  <a:cubicBezTo>
                    <a:pt x="1535" y="1340"/>
                    <a:pt x="1256" y="1479"/>
                    <a:pt x="949" y="1702"/>
                  </a:cubicBezTo>
                  <a:cubicBezTo>
                    <a:pt x="866" y="1730"/>
                    <a:pt x="866" y="1814"/>
                    <a:pt x="921" y="1870"/>
                  </a:cubicBezTo>
                  <a:cubicBezTo>
                    <a:pt x="949" y="1953"/>
                    <a:pt x="1005" y="1953"/>
                    <a:pt x="1089" y="1898"/>
                  </a:cubicBezTo>
                  <a:cubicBezTo>
                    <a:pt x="1368" y="1730"/>
                    <a:pt x="1647" y="1591"/>
                    <a:pt x="1926" y="1479"/>
                  </a:cubicBezTo>
                  <a:cubicBezTo>
                    <a:pt x="2205" y="1423"/>
                    <a:pt x="2484" y="1395"/>
                    <a:pt x="2763" y="1395"/>
                  </a:cubicBezTo>
                  <a:cubicBezTo>
                    <a:pt x="2958" y="1395"/>
                    <a:pt x="3181" y="1423"/>
                    <a:pt x="3349" y="1479"/>
                  </a:cubicBezTo>
                  <a:cubicBezTo>
                    <a:pt x="3516" y="1563"/>
                    <a:pt x="3739" y="1674"/>
                    <a:pt x="3879" y="1786"/>
                  </a:cubicBezTo>
                  <a:cubicBezTo>
                    <a:pt x="4046" y="1925"/>
                    <a:pt x="4186" y="2065"/>
                    <a:pt x="4325" y="2232"/>
                  </a:cubicBezTo>
                  <a:cubicBezTo>
                    <a:pt x="4465" y="2400"/>
                    <a:pt x="4576" y="2623"/>
                    <a:pt x="4688" y="2818"/>
                  </a:cubicBezTo>
                  <a:cubicBezTo>
                    <a:pt x="4827" y="3125"/>
                    <a:pt x="4883" y="3488"/>
                    <a:pt x="4911" y="3878"/>
                  </a:cubicBezTo>
                  <a:cubicBezTo>
                    <a:pt x="4967" y="4213"/>
                    <a:pt x="4967" y="4604"/>
                    <a:pt x="4883" y="5050"/>
                  </a:cubicBezTo>
                  <a:cubicBezTo>
                    <a:pt x="4883" y="5134"/>
                    <a:pt x="4911" y="5162"/>
                    <a:pt x="4995" y="5190"/>
                  </a:cubicBezTo>
                  <a:cubicBezTo>
                    <a:pt x="5134" y="5190"/>
                    <a:pt x="5190" y="5134"/>
                    <a:pt x="5190" y="50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7"/>
            <p:cNvSpPr/>
            <p:nvPr/>
          </p:nvSpPr>
          <p:spPr>
            <a:xfrm flipH="1">
              <a:off x="2416729" y="1057582"/>
              <a:ext cx="60357" cy="152765"/>
            </a:xfrm>
            <a:custGeom>
              <a:avLst/>
              <a:gdLst/>
              <a:ahLst/>
              <a:cxnLst/>
              <a:rect l="l" t="t" r="r" b="b"/>
              <a:pathLst>
                <a:path w="838" h="2121" extrusionOk="0">
                  <a:moveTo>
                    <a:pt x="224" y="2037"/>
                  </a:moveTo>
                  <a:cubicBezTo>
                    <a:pt x="224" y="2093"/>
                    <a:pt x="140" y="2121"/>
                    <a:pt x="112" y="2121"/>
                  </a:cubicBezTo>
                  <a:cubicBezTo>
                    <a:pt x="28" y="2121"/>
                    <a:pt x="1" y="2065"/>
                    <a:pt x="1" y="2037"/>
                  </a:cubicBezTo>
                  <a:cubicBezTo>
                    <a:pt x="1" y="1702"/>
                    <a:pt x="28" y="1395"/>
                    <a:pt x="112" y="1116"/>
                  </a:cubicBezTo>
                  <a:cubicBezTo>
                    <a:pt x="196" y="837"/>
                    <a:pt x="307" y="558"/>
                    <a:pt x="475" y="279"/>
                  </a:cubicBezTo>
                  <a:cubicBezTo>
                    <a:pt x="503" y="251"/>
                    <a:pt x="503" y="223"/>
                    <a:pt x="531" y="168"/>
                  </a:cubicBezTo>
                  <a:cubicBezTo>
                    <a:pt x="559" y="140"/>
                    <a:pt x="559" y="112"/>
                    <a:pt x="614" y="56"/>
                  </a:cubicBezTo>
                  <a:cubicBezTo>
                    <a:pt x="642" y="0"/>
                    <a:pt x="698" y="0"/>
                    <a:pt x="782" y="28"/>
                  </a:cubicBezTo>
                  <a:cubicBezTo>
                    <a:pt x="810" y="56"/>
                    <a:pt x="838" y="140"/>
                    <a:pt x="810" y="168"/>
                  </a:cubicBezTo>
                  <a:cubicBezTo>
                    <a:pt x="782" y="196"/>
                    <a:pt x="782" y="251"/>
                    <a:pt x="726" y="279"/>
                  </a:cubicBezTo>
                  <a:cubicBezTo>
                    <a:pt x="698" y="307"/>
                    <a:pt x="698" y="335"/>
                    <a:pt x="670" y="391"/>
                  </a:cubicBezTo>
                  <a:cubicBezTo>
                    <a:pt x="531" y="642"/>
                    <a:pt x="419" y="865"/>
                    <a:pt x="363" y="1144"/>
                  </a:cubicBezTo>
                  <a:cubicBezTo>
                    <a:pt x="252" y="1423"/>
                    <a:pt x="224" y="1758"/>
                    <a:pt x="224" y="20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7"/>
            <p:cNvSpPr/>
            <p:nvPr/>
          </p:nvSpPr>
          <p:spPr>
            <a:xfrm flipH="1">
              <a:off x="2135407" y="3265973"/>
              <a:ext cx="813883" cy="833977"/>
            </a:xfrm>
            <a:custGeom>
              <a:avLst/>
              <a:gdLst/>
              <a:ahLst/>
              <a:cxnLst/>
              <a:rect l="l" t="t" r="r" b="b"/>
              <a:pathLst>
                <a:path w="11300" h="11579" extrusionOk="0">
                  <a:moveTo>
                    <a:pt x="3320" y="7980"/>
                  </a:moveTo>
                  <a:cubicBezTo>
                    <a:pt x="3404" y="7952"/>
                    <a:pt x="3460" y="8007"/>
                    <a:pt x="3460" y="8063"/>
                  </a:cubicBezTo>
                  <a:cubicBezTo>
                    <a:pt x="3488" y="8119"/>
                    <a:pt x="3432" y="8147"/>
                    <a:pt x="3404" y="8203"/>
                  </a:cubicBezTo>
                  <a:cubicBezTo>
                    <a:pt x="2595" y="8370"/>
                    <a:pt x="1953" y="8816"/>
                    <a:pt x="1730" y="9235"/>
                  </a:cubicBezTo>
                  <a:cubicBezTo>
                    <a:pt x="1646" y="9374"/>
                    <a:pt x="1591" y="9486"/>
                    <a:pt x="1618" y="9626"/>
                  </a:cubicBezTo>
                  <a:cubicBezTo>
                    <a:pt x="1618" y="9737"/>
                    <a:pt x="1674" y="9821"/>
                    <a:pt x="1786" y="9905"/>
                  </a:cubicBezTo>
                  <a:cubicBezTo>
                    <a:pt x="2065" y="10072"/>
                    <a:pt x="2651" y="10156"/>
                    <a:pt x="3683" y="9960"/>
                  </a:cubicBezTo>
                  <a:cubicBezTo>
                    <a:pt x="4046" y="9905"/>
                    <a:pt x="4464" y="9793"/>
                    <a:pt x="4883" y="9653"/>
                  </a:cubicBezTo>
                  <a:cubicBezTo>
                    <a:pt x="5301" y="9514"/>
                    <a:pt x="5775" y="9347"/>
                    <a:pt x="6194" y="9123"/>
                  </a:cubicBezTo>
                  <a:lnTo>
                    <a:pt x="6194" y="9123"/>
                  </a:lnTo>
                  <a:cubicBezTo>
                    <a:pt x="6808" y="8816"/>
                    <a:pt x="7394" y="8398"/>
                    <a:pt x="7924" y="7840"/>
                  </a:cubicBezTo>
                  <a:cubicBezTo>
                    <a:pt x="8370" y="7366"/>
                    <a:pt x="8789" y="6752"/>
                    <a:pt x="9151" y="6110"/>
                  </a:cubicBezTo>
                  <a:cubicBezTo>
                    <a:pt x="9598" y="5162"/>
                    <a:pt x="9821" y="4381"/>
                    <a:pt x="9877" y="3767"/>
                  </a:cubicBezTo>
                  <a:cubicBezTo>
                    <a:pt x="9960" y="3125"/>
                    <a:pt x="9849" y="2623"/>
                    <a:pt x="9598" y="2232"/>
                  </a:cubicBezTo>
                  <a:cubicBezTo>
                    <a:pt x="9486" y="2065"/>
                    <a:pt x="9402" y="1925"/>
                    <a:pt x="9263" y="1786"/>
                  </a:cubicBezTo>
                  <a:cubicBezTo>
                    <a:pt x="9123" y="1646"/>
                    <a:pt x="8928" y="1507"/>
                    <a:pt x="8761" y="1395"/>
                  </a:cubicBezTo>
                  <a:cubicBezTo>
                    <a:pt x="8677" y="1367"/>
                    <a:pt x="8677" y="1284"/>
                    <a:pt x="8733" y="1228"/>
                  </a:cubicBezTo>
                  <a:cubicBezTo>
                    <a:pt x="8761" y="1172"/>
                    <a:pt x="8844" y="1144"/>
                    <a:pt x="8900" y="1172"/>
                  </a:cubicBezTo>
                  <a:cubicBezTo>
                    <a:pt x="9123" y="1284"/>
                    <a:pt x="9291" y="1423"/>
                    <a:pt x="9430" y="1591"/>
                  </a:cubicBezTo>
                  <a:cubicBezTo>
                    <a:pt x="9570" y="1730"/>
                    <a:pt x="9709" y="1925"/>
                    <a:pt x="9821" y="2093"/>
                  </a:cubicBezTo>
                  <a:cubicBezTo>
                    <a:pt x="10044" y="2539"/>
                    <a:pt x="10156" y="3097"/>
                    <a:pt x="10072" y="3767"/>
                  </a:cubicBezTo>
                  <a:cubicBezTo>
                    <a:pt x="10016" y="4436"/>
                    <a:pt x="9765" y="5218"/>
                    <a:pt x="9319" y="6166"/>
                  </a:cubicBezTo>
                  <a:cubicBezTo>
                    <a:pt x="8956" y="6864"/>
                    <a:pt x="8537" y="7505"/>
                    <a:pt x="8063" y="7980"/>
                  </a:cubicBezTo>
                  <a:cubicBezTo>
                    <a:pt x="7505" y="8538"/>
                    <a:pt x="6919" y="8984"/>
                    <a:pt x="6278" y="9347"/>
                  </a:cubicBezTo>
                  <a:lnTo>
                    <a:pt x="6278" y="9347"/>
                  </a:lnTo>
                  <a:cubicBezTo>
                    <a:pt x="5831" y="9598"/>
                    <a:pt x="5413" y="9765"/>
                    <a:pt x="4966" y="9905"/>
                  </a:cubicBezTo>
                  <a:cubicBezTo>
                    <a:pt x="4548" y="10044"/>
                    <a:pt x="4101" y="10156"/>
                    <a:pt x="3711" y="10211"/>
                  </a:cubicBezTo>
                  <a:cubicBezTo>
                    <a:pt x="2623" y="10435"/>
                    <a:pt x="2009" y="10323"/>
                    <a:pt x="1646" y="10100"/>
                  </a:cubicBezTo>
                  <a:cubicBezTo>
                    <a:pt x="1479" y="10016"/>
                    <a:pt x="1395" y="9877"/>
                    <a:pt x="1367" y="9681"/>
                  </a:cubicBezTo>
                  <a:cubicBezTo>
                    <a:pt x="1367" y="9514"/>
                    <a:pt x="1395" y="9347"/>
                    <a:pt x="1507" y="9179"/>
                  </a:cubicBezTo>
                  <a:cubicBezTo>
                    <a:pt x="1758" y="8677"/>
                    <a:pt x="2455" y="8203"/>
                    <a:pt x="3320" y="7980"/>
                  </a:cubicBezTo>
                  <a:close/>
                  <a:moveTo>
                    <a:pt x="9179" y="251"/>
                  </a:moveTo>
                  <a:cubicBezTo>
                    <a:pt x="9486" y="419"/>
                    <a:pt x="9765" y="614"/>
                    <a:pt x="10016" y="837"/>
                  </a:cubicBezTo>
                  <a:cubicBezTo>
                    <a:pt x="10267" y="1088"/>
                    <a:pt x="10462" y="1312"/>
                    <a:pt x="10602" y="1591"/>
                  </a:cubicBezTo>
                  <a:cubicBezTo>
                    <a:pt x="10937" y="2149"/>
                    <a:pt x="11104" y="2818"/>
                    <a:pt x="11020" y="3627"/>
                  </a:cubicBezTo>
                  <a:cubicBezTo>
                    <a:pt x="10993" y="4436"/>
                    <a:pt x="10714" y="5357"/>
                    <a:pt x="10183" y="6473"/>
                  </a:cubicBezTo>
                  <a:cubicBezTo>
                    <a:pt x="9821" y="7282"/>
                    <a:pt x="9319" y="7980"/>
                    <a:pt x="8789" y="8538"/>
                  </a:cubicBezTo>
                  <a:cubicBezTo>
                    <a:pt x="8175" y="9179"/>
                    <a:pt x="7477" y="9681"/>
                    <a:pt x="6752" y="10072"/>
                  </a:cubicBezTo>
                  <a:cubicBezTo>
                    <a:pt x="6278" y="10323"/>
                    <a:pt x="5831" y="10490"/>
                    <a:pt x="5385" y="10658"/>
                  </a:cubicBezTo>
                  <a:cubicBezTo>
                    <a:pt x="4855" y="10825"/>
                    <a:pt x="4380" y="10937"/>
                    <a:pt x="3878" y="11048"/>
                  </a:cubicBezTo>
                  <a:cubicBezTo>
                    <a:pt x="2316" y="11300"/>
                    <a:pt x="1339" y="11076"/>
                    <a:pt x="781" y="10658"/>
                  </a:cubicBezTo>
                  <a:cubicBezTo>
                    <a:pt x="530" y="10463"/>
                    <a:pt x="391" y="10211"/>
                    <a:pt x="335" y="9932"/>
                  </a:cubicBezTo>
                  <a:cubicBezTo>
                    <a:pt x="251" y="9653"/>
                    <a:pt x="279" y="9374"/>
                    <a:pt x="419" y="9068"/>
                  </a:cubicBezTo>
                  <a:cubicBezTo>
                    <a:pt x="698" y="8286"/>
                    <a:pt x="1507" y="7561"/>
                    <a:pt x="2707" y="7170"/>
                  </a:cubicBezTo>
                  <a:cubicBezTo>
                    <a:pt x="2762" y="7170"/>
                    <a:pt x="2790" y="7115"/>
                    <a:pt x="2762" y="7031"/>
                  </a:cubicBezTo>
                  <a:cubicBezTo>
                    <a:pt x="2734" y="6975"/>
                    <a:pt x="2651" y="6919"/>
                    <a:pt x="2623" y="6975"/>
                  </a:cubicBezTo>
                  <a:cubicBezTo>
                    <a:pt x="1367" y="7366"/>
                    <a:pt x="502" y="8147"/>
                    <a:pt x="196" y="8984"/>
                  </a:cubicBezTo>
                  <a:cubicBezTo>
                    <a:pt x="56" y="9347"/>
                    <a:pt x="0" y="9681"/>
                    <a:pt x="84" y="9988"/>
                  </a:cubicBezTo>
                  <a:cubicBezTo>
                    <a:pt x="140" y="10323"/>
                    <a:pt x="335" y="10630"/>
                    <a:pt x="614" y="10825"/>
                  </a:cubicBezTo>
                  <a:cubicBezTo>
                    <a:pt x="1200" y="11327"/>
                    <a:pt x="2232" y="11579"/>
                    <a:pt x="3878" y="11300"/>
                  </a:cubicBezTo>
                  <a:cubicBezTo>
                    <a:pt x="4380" y="11216"/>
                    <a:pt x="4883" y="11076"/>
                    <a:pt x="5413" y="10909"/>
                  </a:cubicBezTo>
                  <a:cubicBezTo>
                    <a:pt x="5915" y="10742"/>
                    <a:pt x="6361" y="10546"/>
                    <a:pt x="6836" y="10323"/>
                  </a:cubicBezTo>
                  <a:cubicBezTo>
                    <a:pt x="7561" y="9932"/>
                    <a:pt x="8314" y="9402"/>
                    <a:pt x="8928" y="8733"/>
                  </a:cubicBezTo>
                  <a:cubicBezTo>
                    <a:pt x="9486" y="8147"/>
                    <a:pt x="10016" y="7449"/>
                    <a:pt x="10407" y="6612"/>
                  </a:cubicBezTo>
                  <a:cubicBezTo>
                    <a:pt x="10937" y="5469"/>
                    <a:pt x="11216" y="4492"/>
                    <a:pt x="11272" y="3655"/>
                  </a:cubicBezTo>
                  <a:cubicBezTo>
                    <a:pt x="11299" y="2818"/>
                    <a:pt x="11160" y="2093"/>
                    <a:pt x="10825" y="1479"/>
                  </a:cubicBezTo>
                  <a:cubicBezTo>
                    <a:pt x="10658" y="1172"/>
                    <a:pt x="10435" y="893"/>
                    <a:pt x="10156" y="642"/>
                  </a:cubicBezTo>
                  <a:cubicBezTo>
                    <a:pt x="9904" y="419"/>
                    <a:pt x="9598" y="196"/>
                    <a:pt x="9291" y="28"/>
                  </a:cubicBezTo>
                  <a:cubicBezTo>
                    <a:pt x="9207" y="0"/>
                    <a:pt x="9151" y="0"/>
                    <a:pt x="9123" y="56"/>
                  </a:cubicBezTo>
                  <a:cubicBezTo>
                    <a:pt x="9123" y="140"/>
                    <a:pt x="9123" y="196"/>
                    <a:pt x="9179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7"/>
            <p:cNvSpPr/>
            <p:nvPr/>
          </p:nvSpPr>
          <p:spPr>
            <a:xfrm flipH="1">
              <a:off x="905635" y="3527212"/>
              <a:ext cx="1016849" cy="663134"/>
            </a:xfrm>
            <a:custGeom>
              <a:avLst/>
              <a:gdLst/>
              <a:ahLst/>
              <a:cxnLst/>
              <a:rect l="l" t="t" r="r" b="b"/>
              <a:pathLst>
                <a:path w="14118" h="9207" extrusionOk="0">
                  <a:moveTo>
                    <a:pt x="2261" y="949"/>
                  </a:moveTo>
                  <a:cubicBezTo>
                    <a:pt x="2288" y="893"/>
                    <a:pt x="2400" y="893"/>
                    <a:pt x="2428" y="949"/>
                  </a:cubicBezTo>
                  <a:cubicBezTo>
                    <a:pt x="2456" y="977"/>
                    <a:pt x="2456" y="1088"/>
                    <a:pt x="2428" y="1116"/>
                  </a:cubicBezTo>
                  <a:cubicBezTo>
                    <a:pt x="2261" y="1256"/>
                    <a:pt x="2121" y="1367"/>
                    <a:pt x="2009" y="1507"/>
                  </a:cubicBezTo>
                  <a:cubicBezTo>
                    <a:pt x="1870" y="1646"/>
                    <a:pt x="1758" y="1786"/>
                    <a:pt x="1703" y="1925"/>
                  </a:cubicBezTo>
                  <a:cubicBezTo>
                    <a:pt x="1619" y="2009"/>
                    <a:pt x="1591" y="2121"/>
                    <a:pt x="1535" y="2232"/>
                  </a:cubicBezTo>
                  <a:cubicBezTo>
                    <a:pt x="1507" y="2344"/>
                    <a:pt x="1507" y="2427"/>
                    <a:pt x="1507" y="2511"/>
                  </a:cubicBezTo>
                  <a:cubicBezTo>
                    <a:pt x="1507" y="2567"/>
                    <a:pt x="1535" y="2651"/>
                    <a:pt x="1591" y="2706"/>
                  </a:cubicBezTo>
                  <a:cubicBezTo>
                    <a:pt x="1619" y="2790"/>
                    <a:pt x="1647" y="2846"/>
                    <a:pt x="1730" y="2930"/>
                  </a:cubicBezTo>
                  <a:cubicBezTo>
                    <a:pt x="1898" y="3069"/>
                    <a:pt x="2149" y="3209"/>
                    <a:pt x="2484" y="3320"/>
                  </a:cubicBezTo>
                  <a:cubicBezTo>
                    <a:pt x="2819" y="3404"/>
                    <a:pt x="3237" y="3488"/>
                    <a:pt x="3739" y="3488"/>
                  </a:cubicBezTo>
                  <a:cubicBezTo>
                    <a:pt x="5329" y="3543"/>
                    <a:pt x="6641" y="3516"/>
                    <a:pt x="7757" y="3488"/>
                  </a:cubicBezTo>
                  <a:lnTo>
                    <a:pt x="7757" y="3488"/>
                  </a:lnTo>
                  <a:cubicBezTo>
                    <a:pt x="8203" y="3488"/>
                    <a:pt x="8677" y="3460"/>
                    <a:pt x="9096" y="3460"/>
                  </a:cubicBezTo>
                  <a:cubicBezTo>
                    <a:pt x="10016" y="3460"/>
                    <a:pt x="10826" y="3516"/>
                    <a:pt x="11495" y="3683"/>
                  </a:cubicBezTo>
                  <a:cubicBezTo>
                    <a:pt x="12221" y="3906"/>
                    <a:pt x="12778" y="4185"/>
                    <a:pt x="13169" y="4520"/>
                  </a:cubicBezTo>
                  <a:cubicBezTo>
                    <a:pt x="13448" y="4771"/>
                    <a:pt x="13615" y="5022"/>
                    <a:pt x="13783" y="5301"/>
                  </a:cubicBezTo>
                  <a:cubicBezTo>
                    <a:pt x="13922" y="5580"/>
                    <a:pt x="14034" y="5887"/>
                    <a:pt x="14062" y="6194"/>
                  </a:cubicBezTo>
                  <a:cubicBezTo>
                    <a:pt x="14118" y="6473"/>
                    <a:pt x="14118" y="6780"/>
                    <a:pt x="14034" y="7115"/>
                  </a:cubicBezTo>
                  <a:cubicBezTo>
                    <a:pt x="13978" y="7421"/>
                    <a:pt x="13867" y="7728"/>
                    <a:pt x="13727" y="8007"/>
                  </a:cubicBezTo>
                  <a:cubicBezTo>
                    <a:pt x="13615" y="8230"/>
                    <a:pt x="13504" y="8398"/>
                    <a:pt x="13364" y="8621"/>
                  </a:cubicBezTo>
                  <a:cubicBezTo>
                    <a:pt x="13225" y="8816"/>
                    <a:pt x="13085" y="8984"/>
                    <a:pt x="12918" y="9179"/>
                  </a:cubicBezTo>
                  <a:cubicBezTo>
                    <a:pt x="12890" y="9207"/>
                    <a:pt x="12806" y="9207"/>
                    <a:pt x="12751" y="9179"/>
                  </a:cubicBezTo>
                  <a:cubicBezTo>
                    <a:pt x="12723" y="9123"/>
                    <a:pt x="12723" y="9067"/>
                    <a:pt x="12751" y="8984"/>
                  </a:cubicBezTo>
                  <a:cubicBezTo>
                    <a:pt x="12918" y="8816"/>
                    <a:pt x="13057" y="8649"/>
                    <a:pt x="13197" y="8426"/>
                  </a:cubicBezTo>
                  <a:cubicBezTo>
                    <a:pt x="13336" y="8258"/>
                    <a:pt x="13448" y="8063"/>
                    <a:pt x="13560" y="7868"/>
                  </a:cubicBezTo>
                  <a:cubicBezTo>
                    <a:pt x="13699" y="7589"/>
                    <a:pt x="13783" y="7282"/>
                    <a:pt x="13867" y="7003"/>
                  </a:cubicBezTo>
                  <a:cubicBezTo>
                    <a:pt x="13922" y="6724"/>
                    <a:pt x="13922" y="6445"/>
                    <a:pt x="13894" y="6166"/>
                  </a:cubicBezTo>
                  <a:cubicBezTo>
                    <a:pt x="13867" y="5887"/>
                    <a:pt x="13783" y="5608"/>
                    <a:pt x="13643" y="5329"/>
                  </a:cubicBezTo>
                  <a:cubicBezTo>
                    <a:pt x="13504" y="5078"/>
                    <a:pt x="13336" y="4855"/>
                    <a:pt x="13085" y="4632"/>
                  </a:cubicBezTo>
                  <a:cubicBezTo>
                    <a:pt x="12723" y="4297"/>
                    <a:pt x="12193" y="4046"/>
                    <a:pt x="11495" y="3822"/>
                  </a:cubicBezTo>
                  <a:cubicBezTo>
                    <a:pt x="10853" y="3655"/>
                    <a:pt x="10072" y="3599"/>
                    <a:pt x="9152" y="3599"/>
                  </a:cubicBezTo>
                  <a:cubicBezTo>
                    <a:pt x="8733" y="3599"/>
                    <a:pt x="8287" y="3599"/>
                    <a:pt x="7840" y="3627"/>
                  </a:cubicBezTo>
                  <a:lnTo>
                    <a:pt x="7840" y="3627"/>
                  </a:lnTo>
                  <a:cubicBezTo>
                    <a:pt x="6669" y="3655"/>
                    <a:pt x="5357" y="3683"/>
                    <a:pt x="3795" y="3627"/>
                  </a:cubicBezTo>
                  <a:cubicBezTo>
                    <a:pt x="3265" y="3599"/>
                    <a:pt x="2819" y="3516"/>
                    <a:pt x="2456" y="3404"/>
                  </a:cubicBezTo>
                  <a:cubicBezTo>
                    <a:pt x="2065" y="3320"/>
                    <a:pt x="1786" y="3181"/>
                    <a:pt x="1619" y="2985"/>
                  </a:cubicBezTo>
                  <a:cubicBezTo>
                    <a:pt x="1507" y="2930"/>
                    <a:pt x="1479" y="2818"/>
                    <a:pt x="1424" y="2706"/>
                  </a:cubicBezTo>
                  <a:cubicBezTo>
                    <a:pt x="1368" y="2623"/>
                    <a:pt x="1340" y="2511"/>
                    <a:pt x="1340" y="2400"/>
                  </a:cubicBezTo>
                  <a:cubicBezTo>
                    <a:pt x="1340" y="2288"/>
                    <a:pt x="1340" y="2148"/>
                    <a:pt x="1368" y="2065"/>
                  </a:cubicBezTo>
                  <a:cubicBezTo>
                    <a:pt x="1424" y="1925"/>
                    <a:pt x="1479" y="1814"/>
                    <a:pt x="1563" y="1674"/>
                  </a:cubicBezTo>
                  <a:cubicBezTo>
                    <a:pt x="1619" y="1535"/>
                    <a:pt x="1758" y="1367"/>
                    <a:pt x="1870" y="1228"/>
                  </a:cubicBezTo>
                  <a:cubicBezTo>
                    <a:pt x="1926" y="1228"/>
                    <a:pt x="2065" y="1088"/>
                    <a:pt x="2261" y="949"/>
                  </a:cubicBezTo>
                  <a:close/>
                  <a:moveTo>
                    <a:pt x="12053" y="8426"/>
                  </a:moveTo>
                  <a:cubicBezTo>
                    <a:pt x="12165" y="8286"/>
                    <a:pt x="12304" y="8147"/>
                    <a:pt x="12388" y="8007"/>
                  </a:cubicBezTo>
                  <a:cubicBezTo>
                    <a:pt x="12500" y="7868"/>
                    <a:pt x="12583" y="7728"/>
                    <a:pt x="12667" y="7589"/>
                  </a:cubicBezTo>
                  <a:cubicBezTo>
                    <a:pt x="12778" y="7394"/>
                    <a:pt x="12862" y="7170"/>
                    <a:pt x="12890" y="6975"/>
                  </a:cubicBezTo>
                  <a:cubicBezTo>
                    <a:pt x="12918" y="6752"/>
                    <a:pt x="12946" y="6584"/>
                    <a:pt x="12918" y="6417"/>
                  </a:cubicBezTo>
                  <a:cubicBezTo>
                    <a:pt x="12890" y="6250"/>
                    <a:pt x="12834" y="6054"/>
                    <a:pt x="12751" y="5887"/>
                  </a:cubicBezTo>
                  <a:cubicBezTo>
                    <a:pt x="12667" y="5747"/>
                    <a:pt x="12527" y="5608"/>
                    <a:pt x="12388" y="5468"/>
                  </a:cubicBezTo>
                  <a:cubicBezTo>
                    <a:pt x="12081" y="5189"/>
                    <a:pt x="11663" y="4994"/>
                    <a:pt x="11077" y="4855"/>
                  </a:cubicBezTo>
                  <a:cubicBezTo>
                    <a:pt x="10547" y="4715"/>
                    <a:pt x="9877" y="4632"/>
                    <a:pt x="9068" y="4659"/>
                  </a:cubicBezTo>
                  <a:cubicBezTo>
                    <a:pt x="8705" y="4659"/>
                    <a:pt x="8231" y="4715"/>
                    <a:pt x="7785" y="4715"/>
                  </a:cubicBezTo>
                  <a:lnTo>
                    <a:pt x="7785" y="4715"/>
                  </a:lnTo>
                  <a:cubicBezTo>
                    <a:pt x="6641" y="4743"/>
                    <a:pt x="5274" y="4771"/>
                    <a:pt x="3683" y="4715"/>
                  </a:cubicBezTo>
                  <a:cubicBezTo>
                    <a:pt x="3014" y="4659"/>
                    <a:pt x="2456" y="4576"/>
                    <a:pt x="2009" y="4436"/>
                  </a:cubicBezTo>
                  <a:cubicBezTo>
                    <a:pt x="1507" y="4297"/>
                    <a:pt x="1172" y="4074"/>
                    <a:pt x="893" y="3822"/>
                  </a:cubicBezTo>
                  <a:cubicBezTo>
                    <a:pt x="698" y="3655"/>
                    <a:pt x="559" y="3488"/>
                    <a:pt x="475" y="3264"/>
                  </a:cubicBezTo>
                  <a:cubicBezTo>
                    <a:pt x="363" y="3069"/>
                    <a:pt x="336" y="2846"/>
                    <a:pt x="280" y="2651"/>
                  </a:cubicBezTo>
                  <a:cubicBezTo>
                    <a:pt x="280" y="2427"/>
                    <a:pt x="336" y="2260"/>
                    <a:pt x="363" y="2065"/>
                  </a:cubicBezTo>
                  <a:cubicBezTo>
                    <a:pt x="419" y="1842"/>
                    <a:pt x="503" y="1646"/>
                    <a:pt x="615" y="1423"/>
                  </a:cubicBezTo>
                  <a:cubicBezTo>
                    <a:pt x="698" y="1228"/>
                    <a:pt x="893" y="1005"/>
                    <a:pt x="1061" y="781"/>
                  </a:cubicBezTo>
                  <a:cubicBezTo>
                    <a:pt x="1228" y="586"/>
                    <a:pt x="1451" y="419"/>
                    <a:pt x="1675" y="251"/>
                  </a:cubicBezTo>
                  <a:cubicBezTo>
                    <a:pt x="1758" y="196"/>
                    <a:pt x="1758" y="140"/>
                    <a:pt x="1730" y="56"/>
                  </a:cubicBezTo>
                  <a:cubicBezTo>
                    <a:pt x="1675" y="28"/>
                    <a:pt x="1619" y="0"/>
                    <a:pt x="1535" y="28"/>
                  </a:cubicBezTo>
                  <a:cubicBezTo>
                    <a:pt x="1312" y="196"/>
                    <a:pt x="1089" y="419"/>
                    <a:pt x="893" y="614"/>
                  </a:cubicBezTo>
                  <a:cubicBezTo>
                    <a:pt x="698" y="837"/>
                    <a:pt x="531" y="1088"/>
                    <a:pt x="391" y="1312"/>
                  </a:cubicBezTo>
                  <a:cubicBezTo>
                    <a:pt x="280" y="1535"/>
                    <a:pt x="196" y="1786"/>
                    <a:pt x="112" y="1981"/>
                  </a:cubicBezTo>
                  <a:cubicBezTo>
                    <a:pt x="57" y="2176"/>
                    <a:pt x="1" y="2427"/>
                    <a:pt x="57" y="2651"/>
                  </a:cubicBezTo>
                  <a:cubicBezTo>
                    <a:pt x="57" y="2874"/>
                    <a:pt x="112" y="3125"/>
                    <a:pt x="224" y="3376"/>
                  </a:cubicBezTo>
                  <a:cubicBezTo>
                    <a:pt x="336" y="3599"/>
                    <a:pt x="475" y="3795"/>
                    <a:pt x="670" y="3962"/>
                  </a:cubicBezTo>
                  <a:cubicBezTo>
                    <a:pt x="949" y="4241"/>
                    <a:pt x="1340" y="4464"/>
                    <a:pt x="1870" y="4632"/>
                  </a:cubicBezTo>
                  <a:cubicBezTo>
                    <a:pt x="2316" y="4771"/>
                    <a:pt x="2902" y="4883"/>
                    <a:pt x="3572" y="4911"/>
                  </a:cubicBezTo>
                  <a:cubicBezTo>
                    <a:pt x="5162" y="4966"/>
                    <a:pt x="6529" y="4938"/>
                    <a:pt x="7673" y="4911"/>
                  </a:cubicBezTo>
                  <a:lnTo>
                    <a:pt x="7673" y="4911"/>
                  </a:lnTo>
                  <a:cubicBezTo>
                    <a:pt x="8175" y="4883"/>
                    <a:pt x="8594" y="4883"/>
                    <a:pt x="8984" y="4883"/>
                  </a:cubicBezTo>
                  <a:cubicBezTo>
                    <a:pt x="9737" y="4883"/>
                    <a:pt x="10379" y="4938"/>
                    <a:pt x="10881" y="5050"/>
                  </a:cubicBezTo>
                  <a:cubicBezTo>
                    <a:pt x="11411" y="5189"/>
                    <a:pt x="11830" y="5385"/>
                    <a:pt x="12109" y="5608"/>
                  </a:cubicBezTo>
                  <a:cubicBezTo>
                    <a:pt x="12248" y="5720"/>
                    <a:pt x="12332" y="5859"/>
                    <a:pt x="12388" y="5999"/>
                  </a:cubicBezTo>
                  <a:cubicBezTo>
                    <a:pt x="12472" y="6138"/>
                    <a:pt x="12527" y="6278"/>
                    <a:pt x="12527" y="6417"/>
                  </a:cubicBezTo>
                  <a:cubicBezTo>
                    <a:pt x="12555" y="6584"/>
                    <a:pt x="12527" y="6724"/>
                    <a:pt x="12500" y="6891"/>
                  </a:cubicBezTo>
                  <a:cubicBezTo>
                    <a:pt x="12472" y="7059"/>
                    <a:pt x="12388" y="7282"/>
                    <a:pt x="12276" y="7449"/>
                  </a:cubicBezTo>
                  <a:cubicBezTo>
                    <a:pt x="12221" y="7589"/>
                    <a:pt x="12137" y="7728"/>
                    <a:pt x="12053" y="7868"/>
                  </a:cubicBezTo>
                  <a:lnTo>
                    <a:pt x="11718" y="8286"/>
                  </a:lnTo>
                  <a:cubicBezTo>
                    <a:pt x="11690" y="8342"/>
                    <a:pt x="11690" y="8398"/>
                    <a:pt x="11718" y="8454"/>
                  </a:cubicBezTo>
                  <a:cubicBezTo>
                    <a:pt x="11914" y="8454"/>
                    <a:pt x="11969" y="8454"/>
                    <a:pt x="12053" y="84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7"/>
            <p:cNvSpPr/>
            <p:nvPr/>
          </p:nvSpPr>
          <p:spPr>
            <a:xfrm flipH="1">
              <a:off x="2561433" y="3491055"/>
              <a:ext cx="267285" cy="291413"/>
            </a:xfrm>
            <a:custGeom>
              <a:avLst/>
              <a:gdLst/>
              <a:ahLst/>
              <a:cxnLst/>
              <a:rect l="l" t="t" r="r" b="b"/>
              <a:pathLst>
                <a:path w="3711" h="4046" extrusionOk="0">
                  <a:moveTo>
                    <a:pt x="251" y="530"/>
                  </a:moveTo>
                  <a:cubicBezTo>
                    <a:pt x="251" y="586"/>
                    <a:pt x="196" y="642"/>
                    <a:pt x="112" y="642"/>
                  </a:cubicBezTo>
                  <a:cubicBezTo>
                    <a:pt x="56" y="642"/>
                    <a:pt x="0" y="558"/>
                    <a:pt x="0" y="502"/>
                  </a:cubicBezTo>
                  <a:cubicBezTo>
                    <a:pt x="0" y="502"/>
                    <a:pt x="56" y="0"/>
                    <a:pt x="1507" y="195"/>
                  </a:cubicBezTo>
                  <a:cubicBezTo>
                    <a:pt x="2176" y="279"/>
                    <a:pt x="2706" y="391"/>
                    <a:pt x="3041" y="642"/>
                  </a:cubicBezTo>
                  <a:cubicBezTo>
                    <a:pt x="3404" y="893"/>
                    <a:pt x="3599" y="1228"/>
                    <a:pt x="3683" y="1786"/>
                  </a:cubicBezTo>
                  <a:cubicBezTo>
                    <a:pt x="3711" y="2065"/>
                    <a:pt x="3683" y="2372"/>
                    <a:pt x="3571" y="2650"/>
                  </a:cubicBezTo>
                  <a:cubicBezTo>
                    <a:pt x="3460" y="2985"/>
                    <a:pt x="3264" y="3292"/>
                    <a:pt x="2985" y="3543"/>
                  </a:cubicBezTo>
                  <a:cubicBezTo>
                    <a:pt x="2706" y="3766"/>
                    <a:pt x="2344" y="3962"/>
                    <a:pt x="1925" y="4018"/>
                  </a:cubicBezTo>
                  <a:cubicBezTo>
                    <a:pt x="1591" y="4045"/>
                    <a:pt x="1200" y="4045"/>
                    <a:pt x="754" y="3878"/>
                  </a:cubicBezTo>
                  <a:cubicBezTo>
                    <a:pt x="670" y="3850"/>
                    <a:pt x="642" y="3766"/>
                    <a:pt x="670" y="3739"/>
                  </a:cubicBezTo>
                  <a:cubicBezTo>
                    <a:pt x="698" y="3683"/>
                    <a:pt x="781" y="3627"/>
                    <a:pt x="809" y="3683"/>
                  </a:cubicBezTo>
                  <a:cubicBezTo>
                    <a:pt x="1200" y="3822"/>
                    <a:pt x="1535" y="3850"/>
                    <a:pt x="1869" y="3766"/>
                  </a:cubicBezTo>
                  <a:cubicBezTo>
                    <a:pt x="2204" y="3739"/>
                    <a:pt x="2511" y="3571"/>
                    <a:pt x="2762" y="3348"/>
                  </a:cubicBezTo>
                  <a:cubicBezTo>
                    <a:pt x="3013" y="3153"/>
                    <a:pt x="3181" y="2874"/>
                    <a:pt x="3292" y="2595"/>
                  </a:cubicBezTo>
                  <a:cubicBezTo>
                    <a:pt x="3404" y="2316"/>
                    <a:pt x="3432" y="2065"/>
                    <a:pt x="3404" y="1814"/>
                  </a:cubicBezTo>
                  <a:cubicBezTo>
                    <a:pt x="3320" y="1339"/>
                    <a:pt x="3153" y="1032"/>
                    <a:pt x="2846" y="809"/>
                  </a:cubicBezTo>
                  <a:cubicBezTo>
                    <a:pt x="2511" y="614"/>
                    <a:pt x="2065" y="502"/>
                    <a:pt x="1395" y="391"/>
                  </a:cubicBezTo>
                  <a:cubicBezTo>
                    <a:pt x="251" y="251"/>
                    <a:pt x="251" y="530"/>
                    <a:pt x="251" y="5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7"/>
            <p:cNvSpPr/>
            <p:nvPr/>
          </p:nvSpPr>
          <p:spPr>
            <a:xfrm flipH="1">
              <a:off x="2380574" y="3478955"/>
              <a:ext cx="213050" cy="96514"/>
            </a:xfrm>
            <a:custGeom>
              <a:avLst/>
              <a:gdLst/>
              <a:ahLst/>
              <a:cxnLst/>
              <a:rect l="l" t="t" r="r" b="b"/>
              <a:pathLst>
                <a:path w="2958" h="1340" extrusionOk="0">
                  <a:moveTo>
                    <a:pt x="2707" y="29"/>
                  </a:moveTo>
                  <a:cubicBezTo>
                    <a:pt x="2735" y="1"/>
                    <a:pt x="2818" y="1"/>
                    <a:pt x="2874" y="29"/>
                  </a:cubicBezTo>
                  <a:cubicBezTo>
                    <a:pt x="2958" y="84"/>
                    <a:pt x="2958" y="140"/>
                    <a:pt x="2874" y="224"/>
                  </a:cubicBezTo>
                  <a:cubicBezTo>
                    <a:pt x="2874" y="224"/>
                    <a:pt x="1870" y="1340"/>
                    <a:pt x="84" y="1256"/>
                  </a:cubicBezTo>
                  <a:cubicBezTo>
                    <a:pt x="28" y="1256"/>
                    <a:pt x="0" y="1200"/>
                    <a:pt x="0" y="1145"/>
                  </a:cubicBezTo>
                  <a:cubicBezTo>
                    <a:pt x="0" y="1089"/>
                    <a:pt x="56" y="1061"/>
                    <a:pt x="84" y="1061"/>
                  </a:cubicBezTo>
                  <a:cubicBezTo>
                    <a:pt x="1730" y="1089"/>
                    <a:pt x="2707" y="29"/>
                    <a:pt x="2707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7"/>
            <p:cNvSpPr/>
            <p:nvPr/>
          </p:nvSpPr>
          <p:spPr>
            <a:xfrm flipH="1">
              <a:off x="2372508" y="3541257"/>
              <a:ext cx="227167" cy="178910"/>
            </a:xfrm>
            <a:custGeom>
              <a:avLst/>
              <a:gdLst/>
              <a:ahLst/>
              <a:cxnLst/>
              <a:rect l="l" t="t" r="r" b="b"/>
              <a:pathLst>
                <a:path w="3154" h="2484" extrusionOk="0">
                  <a:moveTo>
                    <a:pt x="2902" y="112"/>
                  </a:moveTo>
                  <a:cubicBezTo>
                    <a:pt x="2930" y="56"/>
                    <a:pt x="2958" y="1"/>
                    <a:pt x="3042" y="56"/>
                  </a:cubicBezTo>
                  <a:cubicBezTo>
                    <a:pt x="3098" y="56"/>
                    <a:pt x="3153" y="112"/>
                    <a:pt x="3098" y="196"/>
                  </a:cubicBezTo>
                  <a:cubicBezTo>
                    <a:pt x="3098" y="196"/>
                    <a:pt x="2623" y="1675"/>
                    <a:pt x="140" y="2456"/>
                  </a:cubicBezTo>
                  <a:cubicBezTo>
                    <a:pt x="84" y="2484"/>
                    <a:pt x="1" y="2456"/>
                    <a:pt x="1" y="2372"/>
                  </a:cubicBezTo>
                  <a:cubicBezTo>
                    <a:pt x="1" y="2316"/>
                    <a:pt x="29" y="2232"/>
                    <a:pt x="84" y="2232"/>
                  </a:cubicBezTo>
                  <a:cubicBezTo>
                    <a:pt x="2428" y="1507"/>
                    <a:pt x="2902" y="112"/>
                    <a:pt x="2902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7"/>
            <p:cNvSpPr/>
            <p:nvPr/>
          </p:nvSpPr>
          <p:spPr>
            <a:xfrm flipH="1">
              <a:off x="1391874" y="3521162"/>
              <a:ext cx="397938" cy="279385"/>
            </a:xfrm>
            <a:custGeom>
              <a:avLst/>
              <a:gdLst/>
              <a:ahLst/>
              <a:cxnLst/>
              <a:rect l="l" t="t" r="r" b="b"/>
              <a:pathLst>
                <a:path w="5525" h="3879" extrusionOk="0">
                  <a:moveTo>
                    <a:pt x="558" y="838"/>
                  </a:moveTo>
                  <a:cubicBezTo>
                    <a:pt x="586" y="893"/>
                    <a:pt x="586" y="949"/>
                    <a:pt x="502" y="1033"/>
                  </a:cubicBezTo>
                  <a:cubicBezTo>
                    <a:pt x="474" y="1061"/>
                    <a:pt x="363" y="1033"/>
                    <a:pt x="335" y="977"/>
                  </a:cubicBezTo>
                  <a:cubicBezTo>
                    <a:pt x="335" y="977"/>
                    <a:pt x="0" y="531"/>
                    <a:pt x="1283" y="252"/>
                  </a:cubicBezTo>
                  <a:cubicBezTo>
                    <a:pt x="1841" y="112"/>
                    <a:pt x="2511" y="1"/>
                    <a:pt x="3125" y="112"/>
                  </a:cubicBezTo>
                  <a:cubicBezTo>
                    <a:pt x="3766" y="224"/>
                    <a:pt x="4352" y="559"/>
                    <a:pt x="4743" y="1340"/>
                  </a:cubicBezTo>
                  <a:cubicBezTo>
                    <a:pt x="5524" y="2846"/>
                    <a:pt x="5357" y="3767"/>
                    <a:pt x="5357" y="3767"/>
                  </a:cubicBezTo>
                  <a:cubicBezTo>
                    <a:pt x="5357" y="3851"/>
                    <a:pt x="5301" y="3879"/>
                    <a:pt x="5217" y="3879"/>
                  </a:cubicBezTo>
                  <a:cubicBezTo>
                    <a:pt x="5161" y="3879"/>
                    <a:pt x="5106" y="3823"/>
                    <a:pt x="5106" y="3739"/>
                  </a:cubicBezTo>
                  <a:cubicBezTo>
                    <a:pt x="5106" y="3739"/>
                    <a:pt x="5301" y="2874"/>
                    <a:pt x="4520" y="1451"/>
                  </a:cubicBezTo>
                  <a:cubicBezTo>
                    <a:pt x="4129" y="754"/>
                    <a:pt x="3627" y="475"/>
                    <a:pt x="3069" y="363"/>
                  </a:cubicBezTo>
                  <a:cubicBezTo>
                    <a:pt x="2455" y="252"/>
                    <a:pt x="1841" y="363"/>
                    <a:pt x="1311" y="475"/>
                  </a:cubicBezTo>
                  <a:cubicBezTo>
                    <a:pt x="419" y="670"/>
                    <a:pt x="558" y="838"/>
                    <a:pt x="558" y="8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7"/>
            <p:cNvSpPr/>
            <p:nvPr/>
          </p:nvSpPr>
          <p:spPr>
            <a:xfrm flipH="1">
              <a:off x="1301477" y="3521162"/>
              <a:ext cx="182943" cy="76419"/>
            </a:xfrm>
            <a:custGeom>
              <a:avLst/>
              <a:gdLst/>
              <a:ahLst/>
              <a:cxnLst/>
              <a:rect l="l" t="t" r="r" b="b"/>
              <a:pathLst>
                <a:path w="2540" h="1061" extrusionOk="0">
                  <a:moveTo>
                    <a:pt x="2344" y="56"/>
                  </a:moveTo>
                  <a:cubicBezTo>
                    <a:pt x="2400" y="1"/>
                    <a:pt x="2484" y="56"/>
                    <a:pt x="2512" y="84"/>
                  </a:cubicBezTo>
                  <a:cubicBezTo>
                    <a:pt x="2540" y="140"/>
                    <a:pt x="2540" y="224"/>
                    <a:pt x="2484" y="252"/>
                  </a:cubicBezTo>
                  <a:cubicBezTo>
                    <a:pt x="2484" y="252"/>
                    <a:pt x="1284" y="1033"/>
                    <a:pt x="140" y="1061"/>
                  </a:cubicBezTo>
                  <a:cubicBezTo>
                    <a:pt x="84" y="1061"/>
                    <a:pt x="1" y="1033"/>
                    <a:pt x="1" y="949"/>
                  </a:cubicBezTo>
                  <a:cubicBezTo>
                    <a:pt x="1" y="893"/>
                    <a:pt x="29" y="838"/>
                    <a:pt x="112" y="838"/>
                  </a:cubicBezTo>
                  <a:cubicBezTo>
                    <a:pt x="1228" y="782"/>
                    <a:pt x="2344" y="56"/>
                    <a:pt x="2344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7"/>
            <p:cNvSpPr/>
            <p:nvPr/>
          </p:nvSpPr>
          <p:spPr>
            <a:xfrm flipH="1">
              <a:off x="1271298" y="3591531"/>
              <a:ext cx="150820" cy="146715"/>
            </a:xfrm>
            <a:custGeom>
              <a:avLst/>
              <a:gdLst/>
              <a:ahLst/>
              <a:cxnLst/>
              <a:rect l="l" t="t" r="r" b="b"/>
              <a:pathLst>
                <a:path w="2094" h="2037" extrusionOk="0">
                  <a:moveTo>
                    <a:pt x="1870" y="84"/>
                  </a:moveTo>
                  <a:cubicBezTo>
                    <a:pt x="1898" y="56"/>
                    <a:pt x="1954" y="0"/>
                    <a:pt x="2037" y="56"/>
                  </a:cubicBezTo>
                  <a:cubicBezTo>
                    <a:pt x="2093" y="84"/>
                    <a:pt x="2093" y="140"/>
                    <a:pt x="2065" y="195"/>
                  </a:cubicBezTo>
                  <a:cubicBezTo>
                    <a:pt x="2065" y="195"/>
                    <a:pt x="1368" y="1618"/>
                    <a:pt x="140" y="2009"/>
                  </a:cubicBezTo>
                  <a:cubicBezTo>
                    <a:pt x="84" y="2037"/>
                    <a:pt x="1" y="2009"/>
                    <a:pt x="1" y="1925"/>
                  </a:cubicBezTo>
                  <a:cubicBezTo>
                    <a:pt x="1" y="1869"/>
                    <a:pt x="28" y="1786"/>
                    <a:pt x="84" y="1786"/>
                  </a:cubicBezTo>
                  <a:cubicBezTo>
                    <a:pt x="1200" y="1451"/>
                    <a:pt x="1870" y="112"/>
                    <a:pt x="1870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7"/>
            <p:cNvSpPr/>
            <p:nvPr/>
          </p:nvSpPr>
          <p:spPr>
            <a:xfrm flipH="1">
              <a:off x="1492345" y="794326"/>
              <a:ext cx="102564" cy="172860"/>
            </a:xfrm>
            <a:custGeom>
              <a:avLst/>
              <a:gdLst/>
              <a:ahLst/>
              <a:cxnLst/>
              <a:rect l="l" t="t" r="r" b="b"/>
              <a:pathLst>
                <a:path w="1424" h="2400" extrusionOk="0">
                  <a:moveTo>
                    <a:pt x="307" y="28"/>
                  </a:moveTo>
                  <a:cubicBezTo>
                    <a:pt x="391" y="28"/>
                    <a:pt x="865" y="1"/>
                    <a:pt x="1116" y="140"/>
                  </a:cubicBezTo>
                  <a:lnTo>
                    <a:pt x="1116" y="140"/>
                  </a:lnTo>
                  <a:lnTo>
                    <a:pt x="1116" y="140"/>
                  </a:lnTo>
                  <a:cubicBezTo>
                    <a:pt x="1256" y="252"/>
                    <a:pt x="1367" y="614"/>
                    <a:pt x="1395" y="1005"/>
                  </a:cubicBezTo>
                  <a:cubicBezTo>
                    <a:pt x="1423" y="1395"/>
                    <a:pt x="1395" y="1786"/>
                    <a:pt x="1339" y="1870"/>
                  </a:cubicBezTo>
                  <a:lnTo>
                    <a:pt x="1339" y="1870"/>
                  </a:lnTo>
                  <a:lnTo>
                    <a:pt x="1339" y="1870"/>
                  </a:lnTo>
                  <a:lnTo>
                    <a:pt x="1339" y="1870"/>
                  </a:lnTo>
                  <a:lnTo>
                    <a:pt x="1339" y="1870"/>
                  </a:lnTo>
                  <a:cubicBezTo>
                    <a:pt x="1172" y="2065"/>
                    <a:pt x="475" y="2372"/>
                    <a:pt x="475" y="2372"/>
                  </a:cubicBezTo>
                  <a:cubicBezTo>
                    <a:pt x="419" y="2400"/>
                    <a:pt x="335" y="2372"/>
                    <a:pt x="335" y="2288"/>
                  </a:cubicBezTo>
                  <a:lnTo>
                    <a:pt x="335" y="2260"/>
                  </a:lnTo>
                  <a:cubicBezTo>
                    <a:pt x="335" y="2260"/>
                    <a:pt x="0" y="893"/>
                    <a:pt x="196" y="56"/>
                  </a:cubicBezTo>
                  <a:cubicBezTo>
                    <a:pt x="223" y="56"/>
                    <a:pt x="279" y="28"/>
                    <a:pt x="307" y="28"/>
                  </a:cubicBezTo>
                  <a:close/>
                  <a:moveTo>
                    <a:pt x="1005" y="335"/>
                  </a:moveTo>
                  <a:cubicBezTo>
                    <a:pt x="837" y="252"/>
                    <a:pt x="558" y="252"/>
                    <a:pt x="419" y="280"/>
                  </a:cubicBezTo>
                  <a:cubicBezTo>
                    <a:pt x="307" y="893"/>
                    <a:pt x="447" y="1814"/>
                    <a:pt x="530" y="2121"/>
                  </a:cubicBezTo>
                  <a:cubicBezTo>
                    <a:pt x="726" y="2009"/>
                    <a:pt x="1088" y="1870"/>
                    <a:pt x="1144" y="1786"/>
                  </a:cubicBezTo>
                  <a:lnTo>
                    <a:pt x="1144" y="1786"/>
                  </a:lnTo>
                  <a:lnTo>
                    <a:pt x="1144" y="1786"/>
                  </a:lnTo>
                  <a:cubicBezTo>
                    <a:pt x="1172" y="1702"/>
                    <a:pt x="1172" y="1395"/>
                    <a:pt x="1172" y="1033"/>
                  </a:cubicBezTo>
                  <a:cubicBezTo>
                    <a:pt x="1144" y="698"/>
                    <a:pt x="1116" y="391"/>
                    <a:pt x="1005" y="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7"/>
            <p:cNvSpPr/>
            <p:nvPr/>
          </p:nvSpPr>
          <p:spPr>
            <a:xfrm flipH="1">
              <a:off x="1827995" y="2353691"/>
              <a:ext cx="542564" cy="239195"/>
            </a:xfrm>
            <a:custGeom>
              <a:avLst/>
              <a:gdLst/>
              <a:ahLst/>
              <a:cxnLst/>
              <a:rect l="l" t="t" r="r" b="b"/>
              <a:pathLst>
                <a:path w="7533" h="3321" extrusionOk="0">
                  <a:moveTo>
                    <a:pt x="0" y="223"/>
                  </a:moveTo>
                  <a:cubicBezTo>
                    <a:pt x="0" y="140"/>
                    <a:pt x="28" y="84"/>
                    <a:pt x="56" y="84"/>
                  </a:cubicBezTo>
                  <a:cubicBezTo>
                    <a:pt x="140" y="84"/>
                    <a:pt x="196" y="112"/>
                    <a:pt x="196" y="168"/>
                  </a:cubicBezTo>
                  <a:cubicBezTo>
                    <a:pt x="196" y="168"/>
                    <a:pt x="307" y="698"/>
                    <a:pt x="530" y="1339"/>
                  </a:cubicBezTo>
                  <a:cubicBezTo>
                    <a:pt x="530" y="1395"/>
                    <a:pt x="475" y="1423"/>
                    <a:pt x="447" y="1479"/>
                  </a:cubicBezTo>
                  <a:cubicBezTo>
                    <a:pt x="391" y="1479"/>
                    <a:pt x="307" y="1423"/>
                    <a:pt x="307" y="1395"/>
                  </a:cubicBezTo>
                  <a:cubicBezTo>
                    <a:pt x="112" y="726"/>
                    <a:pt x="0" y="223"/>
                    <a:pt x="0" y="223"/>
                  </a:cubicBezTo>
                  <a:close/>
                  <a:moveTo>
                    <a:pt x="642" y="2455"/>
                  </a:moveTo>
                  <a:cubicBezTo>
                    <a:pt x="614" y="2372"/>
                    <a:pt x="642" y="2344"/>
                    <a:pt x="726" y="2316"/>
                  </a:cubicBezTo>
                  <a:cubicBezTo>
                    <a:pt x="809" y="2260"/>
                    <a:pt x="865" y="2316"/>
                    <a:pt x="893" y="2372"/>
                  </a:cubicBezTo>
                  <a:cubicBezTo>
                    <a:pt x="921" y="2483"/>
                    <a:pt x="1005" y="2595"/>
                    <a:pt x="1033" y="2651"/>
                  </a:cubicBezTo>
                  <a:cubicBezTo>
                    <a:pt x="1088" y="2734"/>
                    <a:pt x="1144" y="2762"/>
                    <a:pt x="1172" y="2790"/>
                  </a:cubicBezTo>
                  <a:cubicBezTo>
                    <a:pt x="1311" y="2930"/>
                    <a:pt x="2121" y="3013"/>
                    <a:pt x="3041" y="3041"/>
                  </a:cubicBezTo>
                  <a:cubicBezTo>
                    <a:pt x="4213" y="3069"/>
                    <a:pt x="5692" y="3013"/>
                    <a:pt x="6417" y="2902"/>
                  </a:cubicBezTo>
                  <a:cubicBezTo>
                    <a:pt x="6473" y="2902"/>
                    <a:pt x="6557" y="2930"/>
                    <a:pt x="6557" y="3013"/>
                  </a:cubicBezTo>
                  <a:cubicBezTo>
                    <a:pt x="6557" y="3069"/>
                    <a:pt x="6529" y="3153"/>
                    <a:pt x="6445" y="3153"/>
                  </a:cubicBezTo>
                  <a:cubicBezTo>
                    <a:pt x="5692" y="3236"/>
                    <a:pt x="4213" y="3320"/>
                    <a:pt x="3041" y="3292"/>
                  </a:cubicBezTo>
                  <a:cubicBezTo>
                    <a:pt x="2065" y="3292"/>
                    <a:pt x="1228" y="3181"/>
                    <a:pt x="1005" y="3013"/>
                  </a:cubicBezTo>
                  <a:cubicBezTo>
                    <a:pt x="977" y="2930"/>
                    <a:pt x="893" y="2874"/>
                    <a:pt x="837" y="2790"/>
                  </a:cubicBezTo>
                  <a:cubicBezTo>
                    <a:pt x="754" y="2651"/>
                    <a:pt x="726" y="2539"/>
                    <a:pt x="642" y="2455"/>
                  </a:cubicBezTo>
                  <a:close/>
                  <a:moveTo>
                    <a:pt x="7366" y="2176"/>
                  </a:moveTo>
                  <a:cubicBezTo>
                    <a:pt x="7366" y="2232"/>
                    <a:pt x="7282" y="2260"/>
                    <a:pt x="7226" y="2260"/>
                  </a:cubicBezTo>
                  <a:cubicBezTo>
                    <a:pt x="7142" y="2260"/>
                    <a:pt x="7114" y="2204"/>
                    <a:pt x="7114" y="2121"/>
                  </a:cubicBezTo>
                  <a:cubicBezTo>
                    <a:pt x="7142" y="1814"/>
                    <a:pt x="7142" y="1423"/>
                    <a:pt x="7170" y="1088"/>
                  </a:cubicBezTo>
                  <a:cubicBezTo>
                    <a:pt x="7170" y="642"/>
                    <a:pt x="7226" y="223"/>
                    <a:pt x="7282" y="84"/>
                  </a:cubicBezTo>
                  <a:cubicBezTo>
                    <a:pt x="7310" y="28"/>
                    <a:pt x="7393" y="0"/>
                    <a:pt x="7449" y="28"/>
                  </a:cubicBezTo>
                  <a:cubicBezTo>
                    <a:pt x="7533" y="84"/>
                    <a:pt x="7533" y="140"/>
                    <a:pt x="7477" y="168"/>
                  </a:cubicBezTo>
                  <a:cubicBezTo>
                    <a:pt x="7421" y="279"/>
                    <a:pt x="7421" y="670"/>
                    <a:pt x="7393" y="1088"/>
                  </a:cubicBezTo>
                  <a:cubicBezTo>
                    <a:pt x="7393" y="1423"/>
                    <a:pt x="7393" y="1814"/>
                    <a:pt x="7366" y="21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7"/>
            <p:cNvSpPr/>
            <p:nvPr/>
          </p:nvSpPr>
          <p:spPr>
            <a:xfrm flipH="1">
              <a:off x="2010790" y="2572722"/>
              <a:ext cx="136703" cy="313525"/>
            </a:xfrm>
            <a:custGeom>
              <a:avLst/>
              <a:gdLst/>
              <a:ahLst/>
              <a:cxnLst/>
              <a:rect l="l" t="t" r="r" b="b"/>
              <a:pathLst>
                <a:path w="1898" h="4353" extrusionOk="0">
                  <a:moveTo>
                    <a:pt x="1060" y="0"/>
                  </a:moveTo>
                  <a:cubicBezTo>
                    <a:pt x="1116" y="0"/>
                    <a:pt x="1144" y="28"/>
                    <a:pt x="1200" y="112"/>
                  </a:cubicBezTo>
                  <a:cubicBezTo>
                    <a:pt x="1200" y="168"/>
                    <a:pt x="1144" y="195"/>
                    <a:pt x="1088" y="251"/>
                  </a:cubicBezTo>
                  <a:cubicBezTo>
                    <a:pt x="1088" y="251"/>
                    <a:pt x="391" y="335"/>
                    <a:pt x="698" y="809"/>
                  </a:cubicBezTo>
                  <a:cubicBezTo>
                    <a:pt x="837" y="977"/>
                    <a:pt x="977" y="1116"/>
                    <a:pt x="1116" y="1256"/>
                  </a:cubicBezTo>
                  <a:cubicBezTo>
                    <a:pt x="1395" y="1507"/>
                    <a:pt x="1618" y="1702"/>
                    <a:pt x="1534" y="2260"/>
                  </a:cubicBezTo>
                  <a:cubicBezTo>
                    <a:pt x="1507" y="2623"/>
                    <a:pt x="1367" y="2818"/>
                    <a:pt x="1255" y="2985"/>
                  </a:cubicBezTo>
                  <a:cubicBezTo>
                    <a:pt x="1200" y="3097"/>
                    <a:pt x="1144" y="3181"/>
                    <a:pt x="1283" y="3264"/>
                  </a:cubicBezTo>
                  <a:cubicBezTo>
                    <a:pt x="1534" y="3404"/>
                    <a:pt x="1674" y="3543"/>
                    <a:pt x="1786" y="3739"/>
                  </a:cubicBezTo>
                  <a:cubicBezTo>
                    <a:pt x="1841" y="3906"/>
                    <a:pt x="1897" y="4046"/>
                    <a:pt x="1897" y="4241"/>
                  </a:cubicBezTo>
                  <a:cubicBezTo>
                    <a:pt x="1897" y="4325"/>
                    <a:pt x="1813" y="4352"/>
                    <a:pt x="1758" y="4352"/>
                  </a:cubicBezTo>
                  <a:cubicBezTo>
                    <a:pt x="1674" y="4352"/>
                    <a:pt x="1646" y="4297"/>
                    <a:pt x="1646" y="4241"/>
                  </a:cubicBezTo>
                  <a:cubicBezTo>
                    <a:pt x="1646" y="4101"/>
                    <a:pt x="1646" y="3962"/>
                    <a:pt x="1562" y="3878"/>
                  </a:cubicBezTo>
                  <a:cubicBezTo>
                    <a:pt x="1507" y="3739"/>
                    <a:pt x="1395" y="3627"/>
                    <a:pt x="1200" y="3515"/>
                  </a:cubicBezTo>
                  <a:cubicBezTo>
                    <a:pt x="837" y="3320"/>
                    <a:pt x="949" y="3181"/>
                    <a:pt x="1088" y="2930"/>
                  </a:cubicBezTo>
                  <a:cubicBezTo>
                    <a:pt x="1200" y="2790"/>
                    <a:pt x="1283" y="2623"/>
                    <a:pt x="1339" y="2288"/>
                  </a:cubicBezTo>
                  <a:cubicBezTo>
                    <a:pt x="1395" y="1869"/>
                    <a:pt x="1200" y="1702"/>
                    <a:pt x="977" y="1507"/>
                  </a:cubicBezTo>
                  <a:cubicBezTo>
                    <a:pt x="837" y="1367"/>
                    <a:pt x="670" y="1228"/>
                    <a:pt x="530" y="1005"/>
                  </a:cubicBezTo>
                  <a:cubicBezTo>
                    <a:pt x="0" y="168"/>
                    <a:pt x="1060" y="0"/>
                    <a:pt x="10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7"/>
            <p:cNvSpPr/>
            <p:nvPr/>
          </p:nvSpPr>
          <p:spPr>
            <a:xfrm flipH="1">
              <a:off x="2372506" y="1314787"/>
              <a:ext cx="110630" cy="920407"/>
            </a:xfrm>
            <a:custGeom>
              <a:avLst/>
              <a:gdLst/>
              <a:ahLst/>
              <a:cxnLst/>
              <a:rect l="l" t="t" r="r" b="b"/>
              <a:pathLst>
                <a:path w="1536" h="12779" extrusionOk="0">
                  <a:moveTo>
                    <a:pt x="1173" y="28"/>
                  </a:moveTo>
                  <a:cubicBezTo>
                    <a:pt x="1256" y="0"/>
                    <a:pt x="1312" y="28"/>
                    <a:pt x="1340" y="56"/>
                  </a:cubicBezTo>
                  <a:cubicBezTo>
                    <a:pt x="1368" y="112"/>
                    <a:pt x="1340" y="196"/>
                    <a:pt x="1312" y="224"/>
                  </a:cubicBezTo>
                  <a:cubicBezTo>
                    <a:pt x="1312" y="224"/>
                    <a:pt x="224" y="726"/>
                    <a:pt x="308" y="3934"/>
                  </a:cubicBezTo>
                  <a:cubicBezTo>
                    <a:pt x="308" y="3990"/>
                    <a:pt x="280" y="4046"/>
                    <a:pt x="196" y="4046"/>
                  </a:cubicBezTo>
                  <a:cubicBezTo>
                    <a:pt x="112" y="4046"/>
                    <a:pt x="85" y="3990"/>
                    <a:pt x="85" y="3934"/>
                  </a:cubicBezTo>
                  <a:cubicBezTo>
                    <a:pt x="1" y="614"/>
                    <a:pt x="1173" y="28"/>
                    <a:pt x="1173" y="28"/>
                  </a:cubicBezTo>
                  <a:close/>
                  <a:moveTo>
                    <a:pt x="587" y="8984"/>
                  </a:moveTo>
                  <a:cubicBezTo>
                    <a:pt x="587" y="8928"/>
                    <a:pt x="615" y="8872"/>
                    <a:pt x="698" y="8844"/>
                  </a:cubicBezTo>
                  <a:cubicBezTo>
                    <a:pt x="754" y="8844"/>
                    <a:pt x="838" y="8872"/>
                    <a:pt x="838" y="8956"/>
                  </a:cubicBezTo>
                  <a:cubicBezTo>
                    <a:pt x="922" y="9626"/>
                    <a:pt x="1033" y="10239"/>
                    <a:pt x="1145" y="10797"/>
                  </a:cubicBezTo>
                  <a:cubicBezTo>
                    <a:pt x="1284" y="11578"/>
                    <a:pt x="1424" y="12192"/>
                    <a:pt x="1535" y="12639"/>
                  </a:cubicBezTo>
                  <a:cubicBezTo>
                    <a:pt x="1535" y="12722"/>
                    <a:pt x="1480" y="12750"/>
                    <a:pt x="1424" y="12778"/>
                  </a:cubicBezTo>
                  <a:cubicBezTo>
                    <a:pt x="1340" y="12778"/>
                    <a:pt x="1312" y="12750"/>
                    <a:pt x="1284" y="12694"/>
                  </a:cubicBezTo>
                  <a:cubicBezTo>
                    <a:pt x="1173" y="12220"/>
                    <a:pt x="1033" y="11606"/>
                    <a:pt x="894" y="10797"/>
                  </a:cubicBezTo>
                  <a:cubicBezTo>
                    <a:pt x="782" y="10267"/>
                    <a:pt x="698" y="9653"/>
                    <a:pt x="587" y="89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7"/>
            <p:cNvSpPr/>
            <p:nvPr/>
          </p:nvSpPr>
          <p:spPr>
            <a:xfrm flipH="1">
              <a:off x="1837998" y="2094469"/>
              <a:ext cx="32195" cy="144698"/>
            </a:xfrm>
            <a:custGeom>
              <a:avLst/>
              <a:gdLst/>
              <a:ahLst/>
              <a:cxnLst/>
              <a:rect l="l" t="t" r="r" b="b"/>
              <a:pathLst>
                <a:path w="447" h="2009" extrusionOk="0">
                  <a:moveTo>
                    <a:pt x="223" y="1897"/>
                  </a:moveTo>
                  <a:cubicBezTo>
                    <a:pt x="223" y="1953"/>
                    <a:pt x="167" y="2009"/>
                    <a:pt x="84" y="2009"/>
                  </a:cubicBezTo>
                  <a:cubicBezTo>
                    <a:pt x="28" y="2009"/>
                    <a:pt x="0" y="1925"/>
                    <a:pt x="0" y="1897"/>
                  </a:cubicBezTo>
                  <a:cubicBezTo>
                    <a:pt x="0" y="1897"/>
                    <a:pt x="56" y="1200"/>
                    <a:pt x="195" y="112"/>
                  </a:cubicBezTo>
                  <a:cubicBezTo>
                    <a:pt x="195" y="56"/>
                    <a:pt x="279" y="0"/>
                    <a:pt x="335" y="0"/>
                  </a:cubicBezTo>
                  <a:cubicBezTo>
                    <a:pt x="419" y="0"/>
                    <a:pt x="446" y="84"/>
                    <a:pt x="446" y="140"/>
                  </a:cubicBezTo>
                  <a:cubicBezTo>
                    <a:pt x="307" y="1200"/>
                    <a:pt x="223" y="1897"/>
                    <a:pt x="223" y="18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7"/>
            <p:cNvSpPr/>
            <p:nvPr/>
          </p:nvSpPr>
          <p:spPr>
            <a:xfrm flipH="1">
              <a:off x="1747615" y="577312"/>
              <a:ext cx="628994" cy="112575"/>
            </a:xfrm>
            <a:custGeom>
              <a:avLst/>
              <a:gdLst/>
              <a:ahLst/>
              <a:cxnLst/>
              <a:rect l="l" t="t" r="r" b="b"/>
              <a:pathLst>
                <a:path w="8733" h="1563" extrusionOk="0">
                  <a:moveTo>
                    <a:pt x="4297" y="0"/>
                  </a:moveTo>
                  <a:lnTo>
                    <a:pt x="3544" y="0"/>
                  </a:lnTo>
                  <a:cubicBezTo>
                    <a:pt x="3488" y="28"/>
                    <a:pt x="3153" y="28"/>
                    <a:pt x="3069" y="28"/>
                  </a:cubicBezTo>
                  <a:cubicBezTo>
                    <a:pt x="2344" y="112"/>
                    <a:pt x="1758" y="363"/>
                    <a:pt x="1117" y="698"/>
                  </a:cubicBezTo>
                  <a:cubicBezTo>
                    <a:pt x="1033" y="782"/>
                    <a:pt x="559" y="1088"/>
                    <a:pt x="391" y="1033"/>
                  </a:cubicBezTo>
                  <a:cubicBezTo>
                    <a:pt x="252" y="949"/>
                    <a:pt x="335" y="726"/>
                    <a:pt x="224" y="670"/>
                  </a:cubicBezTo>
                  <a:cubicBezTo>
                    <a:pt x="1" y="558"/>
                    <a:pt x="1" y="809"/>
                    <a:pt x="56" y="949"/>
                  </a:cubicBezTo>
                  <a:cubicBezTo>
                    <a:pt x="140" y="1256"/>
                    <a:pt x="363" y="1340"/>
                    <a:pt x="698" y="1200"/>
                  </a:cubicBezTo>
                  <a:cubicBezTo>
                    <a:pt x="949" y="1088"/>
                    <a:pt x="1172" y="949"/>
                    <a:pt x="1368" y="837"/>
                  </a:cubicBezTo>
                  <a:cubicBezTo>
                    <a:pt x="1619" y="726"/>
                    <a:pt x="1870" y="614"/>
                    <a:pt x="2093" y="530"/>
                  </a:cubicBezTo>
                  <a:cubicBezTo>
                    <a:pt x="3209" y="140"/>
                    <a:pt x="4660" y="168"/>
                    <a:pt x="5804" y="475"/>
                  </a:cubicBezTo>
                  <a:cubicBezTo>
                    <a:pt x="6083" y="530"/>
                    <a:pt x="6362" y="614"/>
                    <a:pt x="6613" y="698"/>
                  </a:cubicBezTo>
                  <a:cubicBezTo>
                    <a:pt x="7171" y="921"/>
                    <a:pt x="8008" y="1563"/>
                    <a:pt x="8510" y="1228"/>
                  </a:cubicBezTo>
                  <a:cubicBezTo>
                    <a:pt x="8593" y="1172"/>
                    <a:pt x="8733" y="1061"/>
                    <a:pt x="8621" y="921"/>
                  </a:cubicBezTo>
                  <a:cubicBezTo>
                    <a:pt x="8370" y="865"/>
                    <a:pt x="8426" y="1116"/>
                    <a:pt x="8091" y="1061"/>
                  </a:cubicBezTo>
                  <a:cubicBezTo>
                    <a:pt x="7924" y="1033"/>
                    <a:pt x="7729" y="949"/>
                    <a:pt x="7589" y="865"/>
                  </a:cubicBezTo>
                  <a:cubicBezTo>
                    <a:pt x="7198" y="698"/>
                    <a:pt x="7171" y="642"/>
                    <a:pt x="6641" y="419"/>
                  </a:cubicBezTo>
                  <a:cubicBezTo>
                    <a:pt x="5552" y="56"/>
                    <a:pt x="4325" y="56"/>
                    <a:pt x="42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7"/>
            <p:cNvSpPr/>
            <p:nvPr/>
          </p:nvSpPr>
          <p:spPr>
            <a:xfrm flipH="1">
              <a:off x="921685" y="1658423"/>
              <a:ext cx="309491" cy="339670"/>
            </a:xfrm>
            <a:custGeom>
              <a:avLst/>
              <a:gdLst/>
              <a:ahLst/>
              <a:cxnLst/>
              <a:rect l="l" t="t" r="r" b="b"/>
              <a:pathLst>
                <a:path w="4297" h="4716" extrusionOk="0">
                  <a:moveTo>
                    <a:pt x="3990" y="2902"/>
                  </a:moveTo>
                  <a:cubicBezTo>
                    <a:pt x="3990" y="3488"/>
                    <a:pt x="3850" y="3794"/>
                    <a:pt x="3432" y="4157"/>
                  </a:cubicBezTo>
                  <a:cubicBezTo>
                    <a:pt x="2902" y="4520"/>
                    <a:pt x="1674" y="4520"/>
                    <a:pt x="1060" y="4297"/>
                  </a:cubicBezTo>
                  <a:cubicBezTo>
                    <a:pt x="837" y="4213"/>
                    <a:pt x="474" y="4045"/>
                    <a:pt x="391" y="3878"/>
                  </a:cubicBezTo>
                  <a:cubicBezTo>
                    <a:pt x="530" y="3822"/>
                    <a:pt x="670" y="3822"/>
                    <a:pt x="753" y="3739"/>
                  </a:cubicBezTo>
                  <a:cubicBezTo>
                    <a:pt x="0" y="3543"/>
                    <a:pt x="0" y="4018"/>
                    <a:pt x="697" y="4380"/>
                  </a:cubicBezTo>
                  <a:cubicBezTo>
                    <a:pt x="1339" y="4715"/>
                    <a:pt x="1869" y="4659"/>
                    <a:pt x="2511" y="4659"/>
                  </a:cubicBezTo>
                  <a:cubicBezTo>
                    <a:pt x="3041" y="4659"/>
                    <a:pt x="3571" y="4436"/>
                    <a:pt x="3878" y="4073"/>
                  </a:cubicBezTo>
                  <a:cubicBezTo>
                    <a:pt x="4241" y="3683"/>
                    <a:pt x="4296" y="3209"/>
                    <a:pt x="4269" y="2567"/>
                  </a:cubicBezTo>
                  <a:cubicBezTo>
                    <a:pt x="4241" y="2148"/>
                    <a:pt x="4045" y="1367"/>
                    <a:pt x="3878" y="1032"/>
                  </a:cubicBezTo>
                  <a:cubicBezTo>
                    <a:pt x="3711" y="725"/>
                    <a:pt x="3487" y="447"/>
                    <a:pt x="3292" y="195"/>
                  </a:cubicBezTo>
                  <a:cubicBezTo>
                    <a:pt x="3264" y="140"/>
                    <a:pt x="3153" y="0"/>
                    <a:pt x="3013" y="0"/>
                  </a:cubicBezTo>
                  <a:cubicBezTo>
                    <a:pt x="3041" y="279"/>
                    <a:pt x="3571" y="837"/>
                    <a:pt x="3711" y="1228"/>
                  </a:cubicBezTo>
                  <a:cubicBezTo>
                    <a:pt x="3766" y="1423"/>
                    <a:pt x="3850" y="1730"/>
                    <a:pt x="3878" y="1981"/>
                  </a:cubicBezTo>
                  <a:cubicBezTo>
                    <a:pt x="3962" y="2260"/>
                    <a:pt x="3990" y="2539"/>
                    <a:pt x="3990" y="29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7"/>
            <p:cNvSpPr/>
            <p:nvPr/>
          </p:nvSpPr>
          <p:spPr>
            <a:xfrm flipH="1">
              <a:off x="2328282" y="3527212"/>
              <a:ext cx="148804" cy="285363"/>
            </a:xfrm>
            <a:custGeom>
              <a:avLst/>
              <a:gdLst/>
              <a:ahLst/>
              <a:cxnLst/>
              <a:rect l="l" t="t" r="r" b="b"/>
              <a:pathLst>
                <a:path w="2066" h="3962" extrusionOk="0">
                  <a:moveTo>
                    <a:pt x="1619" y="1005"/>
                  </a:moveTo>
                  <a:cubicBezTo>
                    <a:pt x="1675" y="754"/>
                    <a:pt x="1507" y="391"/>
                    <a:pt x="1256" y="391"/>
                  </a:cubicBezTo>
                  <a:cubicBezTo>
                    <a:pt x="1200" y="698"/>
                    <a:pt x="1479" y="698"/>
                    <a:pt x="1340" y="1033"/>
                  </a:cubicBezTo>
                  <a:cubicBezTo>
                    <a:pt x="1256" y="1172"/>
                    <a:pt x="1117" y="1423"/>
                    <a:pt x="1005" y="1507"/>
                  </a:cubicBezTo>
                  <a:cubicBezTo>
                    <a:pt x="865" y="1451"/>
                    <a:pt x="810" y="1367"/>
                    <a:pt x="642" y="1312"/>
                  </a:cubicBezTo>
                  <a:cubicBezTo>
                    <a:pt x="614" y="1033"/>
                    <a:pt x="559" y="837"/>
                    <a:pt x="475" y="586"/>
                  </a:cubicBezTo>
                  <a:cubicBezTo>
                    <a:pt x="419" y="475"/>
                    <a:pt x="224" y="0"/>
                    <a:pt x="84" y="140"/>
                  </a:cubicBezTo>
                  <a:cubicBezTo>
                    <a:pt x="1" y="196"/>
                    <a:pt x="224" y="726"/>
                    <a:pt x="252" y="837"/>
                  </a:cubicBezTo>
                  <a:lnTo>
                    <a:pt x="419" y="1367"/>
                  </a:lnTo>
                  <a:cubicBezTo>
                    <a:pt x="475" y="1451"/>
                    <a:pt x="503" y="1395"/>
                    <a:pt x="503" y="1507"/>
                  </a:cubicBezTo>
                  <a:cubicBezTo>
                    <a:pt x="614" y="1507"/>
                    <a:pt x="614" y="1451"/>
                    <a:pt x="810" y="1646"/>
                  </a:cubicBezTo>
                  <a:lnTo>
                    <a:pt x="838" y="1674"/>
                  </a:lnTo>
                  <a:cubicBezTo>
                    <a:pt x="810" y="1702"/>
                    <a:pt x="531" y="1925"/>
                    <a:pt x="475" y="1953"/>
                  </a:cubicBezTo>
                  <a:cubicBezTo>
                    <a:pt x="335" y="2009"/>
                    <a:pt x="84" y="2204"/>
                    <a:pt x="196" y="2260"/>
                  </a:cubicBezTo>
                  <a:cubicBezTo>
                    <a:pt x="363" y="2372"/>
                    <a:pt x="949" y="1925"/>
                    <a:pt x="1061" y="1842"/>
                  </a:cubicBezTo>
                  <a:cubicBezTo>
                    <a:pt x="1117" y="1870"/>
                    <a:pt x="1200" y="1953"/>
                    <a:pt x="1228" y="2065"/>
                  </a:cubicBezTo>
                  <a:cubicBezTo>
                    <a:pt x="1172" y="2148"/>
                    <a:pt x="977" y="2232"/>
                    <a:pt x="1033" y="2400"/>
                  </a:cubicBezTo>
                  <a:cubicBezTo>
                    <a:pt x="1200" y="2427"/>
                    <a:pt x="1228" y="2344"/>
                    <a:pt x="1368" y="2288"/>
                  </a:cubicBezTo>
                  <a:cubicBezTo>
                    <a:pt x="1591" y="2483"/>
                    <a:pt x="1591" y="3320"/>
                    <a:pt x="1619" y="3655"/>
                  </a:cubicBezTo>
                  <a:cubicBezTo>
                    <a:pt x="1647" y="3822"/>
                    <a:pt x="1647" y="3962"/>
                    <a:pt x="1814" y="3962"/>
                  </a:cubicBezTo>
                  <a:cubicBezTo>
                    <a:pt x="1870" y="3627"/>
                    <a:pt x="1870" y="3320"/>
                    <a:pt x="1814" y="2958"/>
                  </a:cubicBezTo>
                  <a:cubicBezTo>
                    <a:pt x="1786" y="2260"/>
                    <a:pt x="1730" y="2483"/>
                    <a:pt x="1619" y="2121"/>
                  </a:cubicBezTo>
                  <a:cubicBezTo>
                    <a:pt x="1758" y="1981"/>
                    <a:pt x="1926" y="1870"/>
                    <a:pt x="2009" y="1674"/>
                  </a:cubicBezTo>
                  <a:cubicBezTo>
                    <a:pt x="2065" y="1479"/>
                    <a:pt x="2037" y="1088"/>
                    <a:pt x="1786" y="1088"/>
                  </a:cubicBezTo>
                  <a:cubicBezTo>
                    <a:pt x="1730" y="1172"/>
                    <a:pt x="1786" y="1395"/>
                    <a:pt x="1730" y="1563"/>
                  </a:cubicBezTo>
                  <a:cubicBezTo>
                    <a:pt x="1647" y="1702"/>
                    <a:pt x="1535" y="1814"/>
                    <a:pt x="1451" y="1870"/>
                  </a:cubicBezTo>
                  <a:lnTo>
                    <a:pt x="1256" y="1702"/>
                  </a:lnTo>
                  <a:cubicBezTo>
                    <a:pt x="1368" y="1507"/>
                    <a:pt x="1591" y="1284"/>
                    <a:pt x="1619" y="10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7"/>
            <p:cNvSpPr/>
            <p:nvPr/>
          </p:nvSpPr>
          <p:spPr>
            <a:xfrm flipH="1">
              <a:off x="2951238" y="1517756"/>
              <a:ext cx="221117" cy="237178"/>
            </a:xfrm>
            <a:custGeom>
              <a:avLst/>
              <a:gdLst/>
              <a:ahLst/>
              <a:cxnLst/>
              <a:rect l="l" t="t" r="r" b="b"/>
              <a:pathLst>
                <a:path w="3070" h="3293" extrusionOk="0">
                  <a:moveTo>
                    <a:pt x="28" y="2093"/>
                  </a:moveTo>
                  <a:lnTo>
                    <a:pt x="28" y="2344"/>
                  </a:lnTo>
                  <a:cubicBezTo>
                    <a:pt x="112" y="2483"/>
                    <a:pt x="28" y="2567"/>
                    <a:pt x="280" y="2874"/>
                  </a:cubicBezTo>
                  <a:cubicBezTo>
                    <a:pt x="363" y="2957"/>
                    <a:pt x="391" y="3041"/>
                    <a:pt x="447" y="3097"/>
                  </a:cubicBezTo>
                  <a:cubicBezTo>
                    <a:pt x="503" y="3153"/>
                    <a:pt x="531" y="3264"/>
                    <a:pt x="642" y="3292"/>
                  </a:cubicBezTo>
                  <a:cubicBezTo>
                    <a:pt x="837" y="2957"/>
                    <a:pt x="1" y="2567"/>
                    <a:pt x="447" y="1702"/>
                  </a:cubicBezTo>
                  <a:cubicBezTo>
                    <a:pt x="558" y="1479"/>
                    <a:pt x="810" y="1339"/>
                    <a:pt x="1005" y="1200"/>
                  </a:cubicBezTo>
                  <a:cubicBezTo>
                    <a:pt x="1144" y="1144"/>
                    <a:pt x="1256" y="1060"/>
                    <a:pt x="1368" y="1005"/>
                  </a:cubicBezTo>
                  <a:cubicBezTo>
                    <a:pt x="1479" y="949"/>
                    <a:pt x="1563" y="837"/>
                    <a:pt x="1674" y="781"/>
                  </a:cubicBezTo>
                  <a:cubicBezTo>
                    <a:pt x="1535" y="1088"/>
                    <a:pt x="1340" y="1144"/>
                    <a:pt x="1256" y="1646"/>
                  </a:cubicBezTo>
                  <a:cubicBezTo>
                    <a:pt x="1200" y="1925"/>
                    <a:pt x="1144" y="2539"/>
                    <a:pt x="1228" y="2818"/>
                  </a:cubicBezTo>
                  <a:cubicBezTo>
                    <a:pt x="1312" y="2818"/>
                    <a:pt x="1312" y="2790"/>
                    <a:pt x="1368" y="2678"/>
                  </a:cubicBezTo>
                  <a:cubicBezTo>
                    <a:pt x="1395" y="2623"/>
                    <a:pt x="1395" y="2511"/>
                    <a:pt x="1395" y="2427"/>
                  </a:cubicBezTo>
                  <a:cubicBezTo>
                    <a:pt x="1479" y="1953"/>
                    <a:pt x="1423" y="1590"/>
                    <a:pt x="1814" y="1116"/>
                  </a:cubicBezTo>
                  <a:cubicBezTo>
                    <a:pt x="2093" y="753"/>
                    <a:pt x="2372" y="558"/>
                    <a:pt x="2763" y="307"/>
                  </a:cubicBezTo>
                  <a:cubicBezTo>
                    <a:pt x="2874" y="251"/>
                    <a:pt x="3069" y="168"/>
                    <a:pt x="3042" y="28"/>
                  </a:cubicBezTo>
                  <a:cubicBezTo>
                    <a:pt x="2930" y="0"/>
                    <a:pt x="2874" y="28"/>
                    <a:pt x="2790" y="56"/>
                  </a:cubicBezTo>
                  <a:cubicBezTo>
                    <a:pt x="2679" y="84"/>
                    <a:pt x="2623" y="84"/>
                    <a:pt x="2539" y="140"/>
                  </a:cubicBezTo>
                  <a:cubicBezTo>
                    <a:pt x="2400" y="195"/>
                    <a:pt x="2232" y="279"/>
                    <a:pt x="2093" y="335"/>
                  </a:cubicBezTo>
                  <a:cubicBezTo>
                    <a:pt x="1786" y="474"/>
                    <a:pt x="1535" y="614"/>
                    <a:pt x="1256" y="781"/>
                  </a:cubicBezTo>
                  <a:cubicBezTo>
                    <a:pt x="810" y="1116"/>
                    <a:pt x="252" y="1200"/>
                    <a:pt x="112" y="1869"/>
                  </a:cubicBezTo>
                  <a:cubicBezTo>
                    <a:pt x="84" y="1925"/>
                    <a:pt x="28" y="2065"/>
                    <a:pt x="28" y="20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7"/>
            <p:cNvSpPr/>
            <p:nvPr/>
          </p:nvSpPr>
          <p:spPr>
            <a:xfrm flipH="1">
              <a:off x="781016" y="1668435"/>
              <a:ext cx="191010" cy="311508"/>
            </a:xfrm>
            <a:custGeom>
              <a:avLst/>
              <a:gdLst/>
              <a:ahLst/>
              <a:cxnLst/>
              <a:rect l="l" t="t" r="r" b="b"/>
              <a:pathLst>
                <a:path w="2652" h="4325" extrusionOk="0">
                  <a:moveTo>
                    <a:pt x="1284" y="2986"/>
                  </a:moveTo>
                  <a:cubicBezTo>
                    <a:pt x="1480" y="2986"/>
                    <a:pt x="1424" y="2763"/>
                    <a:pt x="1424" y="2623"/>
                  </a:cubicBezTo>
                  <a:cubicBezTo>
                    <a:pt x="1396" y="2233"/>
                    <a:pt x="1480" y="2093"/>
                    <a:pt x="1368" y="1647"/>
                  </a:cubicBezTo>
                  <a:cubicBezTo>
                    <a:pt x="1340" y="1479"/>
                    <a:pt x="1284" y="1312"/>
                    <a:pt x="1256" y="1172"/>
                  </a:cubicBezTo>
                  <a:cubicBezTo>
                    <a:pt x="1368" y="1256"/>
                    <a:pt x="1647" y="1591"/>
                    <a:pt x="1703" y="1730"/>
                  </a:cubicBezTo>
                  <a:cubicBezTo>
                    <a:pt x="1954" y="2149"/>
                    <a:pt x="2177" y="2791"/>
                    <a:pt x="2205" y="3265"/>
                  </a:cubicBezTo>
                  <a:cubicBezTo>
                    <a:pt x="2233" y="3655"/>
                    <a:pt x="2177" y="4130"/>
                    <a:pt x="2205" y="4269"/>
                  </a:cubicBezTo>
                  <a:cubicBezTo>
                    <a:pt x="2317" y="4325"/>
                    <a:pt x="2344" y="4213"/>
                    <a:pt x="2372" y="4074"/>
                  </a:cubicBezTo>
                  <a:cubicBezTo>
                    <a:pt x="2651" y="3237"/>
                    <a:pt x="2205" y="1730"/>
                    <a:pt x="1563" y="1144"/>
                  </a:cubicBezTo>
                  <a:cubicBezTo>
                    <a:pt x="1117" y="726"/>
                    <a:pt x="1005" y="698"/>
                    <a:pt x="643" y="335"/>
                  </a:cubicBezTo>
                  <a:cubicBezTo>
                    <a:pt x="503" y="224"/>
                    <a:pt x="252" y="1"/>
                    <a:pt x="85" y="29"/>
                  </a:cubicBezTo>
                  <a:cubicBezTo>
                    <a:pt x="1" y="363"/>
                    <a:pt x="950" y="363"/>
                    <a:pt x="1117" y="2093"/>
                  </a:cubicBezTo>
                  <a:cubicBezTo>
                    <a:pt x="1145" y="2344"/>
                    <a:pt x="1201" y="2846"/>
                    <a:pt x="1284" y="29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7"/>
            <p:cNvSpPr/>
            <p:nvPr/>
          </p:nvSpPr>
          <p:spPr>
            <a:xfrm flipH="1">
              <a:off x="2205768" y="3125307"/>
              <a:ext cx="285363" cy="194972"/>
            </a:xfrm>
            <a:custGeom>
              <a:avLst/>
              <a:gdLst/>
              <a:ahLst/>
              <a:cxnLst/>
              <a:rect l="l" t="t" r="r" b="b"/>
              <a:pathLst>
                <a:path w="3962" h="2707" extrusionOk="0">
                  <a:moveTo>
                    <a:pt x="0" y="1591"/>
                  </a:moveTo>
                  <a:cubicBezTo>
                    <a:pt x="279" y="1646"/>
                    <a:pt x="1172" y="1479"/>
                    <a:pt x="1451" y="1423"/>
                  </a:cubicBezTo>
                  <a:cubicBezTo>
                    <a:pt x="1842" y="1312"/>
                    <a:pt x="2260" y="1033"/>
                    <a:pt x="2651" y="977"/>
                  </a:cubicBezTo>
                  <a:cubicBezTo>
                    <a:pt x="2567" y="1089"/>
                    <a:pt x="2204" y="1423"/>
                    <a:pt x="2093" y="1535"/>
                  </a:cubicBezTo>
                  <a:cubicBezTo>
                    <a:pt x="1981" y="1646"/>
                    <a:pt x="1870" y="1702"/>
                    <a:pt x="1786" y="1814"/>
                  </a:cubicBezTo>
                  <a:lnTo>
                    <a:pt x="1507" y="2093"/>
                  </a:lnTo>
                  <a:cubicBezTo>
                    <a:pt x="1395" y="2149"/>
                    <a:pt x="1284" y="2232"/>
                    <a:pt x="1144" y="2288"/>
                  </a:cubicBezTo>
                  <a:cubicBezTo>
                    <a:pt x="1088" y="2344"/>
                    <a:pt x="726" y="2483"/>
                    <a:pt x="893" y="2539"/>
                  </a:cubicBezTo>
                  <a:cubicBezTo>
                    <a:pt x="1284" y="2707"/>
                    <a:pt x="2121" y="1953"/>
                    <a:pt x="2344" y="1730"/>
                  </a:cubicBezTo>
                  <a:lnTo>
                    <a:pt x="3404" y="586"/>
                  </a:lnTo>
                  <a:cubicBezTo>
                    <a:pt x="3543" y="475"/>
                    <a:pt x="3962" y="279"/>
                    <a:pt x="3934" y="0"/>
                  </a:cubicBezTo>
                  <a:cubicBezTo>
                    <a:pt x="3822" y="0"/>
                    <a:pt x="3627" y="168"/>
                    <a:pt x="3516" y="224"/>
                  </a:cubicBezTo>
                  <a:cubicBezTo>
                    <a:pt x="3376" y="307"/>
                    <a:pt x="3237" y="419"/>
                    <a:pt x="3069" y="475"/>
                  </a:cubicBezTo>
                  <a:cubicBezTo>
                    <a:pt x="2707" y="642"/>
                    <a:pt x="2483" y="754"/>
                    <a:pt x="2065" y="893"/>
                  </a:cubicBezTo>
                  <a:cubicBezTo>
                    <a:pt x="1702" y="1005"/>
                    <a:pt x="1423" y="1172"/>
                    <a:pt x="1033" y="1284"/>
                  </a:cubicBezTo>
                  <a:cubicBezTo>
                    <a:pt x="781" y="1340"/>
                    <a:pt x="419" y="1395"/>
                    <a:pt x="168" y="1451"/>
                  </a:cubicBezTo>
                  <a:cubicBezTo>
                    <a:pt x="56" y="1451"/>
                    <a:pt x="0" y="1507"/>
                    <a:pt x="0" y="15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7"/>
            <p:cNvSpPr/>
            <p:nvPr/>
          </p:nvSpPr>
          <p:spPr>
            <a:xfrm flipH="1">
              <a:off x="2603639" y="3529229"/>
              <a:ext cx="184888" cy="227095"/>
            </a:xfrm>
            <a:custGeom>
              <a:avLst/>
              <a:gdLst/>
              <a:ahLst/>
              <a:cxnLst/>
              <a:rect l="l" t="t" r="r" b="b"/>
              <a:pathLst>
                <a:path w="2567" h="3153" extrusionOk="0">
                  <a:moveTo>
                    <a:pt x="2176" y="2595"/>
                  </a:moveTo>
                  <a:cubicBezTo>
                    <a:pt x="2511" y="2260"/>
                    <a:pt x="2567" y="1814"/>
                    <a:pt x="2567" y="1367"/>
                  </a:cubicBezTo>
                  <a:cubicBezTo>
                    <a:pt x="2567" y="1060"/>
                    <a:pt x="2427" y="809"/>
                    <a:pt x="2232" y="670"/>
                  </a:cubicBezTo>
                  <a:cubicBezTo>
                    <a:pt x="2065" y="502"/>
                    <a:pt x="1925" y="447"/>
                    <a:pt x="1618" y="363"/>
                  </a:cubicBezTo>
                  <a:cubicBezTo>
                    <a:pt x="1339" y="279"/>
                    <a:pt x="196" y="0"/>
                    <a:pt x="0" y="251"/>
                  </a:cubicBezTo>
                  <a:cubicBezTo>
                    <a:pt x="112" y="363"/>
                    <a:pt x="502" y="391"/>
                    <a:pt x="670" y="419"/>
                  </a:cubicBezTo>
                  <a:cubicBezTo>
                    <a:pt x="893" y="447"/>
                    <a:pt x="1172" y="474"/>
                    <a:pt x="1367" y="558"/>
                  </a:cubicBezTo>
                  <a:cubicBezTo>
                    <a:pt x="1758" y="670"/>
                    <a:pt x="2232" y="837"/>
                    <a:pt x="2232" y="1367"/>
                  </a:cubicBezTo>
                  <a:cubicBezTo>
                    <a:pt x="2232" y="1758"/>
                    <a:pt x="2288" y="1925"/>
                    <a:pt x="2093" y="2232"/>
                  </a:cubicBezTo>
                  <a:cubicBezTo>
                    <a:pt x="1953" y="2511"/>
                    <a:pt x="1395" y="2818"/>
                    <a:pt x="1172" y="2874"/>
                  </a:cubicBezTo>
                  <a:cubicBezTo>
                    <a:pt x="949" y="2902"/>
                    <a:pt x="670" y="2902"/>
                    <a:pt x="475" y="2957"/>
                  </a:cubicBezTo>
                  <a:cubicBezTo>
                    <a:pt x="475" y="3153"/>
                    <a:pt x="698" y="3097"/>
                    <a:pt x="977" y="3097"/>
                  </a:cubicBezTo>
                  <a:cubicBezTo>
                    <a:pt x="1451" y="3069"/>
                    <a:pt x="1953" y="2790"/>
                    <a:pt x="2176" y="25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7"/>
            <p:cNvSpPr/>
            <p:nvPr/>
          </p:nvSpPr>
          <p:spPr>
            <a:xfrm flipH="1">
              <a:off x="1442145" y="3567403"/>
              <a:ext cx="235162" cy="235162"/>
            </a:xfrm>
            <a:custGeom>
              <a:avLst/>
              <a:gdLst/>
              <a:ahLst/>
              <a:cxnLst/>
              <a:rect l="l" t="t" r="r" b="b"/>
              <a:pathLst>
                <a:path w="3265" h="3265" extrusionOk="0">
                  <a:moveTo>
                    <a:pt x="56" y="335"/>
                  </a:moveTo>
                  <a:cubicBezTo>
                    <a:pt x="307" y="391"/>
                    <a:pt x="530" y="335"/>
                    <a:pt x="754" y="335"/>
                  </a:cubicBezTo>
                  <a:cubicBezTo>
                    <a:pt x="1144" y="391"/>
                    <a:pt x="1591" y="447"/>
                    <a:pt x="1925" y="614"/>
                  </a:cubicBezTo>
                  <a:cubicBezTo>
                    <a:pt x="2121" y="726"/>
                    <a:pt x="2121" y="809"/>
                    <a:pt x="2260" y="977"/>
                  </a:cubicBezTo>
                  <a:cubicBezTo>
                    <a:pt x="2428" y="1256"/>
                    <a:pt x="2651" y="1507"/>
                    <a:pt x="2790" y="1842"/>
                  </a:cubicBezTo>
                  <a:cubicBezTo>
                    <a:pt x="2930" y="2148"/>
                    <a:pt x="3041" y="2623"/>
                    <a:pt x="2986" y="3013"/>
                  </a:cubicBezTo>
                  <a:cubicBezTo>
                    <a:pt x="2930" y="3013"/>
                    <a:pt x="2818" y="3069"/>
                    <a:pt x="2707" y="3069"/>
                  </a:cubicBezTo>
                  <a:cubicBezTo>
                    <a:pt x="2623" y="3097"/>
                    <a:pt x="2539" y="3097"/>
                    <a:pt x="2539" y="3209"/>
                  </a:cubicBezTo>
                  <a:cubicBezTo>
                    <a:pt x="2679" y="3264"/>
                    <a:pt x="2818" y="3237"/>
                    <a:pt x="2958" y="3237"/>
                  </a:cubicBezTo>
                  <a:cubicBezTo>
                    <a:pt x="3097" y="3237"/>
                    <a:pt x="3181" y="3209"/>
                    <a:pt x="3209" y="3013"/>
                  </a:cubicBezTo>
                  <a:cubicBezTo>
                    <a:pt x="3265" y="2818"/>
                    <a:pt x="3209" y="2427"/>
                    <a:pt x="3181" y="2232"/>
                  </a:cubicBezTo>
                  <a:cubicBezTo>
                    <a:pt x="3069" y="1618"/>
                    <a:pt x="2846" y="1423"/>
                    <a:pt x="2567" y="1005"/>
                  </a:cubicBezTo>
                  <a:cubicBezTo>
                    <a:pt x="2428" y="781"/>
                    <a:pt x="2372" y="614"/>
                    <a:pt x="2204" y="475"/>
                  </a:cubicBezTo>
                  <a:cubicBezTo>
                    <a:pt x="1674" y="56"/>
                    <a:pt x="0" y="0"/>
                    <a:pt x="56" y="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7"/>
            <p:cNvSpPr/>
            <p:nvPr/>
          </p:nvSpPr>
          <p:spPr>
            <a:xfrm flipH="1">
              <a:off x="2097225" y="2964544"/>
              <a:ext cx="329586" cy="150748"/>
            </a:xfrm>
            <a:custGeom>
              <a:avLst/>
              <a:gdLst/>
              <a:ahLst/>
              <a:cxnLst/>
              <a:rect l="l" t="t" r="r" b="b"/>
              <a:pathLst>
                <a:path w="4576" h="2093" extrusionOk="0">
                  <a:moveTo>
                    <a:pt x="0" y="2093"/>
                  </a:moveTo>
                  <a:cubicBezTo>
                    <a:pt x="223" y="2093"/>
                    <a:pt x="642" y="1702"/>
                    <a:pt x="1116" y="1563"/>
                  </a:cubicBezTo>
                  <a:cubicBezTo>
                    <a:pt x="2092" y="1228"/>
                    <a:pt x="2455" y="1395"/>
                    <a:pt x="3627" y="754"/>
                  </a:cubicBezTo>
                  <a:cubicBezTo>
                    <a:pt x="3962" y="586"/>
                    <a:pt x="4129" y="475"/>
                    <a:pt x="4408" y="280"/>
                  </a:cubicBezTo>
                  <a:cubicBezTo>
                    <a:pt x="4464" y="224"/>
                    <a:pt x="4576" y="168"/>
                    <a:pt x="4548" y="28"/>
                  </a:cubicBezTo>
                  <a:cubicBezTo>
                    <a:pt x="4408" y="1"/>
                    <a:pt x="4185" y="168"/>
                    <a:pt x="3990" y="280"/>
                  </a:cubicBezTo>
                  <a:cubicBezTo>
                    <a:pt x="2204" y="1200"/>
                    <a:pt x="1869" y="921"/>
                    <a:pt x="921" y="1340"/>
                  </a:cubicBezTo>
                  <a:cubicBezTo>
                    <a:pt x="670" y="1451"/>
                    <a:pt x="0" y="1842"/>
                    <a:pt x="0" y="20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7"/>
            <p:cNvSpPr/>
            <p:nvPr/>
          </p:nvSpPr>
          <p:spPr>
            <a:xfrm flipH="1">
              <a:off x="1616953" y="949038"/>
              <a:ext cx="229184" cy="249279"/>
            </a:xfrm>
            <a:custGeom>
              <a:avLst/>
              <a:gdLst/>
              <a:ahLst/>
              <a:cxnLst/>
              <a:rect l="l" t="t" r="r" b="b"/>
              <a:pathLst>
                <a:path w="3182" h="3461" extrusionOk="0">
                  <a:moveTo>
                    <a:pt x="1" y="3377"/>
                  </a:moveTo>
                  <a:cubicBezTo>
                    <a:pt x="196" y="3460"/>
                    <a:pt x="1005" y="3014"/>
                    <a:pt x="1145" y="2902"/>
                  </a:cubicBezTo>
                  <a:cubicBezTo>
                    <a:pt x="1870" y="2456"/>
                    <a:pt x="2344" y="1982"/>
                    <a:pt x="2874" y="1284"/>
                  </a:cubicBezTo>
                  <a:cubicBezTo>
                    <a:pt x="2958" y="1145"/>
                    <a:pt x="3098" y="949"/>
                    <a:pt x="3153" y="754"/>
                  </a:cubicBezTo>
                  <a:cubicBezTo>
                    <a:pt x="3181" y="447"/>
                    <a:pt x="3153" y="224"/>
                    <a:pt x="3070" y="1"/>
                  </a:cubicBezTo>
                  <a:cubicBezTo>
                    <a:pt x="2930" y="84"/>
                    <a:pt x="2958" y="475"/>
                    <a:pt x="2930" y="670"/>
                  </a:cubicBezTo>
                  <a:cubicBezTo>
                    <a:pt x="2902" y="810"/>
                    <a:pt x="2735" y="1061"/>
                    <a:pt x="2651" y="1173"/>
                  </a:cubicBezTo>
                  <a:cubicBezTo>
                    <a:pt x="2261" y="1647"/>
                    <a:pt x="1954" y="2009"/>
                    <a:pt x="1452" y="2372"/>
                  </a:cubicBezTo>
                  <a:cubicBezTo>
                    <a:pt x="894" y="2791"/>
                    <a:pt x="587" y="2902"/>
                    <a:pt x="112" y="3265"/>
                  </a:cubicBezTo>
                  <a:cubicBezTo>
                    <a:pt x="1" y="3321"/>
                    <a:pt x="1" y="3321"/>
                    <a:pt x="1" y="33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7"/>
            <p:cNvSpPr/>
            <p:nvPr/>
          </p:nvSpPr>
          <p:spPr>
            <a:xfrm flipH="1">
              <a:off x="1434078" y="2180828"/>
              <a:ext cx="184960" cy="178910"/>
            </a:xfrm>
            <a:custGeom>
              <a:avLst/>
              <a:gdLst/>
              <a:ahLst/>
              <a:cxnLst/>
              <a:rect l="l" t="t" r="r" b="b"/>
              <a:pathLst>
                <a:path w="2568" h="2484" extrusionOk="0">
                  <a:moveTo>
                    <a:pt x="1758" y="559"/>
                  </a:moveTo>
                  <a:cubicBezTo>
                    <a:pt x="1730" y="615"/>
                    <a:pt x="1061" y="1507"/>
                    <a:pt x="1005" y="1591"/>
                  </a:cubicBezTo>
                  <a:cubicBezTo>
                    <a:pt x="782" y="1870"/>
                    <a:pt x="419" y="2093"/>
                    <a:pt x="84" y="2261"/>
                  </a:cubicBezTo>
                  <a:cubicBezTo>
                    <a:pt x="28" y="2289"/>
                    <a:pt x="0" y="2289"/>
                    <a:pt x="0" y="2400"/>
                  </a:cubicBezTo>
                  <a:cubicBezTo>
                    <a:pt x="224" y="2484"/>
                    <a:pt x="614" y="2261"/>
                    <a:pt x="782" y="2149"/>
                  </a:cubicBezTo>
                  <a:cubicBezTo>
                    <a:pt x="1256" y="1870"/>
                    <a:pt x="1535" y="1424"/>
                    <a:pt x="1814" y="977"/>
                  </a:cubicBezTo>
                  <a:lnTo>
                    <a:pt x="2009" y="670"/>
                  </a:lnTo>
                  <a:cubicBezTo>
                    <a:pt x="2037" y="587"/>
                    <a:pt x="2093" y="559"/>
                    <a:pt x="2121" y="475"/>
                  </a:cubicBezTo>
                  <a:cubicBezTo>
                    <a:pt x="2177" y="391"/>
                    <a:pt x="2149" y="419"/>
                    <a:pt x="2260" y="336"/>
                  </a:cubicBezTo>
                  <a:cubicBezTo>
                    <a:pt x="2316" y="308"/>
                    <a:pt x="2567" y="168"/>
                    <a:pt x="2456" y="57"/>
                  </a:cubicBezTo>
                  <a:cubicBezTo>
                    <a:pt x="2400" y="1"/>
                    <a:pt x="2149" y="140"/>
                    <a:pt x="2037" y="168"/>
                  </a:cubicBezTo>
                  <a:cubicBezTo>
                    <a:pt x="1758" y="280"/>
                    <a:pt x="1535" y="336"/>
                    <a:pt x="1256" y="475"/>
                  </a:cubicBezTo>
                  <a:cubicBezTo>
                    <a:pt x="1061" y="559"/>
                    <a:pt x="837" y="726"/>
                    <a:pt x="837" y="894"/>
                  </a:cubicBezTo>
                  <a:cubicBezTo>
                    <a:pt x="837" y="1117"/>
                    <a:pt x="1144" y="838"/>
                    <a:pt x="1312" y="726"/>
                  </a:cubicBezTo>
                  <a:cubicBezTo>
                    <a:pt x="1479" y="670"/>
                    <a:pt x="1674" y="615"/>
                    <a:pt x="1758" y="5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7"/>
            <p:cNvSpPr/>
            <p:nvPr/>
          </p:nvSpPr>
          <p:spPr>
            <a:xfrm flipH="1">
              <a:off x="2145482" y="1067593"/>
              <a:ext cx="261235" cy="180927"/>
            </a:xfrm>
            <a:custGeom>
              <a:avLst/>
              <a:gdLst/>
              <a:ahLst/>
              <a:cxnLst/>
              <a:rect l="l" t="t" r="r" b="b"/>
              <a:pathLst>
                <a:path w="3627" h="2512" extrusionOk="0">
                  <a:moveTo>
                    <a:pt x="0" y="140"/>
                  </a:moveTo>
                  <a:cubicBezTo>
                    <a:pt x="0" y="726"/>
                    <a:pt x="335" y="1200"/>
                    <a:pt x="670" y="1563"/>
                  </a:cubicBezTo>
                  <a:cubicBezTo>
                    <a:pt x="1032" y="1954"/>
                    <a:pt x="1507" y="2149"/>
                    <a:pt x="2065" y="2289"/>
                  </a:cubicBezTo>
                  <a:cubicBezTo>
                    <a:pt x="2623" y="2428"/>
                    <a:pt x="2929" y="2512"/>
                    <a:pt x="3487" y="2512"/>
                  </a:cubicBezTo>
                  <a:cubicBezTo>
                    <a:pt x="3599" y="2512"/>
                    <a:pt x="3599" y="2484"/>
                    <a:pt x="3627" y="2428"/>
                  </a:cubicBezTo>
                  <a:cubicBezTo>
                    <a:pt x="3571" y="2289"/>
                    <a:pt x="3264" y="2289"/>
                    <a:pt x="3069" y="2261"/>
                  </a:cubicBezTo>
                  <a:cubicBezTo>
                    <a:pt x="2567" y="2205"/>
                    <a:pt x="1786" y="1954"/>
                    <a:pt x="1339" y="1731"/>
                  </a:cubicBezTo>
                  <a:cubicBezTo>
                    <a:pt x="921" y="1563"/>
                    <a:pt x="419" y="977"/>
                    <a:pt x="279" y="559"/>
                  </a:cubicBezTo>
                  <a:cubicBezTo>
                    <a:pt x="223" y="391"/>
                    <a:pt x="195" y="57"/>
                    <a:pt x="84" y="1"/>
                  </a:cubicBezTo>
                  <a:cubicBezTo>
                    <a:pt x="56" y="29"/>
                    <a:pt x="0" y="84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7"/>
            <p:cNvSpPr/>
            <p:nvPr/>
          </p:nvSpPr>
          <p:spPr>
            <a:xfrm flipH="1">
              <a:off x="1938478" y="2691277"/>
              <a:ext cx="267357" cy="124603"/>
            </a:xfrm>
            <a:custGeom>
              <a:avLst/>
              <a:gdLst/>
              <a:ahLst/>
              <a:cxnLst/>
              <a:rect l="l" t="t" r="r" b="b"/>
              <a:pathLst>
                <a:path w="3712" h="1730" extrusionOk="0">
                  <a:moveTo>
                    <a:pt x="1814" y="1451"/>
                  </a:moveTo>
                  <a:cubicBezTo>
                    <a:pt x="1731" y="1423"/>
                    <a:pt x="1535" y="1284"/>
                    <a:pt x="1396" y="1200"/>
                  </a:cubicBezTo>
                  <a:lnTo>
                    <a:pt x="531" y="754"/>
                  </a:lnTo>
                  <a:cubicBezTo>
                    <a:pt x="392" y="698"/>
                    <a:pt x="252" y="558"/>
                    <a:pt x="85" y="558"/>
                  </a:cubicBezTo>
                  <a:cubicBezTo>
                    <a:pt x="1" y="837"/>
                    <a:pt x="643" y="1144"/>
                    <a:pt x="894" y="1256"/>
                  </a:cubicBezTo>
                  <a:cubicBezTo>
                    <a:pt x="1061" y="1312"/>
                    <a:pt x="1229" y="1395"/>
                    <a:pt x="1396" y="1479"/>
                  </a:cubicBezTo>
                  <a:cubicBezTo>
                    <a:pt x="1508" y="1535"/>
                    <a:pt x="1870" y="1730"/>
                    <a:pt x="1926" y="1702"/>
                  </a:cubicBezTo>
                  <a:cubicBezTo>
                    <a:pt x="2010" y="1618"/>
                    <a:pt x="1898" y="1563"/>
                    <a:pt x="1870" y="1535"/>
                  </a:cubicBezTo>
                  <a:cubicBezTo>
                    <a:pt x="2177" y="1312"/>
                    <a:pt x="1954" y="1423"/>
                    <a:pt x="2317" y="1144"/>
                  </a:cubicBezTo>
                  <a:cubicBezTo>
                    <a:pt x="2596" y="921"/>
                    <a:pt x="3014" y="642"/>
                    <a:pt x="3321" y="447"/>
                  </a:cubicBezTo>
                  <a:cubicBezTo>
                    <a:pt x="3433" y="363"/>
                    <a:pt x="3712" y="168"/>
                    <a:pt x="3684" y="0"/>
                  </a:cubicBezTo>
                  <a:cubicBezTo>
                    <a:pt x="3433" y="28"/>
                    <a:pt x="2177" y="837"/>
                    <a:pt x="1954" y="1172"/>
                  </a:cubicBezTo>
                  <a:cubicBezTo>
                    <a:pt x="1870" y="1284"/>
                    <a:pt x="1870" y="1312"/>
                    <a:pt x="1814" y="14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7"/>
            <p:cNvSpPr/>
            <p:nvPr/>
          </p:nvSpPr>
          <p:spPr>
            <a:xfrm flipH="1">
              <a:off x="726782" y="1951785"/>
              <a:ext cx="275352" cy="166882"/>
            </a:xfrm>
            <a:custGeom>
              <a:avLst/>
              <a:gdLst/>
              <a:ahLst/>
              <a:cxnLst/>
              <a:rect l="l" t="t" r="r" b="b"/>
              <a:pathLst>
                <a:path w="3823" h="2317" extrusionOk="0">
                  <a:moveTo>
                    <a:pt x="3823" y="224"/>
                  </a:moveTo>
                  <a:lnTo>
                    <a:pt x="3823" y="28"/>
                  </a:lnTo>
                  <a:cubicBezTo>
                    <a:pt x="3795" y="0"/>
                    <a:pt x="3823" y="0"/>
                    <a:pt x="3767" y="0"/>
                  </a:cubicBezTo>
                  <a:cubicBezTo>
                    <a:pt x="3572" y="224"/>
                    <a:pt x="3572" y="782"/>
                    <a:pt x="2232" y="1340"/>
                  </a:cubicBezTo>
                  <a:cubicBezTo>
                    <a:pt x="1786" y="1507"/>
                    <a:pt x="1116" y="1842"/>
                    <a:pt x="670" y="1925"/>
                  </a:cubicBezTo>
                  <a:cubicBezTo>
                    <a:pt x="447" y="1953"/>
                    <a:pt x="252" y="1953"/>
                    <a:pt x="0" y="1981"/>
                  </a:cubicBezTo>
                  <a:cubicBezTo>
                    <a:pt x="28" y="2316"/>
                    <a:pt x="977" y="2093"/>
                    <a:pt x="1200" y="2037"/>
                  </a:cubicBezTo>
                  <a:cubicBezTo>
                    <a:pt x="1730" y="1842"/>
                    <a:pt x="2762" y="1395"/>
                    <a:pt x="3209" y="1088"/>
                  </a:cubicBezTo>
                  <a:cubicBezTo>
                    <a:pt x="3348" y="977"/>
                    <a:pt x="3488" y="837"/>
                    <a:pt x="3599" y="726"/>
                  </a:cubicBezTo>
                  <a:cubicBezTo>
                    <a:pt x="3655" y="670"/>
                    <a:pt x="3711" y="586"/>
                    <a:pt x="3739" y="503"/>
                  </a:cubicBezTo>
                  <a:cubicBezTo>
                    <a:pt x="3767" y="391"/>
                    <a:pt x="3795" y="251"/>
                    <a:pt x="3823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7"/>
            <p:cNvSpPr/>
            <p:nvPr/>
          </p:nvSpPr>
          <p:spPr>
            <a:xfrm flipH="1">
              <a:off x="1110607" y="3870849"/>
              <a:ext cx="126620" cy="273335"/>
            </a:xfrm>
            <a:custGeom>
              <a:avLst/>
              <a:gdLst/>
              <a:ahLst/>
              <a:cxnLst/>
              <a:rect l="l" t="t" r="r" b="b"/>
              <a:pathLst>
                <a:path w="1758" h="3795" extrusionOk="0">
                  <a:moveTo>
                    <a:pt x="1591" y="3794"/>
                  </a:moveTo>
                  <a:cubicBezTo>
                    <a:pt x="1758" y="3738"/>
                    <a:pt x="1730" y="3404"/>
                    <a:pt x="1730" y="3236"/>
                  </a:cubicBezTo>
                  <a:cubicBezTo>
                    <a:pt x="1702" y="2790"/>
                    <a:pt x="1535" y="1981"/>
                    <a:pt x="1312" y="1562"/>
                  </a:cubicBezTo>
                  <a:cubicBezTo>
                    <a:pt x="1033" y="1088"/>
                    <a:pt x="614" y="697"/>
                    <a:pt x="447" y="391"/>
                  </a:cubicBezTo>
                  <a:cubicBezTo>
                    <a:pt x="363" y="279"/>
                    <a:pt x="279" y="28"/>
                    <a:pt x="168" y="0"/>
                  </a:cubicBezTo>
                  <a:cubicBezTo>
                    <a:pt x="0" y="195"/>
                    <a:pt x="419" y="809"/>
                    <a:pt x="502" y="893"/>
                  </a:cubicBezTo>
                  <a:cubicBezTo>
                    <a:pt x="726" y="1144"/>
                    <a:pt x="893" y="1367"/>
                    <a:pt x="1060" y="1674"/>
                  </a:cubicBezTo>
                  <a:cubicBezTo>
                    <a:pt x="1256" y="2009"/>
                    <a:pt x="1479" y="2818"/>
                    <a:pt x="1535" y="3236"/>
                  </a:cubicBezTo>
                  <a:cubicBezTo>
                    <a:pt x="1479" y="3432"/>
                    <a:pt x="1451" y="3683"/>
                    <a:pt x="1591" y="37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7"/>
            <p:cNvSpPr/>
            <p:nvPr/>
          </p:nvSpPr>
          <p:spPr>
            <a:xfrm flipH="1">
              <a:off x="1416000" y="2389848"/>
              <a:ext cx="237178" cy="164865"/>
            </a:xfrm>
            <a:custGeom>
              <a:avLst/>
              <a:gdLst/>
              <a:ahLst/>
              <a:cxnLst/>
              <a:rect l="l" t="t" r="r" b="b"/>
              <a:pathLst>
                <a:path w="3293" h="2289" extrusionOk="0">
                  <a:moveTo>
                    <a:pt x="0" y="2288"/>
                  </a:moveTo>
                  <a:cubicBezTo>
                    <a:pt x="502" y="2288"/>
                    <a:pt x="921" y="1814"/>
                    <a:pt x="1339" y="1619"/>
                  </a:cubicBezTo>
                  <a:cubicBezTo>
                    <a:pt x="1953" y="1340"/>
                    <a:pt x="1953" y="1423"/>
                    <a:pt x="2623" y="1005"/>
                  </a:cubicBezTo>
                  <a:cubicBezTo>
                    <a:pt x="3041" y="754"/>
                    <a:pt x="3292" y="698"/>
                    <a:pt x="3292" y="279"/>
                  </a:cubicBezTo>
                  <a:cubicBezTo>
                    <a:pt x="3292" y="168"/>
                    <a:pt x="3264" y="28"/>
                    <a:pt x="3153" y="0"/>
                  </a:cubicBezTo>
                  <a:cubicBezTo>
                    <a:pt x="3013" y="84"/>
                    <a:pt x="3181" y="307"/>
                    <a:pt x="2985" y="475"/>
                  </a:cubicBezTo>
                  <a:cubicBezTo>
                    <a:pt x="2790" y="614"/>
                    <a:pt x="1897" y="1061"/>
                    <a:pt x="1646" y="1172"/>
                  </a:cubicBezTo>
                  <a:cubicBezTo>
                    <a:pt x="1228" y="1395"/>
                    <a:pt x="1172" y="1340"/>
                    <a:pt x="753" y="1619"/>
                  </a:cubicBezTo>
                  <a:lnTo>
                    <a:pt x="140" y="2037"/>
                  </a:lnTo>
                  <a:cubicBezTo>
                    <a:pt x="112" y="2121"/>
                    <a:pt x="56" y="2149"/>
                    <a:pt x="0" y="22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7"/>
            <p:cNvSpPr/>
            <p:nvPr/>
          </p:nvSpPr>
          <p:spPr>
            <a:xfrm flipH="1">
              <a:off x="1325607" y="3223766"/>
              <a:ext cx="237178" cy="166882"/>
            </a:xfrm>
            <a:custGeom>
              <a:avLst/>
              <a:gdLst/>
              <a:ahLst/>
              <a:cxnLst/>
              <a:rect l="l" t="t" r="r" b="b"/>
              <a:pathLst>
                <a:path w="3293" h="2317" extrusionOk="0">
                  <a:moveTo>
                    <a:pt x="1" y="2316"/>
                  </a:moveTo>
                  <a:cubicBezTo>
                    <a:pt x="419" y="2316"/>
                    <a:pt x="754" y="2149"/>
                    <a:pt x="1089" y="2009"/>
                  </a:cubicBezTo>
                  <a:cubicBezTo>
                    <a:pt x="1758" y="1814"/>
                    <a:pt x="1926" y="1591"/>
                    <a:pt x="2372" y="1256"/>
                  </a:cubicBezTo>
                  <a:cubicBezTo>
                    <a:pt x="2623" y="1061"/>
                    <a:pt x="3293" y="224"/>
                    <a:pt x="3125" y="1"/>
                  </a:cubicBezTo>
                  <a:cubicBezTo>
                    <a:pt x="2902" y="28"/>
                    <a:pt x="2874" y="503"/>
                    <a:pt x="2177" y="1061"/>
                  </a:cubicBezTo>
                  <a:cubicBezTo>
                    <a:pt x="2037" y="1172"/>
                    <a:pt x="1926" y="1284"/>
                    <a:pt x="1786" y="1340"/>
                  </a:cubicBezTo>
                  <a:cubicBezTo>
                    <a:pt x="1396" y="1619"/>
                    <a:pt x="893" y="1814"/>
                    <a:pt x="391" y="2009"/>
                  </a:cubicBezTo>
                  <a:cubicBezTo>
                    <a:pt x="252" y="2093"/>
                    <a:pt x="56" y="2149"/>
                    <a:pt x="1" y="23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7"/>
            <p:cNvSpPr/>
            <p:nvPr/>
          </p:nvSpPr>
          <p:spPr>
            <a:xfrm flipH="1">
              <a:off x="1928394" y="2614930"/>
              <a:ext cx="229184" cy="86430"/>
            </a:xfrm>
            <a:custGeom>
              <a:avLst/>
              <a:gdLst/>
              <a:ahLst/>
              <a:cxnLst/>
              <a:rect l="l" t="t" r="r" b="b"/>
              <a:pathLst>
                <a:path w="3182" h="1200" extrusionOk="0">
                  <a:moveTo>
                    <a:pt x="782" y="251"/>
                  </a:moveTo>
                  <a:cubicBezTo>
                    <a:pt x="726" y="307"/>
                    <a:pt x="782" y="279"/>
                    <a:pt x="698" y="307"/>
                  </a:cubicBezTo>
                  <a:cubicBezTo>
                    <a:pt x="586" y="279"/>
                    <a:pt x="503" y="279"/>
                    <a:pt x="391" y="251"/>
                  </a:cubicBezTo>
                  <a:cubicBezTo>
                    <a:pt x="307" y="251"/>
                    <a:pt x="252" y="167"/>
                    <a:pt x="168" y="223"/>
                  </a:cubicBezTo>
                  <a:lnTo>
                    <a:pt x="112" y="251"/>
                  </a:lnTo>
                  <a:cubicBezTo>
                    <a:pt x="1" y="502"/>
                    <a:pt x="670" y="558"/>
                    <a:pt x="838" y="670"/>
                  </a:cubicBezTo>
                  <a:cubicBezTo>
                    <a:pt x="1200" y="809"/>
                    <a:pt x="1228" y="1200"/>
                    <a:pt x="1479" y="1200"/>
                  </a:cubicBezTo>
                  <a:cubicBezTo>
                    <a:pt x="1535" y="977"/>
                    <a:pt x="1368" y="837"/>
                    <a:pt x="1284" y="698"/>
                  </a:cubicBezTo>
                  <a:cubicBezTo>
                    <a:pt x="2009" y="753"/>
                    <a:pt x="2177" y="502"/>
                    <a:pt x="2763" y="307"/>
                  </a:cubicBezTo>
                  <a:cubicBezTo>
                    <a:pt x="2902" y="251"/>
                    <a:pt x="3181" y="251"/>
                    <a:pt x="3181" y="112"/>
                  </a:cubicBezTo>
                  <a:cubicBezTo>
                    <a:pt x="3014" y="0"/>
                    <a:pt x="2790" y="84"/>
                    <a:pt x="2539" y="140"/>
                  </a:cubicBezTo>
                  <a:cubicBezTo>
                    <a:pt x="2121" y="279"/>
                    <a:pt x="1702" y="530"/>
                    <a:pt x="1340" y="502"/>
                  </a:cubicBezTo>
                  <a:cubicBezTo>
                    <a:pt x="1117" y="419"/>
                    <a:pt x="1005" y="251"/>
                    <a:pt x="782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7"/>
            <p:cNvSpPr/>
            <p:nvPr/>
          </p:nvSpPr>
          <p:spPr>
            <a:xfrm flipH="1">
              <a:off x="903606" y="2004004"/>
              <a:ext cx="277368" cy="50345"/>
            </a:xfrm>
            <a:custGeom>
              <a:avLst/>
              <a:gdLst/>
              <a:ahLst/>
              <a:cxnLst/>
              <a:rect l="l" t="t" r="r" b="b"/>
              <a:pathLst>
                <a:path w="3851" h="699" extrusionOk="0">
                  <a:moveTo>
                    <a:pt x="84" y="224"/>
                  </a:moveTo>
                  <a:cubicBezTo>
                    <a:pt x="0" y="419"/>
                    <a:pt x="670" y="615"/>
                    <a:pt x="893" y="642"/>
                  </a:cubicBezTo>
                  <a:cubicBezTo>
                    <a:pt x="1256" y="698"/>
                    <a:pt x="1647" y="698"/>
                    <a:pt x="2037" y="698"/>
                  </a:cubicBezTo>
                  <a:cubicBezTo>
                    <a:pt x="2400" y="698"/>
                    <a:pt x="3851" y="475"/>
                    <a:pt x="3851" y="29"/>
                  </a:cubicBezTo>
                  <a:cubicBezTo>
                    <a:pt x="3711" y="1"/>
                    <a:pt x="3516" y="112"/>
                    <a:pt x="3432" y="140"/>
                  </a:cubicBezTo>
                  <a:cubicBezTo>
                    <a:pt x="2735" y="419"/>
                    <a:pt x="1730" y="503"/>
                    <a:pt x="977" y="391"/>
                  </a:cubicBezTo>
                  <a:cubicBezTo>
                    <a:pt x="810" y="363"/>
                    <a:pt x="224" y="196"/>
                    <a:pt x="84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7"/>
            <p:cNvSpPr/>
            <p:nvPr/>
          </p:nvSpPr>
          <p:spPr>
            <a:xfrm flipH="1">
              <a:off x="1361764" y="2474263"/>
              <a:ext cx="237178" cy="128637"/>
            </a:xfrm>
            <a:custGeom>
              <a:avLst/>
              <a:gdLst/>
              <a:ahLst/>
              <a:cxnLst/>
              <a:rect l="l" t="t" r="r" b="b"/>
              <a:pathLst>
                <a:path w="3293" h="1786" extrusionOk="0">
                  <a:moveTo>
                    <a:pt x="28" y="1786"/>
                  </a:moveTo>
                  <a:cubicBezTo>
                    <a:pt x="168" y="1786"/>
                    <a:pt x="335" y="1646"/>
                    <a:pt x="447" y="1562"/>
                  </a:cubicBezTo>
                  <a:lnTo>
                    <a:pt x="865" y="1367"/>
                  </a:lnTo>
                  <a:cubicBezTo>
                    <a:pt x="1451" y="1088"/>
                    <a:pt x="2288" y="391"/>
                    <a:pt x="2930" y="251"/>
                  </a:cubicBezTo>
                  <a:cubicBezTo>
                    <a:pt x="3125" y="223"/>
                    <a:pt x="3125" y="279"/>
                    <a:pt x="3153" y="279"/>
                  </a:cubicBezTo>
                  <a:cubicBezTo>
                    <a:pt x="3265" y="363"/>
                    <a:pt x="3293" y="223"/>
                    <a:pt x="3265" y="140"/>
                  </a:cubicBezTo>
                  <a:cubicBezTo>
                    <a:pt x="3209" y="28"/>
                    <a:pt x="2930" y="0"/>
                    <a:pt x="2735" y="28"/>
                  </a:cubicBezTo>
                  <a:cubicBezTo>
                    <a:pt x="2037" y="168"/>
                    <a:pt x="1256" y="837"/>
                    <a:pt x="698" y="1144"/>
                  </a:cubicBezTo>
                  <a:cubicBezTo>
                    <a:pt x="475" y="1284"/>
                    <a:pt x="0" y="1535"/>
                    <a:pt x="28" y="17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7"/>
            <p:cNvSpPr/>
            <p:nvPr/>
          </p:nvSpPr>
          <p:spPr>
            <a:xfrm flipH="1">
              <a:off x="2840750" y="1776978"/>
              <a:ext cx="263251" cy="86430"/>
            </a:xfrm>
            <a:custGeom>
              <a:avLst/>
              <a:gdLst/>
              <a:ahLst/>
              <a:cxnLst/>
              <a:rect l="l" t="t" r="r" b="b"/>
              <a:pathLst>
                <a:path w="3655" h="1200" extrusionOk="0">
                  <a:moveTo>
                    <a:pt x="56" y="28"/>
                  </a:moveTo>
                  <a:cubicBezTo>
                    <a:pt x="0" y="307"/>
                    <a:pt x="446" y="558"/>
                    <a:pt x="614" y="642"/>
                  </a:cubicBezTo>
                  <a:cubicBezTo>
                    <a:pt x="949" y="837"/>
                    <a:pt x="1256" y="753"/>
                    <a:pt x="1646" y="865"/>
                  </a:cubicBezTo>
                  <a:cubicBezTo>
                    <a:pt x="2009" y="977"/>
                    <a:pt x="3655" y="1200"/>
                    <a:pt x="3599" y="726"/>
                  </a:cubicBezTo>
                  <a:cubicBezTo>
                    <a:pt x="3404" y="698"/>
                    <a:pt x="3069" y="921"/>
                    <a:pt x="1674" y="586"/>
                  </a:cubicBezTo>
                  <a:cubicBezTo>
                    <a:pt x="1367" y="502"/>
                    <a:pt x="1032" y="558"/>
                    <a:pt x="725" y="419"/>
                  </a:cubicBezTo>
                  <a:cubicBezTo>
                    <a:pt x="558" y="335"/>
                    <a:pt x="335" y="195"/>
                    <a:pt x="251" y="84"/>
                  </a:cubicBezTo>
                  <a:cubicBezTo>
                    <a:pt x="195" y="56"/>
                    <a:pt x="140" y="0"/>
                    <a:pt x="56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7"/>
            <p:cNvSpPr/>
            <p:nvPr/>
          </p:nvSpPr>
          <p:spPr>
            <a:xfrm flipH="1">
              <a:off x="2219810" y="3907006"/>
              <a:ext cx="112575" cy="233145"/>
            </a:xfrm>
            <a:custGeom>
              <a:avLst/>
              <a:gdLst/>
              <a:ahLst/>
              <a:cxnLst/>
              <a:rect l="l" t="t" r="r" b="b"/>
              <a:pathLst>
                <a:path w="1563" h="3237" extrusionOk="0">
                  <a:moveTo>
                    <a:pt x="279" y="195"/>
                  </a:moveTo>
                  <a:cubicBezTo>
                    <a:pt x="196" y="84"/>
                    <a:pt x="168" y="0"/>
                    <a:pt x="28" y="0"/>
                  </a:cubicBezTo>
                  <a:cubicBezTo>
                    <a:pt x="0" y="307"/>
                    <a:pt x="475" y="1032"/>
                    <a:pt x="614" y="1200"/>
                  </a:cubicBezTo>
                  <a:cubicBezTo>
                    <a:pt x="1451" y="2427"/>
                    <a:pt x="1060" y="2400"/>
                    <a:pt x="1144" y="3236"/>
                  </a:cubicBezTo>
                  <a:cubicBezTo>
                    <a:pt x="1256" y="3181"/>
                    <a:pt x="1284" y="3181"/>
                    <a:pt x="1312" y="3097"/>
                  </a:cubicBezTo>
                  <a:cubicBezTo>
                    <a:pt x="1339" y="3013"/>
                    <a:pt x="1339" y="2957"/>
                    <a:pt x="1395" y="2874"/>
                  </a:cubicBezTo>
                  <a:cubicBezTo>
                    <a:pt x="1563" y="1981"/>
                    <a:pt x="1312" y="1730"/>
                    <a:pt x="865" y="10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7"/>
            <p:cNvSpPr/>
            <p:nvPr/>
          </p:nvSpPr>
          <p:spPr>
            <a:xfrm flipH="1">
              <a:off x="2380573" y="3440781"/>
              <a:ext cx="148732" cy="160832"/>
            </a:xfrm>
            <a:custGeom>
              <a:avLst/>
              <a:gdLst/>
              <a:ahLst/>
              <a:cxnLst/>
              <a:rect l="l" t="t" r="r" b="b"/>
              <a:pathLst>
                <a:path w="2065" h="2233" extrusionOk="0">
                  <a:moveTo>
                    <a:pt x="1897" y="642"/>
                  </a:moveTo>
                  <a:cubicBezTo>
                    <a:pt x="1730" y="419"/>
                    <a:pt x="977" y="280"/>
                    <a:pt x="670" y="196"/>
                  </a:cubicBezTo>
                  <a:lnTo>
                    <a:pt x="168" y="56"/>
                  </a:lnTo>
                  <a:cubicBezTo>
                    <a:pt x="0" y="1"/>
                    <a:pt x="28" y="84"/>
                    <a:pt x="28" y="84"/>
                  </a:cubicBezTo>
                  <a:cubicBezTo>
                    <a:pt x="28" y="252"/>
                    <a:pt x="196" y="280"/>
                    <a:pt x="335" y="363"/>
                  </a:cubicBezTo>
                  <a:cubicBezTo>
                    <a:pt x="502" y="419"/>
                    <a:pt x="614" y="475"/>
                    <a:pt x="753" y="503"/>
                  </a:cubicBezTo>
                  <a:cubicBezTo>
                    <a:pt x="1005" y="559"/>
                    <a:pt x="1451" y="670"/>
                    <a:pt x="1646" y="782"/>
                  </a:cubicBezTo>
                  <a:cubicBezTo>
                    <a:pt x="1618" y="921"/>
                    <a:pt x="1507" y="838"/>
                    <a:pt x="1507" y="1061"/>
                  </a:cubicBezTo>
                  <a:lnTo>
                    <a:pt x="1311" y="1061"/>
                  </a:lnTo>
                  <a:cubicBezTo>
                    <a:pt x="1311" y="1228"/>
                    <a:pt x="1367" y="1228"/>
                    <a:pt x="1423" y="1368"/>
                  </a:cubicBezTo>
                  <a:cubicBezTo>
                    <a:pt x="1451" y="1479"/>
                    <a:pt x="1451" y="1591"/>
                    <a:pt x="1507" y="1730"/>
                  </a:cubicBezTo>
                  <a:cubicBezTo>
                    <a:pt x="1535" y="1954"/>
                    <a:pt x="1507" y="2233"/>
                    <a:pt x="1786" y="2205"/>
                  </a:cubicBezTo>
                  <a:cubicBezTo>
                    <a:pt x="1814" y="2037"/>
                    <a:pt x="1814" y="1758"/>
                    <a:pt x="1786" y="1591"/>
                  </a:cubicBezTo>
                  <a:cubicBezTo>
                    <a:pt x="1730" y="1368"/>
                    <a:pt x="1674" y="1228"/>
                    <a:pt x="1563" y="1117"/>
                  </a:cubicBezTo>
                  <a:cubicBezTo>
                    <a:pt x="1618" y="1033"/>
                    <a:pt x="2065" y="893"/>
                    <a:pt x="1897" y="6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7"/>
            <p:cNvSpPr/>
            <p:nvPr/>
          </p:nvSpPr>
          <p:spPr>
            <a:xfrm flipH="1">
              <a:off x="1046289" y="4150094"/>
              <a:ext cx="209017" cy="152837"/>
            </a:xfrm>
            <a:custGeom>
              <a:avLst/>
              <a:gdLst/>
              <a:ahLst/>
              <a:cxnLst/>
              <a:rect l="l" t="t" r="r" b="b"/>
              <a:pathLst>
                <a:path w="2902" h="2122" extrusionOk="0">
                  <a:moveTo>
                    <a:pt x="2706" y="29"/>
                  </a:moveTo>
                  <a:cubicBezTo>
                    <a:pt x="2623" y="1"/>
                    <a:pt x="2567" y="140"/>
                    <a:pt x="2427" y="308"/>
                  </a:cubicBezTo>
                  <a:cubicBezTo>
                    <a:pt x="2372" y="447"/>
                    <a:pt x="2288" y="559"/>
                    <a:pt x="2204" y="671"/>
                  </a:cubicBezTo>
                  <a:cubicBezTo>
                    <a:pt x="1786" y="1089"/>
                    <a:pt x="1395" y="1368"/>
                    <a:pt x="809" y="1591"/>
                  </a:cubicBezTo>
                  <a:cubicBezTo>
                    <a:pt x="698" y="1647"/>
                    <a:pt x="0" y="1954"/>
                    <a:pt x="140" y="2066"/>
                  </a:cubicBezTo>
                  <a:cubicBezTo>
                    <a:pt x="196" y="2121"/>
                    <a:pt x="530" y="1982"/>
                    <a:pt x="586" y="1954"/>
                  </a:cubicBezTo>
                  <a:cubicBezTo>
                    <a:pt x="1032" y="1731"/>
                    <a:pt x="1256" y="1731"/>
                    <a:pt x="1786" y="1368"/>
                  </a:cubicBezTo>
                  <a:cubicBezTo>
                    <a:pt x="1842" y="1312"/>
                    <a:pt x="1869" y="1284"/>
                    <a:pt x="1953" y="1256"/>
                  </a:cubicBezTo>
                  <a:cubicBezTo>
                    <a:pt x="2260" y="1033"/>
                    <a:pt x="2902" y="392"/>
                    <a:pt x="2706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7"/>
            <p:cNvSpPr/>
            <p:nvPr/>
          </p:nvSpPr>
          <p:spPr>
            <a:xfrm flipH="1">
              <a:off x="2227807" y="2876096"/>
              <a:ext cx="215139" cy="106597"/>
            </a:xfrm>
            <a:custGeom>
              <a:avLst/>
              <a:gdLst/>
              <a:ahLst/>
              <a:cxnLst/>
              <a:rect l="l" t="t" r="r" b="b"/>
              <a:pathLst>
                <a:path w="2987" h="1480" extrusionOk="0">
                  <a:moveTo>
                    <a:pt x="140" y="1480"/>
                  </a:moveTo>
                  <a:cubicBezTo>
                    <a:pt x="364" y="1480"/>
                    <a:pt x="726" y="1284"/>
                    <a:pt x="922" y="1229"/>
                  </a:cubicBezTo>
                  <a:cubicBezTo>
                    <a:pt x="1396" y="1005"/>
                    <a:pt x="1759" y="671"/>
                    <a:pt x="2149" y="419"/>
                  </a:cubicBezTo>
                  <a:cubicBezTo>
                    <a:pt x="2512" y="224"/>
                    <a:pt x="2651" y="308"/>
                    <a:pt x="2986" y="224"/>
                  </a:cubicBezTo>
                  <a:cubicBezTo>
                    <a:pt x="2986" y="1"/>
                    <a:pt x="2707" y="29"/>
                    <a:pt x="2540" y="29"/>
                  </a:cubicBezTo>
                  <a:cubicBezTo>
                    <a:pt x="2121" y="29"/>
                    <a:pt x="1563" y="503"/>
                    <a:pt x="1256" y="726"/>
                  </a:cubicBezTo>
                  <a:cubicBezTo>
                    <a:pt x="838" y="1061"/>
                    <a:pt x="196" y="1229"/>
                    <a:pt x="85" y="1340"/>
                  </a:cubicBezTo>
                  <a:cubicBezTo>
                    <a:pt x="29" y="1396"/>
                    <a:pt x="1" y="1480"/>
                    <a:pt x="140" y="14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7"/>
            <p:cNvSpPr/>
            <p:nvPr/>
          </p:nvSpPr>
          <p:spPr>
            <a:xfrm flipH="1">
              <a:off x="1699350" y="3320209"/>
              <a:ext cx="194972" cy="166882"/>
            </a:xfrm>
            <a:custGeom>
              <a:avLst/>
              <a:gdLst/>
              <a:ahLst/>
              <a:cxnLst/>
              <a:rect l="l" t="t" r="r" b="b"/>
              <a:pathLst>
                <a:path w="2707" h="2317" extrusionOk="0">
                  <a:moveTo>
                    <a:pt x="112" y="112"/>
                  </a:moveTo>
                  <a:cubicBezTo>
                    <a:pt x="0" y="224"/>
                    <a:pt x="419" y="782"/>
                    <a:pt x="502" y="838"/>
                  </a:cubicBezTo>
                  <a:cubicBezTo>
                    <a:pt x="670" y="1089"/>
                    <a:pt x="781" y="1256"/>
                    <a:pt x="1060" y="1424"/>
                  </a:cubicBezTo>
                  <a:cubicBezTo>
                    <a:pt x="1200" y="1535"/>
                    <a:pt x="2455" y="2316"/>
                    <a:pt x="2595" y="2205"/>
                  </a:cubicBezTo>
                  <a:cubicBezTo>
                    <a:pt x="2707" y="2093"/>
                    <a:pt x="2093" y="1758"/>
                    <a:pt x="2009" y="1703"/>
                  </a:cubicBezTo>
                  <a:cubicBezTo>
                    <a:pt x="1256" y="1340"/>
                    <a:pt x="865" y="1005"/>
                    <a:pt x="447" y="363"/>
                  </a:cubicBezTo>
                  <a:cubicBezTo>
                    <a:pt x="419" y="335"/>
                    <a:pt x="224" y="1"/>
                    <a:pt x="112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7"/>
            <p:cNvSpPr/>
            <p:nvPr/>
          </p:nvSpPr>
          <p:spPr>
            <a:xfrm flipH="1">
              <a:off x="2788458" y="1417280"/>
              <a:ext cx="180927" cy="72385"/>
            </a:xfrm>
            <a:custGeom>
              <a:avLst/>
              <a:gdLst/>
              <a:ahLst/>
              <a:cxnLst/>
              <a:rect l="l" t="t" r="r" b="b"/>
              <a:pathLst>
                <a:path w="2512" h="1005" extrusionOk="0">
                  <a:moveTo>
                    <a:pt x="0" y="670"/>
                  </a:moveTo>
                  <a:cubicBezTo>
                    <a:pt x="140" y="754"/>
                    <a:pt x="503" y="726"/>
                    <a:pt x="698" y="809"/>
                  </a:cubicBezTo>
                  <a:cubicBezTo>
                    <a:pt x="921" y="837"/>
                    <a:pt x="1228" y="1005"/>
                    <a:pt x="1339" y="1005"/>
                  </a:cubicBezTo>
                  <a:cubicBezTo>
                    <a:pt x="1423" y="809"/>
                    <a:pt x="1228" y="754"/>
                    <a:pt x="1116" y="670"/>
                  </a:cubicBezTo>
                  <a:cubicBezTo>
                    <a:pt x="1228" y="586"/>
                    <a:pt x="1395" y="586"/>
                    <a:pt x="1507" y="558"/>
                  </a:cubicBezTo>
                  <a:cubicBezTo>
                    <a:pt x="1758" y="475"/>
                    <a:pt x="2511" y="307"/>
                    <a:pt x="2511" y="56"/>
                  </a:cubicBezTo>
                  <a:cubicBezTo>
                    <a:pt x="2372" y="0"/>
                    <a:pt x="1981" y="168"/>
                    <a:pt x="1870" y="196"/>
                  </a:cubicBezTo>
                  <a:cubicBezTo>
                    <a:pt x="1479" y="307"/>
                    <a:pt x="977" y="447"/>
                    <a:pt x="586" y="475"/>
                  </a:cubicBezTo>
                  <a:cubicBezTo>
                    <a:pt x="391" y="447"/>
                    <a:pt x="0" y="447"/>
                    <a:pt x="0" y="6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7"/>
            <p:cNvSpPr/>
            <p:nvPr/>
          </p:nvSpPr>
          <p:spPr>
            <a:xfrm flipH="1">
              <a:off x="2316255" y="3356366"/>
              <a:ext cx="221117" cy="68424"/>
            </a:xfrm>
            <a:custGeom>
              <a:avLst/>
              <a:gdLst/>
              <a:ahLst/>
              <a:cxnLst/>
              <a:rect l="l" t="t" r="r" b="b"/>
              <a:pathLst>
                <a:path w="3070" h="950" extrusionOk="0">
                  <a:moveTo>
                    <a:pt x="3042" y="1"/>
                  </a:moveTo>
                  <a:cubicBezTo>
                    <a:pt x="2735" y="1"/>
                    <a:pt x="2707" y="475"/>
                    <a:pt x="1647" y="615"/>
                  </a:cubicBezTo>
                  <a:cubicBezTo>
                    <a:pt x="977" y="698"/>
                    <a:pt x="782" y="587"/>
                    <a:pt x="280" y="475"/>
                  </a:cubicBezTo>
                  <a:cubicBezTo>
                    <a:pt x="252" y="475"/>
                    <a:pt x="112" y="447"/>
                    <a:pt x="84" y="475"/>
                  </a:cubicBezTo>
                  <a:cubicBezTo>
                    <a:pt x="1" y="531"/>
                    <a:pt x="84" y="615"/>
                    <a:pt x="112" y="670"/>
                  </a:cubicBezTo>
                  <a:cubicBezTo>
                    <a:pt x="224" y="754"/>
                    <a:pt x="698" y="866"/>
                    <a:pt x="921" y="866"/>
                  </a:cubicBezTo>
                  <a:cubicBezTo>
                    <a:pt x="1563" y="949"/>
                    <a:pt x="2456" y="866"/>
                    <a:pt x="2902" y="336"/>
                  </a:cubicBezTo>
                  <a:cubicBezTo>
                    <a:pt x="2958" y="252"/>
                    <a:pt x="3070" y="168"/>
                    <a:pt x="30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7"/>
            <p:cNvSpPr/>
            <p:nvPr/>
          </p:nvSpPr>
          <p:spPr>
            <a:xfrm flipH="1">
              <a:off x="1233123" y="3587498"/>
              <a:ext cx="86502" cy="201022"/>
            </a:xfrm>
            <a:custGeom>
              <a:avLst/>
              <a:gdLst/>
              <a:ahLst/>
              <a:cxnLst/>
              <a:rect l="l" t="t" r="r" b="b"/>
              <a:pathLst>
                <a:path w="1201" h="2791" extrusionOk="0">
                  <a:moveTo>
                    <a:pt x="1061" y="2790"/>
                  </a:moveTo>
                  <a:cubicBezTo>
                    <a:pt x="1200" y="2511"/>
                    <a:pt x="1033" y="1814"/>
                    <a:pt x="949" y="1535"/>
                  </a:cubicBezTo>
                  <a:cubicBezTo>
                    <a:pt x="921" y="1395"/>
                    <a:pt x="782" y="1172"/>
                    <a:pt x="726" y="1088"/>
                  </a:cubicBezTo>
                  <a:lnTo>
                    <a:pt x="391" y="670"/>
                  </a:lnTo>
                  <a:cubicBezTo>
                    <a:pt x="503" y="558"/>
                    <a:pt x="475" y="391"/>
                    <a:pt x="391" y="251"/>
                  </a:cubicBezTo>
                  <a:cubicBezTo>
                    <a:pt x="335" y="112"/>
                    <a:pt x="307" y="0"/>
                    <a:pt x="84" y="28"/>
                  </a:cubicBezTo>
                  <a:cubicBezTo>
                    <a:pt x="0" y="168"/>
                    <a:pt x="84" y="251"/>
                    <a:pt x="112" y="391"/>
                  </a:cubicBezTo>
                  <a:cubicBezTo>
                    <a:pt x="140" y="530"/>
                    <a:pt x="140" y="558"/>
                    <a:pt x="279" y="670"/>
                  </a:cubicBezTo>
                  <a:lnTo>
                    <a:pt x="224" y="698"/>
                  </a:lnTo>
                  <a:cubicBezTo>
                    <a:pt x="196" y="1005"/>
                    <a:pt x="670" y="1172"/>
                    <a:pt x="837" y="2260"/>
                  </a:cubicBezTo>
                  <a:cubicBezTo>
                    <a:pt x="893" y="2372"/>
                    <a:pt x="893" y="2483"/>
                    <a:pt x="921" y="2567"/>
                  </a:cubicBezTo>
                  <a:cubicBezTo>
                    <a:pt x="921" y="2706"/>
                    <a:pt x="921" y="2790"/>
                    <a:pt x="1061" y="27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7"/>
            <p:cNvSpPr/>
            <p:nvPr/>
          </p:nvSpPr>
          <p:spPr>
            <a:xfrm flipH="1">
              <a:off x="1413982" y="2022083"/>
              <a:ext cx="182943" cy="106597"/>
            </a:xfrm>
            <a:custGeom>
              <a:avLst/>
              <a:gdLst/>
              <a:ahLst/>
              <a:cxnLst/>
              <a:rect l="l" t="t" r="r" b="b"/>
              <a:pathLst>
                <a:path w="2540" h="1480" extrusionOk="0">
                  <a:moveTo>
                    <a:pt x="112" y="1424"/>
                  </a:moveTo>
                  <a:cubicBezTo>
                    <a:pt x="475" y="1480"/>
                    <a:pt x="1981" y="922"/>
                    <a:pt x="2232" y="670"/>
                  </a:cubicBezTo>
                  <a:cubicBezTo>
                    <a:pt x="2316" y="559"/>
                    <a:pt x="2539" y="140"/>
                    <a:pt x="2372" y="1"/>
                  </a:cubicBezTo>
                  <a:cubicBezTo>
                    <a:pt x="2260" y="29"/>
                    <a:pt x="2232" y="168"/>
                    <a:pt x="2204" y="280"/>
                  </a:cubicBezTo>
                  <a:cubicBezTo>
                    <a:pt x="2149" y="391"/>
                    <a:pt x="2065" y="503"/>
                    <a:pt x="1981" y="531"/>
                  </a:cubicBezTo>
                  <a:cubicBezTo>
                    <a:pt x="1702" y="698"/>
                    <a:pt x="698" y="1061"/>
                    <a:pt x="279" y="1201"/>
                  </a:cubicBezTo>
                  <a:cubicBezTo>
                    <a:pt x="140" y="1256"/>
                    <a:pt x="0" y="1340"/>
                    <a:pt x="112" y="14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7"/>
            <p:cNvSpPr/>
            <p:nvPr/>
          </p:nvSpPr>
          <p:spPr>
            <a:xfrm flipH="1">
              <a:off x="2167520" y="4124020"/>
              <a:ext cx="158815" cy="150748"/>
            </a:xfrm>
            <a:custGeom>
              <a:avLst/>
              <a:gdLst/>
              <a:ahLst/>
              <a:cxnLst/>
              <a:rect l="l" t="t" r="r" b="b"/>
              <a:pathLst>
                <a:path w="2205" h="2093" extrusionOk="0">
                  <a:moveTo>
                    <a:pt x="0" y="2009"/>
                  </a:moveTo>
                  <a:cubicBezTo>
                    <a:pt x="335" y="2093"/>
                    <a:pt x="1200" y="1451"/>
                    <a:pt x="1339" y="1312"/>
                  </a:cubicBezTo>
                  <a:lnTo>
                    <a:pt x="1479" y="1172"/>
                  </a:lnTo>
                  <a:cubicBezTo>
                    <a:pt x="1534" y="1116"/>
                    <a:pt x="1534" y="1088"/>
                    <a:pt x="1618" y="1033"/>
                  </a:cubicBezTo>
                  <a:cubicBezTo>
                    <a:pt x="1897" y="754"/>
                    <a:pt x="2204" y="84"/>
                    <a:pt x="1897" y="0"/>
                  </a:cubicBezTo>
                  <a:cubicBezTo>
                    <a:pt x="1813" y="84"/>
                    <a:pt x="1786" y="223"/>
                    <a:pt x="1730" y="335"/>
                  </a:cubicBezTo>
                  <a:cubicBezTo>
                    <a:pt x="1451" y="977"/>
                    <a:pt x="781" y="1367"/>
                    <a:pt x="223" y="1730"/>
                  </a:cubicBezTo>
                  <a:cubicBezTo>
                    <a:pt x="112" y="1786"/>
                    <a:pt x="28" y="1870"/>
                    <a:pt x="0" y="20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7"/>
            <p:cNvSpPr/>
            <p:nvPr/>
          </p:nvSpPr>
          <p:spPr>
            <a:xfrm flipH="1">
              <a:off x="1285415" y="1680535"/>
              <a:ext cx="172860" cy="92480"/>
            </a:xfrm>
            <a:custGeom>
              <a:avLst/>
              <a:gdLst/>
              <a:ahLst/>
              <a:cxnLst/>
              <a:rect l="l" t="t" r="r" b="b"/>
              <a:pathLst>
                <a:path w="2400" h="1284" extrusionOk="0">
                  <a:moveTo>
                    <a:pt x="2400" y="670"/>
                  </a:moveTo>
                  <a:cubicBezTo>
                    <a:pt x="2260" y="642"/>
                    <a:pt x="2177" y="697"/>
                    <a:pt x="2093" y="781"/>
                  </a:cubicBezTo>
                  <a:cubicBezTo>
                    <a:pt x="1702" y="949"/>
                    <a:pt x="1395" y="976"/>
                    <a:pt x="1033" y="837"/>
                  </a:cubicBezTo>
                  <a:cubicBezTo>
                    <a:pt x="614" y="670"/>
                    <a:pt x="503" y="502"/>
                    <a:pt x="224" y="112"/>
                  </a:cubicBezTo>
                  <a:cubicBezTo>
                    <a:pt x="196" y="28"/>
                    <a:pt x="196" y="0"/>
                    <a:pt x="140" y="0"/>
                  </a:cubicBezTo>
                  <a:cubicBezTo>
                    <a:pt x="0" y="223"/>
                    <a:pt x="168" y="558"/>
                    <a:pt x="335" y="697"/>
                  </a:cubicBezTo>
                  <a:cubicBezTo>
                    <a:pt x="754" y="1088"/>
                    <a:pt x="1200" y="1283"/>
                    <a:pt x="1842" y="1116"/>
                  </a:cubicBezTo>
                  <a:cubicBezTo>
                    <a:pt x="2009" y="1060"/>
                    <a:pt x="2400" y="921"/>
                    <a:pt x="2400" y="6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7"/>
            <p:cNvSpPr/>
            <p:nvPr/>
          </p:nvSpPr>
          <p:spPr>
            <a:xfrm flipH="1">
              <a:off x="1968584" y="2502353"/>
              <a:ext cx="205055" cy="50345"/>
            </a:xfrm>
            <a:custGeom>
              <a:avLst/>
              <a:gdLst/>
              <a:ahLst/>
              <a:cxnLst/>
              <a:rect l="l" t="t" r="r" b="b"/>
              <a:pathLst>
                <a:path w="2847" h="699" extrusionOk="0">
                  <a:moveTo>
                    <a:pt x="0" y="419"/>
                  </a:moveTo>
                  <a:cubicBezTo>
                    <a:pt x="112" y="698"/>
                    <a:pt x="2009" y="475"/>
                    <a:pt x="2400" y="391"/>
                  </a:cubicBezTo>
                  <a:cubicBezTo>
                    <a:pt x="2762" y="280"/>
                    <a:pt x="2846" y="29"/>
                    <a:pt x="2567" y="1"/>
                  </a:cubicBezTo>
                  <a:cubicBezTo>
                    <a:pt x="2539" y="57"/>
                    <a:pt x="2567" y="29"/>
                    <a:pt x="2483" y="112"/>
                  </a:cubicBezTo>
                  <a:cubicBezTo>
                    <a:pt x="2344" y="196"/>
                    <a:pt x="837" y="308"/>
                    <a:pt x="642" y="336"/>
                  </a:cubicBezTo>
                  <a:cubicBezTo>
                    <a:pt x="391" y="336"/>
                    <a:pt x="196" y="280"/>
                    <a:pt x="0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7"/>
            <p:cNvSpPr/>
            <p:nvPr/>
          </p:nvSpPr>
          <p:spPr>
            <a:xfrm flipH="1">
              <a:off x="2199716" y="2544560"/>
              <a:ext cx="162849" cy="140737"/>
            </a:xfrm>
            <a:custGeom>
              <a:avLst/>
              <a:gdLst/>
              <a:ahLst/>
              <a:cxnLst/>
              <a:rect l="l" t="t" r="r" b="b"/>
              <a:pathLst>
                <a:path w="2261" h="1954" extrusionOk="0">
                  <a:moveTo>
                    <a:pt x="29" y="29"/>
                  </a:moveTo>
                  <a:cubicBezTo>
                    <a:pt x="1" y="280"/>
                    <a:pt x="726" y="1005"/>
                    <a:pt x="866" y="1117"/>
                  </a:cubicBezTo>
                  <a:cubicBezTo>
                    <a:pt x="977" y="1172"/>
                    <a:pt x="1982" y="1954"/>
                    <a:pt x="2149" y="1786"/>
                  </a:cubicBezTo>
                  <a:cubicBezTo>
                    <a:pt x="2261" y="1647"/>
                    <a:pt x="1758" y="1396"/>
                    <a:pt x="1675" y="1340"/>
                  </a:cubicBezTo>
                  <a:cubicBezTo>
                    <a:pt x="1591" y="1256"/>
                    <a:pt x="1452" y="1172"/>
                    <a:pt x="1396" y="1117"/>
                  </a:cubicBezTo>
                  <a:cubicBezTo>
                    <a:pt x="1117" y="921"/>
                    <a:pt x="838" y="698"/>
                    <a:pt x="615" y="419"/>
                  </a:cubicBezTo>
                  <a:cubicBezTo>
                    <a:pt x="587" y="363"/>
                    <a:pt x="531" y="363"/>
                    <a:pt x="475" y="280"/>
                  </a:cubicBezTo>
                  <a:cubicBezTo>
                    <a:pt x="364" y="224"/>
                    <a:pt x="168" y="1"/>
                    <a:pt x="29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7"/>
            <p:cNvSpPr/>
            <p:nvPr/>
          </p:nvSpPr>
          <p:spPr>
            <a:xfrm flipH="1">
              <a:off x="1492347" y="2369753"/>
              <a:ext cx="184960" cy="44295"/>
            </a:xfrm>
            <a:custGeom>
              <a:avLst/>
              <a:gdLst/>
              <a:ahLst/>
              <a:cxnLst/>
              <a:rect l="l" t="t" r="r" b="b"/>
              <a:pathLst>
                <a:path w="2568" h="615" extrusionOk="0">
                  <a:moveTo>
                    <a:pt x="0" y="224"/>
                  </a:moveTo>
                  <a:cubicBezTo>
                    <a:pt x="0" y="363"/>
                    <a:pt x="56" y="363"/>
                    <a:pt x="196" y="447"/>
                  </a:cubicBezTo>
                  <a:cubicBezTo>
                    <a:pt x="307" y="475"/>
                    <a:pt x="419" y="503"/>
                    <a:pt x="558" y="558"/>
                  </a:cubicBezTo>
                  <a:cubicBezTo>
                    <a:pt x="1088" y="614"/>
                    <a:pt x="1953" y="614"/>
                    <a:pt x="2400" y="279"/>
                  </a:cubicBezTo>
                  <a:cubicBezTo>
                    <a:pt x="2483" y="196"/>
                    <a:pt x="2567" y="112"/>
                    <a:pt x="2567" y="28"/>
                  </a:cubicBezTo>
                  <a:cubicBezTo>
                    <a:pt x="2372" y="0"/>
                    <a:pt x="2149" y="224"/>
                    <a:pt x="1395" y="307"/>
                  </a:cubicBezTo>
                  <a:cubicBezTo>
                    <a:pt x="1144" y="307"/>
                    <a:pt x="893" y="335"/>
                    <a:pt x="698" y="307"/>
                  </a:cubicBezTo>
                  <a:cubicBezTo>
                    <a:pt x="447" y="279"/>
                    <a:pt x="168" y="168"/>
                    <a:pt x="0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7"/>
            <p:cNvSpPr/>
            <p:nvPr/>
          </p:nvSpPr>
          <p:spPr>
            <a:xfrm flipH="1">
              <a:off x="1331584" y="3386545"/>
              <a:ext cx="154854" cy="110558"/>
            </a:xfrm>
            <a:custGeom>
              <a:avLst/>
              <a:gdLst/>
              <a:ahLst/>
              <a:cxnLst/>
              <a:rect l="l" t="t" r="r" b="b"/>
              <a:pathLst>
                <a:path w="2150" h="1535" extrusionOk="0">
                  <a:moveTo>
                    <a:pt x="1" y="1423"/>
                  </a:moveTo>
                  <a:cubicBezTo>
                    <a:pt x="280" y="1535"/>
                    <a:pt x="838" y="1144"/>
                    <a:pt x="1228" y="1005"/>
                  </a:cubicBezTo>
                  <a:cubicBezTo>
                    <a:pt x="1842" y="754"/>
                    <a:pt x="1870" y="419"/>
                    <a:pt x="2065" y="307"/>
                  </a:cubicBezTo>
                  <a:cubicBezTo>
                    <a:pt x="2121" y="279"/>
                    <a:pt x="2149" y="307"/>
                    <a:pt x="2149" y="196"/>
                  </a:cubicBezTo>
                  <a:cubicBezTo>
                    <a:pt x="1982" y="0"/>
                    <a:pt x="1675" y="335"/>
                    <a:pt x="1591" y="419"/>
                  </a:cubicBezTo>
                  <a:cubicBezTo>
                    <a:pt x="1424" y="586"/>
                    <a:pt x="1368" y="614"/>
                    <a:pt x="1089" y="754"/>
                  </a:cubicBezTo>
                  <a:cubicBezTo>
                    <a:pt x="810" y="865"/>
                    <a:pt x="475" y="1033"/>
                    <a:pt x="196" y="1228"/>
                  </a:cubicBezTo>
                  <a:cubicBezTo>
                    <a:pt x="140" y="1256"/>
                    <a:pt x="1" y="1256"/>
                    <a:pt x="1" y="14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7"/>
            <p:cNvSpPr/>
            <p:nvPr/>
          </p:nvSpPr>
          <p:spPr>
            <a:xfrm flipH="1">
              <a:off x="1840016" y="3052992"/>
              <a:ext cx="90463" cy="172860"/>
            </a:xfrm>
            <a:custGeom>
              <a:avLst/>
              <a:gdLst/>
              <a:ahLst/>
              <a:cxnLst/>
              <a:rect l="l" t="t" r="r" b="b"/>
              <a:pathLst>
                <a:path w="1256" h="2400" extrusionOk="0">
                  <a:moveTo>
                    <a:pt x="1116" y="28"/>
                  </a:moveTo>
                  <a:cubicBezTo>
                    <a:pt x="921" y="0"/>
                    <a:pt x="837" y="307"/>
                    <a:pt x="753" y="474"/>
                  </a:cubicBezTo>
                  <a:cubicBezTo>
                    <a:pt x="642" y="642"/>
                    <a:pt x="558" y="837"/>
                    <a:pt x="474" y="1032"/>
                  </a:cubicBezTo>
                  <a:cubicBezTo>
                    <a:pt x="363" y="1200"/>
                    <a:pt x="0" y="2093"/>
                    <a:pt x="168" y="2260"/>
                  </a:cubicBezTo>
                  <a:cubicBezTo>
                    <a:pt x="307" y="2399"/>
                    <a:pt x="419" y="1869"/>
                    <a:pt x="447" y="1814"/>
                  </a:cubicBezTo>
                  <a:cubicBezTo>
                    <a:pt x="614" y="1339"/>
                    <a:pt x="1256" y="307"/>
                    <a:pt x="1116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7"/>
            <p:cNvSpPr/>
            <p:nvPr/>
          </p:nvSpPr>
          <p:spPr>
            <a:xfrm flipH="1">
              <a:off x="1715411" y="2673199"/>
              <a:ext cx="138720" cy="122587"/>
            </a:xfrm>
            <a:custGeom>
              <a:avLst/>
              <a:gdLst/>
              <a:ahLst/>
              <a:cxnLst/>
              <a:rect l="l" t="t" r="r" b="b"/>
              <a:pathLst>
                <a:path w="1926" h="1702" extrusionOk="0">
                  <a:moveTo>
                    <a:pt x="1925" y="140"/>
                  </a:moveTo>
                  <a:cubicBezTo>
                    <a:pt x="1925" y="56"/>
                    <a:pt x="1925" y="56"/>
                    <a:pt x="1897" y="0"/>
                  </a:cubicBezTo>
                  <a:cubicBezTo>
                    <a:pt x="1758" y="0"/>
                    <a:pt x="1758" y="140"/>
                    <a:pt x="1451" y="391"/>
                  </a:cubicBezTo>
                  <a:cubicBezTo>
                    <a:pt x="1312" y="474"/>
                    <a:pt x="1088" y="586"/>
                    <a:pt x="921" y="698"/>
                  </a:cubicBezTo>
                  <a:cubicBezTo>
                    <a:pt x="781" y="809"/>
                    <a:pt x="391" y="1005"/>
                    <a:pt x="279" y="1116"/>
                  </a:cubicBezTo>
                  <a:cubicBezTo>
                    <a:pt x="223" y="1172"/>
                    <a:pt x="0" y="1423"/>
                    <a:pt x="0" y="1479"/>
                  </a:cubicBezTo>
                  <a:cubicBezTo>
                    <a:pt x="56" y="1702"/>
                    <a:pt x="419" y="1311"/>
                    <a:pt x="502" y="1256"/>
                  </a:cubicBezTo>
                  <a:cubicBezTo>
                    <a:pt x="809" y="1032"/>
                    <a:pt x="1925" y="586"/>
                    <a:pt x="1925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7"/>
            <p:cNvSpPr/>
            <p:nvPr/>
          </p:nvSpPr>
          <p:spPr>
            <a:xfrm flipH="1">
              <a:off x="2330300" y="4170189"/>
              <a:ext cx="186977" cy="66407"/>
            </a:xfrm>
            <a:custGeom>
              <a:avLst/>
              <a:gdLst/>
              <a:ahLst/>
              <a:cxnLst/>
              <a:rect l="l" t="t" r="r" b="b"/>
              <a:pathLst>
                <a:path w="2596" h="922" extrusionOk="0">
                  <a:moveTo>
                    <a:pt x="2344" y="726"/>
                  </a:moveTo>
                  <a:cubicBezTo>
                    <a:pt x="2595" y="587"/>
                    <a:pt x="1954" y="531"/>
                    <a:pt x="1898" y="531"/>
                  </a:cubicBezTo>
                  <a:cubicBezTo>
                    <a:pt x="1535" y="475"/>
                    <a:pt x="977" y="336"/>
                    <a:pt x="642" y="196"/>
                  </a:cubicBezTo>
                  <a:cubicBezTo>
                    <a:pt x="503" y="168"/>
                    <a:pt x="224" y="1"/>
                    <a:pt x="84" y="29"/>
                  </a:cubicBezTo>
                  <a:cubicBezTo>
                    <a:pt x="1" y="140"/>
                    <a:pt x="112" y="196"/>
                    <a:pt x="224" y="280"/>
                  </a:cubicBezTo>
                  <a:cubicBezTo>
                    <a:pt x="754" y="615"/>
                    <a:pt x="1981" y="922"/>
                    <a:pt x="2344" y="7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7"/>
            <p:cNvSpPr/>
            <p:nvPr/>
          </p:nvSpPr>
          <p:spPr>
            <a:xfrm flipH="1">
              <a:off x="2316253" y="1296708"/>
              <a:ext cx="126692" cy="132670"/>
            </a:xfrm>
            <a:custGeom>
              <a:avLst/>
              <a:gdLst/>
              <a:ahLst/>
              <a:cxnLst/>
              <a:rect l="l" t="t" r="r" b="b"/>
              <a:pathLst>
                <a:path w="1759" h="1842" extrusionOk="0">
                  <a:moveTo>
                    <a:pt x="1619" y="28"/>
                  </a:moveTo>
                  <a:cubicBezTo>
                    <a:pt x="1480" y="56"/>
                    <a:pt x="1005" y="447"/>
                    <a:pt x="894" y="558"/>
                  </a:cubicBezTo>
                  <a:cubicBezTo>
                    <a:pt x="587" y="837"/>
                    <a:pt x="559" y="837"/>
                    <a:pt x="308" y="1256"/>
                  </a:cubicBezTo>
                  <a:cubicBezTo>
                    <a:pt x="280" y="1312"/>
                    <a:pt x="1" y="1842"/>
                    <a:pt x="196" y="1842"/>
                  </a:cubicBezTo>
                  <a:cubicBezTo>
                    <a:pt x="308" y="1842"/>
                    <a:pt x="364" y="1563"/>
                    <a:pt x="503" y="1339"/>
                  </a:cubicBezTo>
                  <a:cubicBezTo>
                    <a:pt x="1005" y="698"/>
                    <a:pt x="1284" y="614"/>
                    <a:pt x="1563" y="279"/>
                  </a:cubicBezTo>
                  <a:cubicBezTo>
                    <a:pt x="1619" y="251"/>
                    <a:pt x="1759" y="0"/>
                    <a:pt x="1619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7"/>
            <p:cNvSpPr/>
            <p:nvPr/>
          </p:nvSpPr>
          <p:spPr>
            <a:xfrm flipH="1">
              <a:off x="2730187" y="3177525"/>
              <a:ext cx="98530" cy="150820"/>
            </a:xfrm>
            <a:custGeom>
              <a:avLst/>
              <a:gdLst/>
              <a:ahLst/>
              <a:cxnLst/>
              <a:rect l="l" t="t" r="r" b="b"/>
              <a:pathLst>
                <a:path w="1368" h="2094" extrusionOk="0">
                  <a:moveTo>
                    <a:pt x="1256" y="2093"/>
                  </a:moveTo>
                  <a:lnTo>
                    <a:pt x="1339" y="2093"/>
                  </a:lnTo>
                  <a:cubicBezTo>
                    <a:pt x="1367" y="1842"/>
                    <a:pt x="1228" y="1758"/>
                    <a:pt x="1088" y="1507"/>
                  </a:cubicBezTo>
                  <a:lnTo>
                    <a:pt x="530" y="531"/>
                  </a:lnTo>
                  <a:cubicBezTo>
                    <a:pt x="475" y="419"/>
                    <a:pt x="335" y="1"/>
                    <a:pt x="196" y="140"/>
                  </a:cubicBezTo>
                  <a:cubicBezTo>
                    <a:pt x="0" y="308"/>
                    <a:pt x="754" y="1479"/>
                    <a:pt x="893" y="1675"/>
                  </a:cubicBezTo>
                  <a:cubicBezTo>
                    <a:pt x="977" y="1842"/>
                    <a:pt x="1088" y="2093"/>
                    <a:pt x="1256" y="20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7"/>
            <p:cNvSpPr/>
            <p:nvPr/>
          </p:nvSpPr>
          <p:spPr>
            <a:xfrm flipH="1">
              <a:off x="1150798" y="1847276"/>
              <a:ext cx="166810" cy="40262"/>
            </a:xfrm>
            <a:custGeom>
              <a:avLst/>
              <a:gdLst/>
              <a:ahLst/>
              <a:cxnLst/>
              <a:rect l="l" t="t" r="r" b="b"/>
              <a:pathLst>
                <a:path w="2316" h="559" extrusionOk="0">
                  <a:moveTo>
                    <a:pt x="0" y="168"/>
                  </a:moveTo>
                  <a:cubicBezTo>
                    <a:pt x="56" y="308"/>
                    <a:pt x="419" y="308"/>
                    <a:pt x="530" y="335"/>
                  </a:cubicBezTo>
                  <a:lnTo>
                    <a:pt x="1172" y="447"/>
                  </a:lnTo>
                  <a:cubicBezTo>
                    <a:pt x="1507" y="503"/>
                    <a:pt x="2316" y="559"/>
                    <a:pt x="2288" y="140"/>
                  </a:cubicBezTo>
                  <a:cubicBezTo>
                    <a:pt x="2037" y="140"/>
                    <a:pt x="1981" y="335"/>
                    <a:pt x="1144" y="168"/>
                  </a:cubicBezTo>
                  <a:cubicBezTo>
                    <a:pt x="893" y="140"/>
                    <a:pt x="196" y="1"/>
                    <a:pt x="0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7"/>
            <p:cNvSpPr/>
            <p:nvPr/>
          </p:nvSpPr>
          <p:spPr>
            <a:xfrm flipH="1">
              <a:off x="2762383" y="1569975"/>
              <a:ext cx="106525" cy="82469"/>
            </a:xfrm>
            <a:custGeom>
              <a:avLst/>
              <a:gdLst/>
              <a:ahLst/>
              <a:cxnLst/>
              <a:rect l="l" t="t" r="r" b="b"/>
              <a:pathLst>
                <a:path w="1479" h="1145" extrusionOk="0">
                  <a:moveTo>
                    <a:pt x="0" y="1089"/>
                  </a:moveTo>
                  <a:lnTo>
                    <a:pt x="0" y="1144"/>
                  </a:lnTo>
                  <a:cubicBezTo>
                    <a:pt x="391" y="1144"/>
                    <a:pt x="391" y="865"/>
                    <a:pt x="1116" y="838"/>
                  </a:cubicBezTo>
                  <a:cubicBezTo>
                    <a:pt x="1339" y="838"/>
                    <a:pt x="1451" y="838"/>
                    <a:pt x="1479" y="698"/>
                  </a:cubicBezTo>
                  <a:cubicBezTo>
                    <a:pt x="1312" y="586"/>
                    <a:pt x="781" y="642"/>
                    <a:pt x="558" y="670"/>
                  </a:cubicBezTo>
                  <a:cubicBezTo>
                    <a:pt x="475" y="698"/>
                    <a:pt x="363" y="782"/>
                    <a:pt x="251" y="810"/>
                  </a:cubicBezTo>
                  <a:cubicBezTo>
                    <a:pt x="335" y="642"/>
                    <a:pt x="558" y="363"/>
                    <a:pt x="754" y="252"/>
                  </a:cubicBezTo>
                  <a:cubicBezTo>
                    <a:pt x="837" y="168"/>
                    <a:pt x="921" y="168"/>
                    <a:pt x="921" y="84"/>
                  </a:cubicBezTo>
                  <a:cubicBezTo>
                    <a:pt x="698" y="1"/>
                    <a:pt x="530" y="112"/>
                    <a:pt x="391" y="224"/>
                  </a:cubicBezTo>
                  <a:lnTo>
                    <a:pt x="251" y="363"/>
                  </a:lnTo>
                  <a:cubicBezTo>
                    <a:pt x="140" y="531"/>
                    <a:pt x="0" y="782"/>
                    <a:pt x="0" y="10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7"/>
            <p:cNvSpPr/>
            <p:nvPr/>
          </p:nvSpPr>
          <p:spPr>
            <a:xfrm flipH="1">
              <a:off x="1888201" y="2827911"/>
              <a:ext cx="86502" cy="146787"/>
            </a:xfrm>
            <a:custGeom>
              <a:avLst/>
              <a:gdLst/>
              <a:ahLst/>
              <a:cxnLst/>
              <a:rect l="l" t="t" r="r" b="b"/>
              <a:pathLst>
                <a:path w="1201" h="2038" extrusionOk="0">
                  <a:moveTo>
                    <a:pt x="224" y="2037"/>
                  </a:moveTo>
                  <a:cubicBezTo>
                    <a:pt x="335" y="1898"/>
                    <a:pt x="251" y="1591"/>
                    <a:pt x="335" y="1395"/>
                  </a:cubicBezTo>
                  <a:cubicBezTo>
                    <a:pt x="530" y="921"/>
                    <a:pt x="977" y="586"/>
                    <a:pt x="1088" y="279"/>
                  </a:cubicBezTo>
                  <a:cubicBezTo>
                    <a:pt x="1200" y="0"/>
                    <a:pt x="977" y="84"/>
                    <a:pt x="782" y="363"/>
                  </a:cubicBezTo>
                  <a:cubicBezTo>
                    <a:pt x="447" y="726"/>
                    <a:pt x="112" y="949"/>
                    <a:pt x="0" y="1507"/>
                  </a:cubicBezTo>
                  <a:cubicBezTo>
                    <a:pt x="0" y="1646"/>
                    <a:pt x="0" y="2037"/>
                    <a:pt x="224" y="20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7"/>
            <p:cNvSpPr/>
            <p:nvPr/>
          </p:nvSpPr>
          <p:spPr>
            <a:xfrm flipH="1">
              <a:off x="1737523" y="1348927"/>
              <a:ext cx="158815" cy="38245"/>
            </a:xfrm>
            <a:custGeom>
              <a:avLst/>
              <a:gdLst/>
              <a:ahLst/>
              <a:cxnLst/>
              <a:rect l="l" t="t" r="r" b="b"/>
              <a:pathLst>
                <a:path w="2205" h="531" extrusionOk="0">
                  <a:moveTo>
                    <a:pt x="1116" y="391"/>
                  </a:moveTo>
                  <a:cubicBezTo>
                    <a:pt x="1340" y="391"/>
                    <a:pt x="1563" y="391"/>
                    <a:pt x="1786" y="419"/>
                  </a:cubicBezTo>
                  <a:cubicBezTo>
                    <a:pt x="1842" y="447"/>
                    <a:pt x="1953" y="475"/>
                    <a:pt x="2037" y="475"/>
                  </a:cubicBezTo>
                  <a:cubicBezTo>
                    <a:pt x="2177" y="531"/>
                    <a:pt x="2204" y="419"/>
                    <a:pt x="2121" y="335"/>
                  </a:cubicBezTo>
                  <a:cubicBezTo>
                    <a:pt x="1842" y="56"/>
                    <a:pt x="1005" y="140"/>
                    <a:pt x="530" y="112"/>
                  </a:cubicBezTo>
                  <a:cubicBezTo>
                    <a:pt x="252" y="112"/>
                    <a:pt x="0" y="1"/>
                    <a:pt x="112" y="224"/>
                  </a:cubicBezTo>
                  <a:cubicBezTo>
                    <a:pt x="224" y="363"/>
                    <a:pt x="837" y="391"/>
                    <a:pt x="1116" y="3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7"/>
            <p:cNvSpPr/>
            <p:nvPr/>
          </p:nvSpPr>
          <p:spPr>
            <a:xfrm flipH="1">
              <a:off x="2336349" y="2757541"/>
              <a:ext cx="140737" cy="48329"/>
            </a:xfrm>
            <a:custGeom>
              <a:avLst/>
              <a:gdLst/>
              <a:ahLst/>
              <a:cxnLst/>
              <a:rect l="l" t="t" r="r" b="b"/>
              <a:pathLst>
                <a:path w="1954" h="671" extrusionOk="0">
                  <a:moveTo>
                    <a:pt x="1926" y="419"/>
                  </a:moveTo>
                  <a:cubicBezTo>
                    <a:pt x="1954" y="364"/>
                    <a:pt x="1898" y="308"/>
                    <a:pt x="1870" y="280"/>
                  </a:cubicBezTo>
                  <a:cubicBezTo>
                    <a:pt x="1675" y="140"/>
                    <a:pt x="1702" y="1"/>
                    <a:pt x="1396" y="1"/>
                  </a:cubicBezTo>
                  <a:cubicBezTo>
                    <a:pt x="1117" y="1"/>
                    <a:pt x="782" y="168"/>
                    <a:pt x="559" y="280"/>
                  </a:cubicBezTo>
                  <a:cubicBezTo>
                    <a:pt x="419" y="364"/>
                    <a:pt x="252" y="364"/>
                    <a:pt x="140" y="419"/>
                  </a:cubicBezTo>
                  <a:cubicBezTo>
                    <a:pt x="1" y="503"/>
                    <a:pt x="1" y="670"/>
                    <a:pt x="280" y="643"/>
                  </a:cubicBezTo>
                  <a:cubicBezTo>
                    <a:pt x="810" y="559"/>
                    <a:pt x="1368" y="140"/>
                    <a:pt x="1535" y="364"/>
                  </a:cubicBezTo>
                  <a:cubicBezTo>
                    <a:pt x="1563" y="419"/>
                    <a:pt x="1619" y="475"/>
                    <a:pt x="1675" y="503"/>
                  </a:cubicBezTo>
                  <a:cubicBezTo>
                    <a:pt x="1702" y="503"/>
                    <a:pt x="1758" y="531"/>
                    <a:pt x="1786" y="531"/>
                  </a:cubicBezTo>
                  <a:cubicBezTo>
                    <a:pt x="1870" y="503"/>
                    <a:pt x="1898" y="503"/>
                    <a:pt x="1926" y="419"/>
                  </a:cubicBezTo>
                  <a:cubicBezTo>
                    <a:pt x="1926" y="475"/>
                    <a:pt x="1898" y="503"/>
                    <a:pt x="1926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7"/>
            <p:cNvSpPr/>
            <p:nvPr/>
          </p:nvSpPr>
          <p:spPr>
            <a:xfrm flipH="1">
              <a:off x="1034186" y="4150094"/>
              <a:ext cx="28234" cy="142754"/>
            </a:xfrm>
            <a:custGeom>
              <a:avLst/>
              <a:gdLst/>
              <a:ahLst/>
              <a:cxnLst/>
              <a:rect l="l" t="t" r="r" b="b"/>
              <a:pathLst>
                <a:path w="392" h="1982" extrusionOk="0">
                  <a:moveTo>
                    <a:pt x="168" y="1982"/>
                  </a:moveTo>
                  <a:cubicBezTo>
                    <a:pt x="280" y="1870"/>
                    <a:pt x="280" y="1703"/>
                    <a:pt x="280" y="1508"/>
                  </a:cubicBezTo>
                  <a:cubicBezTo>
                    <a:pt x="307" y="1368"/>
                    <a:pt x="391" y="1117"/>
                    <a:pt x="391" y="1005"/>
                  </a:cubicBezTo>
                  <a:lnTo>
                    <a:pt x="363" y="308"/>
                  </a:lnTo>
                  <a:cubicBezTo>
                    <a:pt x="363" y="168"/>
                    <a:pt x="363" y="57"/>
                    <a:pt x="252" y="1"/>
                  </a:cubicBezTo>
                  <a:cubicBezTo>
                    <a:pt x="112" y="29"/>
                    <a:pt x="112" y="168"/>
                    <a:pt x="112" y="308"/>
                  </a:cubicBezTo>
                  <a:lnTo>
                    <a:pt x="112" y="726"/>
                  </a:lnTo>
                  <a:cubicBezTo>
                    <a:pt x="112" y="866"/>
                    <a:pt x="112" y="1005"/>
                    <a:pt x="84" y="1145"/>
                  </a:cubicBezTo>
                  <a:cubicBezTo>
                    <a:pt x="28" y="1424"/>
                    <a:pt x="1" y="1396"/>
                    <a:pt x="1" y="1675"/>
                  </a:cubicBezTo>
                  <a:cubicBezTo>
                    <a:pt x="1" y="1954"/>
                    <a:pt x="28" y="1982"/>
                    <a:pt x="168" y="19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7"/>
            <p:cNvSpPr/>
            <p:nvPr/>
          </p:nvSpPr>
          <p:spPr>
            <a:xfrm flipH="1">
              <a:off x="2513172" y="3555302"/>
              <a:ext cx="48329" cy="134759"/>
            </a:xfrm>
            <a:custGeom>
              <a:avLst/>
              <a:gdLst/>
              <a:ahLst/>
              <a:cxnLst/>
              <a:rect l="l" t="t" r="r" b="b"/>
              <a:pathLst>
                <a:path w="671" h="1871" extrusionOk="0">
                  <a:moveTo>
                    <a:pt x="503" y="1870"/>
                  </a:moveTo>
                  <a:cubicBezTo>
                    <a:pt x="670" y="1535"/>
                    <a:pt x="587" y="1173"/>
                    <a:pt x="559" y="754"/>
                  </a:cubicBezTo>
                  <a:cubicBezTo>
                    <a:pt x="503" y="559"/>
                    <a:pt x="447" y="475"/>
                    <a:pt x="364" y="308"/>
                  </a:cubicBezTo>
                  <a:cubicBezTo>
                    <a:pt x="280" y="140"/>
                    <a:pt x="224" y="1"/>
                    <a:pt x="57" y="29"/>
                  </a:cubicBezTo>
                  <a:cubicBezTo>
                    <a:pt x="1" y="336"/>
                    <a:pt x="224" y="308"/>
                    <a:pt x="308" y="922"/>
                  </a:cubicBezTo>
                  <a:cubicBezTo>
                    <a:pt x="308" y="1089"/>
                    <a:pt x="336" y="1284"/>
                    <a:pt x="364" y="1452"/>
                  </a:cubicBezTo>
                  <a:cubicBezTo>
                    <a:pt x="336" y="1619"/>
                    <a:pt x="336" y="1842"/>
                    <a:pt x="503" y="18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7"/>
            <p:cNvSpPr/>
            <p:nvPr/>
          </p:nvSpPr>
          <p:spPr>
            <a:xfrm flipH="1">
              <a:off x="2633745" y="1752849"/>
              <a:ext cx="118625" cy="80452"/>
            </a:xfrm>
            <a:custGeom>
              <a:avLst/>
              <a:gdLst/>
              <a:ahLst/>
              <a:cxnLst/>
              <a:rect l="l" t="t" r="r" b="b"/>
              <a:pathLst>
                <a:path w="1647" h="1117" extrusionOk="0">
                  <a:moveTo>
                    <a:pt x="1367" y="1116"/>
                  </a:moveTo>
                  <a:cubicBezTo>
                    <a:pt x="1507" y="1116"/>
                    <a:pt x="1646" y="1005"/>
                    <a:pt x="1256" y="837"/>
                  </a:cubicBezTo>
                  <a:cubicBezTo>
                    <a:pt x="140" y="391"/>
                    <a:pt x="391" y="168"/>
                    <a:pt x="168" y="84"/>
                  </a:cubicBezTo>
                  <a:cubicBezTo>
                    <a:pt x="0" y="0"/>
                    <a:pt x="0" y="475"/>
                    <a:pt x="475" y="782"/>
                  </a:cubicBezTo>
                  <a:cubicBezTo>
                    <a:pt x="614" y="921"/>
                    <a:pt x="1033" y="1116"/>
                    <a:pt x="1367" y="11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7"/>
            <p:cNvSpPr/>
            <p:nvPr/>
          </p:nvSpPr>
          <p:spPr>
            <a:xfrm flipH="1">
              <a:off x="1190988" y="1439392"/>
              <a:ext cx="112575" cy="68352"/>
            </a:xfrm>
            <a:custGeom>
              <a:avLst/>
              <a:gdLst/>
              <a:ahLst/>
              <a:cxnLst/>
              <a:rect l="l" t="t" r="r" b="b"/>
              <a:pathLst>
                <a:path w="1563" h="949" extrusionOk="0">
                  <a:moveTo>
                    <a:pt x="1" y="725"/>
                  </a:moveTo>
                  <a:cubicBezTo>
                    <a:pt x="84" y="809"/>
                    <a:pt x="29" y="781"/>
                    <a:pt x="140" y="809"/>
                  </a:cubicBezTo>
                  <a:lnTo>
                    <a:pt x="140" y="949"/>
                  </a:lnTo>
                  <a:cubicBezTo>
                    <a:pt x="447" y="921"/>
                    <a:pt x="921" y="419"/>
                    <a:pt x="1200" y="307"/>
                  </a:cubicBezTo>
                  <a:cubicBezTo>
                    <a:pt x="1340" y="251"/>
                    <a:pt x="1535" y="279"/>
                    <a:pt x="1563" y="140"/>
                  </a:cubicBezTo>
                  <a:cubicBezTo>
                    <a:pt x="1479" y="0"/>
                    <a:pt x="1228" y="28"/>
                    <a:pt x="1089" y="112"/>
                  </a:cubicBezTo>
                  <a:cubicBezTo>
                    <a:pt x="921" y="140"/>
                    <a:pt x="810" y="251"/>
                    <a:pt x="698" y="307"/>
                  </a:cubicBezTo>
                  <a:cubicBezTo>
                    <a:pt x="531" y="447"/>
                    <a:pt x="280" y="642"/>
                    <a:pt x="84" y="698"/>
                  </a:cubicBezTo>
                  <a:cubicBezTo>
                    <a:pt x="1" y="698"/>
                    <a:pt x="29" y="670"/>
                    <a:pt x="1" y="7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7"/>
            <p:cNvSpPr/>
            <p:nvPr/>
          </p:nvSpPr>
          <p:spPr>
            <a:xfrm flipH="1">
              <a:off x="1317537" y="3541257"/>
              <a:ext cx="46312" cy="128709"/>
            </a:xfrm>
            <a:custGeom>
              <a:avLst/>
              <a:gdLst/>
              <a:ahLst/>
              <a:cxnLst/>
              <a:rect l="l" t="t" r="r" b="b"/>
              <a:pathLst>
                <a:path w="643" h="1787" extrusionOk="0">
                  <a:moveTo>
                    <a:pt x="29" y="419"/>
                  </a:moveTo>
                  <a:cubicBezTo>
                    <a:pt x="84" y="531"/>
                    <a:pt x="140" y="670"/>
                    <a:pt x="168" y="782"/>
                  </a:cubicBezTo>
                  <a:cubicBezTo>
                    <a:pt x="308" y="1172"/>
                    <a:pt x="308" y="1228"/>
                    <a:pt x="419" y="1535"/>
                  </a:cubicBezTo>
                  <a:cubicBezTo>
                    <a:pt x="503" y="1730"/>
                    <a:pt x="642" y="1786"/>
                    <a:pt x="642" y="1451"/>
                  </a:cubicBezTo>
                  <a:cubicBezTo>
                    <a:pt x="642" y="1200"/>
                    <a:pt x="503" y="838"/>
                    <a:pt x="391" y="642"/>
                  </a:cubicBezTo>
                  <a:cubicBezTo>
                    <a:pt x="140" y="1"/>
                    <a:pt x="1" y="224"/>
                    <a:pt x="29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7"/>
            <p:cNvSpPr/>
            <p:nvPr/>
          </p:nvSpPr>
          <p:spPr>
            <a:xfrm flipH="1">
              <a:off x="1803859" y="2635025"/>
              <a:ext cx="120642" cy="32195"/>
            </a:xfrm>
            <a:custGeom>
              <a:avLst/>
              <a:gdLst/>
              <a:ahLst/>
              <a:cxnLst/>
              <a:rect l="l" t="t" r="r" b="b"/>
              <a:pathLst>
                <a:path w="1675" h="447" extrusionOk="0">
                  <a:moveTo>
                    <a:pt x="1479" y="28"/>
                  </a:moveTo>
                  <a:cubicBezTo>
                    <a:pt x="1033" y="140"/>
                    <a:pt x="391" y="84"/>
                    <a:pt x="224" y="167"/>
                  </a:cubicBezTo>
                  <a:cubicBezTo>
                    <a:pt x="1" y="279"/>
                    <a:pt x="196" y="391"/>
                    <a:pt x="364" y="391"/>
                  </a:cubicBezTo>
                  <a:cubicBezTo>
                    <a:pt x="643" y="391"/>
                    <a:pt x="1340" y="446"/>
                    <a:pt x="1535" y="251"/>
                  </a:cubicBezTo>
                  <a:cubicBezTo>
                    <a:pt x="1647" y="112"/>
                    <a:pt x="1675" y="0"/>
                    <a:pt x="1479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7"/>
            <p:cNvSpPr/>
            <p:nvPr/>
          </p:nvSpPr>
          <p:spPr>
            <a:xfrm flipH="1">
              <a:off x="1572727" y="1356994"/>
              <a:ext cx="104580" cy="34212"/>
            </a:xfrm>
            <a:custGeom>
              <a:avLst/>
              <a:gdLst/>
              <a:ahLst/>
              <a:cxnLst/>
              <a:rect l="l" t="t" r="r" b="b"/>
              <a:pathLst>
                <a:path w="1452" h="475" extrusionOk="0">
                  <a:moveTo>
                    <a:pt x="1395" y="140"/>
                  </a:moveTo>
                  <a:cubicBezTo>
                    <a:pt x="1256" y="112"/>
                    <a:pt x="1312" y="196"/>
                    <a:pt x="1005" y="196"/>
                  </a:cubicBezTo>
                  <a:cubicBezTo>
                    <a:pt x="837" y="196"/>
                    <a:pt x="56" y="0"/>
                    <a:pt x="28" y="168"/>
                  </a:cubicBezTo>
                  <a:cubicBezTo>
                    <a:pt x="0" y="307"/>
                    <a:pt x="558" y="419"/>
                    <a:pt x="670" y="419"/>
                  </a:cubicBezTo>
                  <a:cubicBezTo>
                    <a:pt x="837" y="447"/>
                    <a:pt x="1005" y="475"/>
                    <a:pt x="1172" y="447"/>
                  </a:cubicBezTo>
                  <a:cubicBezTo>
                    <a:pt x="1284" y="447"/>
                    <a:pt x="1451" y="307"/>
                    <a:pt x="1395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7"/>
            <p:cNvSpPr/>
            <p:nvPr/>
          </p:nvSpPr>
          <p:spPr>
            <a:xfrm flipH="1">
              <a:off x="1267336" y="1925640"/>
              <a:ext cx="100547" cy="50345"/>
            </a:xfrm>
            <a:custGeom>
              <a:avLst/>
              <a:gdLst/>
              <a:ahLst/>
              <a:cxnLst/>
              <a:rect l="l" t="t" r="r" b="b"/>
              <a:pathLst>
                <a:path w="1396" h="699" extrusionOk="0">
                  <a:moveTo>
                    <a:pt x="1" y="642"/>
                  </a:moveTo>
                  <a:cubicBezTo>
                    <a:pt x="85" y="698"/>
                    <a:pt x="224" y="642"/>
                    <a:pt x="336" y="614"/>
                  </a:cubicBezTo>
                  <a:cubicBezTo>
                    <a:pt x="503" y="587"/>
                    <a:pt x="1396" y="335"/>
                    <a:pt x="1284" y="112"/>
                  </a:cubicBezTo>
                  <a:cubicBezTo>
                    <a:pt x="1256" y="1"/>
                    <a:pt x="1005" y="112"/>
                    <a:pt x="922" y="168"/>
                  </a:cubicBezTo>
                  <a:cubicBezTo>
                    <a:pt x="643" y="224"/>
                    <a:pt x="1" y="363"/>
                    <a:pt x="1" y="6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7"/>
            <p:cNvSpPr/>
            <p:nvPr/>
          </p:nvSpPr>
          <p:spPr>
            <a:xfrm flipH="1">
              <a:off x="1618968" y="1429308"/>
              <a:ext cx="116608" cy="42279"/>
            </a:xfrm>
            <a:custGeom>
              <a:avLst/>
              <a:gdLst/>
              <a:ahLst/>
              <a:cxnLst/>
              <a:rect l="l" t="t" r="r" b="b"/>
              <a:pathLst>
                <a:path w="1619" h="587" extrusionOk="0">
                  <a:moveTo>
                    <a:pt x="1563" y="308"/>
                  </a:moveTo>
                  <a:cubicBezTo>
                    <a:pt x="1367" y="252"/>
                    <a:pt x="1228" y="391"/>
                    <a:pt x="949" y="252"/>
                  </a:cubicBezTo>
                  <a:cubicBezTo>
                    <a:pt x="782" y="140"/>
                    <a:pt x="642" y="1"/>
                    <a:pt x="391" y="1"/>
                  </a:cubicBezTo>
                  <a:cubicBezTo>
                    <a:pt x="0" y="1"/>
                    <a:pt x="726" y="419"/>
                    <a:pt x="809" y="447"/>
                  </a:cubicBezTo>
                  <a:cubicBezTo>
                    <a:pt x="1005" y="559"/>
                    <a:pt x="1256" y="587"/>
                    <a:pt x="1479" y="503"/>
                  </a:cubicBezTo>
                  <a:cubicBezTo>
                    <a:pt x="1535" y="447"/>
                    <a:pt x="1618" y="419"/>
                    <a:pt x="1563" y="3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7"/>
            <p:cNvSpPr/>
            <p:nvPr/>
          </p:nvSpPr>
          <p:spPr>
            <a:xfrm flipH="1">
              <a:off x="1381857" y="3577414"/>
              <a:ext cx="66407" cy="84485"/>
            </a:xfrm>
            <a:custGeom>
              <a:avLst/>
              <a:gdLst/>
              <a:ahLst/>
              <a:cxnLst/>
              <a:rect l="l" t="t" r="r" b="b"/>
              <a:pathLst>
                <a:path w="922" h="1173" extrusionOk="0">
                  <a:moveTo>
                    <a:pt x="336" y="615"/>
                  </a:moveTo>
                  <a:cubicBezTo>
                    <a:pt x="447" y="754"/>
                    <a:pt x="615" y="1173"/>
                    <a:pt x="726" y="1145"/>
                  </a:cubicBezTo>
                  <a:cubicBezTo>
                    <a:pt x="922" y="1005"/>
                    <a:pt x="643" y="587"/>
                    <a:pt x="559" y="447"/>
                  </a:cubicBezTo>
                  <a:cubicBezTo>
                    <a:pt x="475" y="336"/>
                    <a:pt x="419" y="280"/>
                    <a:pt x="308" y="168"/>
                  </a:cubicBezTo>
                  <a:cubicBezTo>
                    <a:pt x="196" y="57"/>
                    <a:pt x="224" y="1"/>
                    <a:pt x="29" y="29"/>
                  </a:cubicBezTo>
                  <a:cubicBezTo>
                    <a:pt x="1" y="252"/>
                    <a:pt x="196" y="419"/>
                    <a:pt x="336" y="6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7"/>
            <p:cNvSpPr/>
            <p:nvPr/>
          </p:nvSpPr>
          <p:spPr>
            <a:xfrm flipH="1">
              <a:off x="1341666" y="3615588"/>
              <a:ext cx="38245" cy="86502"/>
            </a:xfrm>
            <a:custGeom>
              <a:avLst/>
              <a:gdLst/>
              <a:ahLst/>
              <a:cxnLst/>
              <a:rect l="l" t="t" r="r" b="b"/>
              <a:pathLst>
                <a:path w="531" h="1201" extrusionOk="0">
                  <a:moveTo>
                    <a:pt x="224" y="866"/>
                  </a:moveTo>
                  <a:cubicBezTo>
                    <a:pt x="252" y="921"/>
                    <a:pt x="252" y="1145"/>
                    <a:pt x="335" y="1173"/>
                  </a:cubicBezTo>
                  <a:cubicBezTo>
                    <a:pt x="391" y="1200"/>
                    <a:pt x="531" y="1200"/>
                    <a:pt x="531" y="1005"/>
                  </a:cubicBezTo>
                  <a:cubicBezTo>
                    <a:pt x="531" y="838"/>
                    <a:pt x="447" y="224"/>
                    <a:pt x="224" y="85"/>
                  </a:cubicBezTo>
                  <a:cubicBezTo>
                    <a:pt x="84" y="1"/>
                    <a:pt x="0" y="57"/>
                    <a:pt x="56" y="224"/>
                  </a:cubicBezTo>
                  <a:cubicBezTo>
                    <a:pt x="56" y="280"/>
                    <a:pt x="112" y="447"/>
                    <a:pt x="140" y="503"/>
                  </a:cubicBezTo>
                  <a:cubicBezTo>
                    <a:pt x="196" y="615"/>
                    <a:pt x="224" y="726"/>
                    <a:pt x="224" y="8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7"/>
            <p:cNvSpPr/>
            <p:nvPr/>
          </p:nvSpPr>
          <p:spPr>
            <a:xfrm flipH="1">
              <a:off x="2481048" y="3539240"/>
              <a:ext cx="42279" cy="88519"/>
            </a:xfrm>
            <a:custGeom>
              <a:avLst/>
              <a:gdLst/>
              <a:ahLst/>
              <a:cxnLst/>
              <a:rect l="l" t="t" r="r" b="b"/>
              <a:pathLst>
                <a:path w="587" h="1229" extrusionOk="0">
                  <a:moveTo>
                    <a:pt x="447" y="363"/>
                  </a:moveTo>
                  <a:cubicBezTo>
                    <a:pt x="419" y="280"/>
                    <a:pt x="364" y="168"/>
                    <a:pt x="280" y="140"/>
                  </a:cubicBezTo>
                  <a:cubicBezTo>
                    <a:pt x="1" y="1"/>
                    <a:pt x="280" y="698"/>
                    <a:pt x="308" y="810"/>
                  </a:cubicBezTo>
                  <a:cubicBezTo>
                    <a:pt x="447" y="1228"/>
                    <a:pt x="587" y="977"/>
                    <a:pt x="587" y="866"/>
                  </a:cubicBezTo>
                  <a:cubicBezTo>
                    <a:pt x="587" y="782"/>
                    <a:pt x="503" y="447"/>
                    <a:pt x="447" y="3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7"/>
            <p:cNvSpPr/>
            <p:nvPr/>
          </p:nvSpPr>
          <p:spPr>
            <a:xfrm flipH="1">
              <a:off x="1166859" y="1813135"/>
              <a:ext cx="80452" cy="28162"/>
            </a:xfrm>
            <a:custGeom>
              <a:avLst/>
              <a:gdLst/>
              <a:ahLst/>
              <a:cxnLst/>
              <a:rect l="l" t="t" r="r" b="b"/>
              <a:pathLst>
                <a:path w="1117" h="391" extrusionOk="0">
                  <a:moveTo>
                    <a:pt x="308" y="56"/>
                  </a:moveTo>
                  <a:cubicBezTo>
                    <a:pt x="196" y="84"/>
                    <a:pt x="85" y="84"/>
                    <a:pt x="85" y="140"/>
                  </a:cubicBezTo>
                  <a:cubicBezTo>
                    <a:pt x="1" y="391"/>
                    <a:pt x="336" y="196"/>
                    <a:pt x="866" y="224"/>
                  </a:cubicBezTo>
                  <a:cubicBezTo>
                    <a:pt x="921" y="224"/>
                    <a:pt x="1117" y="251"/>
                    <a:pt x="1117" y="196"/>
                  </a:cubicBezTo>
                  <a:cubicBezTo>
                    <a:pt x="1117" y="84"/>
                    <a:pt x="503" y="0"/>
                    <a:pt x="308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7"/>
            <p:cNvSpPr/>
            <p:nvPr/>
          </p:nvSpPr>
          <p:spPr>
            <a:xfrm flipH="1">
              <a:off x="1371772" y="3657795"/>
              <a:ext cx="32267" cy="58340"/>
            </a:xfrm>
            <a:custGeom>
              <a:avLst/>
              <a:gdLst/>
              <a:ahLst/>
              <a:cxnLst/>
              <a:rect l="l" t="t" r="r" b="b"/>
              <a:pathLst>
                <a:path w="448" h="810" extrusionOk="0">
                  <a:moveTo>
                    <a:pt x="252" y="810"/>
                  </a:moveTo>
                  <a:cubicBezTo>
                    <a:pt x="419" y="810"/>
                    <a:pt x="447" y="698"/>
                    <a:pt x="419" y="531"/>
                  </a:cubicBezTo>
                  <a:cubicBezTo>
                    <a:pt x="391" y="419"/>
                    <a:pt x="308" y="224"/>
                    <a:pt x="280" y="168"/>
                  </a:cubicBezTo>
                  <a:cubicBezTo>
                    <a:pt x="1" y="1"/>
                    <a:pt x="140" y="698"/>
                    <a:pt x="252" y="8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7"/>
            <p:cNvSpPr/>
            <p:nvPr/>
          </p:nvSpPr>
          <p:spPr>
            <a:xfrm flipH="1">
              <a:off x="1301475" y="3537224"/>
              <a:ext cx="36229" cy="44295"/>
            </a:xfrm>
            <a:custGeom>
              <a:avLst/>
              <a:gdLst/>
              <a:ahLst/>
              <a:cxnLst/>
              <a:rect l="l" t="t" r="r" b="b"/>
              <a:pathLst>
                <a:path w="503" h="615" extrusionOk="0">
                  <a:moveTo>
                    <a:pt x="363" y="587"/>
                  </a:moveTo>
                  <a:cubicBezTo>
                    <a:pt x="503" y="391"/>
                    <a:pt x="279" y="1"/>
                    <a:pt x="84" y="112"/>
                  </a:cubicBezTo>
                  <a:cubicBezTo>
                    <a:pt x="0" y="168"/>
                    <a:pt x="84" y="336"/>
                    <a:pt x="140" y="419"/>
                  </a:cubicBezTo>
                  <a:cubicBezTo>
                    <a:pt x="196" y="531"/>
                    <a:pt x="196" y="615"/>
                    <a:pt x="363" y="5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7"/>
            <p:cNvSpPr/>
            <p:nvPr/>
          </p:nvSpPr>
          <p:spPr>
            <a:xfrm flipH="1">
              <a:off x="1365794" y="3569419"/>
              <a:ext cx="36229" cy="38245"/>
            </a:xfrm>
            <a:custGeom>
              <a:avLst/>
              <a:gdLst/>
              <a:ahLst/>
              <a:cxnLst/>
              <a:rect l="l" t="t" r="r" b="b"/>
              <a:pathLst>
                <a:path w="503" h="531" extrusionOk="0">
                  <a:moveTo>
                    <a:pt x="335" y="530"/>
                  </a:moveTo>
                  <a:cubicBezTo>
                    <a:pt x="503" y="530"/>
                    <a:pt x="391" y="0"/>
                    <a:pt x="140" y="28"/>
                  </a:cubicBezTo>
                  <a:cubicBezTo>
                    <a:pt x="1" y="28"/>
                    <a:pt x="84" y="223"/>
                    <a:pt x="112" y="307"/>
                  </a:cubicBezTo>
                  <a:cubicBezTo>
                    <a:pt x="196" y="447"/>
                    <a:pt x="196" y="530"/>
                    <a:pt x="335" y="5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7"/>
            <p:cNvSpPr/>
            <p:nvPr/>
          </p:nvSpPr>
          <p:spPr>
            <a:xfrm flipH="1">
              <a:off x="2462969" y="3617605"/>
              <a:ext cx="26145" cy="42279"/>
            </a:xfrm>
            <a:custGeom>
              <a:avLst/>
              <a:gdLst/>
              <a:ahLst/>
              <a:cxnLst/>
              <a:rect l="l" t="t" r="r" b="b"/>
              <a:pathLst>
                <a:path w="363" h="587" extrusionOk="0">
                  <a:moveTo>
                    <a:pt x="28" y="587"/>
                  </a:moveTo>
                  <a:cubicBezTo>
                    <a:pt x="195" y="587"/>
                    <a:pt x="279" y="587"/>
                    <a:pt x="279" y="447"/>
                  </a:cubicBezTo>
                  <a:cubicBezTo>
                    <a:pt x="363" y="57"/>
                    <a:pt x="84" y="1"/>
                    <a:pt x="0" y="252"/>
                  </a:cubicBezTo>
                  <a:cubicBezTo>
                    <a:pt x="0" y="336"/>
                    <a:pt x="0" y="475"/>
                    <a:pt x="28" y="5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7"/>
            <p:cNvSpPr/>
            <p:nvPr/>
          </p:nvSpPr>
          <p:spPr>
            <a:xfrm flipH="1">
              <a:off x="1669169" y="3478955"/>
              <a:ext cx="34284" cy="26217"/>
            </a:xfrm>
            <a:custGeom>
              <a:avLst/>
              <a:gdLst/>
              <a:ahLst/>
              <a:cxnLst/>
              <a:rect l="l" t="t" r="r" b="b"/>
              <a:pathLst>
                <a:path w="476" h="364" extrusionOk="0">
                  <a:moveTo>
                    <a:pt x="419" y="252"/>
                  </a:moveTo>
                  <a:cubicBezTo>
                    <a:pt x="475" y="168"/>
                    <a:pt x="475" y="84"/>
                    <a:pt x="391" y="29"/>
                  </a:cubicBezTo>
                  <a:cubicBezTo>
                    <a:pt x="336" y="1"/>
                    <a:pt x="224" y="29"/>
                    <a:pt x="196" y="84"/>
                  </a:cubicBezTo>
                  <a:cubicBezTo>
                    <a:pt x="1" y="224"/>
                    <a:pt x="280" y="363"/>
                    <a:pt x="419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7"/>
            <p:cNvSpPr/>
            <p:nvPr/>
          </p:nvSpPr>
          <p:spPr>
            <a:xfrm flipH="1">
              <a:off x="1042253" y="4300844"/>
              <a:ext cx="34212" cy="30178"/>
            </a:xfrm>
            <a:custGeom>
              <a:avLst/>
              <a:gdLst/>
              <a:ahLst/>
              <a:cxnLst/>
              <a:rect l="l" t="t" r="r" b="b"/>
              <a:pathLst>
                <a:path w="475" h="419" extrusionOk="0">
                  <a:moveTo>
                    <a:pt x="223" y="419"/>
                  </a:moveTo>
                  <a:lnTo>
                    <a:pt x="419" y="419"/>
                  </a:lnTo>
                  <a:cubicBezTo>
                    <a:pt x="447" y="391"/>
                    <a:pt x="475" y="335"/>
                    <a:pt x="475" y="279"/>
                  </a:cubicBezTo>
                  <a:cubicBezTo>
                    <a:pt x="447" y="0"/>
                    <a:pt x="0" y="168"/>
                    <a:pt x="223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7"/>
            <p:cNvSpPr/>
            <p:nvPr/>
          </p:nvSpPr>
          <p:spPr>
            <a:xfrm flipH="1">
              <a:off x="1645124" y="583362"/>
              <a:ext cx="797821" cy="671201"/>
            </a:xfrm>
            <a:custGeom>
              <a:avLst/>
              <a:gdLst/>
              <a:ahLst/>
              <a:cxnLst/>
              <a:rect l="l" t="t" r="r" b="b"/>
              <a:pathLst>
                <a:path w="11077" h="9319" extrusionOk="0">
                  <a:moveTo>
                    <a:pt x="587" y="6584"/>
                  </a:moveTo>
                  <a:cubicBezTo>
                    <a:pt x="587" y="6584"/>
                    <a:pt x="1" y="3460"/>
                    <a:pt x="1480" y="1730"/>
                  </a:cubicBezTo>
                  <a:cubicBezTo>
                    <a:pt x="2986" y="0"/>
                    <a:pt x="7422" y="558"/>
                    <a:pt x="9263" y="2065"/>
                  </a:cubicBezTo>
                  <a:cubicBezTo>
                    <a:pt x="11077" y="3515"/>
                    <a:pt x="10937" y="6807"/>
                    <a:pt x="7841" y="8063"/>
                  </a:cubicBezTo>
                  <a:cubicBezTo>
                    <a:pt x="4772" y="9318"/>
                    <a:pt x="1647" y="8788"/>
                    <a:pt x="587" y="65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7"/>
            <p:cNvSpPr/>
            <p:nvPr/>
          </p:nvSpPr>
          <p:spPr>
            <a:xfrm flipH="1">
              <a:off x="2087141" y="651642"/>
              <a:ext cx="301497" cy="534570"/>
            </a:xfrm>
            <a:custGeom>
              <a:avLst/>
              <a:gdLst/>
              <a:ahLst/>
              <a:cxnLst/>
              <a:rect l="l" t="t" r="r" b="b"/>
              <a:pathLst>
                <a:path w="4186" h="7422" extrusionOk="0">
                  <a:moveTo>
                    <a:pt x="140" y="5525"/>
                  </a:moveTo>
                  <a:cubicBezTo>
                    <a:pt x="307" y="5859"/>
                    <a:pt x="502" y="6111"/>
                    <a:pt x="726" y="6362"/>
                  </a:cubicBezTo>
                  <a:cubicBezTo>
                    <a:pt x="1367" y="6975"/>
                    <a:pt x="2176" y="7282"/>
                    <a:pt x="3041" y="7422"/>
                  </a:cubicBezTo>
                  <a:cubicBezTo>
                    <a:pt x="3041" y="7394"/>
                    <a:pt x="3013" y="7310"/>
                    <a:pt x="2930" y="7282"/>
                  </a:cubicBezTo>
                  <a:cubicBezTo>
                    <a:pt x="2316" y="7115"/>
                    <a:pt x="1758" y="6808"/>
                    <a:pt x="1284" y="6362"/>
                  </a:cubicBezTo>
                  <a:cubicBezTo>
                    <a:pt x="1060" y="6138"/>
                    <a:pt x="837" y="5859"/>
                    <a:pt x="698" y="5525"/>
                  </a:cubicBezTo>
                  <a:cubicBezTo>
                    <a:pt x="670" y="5385"/>
                    <a:pt x="670" y="5218"/>
                    <a:pt x="642" y="5078"/>
                  </a:cubicBezTo>
                  <a:cubicBezTo>
                    <a:pt x="586" y="4688"/>
                    <a:pt x="586" y="4269"/>
                    <a:pt x="586" y="3851"/>
                  </a:cubicBezTo>
                  <a:cubicBezTo>
                    <a:pt x="642" y="2874"/>
                    <a:pt x="865" y="1758"/>
                    <a:pt x="1535" y="949"/>
                  </a:cubicBezTo>
                  <a:cubicBezTo>
                    <a:pt x="2120" y="308"/>
                    <a:pt x="3181" y="56"/>
                    <a:pt x="4185" y="29"/>
                  </a:cubicBezTo>
                  <a:lnTo>
                    <a:pt x="4185" y="29"/>
                  </a:lnTo>
                  <a:cubicBezTo>
                    <a:pt x="3041" y="1"/>
                    <a:pt x="1674" y="168"/>
                    <a:pt x="977" y="949"/>
                  </a:cubicBezTo>
                  <a:cubicBezTo>
                    <a:pt x="307" y="1730"/>
                    <a:pt x="84" y="2846"/>
                    <a:pt x="28" y="3851"/>
                  </a:cubicBezTo>
                  <a:cubicBezTo>
                    <a:pt x="0" y="4269"/>
                    <a:pt x="28" y="4688"/>
                    <a:pt x="56" y="5078"/>
                  </a:cubicBezTo>
                  <a:cubicBezTo>
                    <a:pt x="112" y="5218"/>
                    <a:pt x="112" y="5385"/>
                    <a:pt x="140" y="55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7"/>
            <p:cNvSpPr/>
            <p:nvPr/>
          </p:nvSpPr>
          <p:spPr>
            <a:xfrm flipH="1">
              <a:off x="1747615" y="589340"/>
              <a:ext cx="643039" cy="387927"/>
            </a:xfrm>
            <a:custGeom>
              <a:avLst/>
              <a:gdLst/>
              <a:ahLst/>
              <a:cxnLst/>
              <a:rect l="l" t="t" r="r" b="b"/>
              <a:pathLst>
                <a:path w="8928" h="5386" extrusionOk="0">
                  <a:moveTo>
                    <a:pt x="419" y="5385"/>
                  </a:moveTo>
                  <a:cubicBezTo>
                    <a:pt x="726" y="3935"/>
                    <a:pt x="1451" y="2902"/>
                    <a:pt x="1869" y="2595"/>
                  </a:cubicBezTo>
                  <a:cubicBezTo>
                    <a:pt x="4325" y="921"/>
                    <a:pt x="7226" y="2316"/>
                    <a:pt x="7979" y="2484"/>
                  </a:cubicBezTo>
                  <a:cubicBezTo>
                    <a:pt x="8844" y="2707"/>
                    <a:pt x="8426" y="2847"/>
                    <a:pt x="8621" y="2735"/>
                  </a:cubicBezTo>
                  <a:cubicBezTo>
                    <a:pt x="8928" y="2623"/>
                    <a:pt x="6863" y="1"/>
                    <a:pt x="2511" y="1089"/>
                  </a:cubicBezTo>
                  <a:cubicBezTo>
                    <a:pt x="0" y="1758"/>
                    <a:pt x="419" y="5385"/>
                    <a:pt x="419" y="53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4" name="Google Shape;1184;p27"/>
            <p:cNvGrpSpPr/>
            <p:nvPr/>
          </p:nvGrpSpPr>
          <p:grpSpPr>
            <a:xfrm rot="-9900040">
              <a:off x="2674890" y="532334"/>
              <a:ext cx="934496" cy="1030863"/>
              <a:chOff x="1264965" y="2546282"/>
              <a:chExt cx="934524" cy="1030894"/>
            </a:xfrm>
          </p:grpSpPr>
          <p:sp>
            <p:nvSpPr>
              <p:cNvPr id="1185" name="Google Shape;1185;p27"/>
              <p:cNvSpPr/>
              <p:nvPr/>
            </p:nvSpPr>
            <p:spPr>
              <a:xfrm flipH="1">
                <a:off x="1275048" y="2566377"/>
                <a:ext cx="896279" cy="990704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3755" extrusionOk="0">
                    <a:moveTo>
                      <a:pt x="9682" y="13754"/>
                    </a:moveTo>
                    <a:cubicBezTo>
                      <a:pt x="10100" y="13448"/>
                      <a:pt x="10463" y="13196"/>
                      <a:pt x="10770" y="12917"/>
                    </a:cubicBezTo>
                    <a:cubicBezTo>
                      <a:pt x="11132" y="12583"/>
                      <a:pt x="11411" y="12248"/>
                      <a:pt x="11634" y="11885"/>
                    </a:cubicBezTo>
                    <a:cubicBezTo>
                      <a:pt x="11969" y="11411"/>
                      <a:pt x="12165" y="10909"/>
                      <a:pt x="12304" y="10434"/>
                    </a:cubicBezTo>
                    <a:cubicBezTo>
                      <a:pt x="12416" y="9904"/>
                      <a:pt x="12444" y="9374"/>
                      <a:pt x="12388" y="8872"/>
                    </a:cubicBezTo>
                    <a:cubicBezTo>
                      <a:pt x="12304" y="8370"/>
                      <a:pt x="12137" y="7868"/>
                      <a:pt x="11913" y="7421"/>
                    </a:cubicBezTo>
                    <a:cubicBezTo>
                      <a:pt x="11690" y="6975"/>
                      <a:pt x="11355" y="6529"/>
                      <a:pt x="10993" y="6082"/>
                    </a:cubicBezTo>
                    <a:cubicBezTo>
                      <a:pt x="9737" y="4715"/>
                      <a:pt x="8063" y="4073"/>
                      <a:pt x="6334" y="3432"/>
                    </a:cubicBezTo>
                    <a:lnTo>
                      <a:pt x="6194" y="3376"/>
                    </a:lnTo>
                    <a:cubicBezTo>
                      <a:pt x="6166" y="3432"/>
                      <a:pt x="6110" y="3376"/>
                      <a:pt x="6055" y="3348"/>
                    </a:cubicBezTo>
                    <a:lnTo>
                      <a:pt x="6055" y="3348"/>
                    </a:lnTo>
                    <a:cubicBezTo>
                      <a:pt x="5357" y="3069"/>
                      <a:pt x="4632" y="2790"/>
                      <a:pt x="3962" y="2455"/>
                    </a:cubicBezTo>
                    <a:cubicBezTo>
                      <a:pt x="3962" y="2455"/>
                      <a:pt x="3934" y="2455"/>
                      <a:pt x="3934" y="2399"/>
                    </a:cubicBezTo>
                    <a:lnTo>
                      <a:pt x="3516" y="2204"/>
                    </a:lnTo>
                    <a:cubicBezTo>
                      <a:pt x="2930" y="1842"/>
                      <a:pt x="2428" y="1535"/>
                      <a:pt x="2009" y="1228"/>
                    </a:cubicBezTo>
                    <a:cubicBezTo>
                      <a:pt x="1451" y="809"/>
                      <a:pt x="1089" y="447"/>
                      <a:pt x="838" y="168"/>
                    </a:cubicBezTo>
                    <a:cubicBezTo>
                      <a:pt x="670" y="28"/>
                      <a:pt x="475" y="0"/>
                      <a:pt x="335" y="84"/>
                    </a:cubicBezTo>
                    <a:cubicBezTo>
                      <a:pt x="280" y="112"/>
                      <a:pt x="252" y="140"/>
                      <a:pt x="168" y="168"/>
                    </a:cubicBezTo>
                    <a:cubicBezTo>
                      <a:pt x="140" y="223"/>
                      <a:pt x="56" y="279"/>
                      <a:pt x="56" y="363"/>
                    </a:cubicBezTo>
                    <a:cubicBezTo>
                      <a:pt x="1" y="502"/>
                      <a:pt x="1" y="670"/>
                      <a:pt x="168" y="837"/>
                    </a:cubicBezTo>
                    <a:cubicBezTo>
                      <a:pt x="447" y="1116"/>
                      <a:pt x="865" y="1507"/>
                      <a:pt x="1451" y="1953"/>
                    </a:cubicBezTo>
                    <a:cubicBezTo>
                      <a:pt x="1898" y="2260"/>
                      <a:pt x="2428" y="2651"/>
                      <a:pt x="3069" y="3013"/>
                    </a:cubicBezTo>
                    <a:cubicBezTo>
                      <a:pt x="3934" y="3488"/>
                      <a:pt x="4911" y="3878"/>
                      <a:pt x="5887" y="4269"/>
                    </a:cubicBezTo>
                    <a:cubicBezTo>
                      <a:pt x="7199" y="4771"/>
                      <a:pt x="8538" y="5273"/>
                      <a:pt x="9570" y="6110"/>
                    </a:cubicBezTo>
                    <a:cubicBezTo>
                      <a:pt x="9626" y="6110"/>
                      <a:pt x="9626" y="6138"/>
                      <a:pt x="9654" y="6138"/>
                    </a:cubicBezTo>
                    <a:cubicBezTo>
                      <a:pt x="9905" y="6361"/>
                      <a:pt x="10100" y="6529"/>
                      <a:pt x="10323" y="6780"/>
                    </a:cubicBezTo>
                    <a:cubicBezTo>
                      <a:pt x="10630" y="7114"/>
                      <a:pt x="10909" y="7505"/>
                      <a:pt x="11104" y="7896"/>
                    </a:cubicBezTo>
                    <a:cubicBezTo>
                      <a:pt x="11328" y="8258"/>
                      <a:pt x="11467" y="8677"/>
                      <a:pt x="11495" y="9067"/>
                    </a:cubicBezTo>
                    <a:cubicBezTo>
                      <a:pt x="11579" y="9486"/>
                      <a:pt x="11523" y="9876"/>
                      <a:pt x="11439" y="10295"/>
                    </a:cubicBezTo>
                    <a:cubicBezTo>
                      <a:pt x="11328" y="10686"/>
                      <a:pt x="11160" y="11104"/>
                      <a:pt x="10909" y="11439"/>
                    </a:cubicBezTo>
                    <a:cubicBezTo>
                      <a:pt x="10742" y="11718"/>
                      <a:pt x="10519" y="11969"/>
                      <a:pt x="10267" y="12220"/>
                    </a:cubicBezTo>
                    <a:cubicBezTo>
                      <a:pt x="10044" y="12415"/>
                      <a:pt x="9793" y="12666"/>
                      <a:pt x="9486" y="12862"/>
                    </a:cubicBezTo>
                    <a:cubicBezTo>
                      <a:pt x="9486" y="13224"/>
                      <a:pt x="9542" y="13503"/>
                      <a:pt x="9709" y="13754"/>
                    </a:cubicBezTo>
                    <a:cubicBezTo>
                      <a:pt x="9654" y="13699"/>
                      <a:pt x="9654" y="13699"/>
                      <a:pt x="9682" y="13754"/>
                    </a:cubicBezTo>
                    <a:close/>
                  </a:path>
                </a:pathLst>
              </a:custGeom>
              <a:solidFill>
                <a:srgbClr val="5188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27"/>
              <p:cNvSpPr/>
              <p:nvPr/>
            </p:nvSpPr>
            <p:spPr>
              <a:xfrm flipH="1">
                <a:off x="1413684" y="3018485"/>
                <a:ext cx="14117" cy="20167"/>
              </a:xfrm>
              <a:custGeom>
                <a:avLst/>
                <a:gdLst/>
                <a:ahLst/>
                <a:cxnLst/>
                <a:rect l="l" t="t" r="r" b="b"/>
                <a:pathLst>
                  <a:path w="196" h="280" extrusionOk="0">
                    <a:moveTo>
                      <a:pt x="168" y="252"/>
                    </a:moveTo>
                    <a:cubicBezTo>
                      <a:pt x="196" y="140"/>
                      <a:pt x="112" y="0"/>
                      <a:pt x="0" y="0"/>
                    </a:cubicBezTo>
                    <a:cubicBezTo>
                      <a:pt x="0" y="112"/>
                      <a:pt x="56" y="279"/>
                      <a:pt x="168" y="2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7"/>
              <p:cNvSpPr/>
              <p:nvPr/>
            </p:nvSpPr>
            <p:spPr>
              <a:xfrm flipH="1">
                <a:off x="1435798" y="2918008"/>
                <a:ext cx="158815" cy="96513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1340" extrusionOk="0">
                    <a:moveTo>
                      <a:pt x="1" y="84"/>
                    </a:moveTo>
                    <a:cubicBezTo>
                      <a:pt x="56" y="140"/>
                      <a:pt x="503" y="363"/>
                      <a:pt x="559" y="391"/>
                    </a:cubicBezTo>
                    <a:lnTo>
                      <a:pt x="1647" y="1005"/>
                    </a:lnTo>
                    <a:cubicBezTo>
                      <a:pt x="1758" y="1089"/>
                      <a:pt x="2093" y="1284"/>
                      <a:pt x="2205" y="1340"/>
                    </a:cubicBezTo>
                    <a:cubicBezTo>
                      <a:pt x="2205" y="1200"/>
                      <a:pt x="1842" y="1005"/>
                      <a:pt x="1758" y="949"/>
                    </a:cubicBezTo>
                    <a:cubicBezTo>
                      <a:pt x="1563" y="837"/>
                      <a:pt x="1396" y="726"/>
                      <a:pt x="1200" y="586"/>
                    </a:cubicBezTo>
                    <a:cubicBezTo>
                      <a:pt x="1061" y="531"/>
                      <a:pt x="140" y="1"/>
                      <a:pt x="1" y="8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7"/>
              <p:cNvSpPr/>
              <p:nvPr/>
            </p:nvSpPr>
            <p:spPr>
              <a:xfrm flipH="1">
                <a:off x="1475988" y="2897913"/>
                <a:ext cx="124675" cy="66407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922" extrusionOk="0">
                    <a:moveTo>
                      <a:pt x="1" y="112"/>
                    </a:moveTo>
                    <a:cubicBezTo>
                      <a:pt x="29" y="168"/>
                      <a:pt x="698" y="447"/>
                      <a:pt x="838" y="531"/>
                    </a:cubicBezTo>
                    <a:cubicBezTo>
                      <a:pt x="894" y="559"/>
                      <a:pt x="977" y="559"/>
                      <a:pt x="1061" y="586"/>
                    </a:cubicBezTo>
                    <a:lnTo>
                      <a:pt x="1284" y="698"/>
                    </a:lnTo>
                    <a:cubicBezTo>
                      <a:pt x="1396" y="782"/>
                      <a:pt x="1591" y="921"/>
                      <a:pt x="1731" y="921"/>
                    </a:cubicBezTo>
                    <a:cubicBezTo>
                      <a:pt x="1703" y="726"/>
                      <a:pt x="1117" y="503"/>
                      <a:pt x="977" y="419"/>
                    </a:cubicBezTo>
                    <a:cubicBezTo>
                      <a:pt x="782" y="363"/>
                      <a:pt x="57" y="1"/>
                      <a:pt x="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7"/>
              <p:cNvSpPr/>
              <p:nvPr/>
            </p:nvSpPr>
            <p:spPr>
              <a:xfrm flipH="1">
                <a:off x="2108953" y="2610529"/>
                <a:ext cx="60357" cy="56396"/>
              </a:xfrm>
              <a:custGeom>
                <a:avLst/>
                <a:gdLst/>
                <a:ahLst/>
                <a:cxnLst/>
                <a:rect l="l" t="t" r="r" b="b"/>
                <a:pathLst>
                  <a:path w="838" h="783" extrusionOk="0">
                    <a:moveTo>
                      <a:pt x="837" y="754"/>
                    </a:moveTo>
                    <a:lnTo>
                      <a:pt x="837" y="726"/>
                    </a:lnTo>
                    <a:cubicBezTo>
                      <a:pt x="837" y="671"/>
                      <a:pt x="726" y="587"/>
                      <a:pt x="698" y="587"/>
                    </a:cubicBezTo>
                    <a:cubicBezTo>
                      <a:pt x="558" y="447"/>
                      <a:pt x="363" y="252"/>
                      <a:pt x="224" y="113"/>
                    </a:cubicBezTo>
                    <a:cubicBezTo>
                      <a:pt x="168" y="57"/>
                      <a:pt x="168" y="57"/>
                      <a:pt x="112" y="1"/>
                    </a:cubicBezTo>
                    <a:cubicBezTo>
                      <a:pt x="0" y="196"/>
                      <a:pt x="698" y="782"/>
                      <a:pt x="837" y="75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27"/>
              <p:cNvSpPr/>
              <p:nvPr/>
            </p:nvSpPr>
            <p:spPr>
              <a:xfrm flipH="1">
                <a:off x="1433780" y="3458564"/>
                <a:ext cx="50273" cy="4026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559" extrusionOk="0">
                    <a:moveTo>
                      <a:pt x="0" y="558"/>
                    </a:moveTo>
                    <a:cubicBezTo>
                      <a:pt x="195" y="558"/>
                      <a:pt x="335" y="419"/>
                      <a:pt x="419" y="335"/>
                    </a:cubicBezTo>
                    <a:cubicBezTo>
                      <a:pt x="530" y="279"/>
                      <a:pt x="670" y="140"/>
                      <a:pt x="698" y="0"/>
                    </a:cubicBezTo>
                    <a:cubicBezTo>
                      <a:pt x="558" y="0"/>
                      <a:pt x="279" y="279"/>
                      <a:pt x="140" y="391"/>
                    </a:cubicBezTo>
                    <a:cubicBezTo>
                      <a:pt x="112" y="419"/>
                      <a:pt x="84" y="419"/>
                      <a:pt x="56" y="447"/>
                    </a:cubicBezTo>
                    <a:cubicBezTo>
                      <a:pt x="0" y="475"/>
                      <a:pt x="0" y="475"/>
                      <a:pt x="0" y="55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7"/>
              <p:cNvSpPr/>
              <p:nvPr/>
            </p:nvSpPr>
            <p:spPr>
              <a:xfrm flipH="1">
                <a:off x="2106937" y="2606567"/>
                <a:ext cx="46312" cy="46240"/>
              </a:xfrm>
              <a:custGeom>
                <a:avLst/>
                <a:gdLst/>
                <a:ahLst/>
                <a:cxnLst/>
                <a:rect l="l" t="t" r="r" b="b"/>
                <a:pathLst>
                  <a:path w="643" h="642" extrusionOk="0">
                    <a:moveTo>
                      <a:pt x="29" y="0"/>
                    </a:moveTo>
                    <a:cubicBezTo>
                      <a:pt x="1" y="112"/>
                      <a:pt x="168" y="223"/>
                      <a:pt x="280" y="307"/>
                    </a:cubicBezTo>
                    <a:cubicBezTo>
                      <a:pt x="308" y="363"/>
                      <a:pt x="559" y="642"/>
                      <a:pt x="614" y="530"/>
                    </a:cubicBezTo>
                    <a:cubicBezTo>
                      <a:pt x="642" y="502"/>
                      <a:pt x="280" y="140"/>
                      <a:pt x="224" y="84"/>
                    </a:cubicBezTo>
                    <a:cubicBezTo>
                      <a:pt x="84" y="0"/>
                      <a:pt x="84" y="0"/>
                      <a:pt x="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7"/>
              <p:cNvSpPr/>
              <p:nvPr/>
            </p:nvSpPr>
            <p:spPr>
              <a:xfrm flipH="1">
                <a:off x="1417718" y="3506749"/>
                <a:ext cx="52290" cy="40262"/>
              </a:xfrm>
              <a:custGeom>
                <a:avLst/>
                <a:gdLst/>
                <a:ahLst/>
                <a:cxnLst/>
                <a:rect l="l" t="t" r="r" b="b"/>
                <a:pathLst>
                  <a:path w="726" h="559" extrusionOk="0">
                    <a:moveTo>
                      <a:pt x="28" y="475"/>
                    </a:moveTo>
                    <a:cubicBezTo>
                      <a:pt x="140" y="559"/>
                      <a:pt x="475" y="280"/>
                      <a:pt x="586" y="196"/>
                    </a:cubicBezTo>
                    <a:cubicBezTo>
                      <a:pt x="614" y="168"/>
                      <a:pt x="726" y="140"/>
                      <a:pt x="698" y="1"/>
                    </a:cubicBezTo>
                    <a:cubicBezTo>
                      <a:pt x="614" y="1"/>
                      <a:pt x="419" y="168"/>
                      <a:pt x="335" y="196"/>
                    </a:cubicBezTo>
                    <a:lnTo>
                      <a:pt x="84" y="364"/>
                    </a:lnTo>
                    <a:cubicBezTo>
                      <a:pt x="0" y="447"/>
                      <a:pt x="28" y="419"/>
                      <a:pt x="28" y="4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27"/>
              <p:cNvSpPr/>
              <p:nvPr/>
            </p:nvSpPr>
            <p:spPr>
              <a:xfrm flipH="1">
                <a:off x="1510128" y="2899930"/>
                <a:ext cx="50345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699" h="447" extrusionOk="0">
                    <a:moveTo>
                      <a:pt x="1" y="56"/>
                    </a:moveTo>
                    <a:cubicBezTo>
                      <a:pt x="1" y="140"/>
                      <a:pt x="140" y="196"/>
                      <a:pt x="308" y="279"/>
                    </a:cubicBezTo>
                    <a:cubicBezTo>
                      <a:pt x="419" y="363"/>
                      <a:pt x="587" y="447"/>
                      <a:pt x="698" y="447"/>
                    </a:cubicBezTo>
                    <a:cubicBezTo>
                      <a:pt x="698" y="279"/>
                      <a:pt x="57" y="0"/>
                      <a:pt x="1" y="5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7"/>
              <p:cNvSpPr/>
              <p:nvPr/>
            </p:nvSpPr>
            <p:spPr>
              <a:xfrm flipH="1">
                <a:off x="2098941" y="2596484"/>
                <a:ext cx="34212" cy="36229"/>
              </a:xfrm>
              <a:custGeom>
                <a:avLst/>
                <a:gdLst/>
                <a:ahLst/>
                <a:cxnLst/>
                <a:rect l="l" t="t" r="r" b="b"/>
                <a:pathLst>
                  <a:path w="475" h="503" extrusionOk="0">
                    <a:moveTo>
                      <a:pt x="475" y="419"/>
                    </a:moveTo>
                    <a:cubicBezTo>
                      <a:pt x="475" y="363"/>
                      <a:pt x="447" y="363"/>
                      <a:pt x="280" y="168"/>
                    </a:cubicBezTo>
                    <a:cubicBezTo>
                      <a:pt x="196" y="112"/>
                      <a:pt x="140" y="1"/>
                      <a:pt x="1" y="1"/>
                    </a:cubicBezTo>
                    <a:cubicBezTo>
                      <a:pt x="1" y="112"/>
                      <a:pt x="29" y="112"/>
                      <a:pt x="56" y="168"/>
                    </a:cubicBezTo>
                    <a:cubicBezTo>
                      <a:pt x="140" y="280"/>
                      <a:pt x="335" y="503"/>
                      <a:pt x="475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7"/>
              <p:cNvSpPr/>
              <p:nvPr/>
            </p:nvSpPr>
            <p:spPr>
              <a:xfrm flipH="1">
                <a:off x="1443791" y="3502788"/>
                <a:ext cx="32267" cy="24128"/>
              </a:xfrm>
              <a:custGeom>
                <a:avLst/>
                <a:gdLst/>
                <a:ahLst/>
                <a:cxnLst/>
                <a:rect l="l" t="t" r="r" b="b"/>
                <a:pathLst>
                  <a:path w="448" h="335" extrusionOk="0">
                    <a:moveTo>
                      <a:pt x="447" y="0"/>
                    </a:moveTo>
                    <a:cubicBezTo>
                      <a:pt x="308" y="0"/>
                      <a:pt x="1" y="195"/>
                      <a:pt x="112" y="279"/>
                    </a:cubicBezTo>
                    <a:cubicBezTo>
                      <a:pt x="140" y="335"/>
                      <a:pt x="363" y="195"/>
                      <a:pt x="419" y="140"/>
                    </a:cubicBezTo>
                    <a:cubicBezTo>
                      <a:pt x="447" y="112"/>
                      <a:pt x="447" y="112"/>
                      <a:pt x="44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7"/>
              <p:cNvSpPr/>
              <p:nvPr/>
            </p:nvSpPr>
            <p:spPr>
              <a:xfrm flipH="1">
                <a:off x="1439830" y="3482693"/>
                <a:ext cx="34212" cy="26145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63" extrusionOk="0">
                    <a:moveTo>
                      <a:pt x="475" y="56"/>
                    </a:moveTo>
                    <a:cubicBezTo>
                      <a:pt x="363" y="0"/>
                      <a:pt x="335" y="84"/>
                      <a:pt x="224" y="112"/>
                    </a:cubicBezTo>
                    <a:cubicBezTo>
                      <a:pt x="196" y="140"/>
                      <a:pt x="1" y="223"/>
                      <a:pt x="84" y="279"/>
                    </a:cubicBezTo>
                    <a:cubicBezTo>
                      <a:pt x="140" y="363"/>
                      <a:pt x="475" y="195"/>
                      <a:pt x="475" y="5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7"/>
              <p:cNvSpPr/>
              <p:nvPr/>
            </p:nvSpPr>
            <p:spPr>
              <a:xfrm flipH="1">
                <a:off x="1600592" y="2899930"/>
                <a:ext cx="28162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36" extrusionOk="0">
                    <a:moveTo>
                      <a:pt x="0" y="84"/>
                    </a:moveTo>
                    <a:cubicBezTo>
                      <a:pt x="0" y="196"/>
                      <a:pt x="279" y="335"/>
                      <a:pt x="335" y="279"/>
                    </a:cubicBezTo>
                    <a:cubicBezTo>
                      <a:pt x="391" y="224"/>
                      <a:pt x="335" y="224"/>
                      <a:pt x="251" y="112"/>
                    </a:cubicBezTo>
                    <a:cubicBezTo>
                      <a:pt x="168" y="84"/>
                      <a:pt x="56" y="0"/>
                      <a:pt x="0" y="8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7"/>
              <p:cNvSpPr/>
              <p:nvPr/>
            </p:nvSpPr>
            <p:spPr>
              <a:xfrm flipH="1">
                <a:off x="2090874" y="2594467"/>
                <a:ext cx="28234" cy="22184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08" extrusionOk="0">
                    <a:moveTo>
                      <a:pt x="85" y="29"/>
                    </a:moveTo>
                    <a:cubicBezTo>
                      <a:pt x="1" y="112"/>
                      <a:pt x="113" y="140"/>
                      <a:pt x="140" y="168"/>
                    </a:cubicBezTo>
                    <a:cubicBezTo>
                      <a:pt x="168" y="196"/>
                      <a:pt x="252" y="308"/>
                      <a:pt x="308" y="252"/>
                    </a:cubicBezTo>
                    <a:cubicBezTo>
                      <a:pt x="392" y="168"/>
                      <a:pt x="140" y="29"/>
                      <a:pt x="140" y="29"/>
                    </a:cubicBezTo>
                    <a:cubicBezTo>
                      <a:pt x="29" y="1"/>
                      <a:pt x="113" y="1"/>
                      <a:pt x="85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7"/>
              <p:cNvSpPr/>
              <p:nvPr/>
            </p:nvSpPr>
            <p:spPr>
              <a:xfrm flipH="1">
                <a:off x="1544268" y="2885885"/>
                <a:ext cx="26217" cy="14117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96" extrusionOk="0">
                    <a:moveTo>
                      <a:pt x="307" y="195"/>
                    </a:moveTo>
                    <a:cubicBezTo>
                      <a:pt x="363" y="195"/>
                      <a:pt x="363" y="140"/>
                      <a:pt x="307" y="112"/>
                    </a:cubicBezTo>
                    <a:cubicBezTo>
                      <a:pt x="279" y="56"/>
                      <a:pt x="196" y="0"/>
                      <a:pt x="140" y="28"/>
                    </a:cubicBezTo>
                    <a:cubicBezTo>
                      <a:pt x="0" y="28"/>
                      <a:pt x="224" y="195"/>
                      <a:pt x="307" y="19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7"/>
              <p:cNvSpPr/>
              <p:nvPr/>
            </p:nvSpPr>
            <p:spPr>
              <a:xfrm flipH="1">
                <a:off x="1453875" y="2964249"/>
                <a:ext cx="20167" cy="14117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96" extrusionOk="0">
                    <a:moveTo>
                      <a:pt x="252" y="168"/>
                    </a:moveTo>
                    <a:cubicBezTo>
                      <a:pt x="280" y="56"/>
                      <a:pt x="112" y="0"/>
                      <a:pt x="56" y="28"/>
                    </a:cubicBezTo>
                    <a:cubicBezTo>
                      <a:pt x="56" y="56"/>
                      <a:pt x="1" y="140"/>
                      <a:pt x="140" y="195"/>
                    </a:cubicBezTo>
                    <a:cubicBezTo>
                      <a:pt x="224" y="195"/>
                      <a:pt x="252" y="168"/>
                      <a:pt x="252" y="16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27"/>
              <p:cNvSpPr/>
              <p:nvPr/>
            </p:nvSpPr>
            <p:spPr>
              <a:xfrm flipH="1">
                <a:off x="2078846" y="2664837"/>
                <a:ext cx="34212" cy="20167"/>
              </a:xfrm>
              <a:custGeom>
                <a:avLst/>
                <a:gdLst/>
                <a:ahLst/>
                <a:cxnLst/>
                <a:rect l="l" t="t" r="r" b="b"/>
                <a:pathLst>
                  <a:path w="475" h="280" extrusionOk="0">
                    <a:moveTo>
                      <a:pt x="363" y="279"/>
                    </a:moveTo>
                    <a:cubicBezTo>
                      <a:pt x="475" y="112"/>
                      <a:pt x="1" y="0"/>
                      <a:pt x="224" y="251"/>
                    </a:cubicBezTo>
                    <a:cubicBezTo>
                      <a:pt x="280" y="279"/>
                      <a:pt x="308" y="279"/>
                      <a:pt x="363" y="279"/>
                    </a:cubicBezTo>
                    <a:cubicBezTo>
                      <a:pt x="419" y="279"/>
                      <a:pt x="335" y="279"/>
                      <a:pt x="363" y="27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27"/>
              <p:cNvSpPr/>
              <p:nvPr/>
            </p:nvSpPr>
            <p:spPr>
              <a:xfrm flipH="1">
                <a:off x="2072796" y="2622629"/>
                <a:ext cx="14117" cy="16134"/>
              </a:xfrm>
              <a:custGeom>
                <a:avLst/>
                <a:gdLst/>
                <a:ahLst/>
                <a:cxnLst/>
                <a:rect l="l" t="t" r="r" b="b"/>
                <a:pathLst>
                  <a:path w="196" h="224" extrusionOk="0">
                    <a:moveTo>
                      <a:pt x="0" y="28"/>
                    </a:moveTo>
                    <a:cubicBezTo>
                      <a:pt x="0" y="168"/>
                      <a:pt x="140" y="224"/>
                      <a:pt x="196" y="140"/>
                    </a:cubicBezTo>
                    <a:cubicBezTo>
                      <a:pt x="196" y="84"/>
                      <a:pt x="140" y="56"/>
                      <a:pt x="112" y="28"/>
                    </a:cubicBezTo>
                    <a:cubicBezTo>
                      <a:pt x="56" y="0"/>
                      <a:pt x="56" y="28"/>
                      <a:pt x="0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27"/>
              <p:cNvSpPr/>
              <p:nvPr/>
            </p:nvSpPr>
            <p:spPr>
              <a:xfrm flipH="1">
                <a:off x="1417717" y="3446464"/>
                <a:ext cx="12100" cy="12172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69" extrusionOk="0">
                    <a:moveTo>
                      <a:pt x="0" y="85"/>
                    </a:moveTo>
                    <a:cubicBezTo>
                      <a:pt x="84" y="168"/>
                      <a:pt x="168" y="57"/>
                      <a:pt x="84" y="1"/>
                    </a:cubicBezTo>
                    <a:cubicBezTo>
                      <a:pt x="28" y="1"/>
                      <a:pt x="0" y="29"/>
                      <a:pt x="0" y="8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7"/>
              <p:cNvSpPr/>
              <p:nvPr/>
            </p:nvSpPr>
            <p:spPr>
              <a:xfrm flipH="1">
                <a:off x="1409650" y="3492704"/>
                <a:ext cx="14117" cy="10156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41" extrusionOk="0">
                    <a:moveTo>
                      <a:pt x="84" y="140"/>
                    </a:moveTo>
                    <a:cubicBezTo>
                      <a:pt x="140" y="140"/>
                      <a:pt x="140" y="140"/>
                      <a:pt x="195" y="84"/>
                    </a:cubicBezTo>
                    <a:cubicBezTo>
                      <a:pt x="195" y="1"/>
                      <a:pt x="195" y="1"/>
                      <a:pt x="112" y="1"/>
                    </a:cubicBezTo>
                    <a:cubicBezTo>
                      <a:pt x="56" y="56"/>
                      <a:pt x="0" y="84"/>
                      <a:pt x="84" y="1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27"/>
              <p:cNvSpPr/>
              <p:nvPr/>
            </p:nvSpPr>
            <p:spPr>
              <a:xfrm flipH="1">
                <a:off x="1264965" y="2546282"/>
                <a:ext cx="934524" cy="1030894"/>
              </a:xfrm>
              <a:custGeom>
                <a:avLst/>
                <a:gdLst/>
                <a:ahLst/>
                <a:cxnLst/>
                <a:rect l="l" t="t" r="r" b="b"/>
                <a:pathLst>
                  <a:path w="12975" h="14313" extrusionOk="0">
                    <a:moveTo>
                      <a:pt x="9738" y="13113"/>
                    </a:moveTo>
                    <a:cubicBezTo>
                      <a:pt x="9710" y="13141"/>
                      <a:pt x="9626" y="13141"/>
                      <a:pt x="9570" y="13085"/>
                    </a:cubicBezTo>
                    <a:cubicBezTo>
                      <a:pt x="9515" y="13001"/>
                      <a:pt x="9515" y="12945"/>
                      <a:pt x="9598" y="12917"/>
                    </a:cubicBezTo>
                    <a:cubicBezTo>
                      <a:pt x="9905" y="12694"/>
                      <a:pt x="10184" y="12443"/>
                      <a:pt x="10435" y="12248"/>
                    </a:cubicBezTo>
                    <a:cubicBezTo>
                      <a:pt x="10686" y="11997"/>
                      <a:pt x="10882" y="11746"/>
                      <a:pt x="11021" y="11523"/>
                    </a:cubicBezTo>
                    <a:cubicBezTo>
                      <a:pt x="11272" y="11160"/>
                      <a:pt x="11440" y="10769"/>
                      <a:pt x="11523" y="10434"/>
                    </a:cubicBezTo>
                    <a:cubicBezTo>
                      <a:pt x="11607" y="10044"/>
                      <a:pt x="11607" y="9653"/>
                      <a:pt x="11579" y="9291"/>
                    </a:cubicBezTo>
                    <a:cubicBezTo>
                      <a:pt x="11523" y="8900"/>
                      <a:pt x="11412" y="8509"/>
                      <a:pt x="11189" y="8175"/>
                    </a:cubicBezTo>
                    <a:cubicBezTo>
                      <a:pt x="10993" y="7784"/>
                      <a:pt x="10742" y="7421"/>
                      <a:pt x="10435" y="7087"/>
                    </a:cubicBezTo>
                    <a:cubicBezTo>
                      <a:pt x="9319" y="5887"/>
                      <a:pt x="7701" y="5273"/>
                      <a:pt x="6083" y="4631"/>
                    </a:cubicBezTo>
                    <a:cubicBezTo>
                      <a:pt x="5107" y="4269"/>
                      <a:pt x="4130" y="3878"/>
                      <a:pt x="3209" y="3376"/>
                    </a:cubicBezTo>
                    <a:cubicBezTo>
                      <a:pt x="2596" y="3013"/>
                      <a:pt x="2038" y="2651"/>
                      <a:pt x="1563" y="2344"/>
                    </a:cubicBezTo>
                    <a:cubicBezTo>
                      <a:pt x="977" y="1897"/>
                      <a:pt x="531" y="1479"/>
                      <a:pt x="252" y="1200"/>
                    </a:cubicBezTo>
                    <a:cubicBezTo>
                      <a:pt x="29" y="949"/>
                      <a:pt x="1" y="670"/>
                      <a:pt x="113" y="447"/>
                    </a:cubicBezTo>
                    <a:cubicBezTo>
                      <a:pt x="140" y="391"/>
                      <a:pt x="224" y="279"/>
                      <a:pt x="280" y="251"/>
                    </a:cubicBezTo>
                    <a:cubicBezTo>
                      <a:pt x="364" y="168"/>
                      <a:pt x="419" y="140"/>
                      <a:pt x="531" y="112"/>
                    </a:cubicBezTo>
                    <a:cubicBezTo>
                      <a:pt x="782" y="0"/>
                      <a:pt x="1061" y="28"/>
                      <a:pt x="1256" y="279"/>
                    </a:cubicBezTo>
                    <a:cubicBezTo>
                      <a:pt x="1508" y="530"/>
                      <a:pt x="1898" y="865"/>
                      <a:pt x="2400" y="1284"/>
                    </a:cubicBezTo>
                    <a:cubicBezTo>
                      <a:pt x="2791" y="1618"/>
                      <a:pt x="3293" y="1925"/>
                      <a:pt x="3879" y="2232"/>
                    </a:cubicBezTo>
                    <a:cubicBezTo>
                      <a:pt x="4772" y="2762"/>
                      <a:pt x="5720" y="3097"/>
                      <a:pt x="6697" y="3488"/>
                    </a:cubicBezTo>
                    <a:cubicBezTo>
                      <a:pt x="8399" y="4157"/>
                      <a:pt x="10128" y="4827"/>
                      <a:pt x="11440" y="6222"/>
                    </a:cubicBezTo>
                    <a:cubicBezTo>
                      <a:pt x="11858" y="6668"/>
                      <a:pt x="12165" y="7114"/>
                      <a:pt x="12416" y="7617"/>
                    </a:cubicBezTo>
                    <a:cubicBezTo>
                      <a:pt x="12667" y="8091"/>
                      <a:pt x="12835" y="8593"/>
                      <a:pt x="12918" y="9095"/>
                    </a:cubicBezTo>
                    <a:cubicBezTo>
                      <a:pt x="12974" y="9625"/>
                      <a:pt x="12974" y="10183"/>
                      <a:pt x="12835" y="10741"/>
                    </a:cubicBezTo>
                    <a:cubicBezTo>
                      <a:pt x="12723" y="11271"/>
                      <a:pt x="12500" y="11801"/>
                      <a:pt x="12165" y="12276"/>
                    </a:cubicBezTo>
                    <a:cubicBezTo>
                      <a:pt x="11914" y="12638"/>
                      <a:pt x="11607" y="12973"/>
                      <a:pt x="11272" y="13336"/>
                    </a:cubicBezTo>
                    <a:cubicBezTo>
                      <a:pt x="10910" y="13643"/>
                      <a:pt x="10491" y="13950"/>
                      <a:pt x="10045" y="14257"/>
                    </a:cubicBezTo>
                    <a:cubicBezTo>
                      <a:pt x="10017" y="14312"/>
                      <a:pt x="9905" y="14257"/>
                      <a:pt x="9877" y="14229"/>
                    </a:cubicBezTo>
                    <a:cubicBezTo>
                      <a:pt x="9849" y="14173"/>
                      <a:pt x="9877" y="14089"/>
                      <a:pt x="9905" y="14061"/>
                    </a:cubicBezTo>
                    <a:cubicBezTo>
                      <a:pt x="10352" y="13782"/>
                      <a:pt x="10742" y="13475"/>
                      <a:pt x="11105" y="13141"/>
                    </a:cubicBezTo>
                    <a:cubicBezTo>
                      <a:pt x="11440" y="12834"/>
                      <a:pt x="11719" y="12499"/>
                      <a:pt x="11970" y="12136"/>
                    </a:cubicBezTo>
                    <a:cubicBezTo>
                      <a:pt x="12277" y="11662"/>
                      <a:pt x="12500" y="11160"/>
                      <a:pt x="12639" y="10686"/>
                    </a:cubicBezTo>
                    <a:cubicBezTo>
                      <a:pt x="12723" y="10155"/>
                      <a:pt x="12779" y="9625"/>
                      <a:pt x="12695" y="9095"/>
                    </a:cubicBezTo>
                    <a:cubicBezTo>
                      <a:pt x="12639" y="8621"/>
                      <a:pt x="12444" y="8119"/>
                      <a:pt x="12249" y="7672"/>
                    </a:cubicBezTo>
                    <a:cubicBezTo>
                      <a:pt x="11998" y="7226"/>
                      <a:pt x="11691" y="6780"/>
                      <a:pt x="11300" y="6305"/>
                    </a:cubicBezTo>
                    <a:cubicBezTo>
                      <a:pt x="10045" y="4966"/>
                      <a:pt x="8371" y="4325"/>
                      <a:pt x="6669" y="3655"/>
                    </a:cubicBezTo>
                    <a:cubicBezTo>
                      <a:pt x="5692" y="3292"/>
                      <a:pt x="4716" y="2902"/>
                      <a:pt x="3795" y="2400"/>
                    </a:cubicBezTo>
                    <a:cubicBezTo>
                      <a:pt x="3209" y="2065"/>
                      <a:pt x="2735" y="1758"/>
                      <a:pt x="2317" y="1423"/>
                    </a:cubicBezTo>
                    <a:cubicBezTo>
                      <a:pt x="1759" y="1005"/>
                      <a:pt x="1368" y="670"/>
                      <a:pt x="1117" y="391"/>
                    </a:cubicBezTo>
                    <a:cubicBezTo>
                      <a:pt x="950" y="251"/>
                      <a:pt x="782" y="223"/>
                      <a:pt x="643" y="279"/>
                    </a:cubicBezTo>
                    <a:cubicBezTo>
                      <a:pt x="559" y="307"/>
                      <a:pt x="531" y="363"/>
                      <a:pt x="447" y="391"/>
                    </a:cubicBezTo>
                    <a:cubicBezTo>
                      <a:pt x="419" y="419"/>
                      <a:pt x="364" y="502"/>
                      <a:pt x="364" y="558"/>
                    </a:cubicBezTo>
                    <a:cubicBezTo>
                      <a:pt x="280" y="698"/>
                      <a:pt x="280" y="865"/>
                      <a:pt x="447" y="1060"/>
                    </a:cubicBezTo>
                    <a:cubicBezTo>
                      <a:pt x="726" y="1339"/>
                      <a:pt x="1145" y="1702"/>
                      <a:pt x="1759" y="2176"/>
                    </a:cubicBezTo>
                    <a:cubicBezTo>
                      <a:pt x="2205" y="2483"/>
                      <a:pt x="2735" y="2874"/>
                      <a:pt x="3349" y="3209"/>
                    </a:cubicBezTo>
                    <a:cubicBezTo>
                      <a:pt x="4214" y="3711"/>
                      <a:pt x="5190" y="4073"/>
                      <a:pt x="6167" y="4464"/>
                    </a:cubicBezTo>
                    <a:cubicBezTo>
                      <a:pt x="7813" y="5106"/>
                      <a:pt x="9459" y="5719"/>
                      <a:pt x="10603" y="6975"/>
                    </a:cubicBezTo>
                    <a:cubicBezTo>
                      <a:pt x="10910" y="7338"/>
                      <a:pt x="11189" y="7700"/>
                      <a:pt x="11412" y="8091"/>
                    </a:cubicBezTo>
                    <a:cubicBezTo>
                      <a:pt x="11607" y="8482"/>
                      <a:pt x="11746" y="8900"/>
                      <a:pt x="11774" y="9291"/>
                    </a:cubicBezTo>
                    <a:cubicBezTo>
                      <a:pt x="11858" y="9709"/>
                      <a:pt x="11830" y="10072"/>
                      <a:pt x="11719" y="10490"/>
                    </a:cubicBezTo>
                    <a:cubicBezTo>
                      <a:pt x="11607" y="10881"/>
                      <a:pt x="11440" y="11299"/>
                      <a:pt x="11189" y="11662"/>
                    </a:cubicBezTo>
                    <a:cubicBezTo>
                      <a:pt x="11021" y="11941"/>
                      <a:pt x="10798" y="12164"/>
                      <a:pt x="10575" y="12415"/>
                    </a:cubicBezTo>
                    <a:cubicBezTo>
                      <a:pt x="10352" y="12638"/>
                      <a:pt x="10073" y="12917"/>
                      <a:pt x="9738" y="1311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0" name="Google Shape;4400;p52"/>
          <p:cNvSpPr txBox="1">
            <a:spLocks noGrp="1"/>
          </p:cNvSpPr>
          <p:nvPr>
            <p:ph type="subTitle" idx="1"/>
          </p:nvPr>
        </p:nvSpPr>
        <p:spPr>
          <a:xfrm>
            <a:off x="1458250" y="1823100"/>
            <a:ext cx="26664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Back-End Developer </a:t>
            </a:r>
            <a:endParaRPr dirty="0"/>
          </a:p>
        </p:txBody>
      </p:sp>
      <p:sp>
        <p:nvSpPr>
          <p:cNvPr id="4403" name="Google Shape;4403;p52"/>
          <p:cNvSpPr txBox="1">
            <a:spLocks noGrp="1"/>
          </p:cNvSpPr>
          <p:nvPr>
            <p:ph type="title" idx="6"/>
          </p:nvPr>
        </p:nvSpPr>
        <p:spPr>
          <a:xfrm>
            <a:off x="539400" y="45147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4429" name="Google Shape;4429;p52"/>
          <p:cNvSpPr txBox="1">
            <a:spLocks noGrp="1"/>
          </p:cNvSpPr>
          <p:nvPr>
            <p:ph type="title"/>
          </p:nvPr>
        </p:nvSpPr>
        <p:spPr>
          <a:xfrm>
            <a:off x="1461825" y="1483075"/>
            <a:ext cx="2670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Boris Milev</a:t>
            </a:r>
            <a:endParaRPr dirty="0"/>
          </a:p>
        </p:txBody>
      </p:sp>
      <p:sp>
        <p:nvSpPr>
          <p:cNvPr id="4430" name="Google Shape;4430;p52"/>
          <p:cNvSpPr txBox="1">
            <a:spLocks noGrp="1"/>
          </p:cNvSpPr>
          <p:nvPr>
            <p:ph type="title" idx="2"/>
          </p:nvPr>
        </p:nvSpPr>
        <p:spPr>
          <a:xfrm>
            <a:off x="5452650" y="3203869"/>
            <a:ext cx="2670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Nikolai Kalashnik</a:t>
            </a:r>
            <a:endParaRPr dirty="0"/>
          </a:p>
        </p:txBody>
      </p:sp>
      <p:sp>
        <p:nvSpPr>
          <p:cNvPr id="4431" name="Google Shape;4431;p52"/>
          <p:cNvSpPr txBox="1">
            <a:spLocks noGrp="1"/>
          </p:cNvSpPr>
          <p:nvPr>
            <p:ph type="title" idx="4"/>
          </p:nvPr>
        </p:nvSpPr>
        <p:spPr>
          <a:xfrm>
            <a:off x="1461825" y="3158849"/>
            <a:ext cx="2670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Konstantin Nachev</a:t>
            </a:r>
            <a:endParaRPr dirty="0"/>
          </a:p>
        </p:txBody>
      </p:sp>
      <p:sp>
        <p:nvSpPr>
          <p:cNvPr id="4432" name="Google Shape;4432;p52"/>
          <p:cNvSpPr txBox="1">
            <a:spLocks noGrp="1"/>
          </p:cNvSpPr>
          <p:nvPr>
            <p:ph type="title" idx="7"/>
          </p:nvPr>
        </p:nvSpPr>
        <p:spPr>
          <a:xfrm>
            <a:off x="5452650" y="1482791"/>
            <a:ext cx="2670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Dimitar Dimitrakov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395CBF-2945-4152-8340-83F7C09B3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41" y="1541147"/>
            <a:ext cx="625286" cy="625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C1C932-74B0-4DFB-80D6-8DD1CE786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967" y="1543448"/>
            <a:ext cx="620683" cy="6206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77311C-6A13-496C-847D-3679D7537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967" y="3269142"/>
            <a:ext cx="620683" cy="6206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880819-7A26-4B7F-8E8C-BAAA80F78F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933" y="3262934"/>
            <a:ext cx="625286" cy="625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Google Shape;4400;p52">
            <a:extLst>
              <a:ext uri="{FF2B5EF4-FFF2-40B4-BE49-F238E27FC236}">
                <a16:creationId xmlns:a16="http://schemas.microsoft.com/office/drawing/2014/main" id="{EF9F568C-96DC-4FDD-8431-76878B554E89}"/>
              </a:ext>
            </a:extLst>
          </p:cNvPr>
          <p:cNvSpPr txBox="1">
            <a:spLocks/>
          </p:cNvSpPr>
          <p:nvPr/>
        </p:nvSpPr>
        <p:spPr>
          <a:xfrm>
            <a:off x="5454400" y="1859395"/>
            <a:ext cx="2666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Scrum Trainer</a:t>
            </a:r>
          </a:p>
        </p:txBody>
      </p:sp>
      <p:sp>
        <p:nvSpPr>
          <p:cNvPr id="18" name="Google Shape;4400;p52">
            <a:extLst>
              <a:ext uri="{FF2B5EF4-FFF2-40B4-BE49-F238E27FC236}">
                <a16:creationId xmlns:a16="http://schemas.microsoft.com/office/drawing/2014/main" id="{70156423-473A-4C3B-A4C3-458E48A60728}"/>
              </a:ext>
            </a:extLst>
          </p:cNvPr>
          <p:cNvSpPr txBox="1">
            <a:spLocks/>
          </p:cNvSpPr>
          <p:nvPr/>
        </p:nvSpPr>
        <p:spPr>
          <a:xfrm>
            <a:off x="1465425" y="3575577"/>
            <a:ext cx="2666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Back-End Developer </a:t>
            </a:r>
          </a:p>
        </p:txBody>
      </p:sp>
      <p:sp>
        <p:nvSpPr>
          <p:cNvPr id="23" name="Google Shape;4400;p52">
            <a:extLst>
              <a:ext uri="{FF2B5EF4-FFF2-40B4-BE49-F238E27FC236}">
                <a16:creationId xmlns:a16="http://schemas.microsoft.com/office/drawing/2014/main" id="{6A24DB48-97F2-43A9-BC66-698693EB265F}"/>
              </a:ext>
            </a:extLst>
          </p:cNvPr>
          <p:cNvSpPr txBox="1">
            <a:spLocks/>
          </p:cNvSpPr>
          <p:nvPr/>
        </p:nvSpPr>
        <p:spPr>
          <a:xfrm>
            <a:off x="5546971" y="3585968"/>
            <a:ext cx="2666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Full-Stack Developer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9"/>
          <p:cNvSpPr txBox="1">
            <a:spLocks noGrp="1"/>
          </p:cNvSpPr>
          <p:nvPr>
            <p:ph type="title" idx="21"/>
          </p:nvPr>
        </p:nvSpPr>
        <p:spPr>
          <a:xfrm>
            <a:off x="539400" y="45147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Stages of Development</a:t>
            </a:r>
          </a:p>
        </p:txBody>
      </p:sp>
      <p:sp>
        <p:nvSpPr>
          <p:cNvPr id="1217" name="Google Shape;1217;p29"/>
          <p:cNvSpPr/>
          <p:nvPr/>
        </p:nvSpPr>
        <p:spPr>
          <a:xfrm>
            <a:off x="1032585" y="1548501"/>
            <a:ext cx="733800" cy="7338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29"/>
          <p:cNvSpPr/>
          <p:nvPr/>
        </p:nvSpPr>
        <p:spPr>
          <a:xfrm>
            <a:off x="1032585" y="3025481"/>
            <a:ext cx="733800" cy="7338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29"/>
          <p:cNvSpPr/>
          <p:nvPr/>
        </p:nvSpPr>
        <p:spPr>
          <a:xfrm>
            <a:off x="4872075" y="1548501"/>
            <a:ext cx="732900" cy="7326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29"/>
          <p:cNvSpPr txBox="1">
            <a:spLocks noGrp="1"/>
          </p:cNvSpPr>
          <p:nvPr>
            <p:ph type="title" idx="15"/>
          </p:nvPr>
        </p:nvSpPr>
        <p:spPr>
          <a:xfrm>
            <a:off x="1035075" y="1742380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21" name="Google Shape;1221;p29"/>
          <p:cNvSpPr txBox="1">
            <a:spLocks noGrp="1"/>
          </p:cNvSpPr>
          <p:nvPr>
            <p:ph type="title" idx="4"/>
          </p:nvPr>
        </p:nvSpPr>
        <p:spPr>
          <a:xfrm>
            <a:off x="5753124" y="1626801"/>
            <a:ext cx="2358300" cy="576000"/>
          </a:xfrm>
          <a:prstGeom prst="rect">
            <a:avLst/>
          </a:prstGeom>
        </p:spPr>
        <p:txBody>
          <a:bodyPr spcFirstLastPara="1" wrap="square" lIns="91425" tIns="91425" rIns="5486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Open Sans ExtraBold"/>
                <a:ea typeface="Open Sans ExtraBold"/>
                <a:cs typeface="Open Sans ExtraBold"/>
                <a:sym typeface="Open Sans ExtraBold"/>
              </a:rPr>
              <a:t>Working on the project</a:t>
            </a:r>
          </a:p>
        </p:txBody>
      </p:sp>
      <p:sp>
        <p:nvSpPr>
          <p:cNvPr id="1222" name="Google Shape;1222;p29"/>
          <p:cNvSpPr txBox="1">
            <a:spLocks noGrp="1"/>
          </p:cNvSpPr>
          <p:nvPr>
            <p:ph type="title"/>
          </p:nvPr>
        </p:nvSpPr>
        <p:spPr>
          <a:xfrm>
            <a:off x="1927713" y="1632718"/>
            <a:ext cx="2358300" cy="576000"/>
          </a:xfrm>
          <a:prstGeom prst="rect">
            <a:avLst/>
          </a:prstGeom>
        </p:spPr>
        <p:txBody>
          <a:bodyPr spcFirstLastPara="1" wrap="square" lIns="91425" tIns="91425" rIns="109727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Open Sans ExtraBold"/>
                <a:ea typeface="Open Sans ExtraBold"/>
                <a:cs typeface="Open Sans ExtraBold"/>
                <a:sym typeface="Open Sans ExtraBold"/>
              </a:rPr>
              <a:t>Forming our team</a:t>
            </a:r>
          </a:p>
        </p:txBody>
      </p:sp>
      <p:sp>
        <p:nvSpPr>
          <p:cNvPr id="1224" name="Google Shape;1224;p29"/>
          <p:cNvSpPr txBox="1">
            <a:spLocks noGrp="1"/>
          </p:cNvSpPr>
          <p:nvPr>
            <p:ph type="title" idx="2"/>
          </p:nvPr>
        </p:nvSpPr>
        <p:spPr>
          <a:xfrm>
            <a:off x="1927713" y="3100321"/>
            <a:ext cx="235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Open Sans ExtraBold"/>
                <a:ea typeface="Open Sans ExtraBold"/>
                <a:cs typeface="Open Sans ExtraBold"/>
                <a:sym typeface="Open Sans ExtraBold"/>
              </a:rPr>
              <a:t>Our Idea</a:t>
            </a:r>
            <a:endParaRPr b="0" dirty="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227" name="Google Shape;1227;p29"/>
          <p:cNvSpPr txBox="1">
            <a:spLocks noGrp="1"/>
          </p:cNvSpPr>
          <p:nvPr>
            <p:ph type="title" idx="6"/>
          </p:nvPr>
        </p:nvSpPr>
        <p:spPr>
          <a:xfrm>
            <a:off x="5753124" y="3105374"/>
            <a:ext cx="2358300" cy="576000"/>
          </a:xfrm>
          <a:prstGeom prst="rect">
            <a:avLst/>
          </a:prstGeom>
        </p:spPr>
        <p:txBody>
          <a:bodyPr spcFirstLastPara="1" wrap="square" lIns="91425" tIns="91425" rIns="10058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Light"/>
              <a:buNone/>
            </a:pPr>
            <a:r>
              <a:rPr lang="en-US" b="0" dirty="0">
                <a:latin typeface="Open Sans ExtraBold"/>
                <a:ea typeface="Open Sans ExtraBold"/>
                <a:cs typeface="Open Sans ExtraBold"/>
                <a:sym typeface="Open Sans ExtraBold"/>
              </a:rPr>
              <a:t>Presenting</a:t>
            </a:r>
          </a:p>
        </p:txBody>
      </p:sp>
      <p:sp>
        <p:nvSpPr>
          <p:cNvPr id="1233" name="Google Shape;1233;p29"/>
          <p:cNvSpPr txBox="1">
            <a:spLocks noGrp="1"/>
          </p:cNvSpPr>
          <p:nvPr>
            <p:ph type="title" idx="16"/>
          </p:nvPr>
        </p:nvSpPr>
        <p:spPr>
          <a:xfrm>
            <a:off x="1035075" y="3215593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236" name="Google Shape;1236;p29"/>
          <p:cNvSpPr/>
          <p:nvPr/>
        </p:nvSpPr>
        <p:spPr>
          <a:xfrm>
            <a:off x="4874996" y="3025481"/>
            <a:ext cx="725779" cy="72568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29"/>
          <p:cNvSpPr txBox="1">
            <a:spLocks noGrp="1"/>
          </p:cNvSpPr>
          <p:nvPr>
            <p:ph type="title" idx="17"/>
          </p:nvPr>
        </p:nvSpPr>
        <p:spPr>
          <a:xfrm>
            <a:off x="4857989" y="1741701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238" name="Google Shape;1238;p29"/>
          <p:cNvSpPr txBox="1">
            <a:spLocks noGrp="1"/>
          </p:cNvSpPr>
          <p:nvPr>
            <p:ph type="title" idx="18"/>
          </p:nvPr>
        </p:nvSpPr>
        <p:spPr>
          <a:xfrm>
            <a:off x="4872075" y="3217129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7" grpId="0" animBg="1"/>
      <p:bldP spid="1218" grpId="0" animBg="1"/>
      <p:bldP spid="1219" grpId="0" animBg="1"/>
      <p:bldP spid="1220" grpId="0"/>
      <p:bldP spid="1221" grpId="0"/>
      <p:bldP spid="1222" grpId="0"/>
      <p:bldP spid="1224" grpId="0"/>
      <p:bldP spid="1227" grpId="0"/>
      <p:bldP spid="1233" grpId="0"/>
      <p:bldP spid="1236" grpId="0" animBg="1"/>
      <p:bldP spid="1237" grpId="0"/>
      <p:bldP spid="12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0" name="Google Shape;3780;p45"/>
          <p:cNvSpPr txBox="1">
            <a:spLocks noGrp="1"/>
          </p:cNvSpPr>
          <p:nvPr>
            <p:ph type="title" idx="6"/>
          </p:nvPr>
        </p:nvSpPr>
        <p:spPr>
          <a:xfrm>
            <a:off x="539400" y="45147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Technology</a:t>
            </a:r>
            <a:endParaRPr dirty="0"/>
          </a:p>
        </p:txBody>
      </p:sp>
      <p:sp>
        <p:nvSpPr>
          <p:cNvPr id="3784" name="Google Shape;3784;p45"/>
          <p:cNvSpPr txBox="1">
            <a:spLocks noGrp="1"/>
          </p:cNvSpPr>
          <p:nvPr>
            <p:ph type="title"/>
          </p:nvPr>
        </p:nvSpPr>
        <p:spPr>
          <a:xfrm>
            <a:off x="945238" y="1742875"/>
            <a:ext cx="2139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 Studio</a:t>
            </a:r>
            <a:endParaRPr dirty="0"/>
          </a:p>
        </p:txBody>
      </p:sp>
      <p:sp>
        <p:nvSpPr>
          <p:cNvPr id="3785" name="Google Shape;3785;p45"/>
          <p:cNvSpPr txBox="1">
            <a:spLocks noGrp="1"/>
          </p:cNvSpPr>
          <p:nvPr>
            <p:ph type="title" idx="4"/>
          </p:nvPr>
        </p:nvSpPr>
        <p:spPr>
          <a:xfrm>
            <a:off x="3505254" y="1742875"/>
            <a:ext cx="2139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Discord</a:t>
            </a:r>
            <a:endParaRPr dirty="0"/>
          </a:p>
        </p:txBody>
      </p:sp>
      <p:sp>
        <p:nvSpPr>
          <p:cNvPr id="3786" name="Google Shape;3786;p45"/>
          <p:cNvSpPr txBox="1">
            <a:spLocks noGrp="1"/>
          </p:cNvSpPr>
          <p:nvPr>
            <p:ph type="title" idx="5"/>
          </p:nvPr>
        </p:nvSpPr>
        <p:spPr>
          <a:xfrm>
            <a:off x="6062212" y="1742875"/>
            <a:ext cx="2139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</a:t>
            </a:r>
            <a:endParaRPr dirty="0"/>
          </a:p>
        </p:txBody>
      </p:sp>
      <p:sp>
        <p:nvSpPr>
          <p:cNvPr id="3790" name="Google Shape;3790;p45"/>
          <p:cNvSpPr txBox="1">
            <a:spLocks noGrp="1"/>
          </p:cNvSpPr>
          <p:nvPr>
            <p:ph type="title" idx="13"/>
          </p:nvPr>
        </p:nvSpPr>
        <p:spPr>
          <a:xfrm>
            <a:off x="942188" y="3396175"/>
            <a:ext cx="2139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 Studio Code</a:t>
            </a:r>
            <a:endParaRPr dirty="0"/>
          </a:p>
        </p:txBody>
      </p:sp>
      <p:sp>
        <p:nvSpPr>
          <p:cNvPr id="3791" name="Google Shape;3791;p45"/>
          <p:cNvSpPr txBox="1">
            <a:spLocks noGrp="1"/>
          </p:cNvSpPr>
          <p:nvPr>
            <p:ph type="title" idx="14"/>
          </p:nvPr>
        </p:nvSpPr>
        <p:spPr>
          <a:xfrm>
            <a:off x="3505254" y="3396175"/>
            <a:ext cx="2139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PowerPoint</a:t>
            </a:r>
            <a:endParaRPr dirty="0"/>
          </a:p>
        </p:txBody>
      </p:sp>
      <p:sp>
        <p:nvSpPr>
          <p:cNvPr id="3792" name="Google Shape;3792;p45"/>
          <p:cNvSpPr txBox="1">
            <a:spLocks noGrp="1"/>
          </p:cNvSpPr>
          <p:nvPr>
            <p:ph type="title" idx="15"/>
          </p:nvPr>
        </p:nvSpPr>
        <p:spPr>
          <a:xfrm>
            <a:off x="6062212" y="3396175"/>
            <a:ext cx="2139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Word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1F5A40-C0E4-489A-95BE-64F19B013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156" y="1263546"/>
            <a:ext cx="547664" cy="547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58E3B0-DC2E-4BCD-8D0C-8BCD2EF68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146" y="1238858"/>
            <a:ext cx="547664" cy="5476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02713C-258A-4776-B33F-5DF7FFAB8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180" y="1234138"/>
            <a:ext cx="547664" cy="54766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AD95871-B1DA-43FD-8935-FE71D2F12C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9324" y="1207745"/>
            <a:ext cx="547664" cy="5476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73333A-F74A-42F1-A810-AEFA86345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8156" y="2857318"/>
            <a:ext cx="547664" cy="5476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D01F195-731E-4A00-892C-71E00223DD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9711" y="2808216"/>
            <a:ext cx="684578" cy="6845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45211C0-95FB-41E5-925B-1B0540361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1846" y="2740984"/>
            <a:ext cx="780332" cy="780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2" name="Google Shape;4932;p63"/>
          <p:cNvGrpSpPr/>
          <p:nvPr/>
        </p:nvGrpSpPr>
        <p:grpSpPr>
          <a:xfrm>
            <a:off x="-30125" y="820818"/>
            <a:ext cx="9590324" cy="4782927"/>
            <a:chOff x="-30125" y="820818"/>
            <a:chExt cx="9590324" cy="4782927"/>
          </a:xfrm>
        </p:grpSpPr>
        <p:sp>
          <p:nvSpPr>
            <p:cNvPr id="4933" name="Google Shape;4933;p63"/>
            <p:cNvSpPr/>
            <p:nvPr/>
          </p:nvSpPr>
          <p:spPr>
            <a:xfrm>
              <a:off x="7434175" y="4789275"/>
              <a:ext cx="798300" cy="798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63"/>
            <p:cNvSpPr/>
            <p:nvPr/>
          </p:nvSpPr>
          <p:spPr>
            <a:xfrm>
              <a:off x="831742" y="3978873"/>
              <a:ext cx="3779937" cy="1165586"/>
            </a:xfrm>
            <a:custGeom>
              <a:avLst/>
              <a:gdLst/>
              <a:ahLst/>
              <a:cxnLst/>
              <a:rect l="l" t="t" r="r" b="b"/>
              <a:pathLst>
                <a:path w="51391" h="15847" extrusionOk="0">
                  <a:moveTo>
                    <a:pt x="12834" y="4854"/>
                  </a:moveTo>
                  <a:cubicBezTo>
                    <a:pt x="13894" y="4603"/>
                    <a:pt x="15066" y="4743"/>
                    <a:pt x="15959" y="5273"/>
                  </a:cubicBezTo>
                  <a:cubicBezTo>
                    <a:pt x="17186" y="5970"/>
                    <a:pt x="17939" y="7365"/>
                    <a:pt x="17939" y="8788"/>
                  </a:cubicBezTo>
                  <a:cubicBezTo>
                    <a:pt x="19334" y="7979"/>
                    <a:pt x="21343" y="8844"/>
                    <a:pt x="21622" y="10323"/>
                  </a:cubicBezTo>
                  <a:cubicBezTo>
                    <a:pt x="21929" y="9848"/>
                    <a:pt x="22487" y="9514"/>
                    <a:pt x="23045" y="9514"/>
                  </a:cubicBezTo>
                  <a:cubicBezTo>
                    <a:pt x="23603" y="9514"/>
                    <a:pt x="24133" y="9876"/>
                    <a:pt x="24328" y="10406"/>
                  </a:cubicBezTo>
                  <a:cubicBezTo>
                    <a:pt x="25835" y="9067"/>
                    <a:pt x="28234" y="8956"/>
                    <a:pt x="29657" y="10183"/>
                  </a:cubicBezTo>
                  <a:cubicBezTo>
                    <a:pt x="30131" y="9346"/>
                    <a:pt x="31247" y="8928"/>
                    <a:pt x="32028" y="9235"/>
                  </a:cubicBezTo>
                  <a:cubicBezTo>
                    <a:pt x="31415" y="8872"/>
                    <a:pt x="31108" y="8119"/>
                    <a:pt x="30996" y="7393"/>
                  </a:cubicBezTo>
                  <a:cubicBezTo>
                    <a:pt x="30885" y="6668"/>
                    <a:pt x="31024" y="5887"/>
                    <a:pt x="31191" y="5161"/>
                  </a:cubicBezTo>
                  <a:cubicBezTo>
                    <a:pt x="31526" y="3906"/>
                    <a:pt x="32000" y="2623"/>
                    <a:pt x="33005" y="1813"/>
                  </a:cubicBezTo>
                  <a:cubicBezTo>
                    <a:pt x="34065" y="1004"/>
                    <a:pt x="35739" y="949"/>
                    <a:pt x="36409" y="1981"/>
                  </a:cubicBezTo>
                  <a:cubicBezTo>
                    <a:pt x="36632" y="1479"/>
                    <a:pt x="37441" y="1283"/>
                    <a:pt x="37831" y="1674"/>
                  </a:cubicBezTo>
                  <a:cubicBezTo>
                    <a:pt x="38082" y="1283"/>
                    <a:pt x="38668" y="1116"/>
                    <a:pt x="39059" y="1283"/>
                  </a:cubicBezTo>
                  <a:cubicBezTo>
                    <a:pt x="39645" y="279"/>
                    <a:pt x="41375" y="0"/>
                    <a:pt x="42072" y="865"/>
                  </a:cubicBezTo>
                  <a:cubicBezTo>
                    <a:pt x="43244" y="391"/>
                    <a:pt x="44667" y="809"/>
                    <a:pt x="45280" y="1786"/>
                  </a:cubicBezTo>
                  <a:cubicBezTo>
                    <a:pt x="46480" y="2120"/>
                    <a:pt x="47457" y="3013"/>
                    <a:pt x="47931" y="4073"/>
                  </a:cubicBezTo>
                  <a:cubicBezTo>
                    <a:pt x="48433" y="5189"/>
                    <a:pt x="48433" y="6528"/>
                    <a:pt x="47931" y="7672"/>
                  </a:cubicBezTo>
                  <a:cubicBezTo>
                    <a:pt x="49019" y="7756"/>
                    <a:pt x="49828" y="8816"/>
                    <a:pt x="49605" y="9904"/>
                  </a:cubicBezTo>
                  <a:cubicBezTo>
                    <a:pt x="50498" y="10127"/>
                    <a:pt x="51139" y="10769"/>
                    <a:pt x="51390" y="11606"/>
                  </a:cubicBezTo>
                  <a:lnTo>
                    <a:pt x="47205" y="15847"/>
                  </a:lnTo>
                  <a:lnTo>
                    <a:pt x="7589" y="15847"/>
                  </a:lnTo>
                  <a:lnTo>
                    <a:pt x="7812" y="15428"/>
                  </a:lnTo>
                  <a:cubicBezTo>
                    <a:pt x="7533" y="15456"/>
                    <a:pt x="7254" y="15484"/>
                    <a:pt x="6975" y="15484"/>
                  </a:cubicBezTo>
                  <a:cubicBezTo>
                    <a:pt x="3125" y="15484"/>
                    <a:pt x="0" y="12387"/>
                    <a:pt x="0" y="8593"/>
                  </a:cubicBezTo>
                  <a:cubicBezTo>
                    <a:pt x="0" y="4771"/>
                    <a:pt x="3097" y="1674"/>
                    <a:pt x="6975" y="1674"/>
                  </a:cubicBezTo>
                  <a:cubicBezTo>
                    <a:pt x="9430" y="1674"/>
                    <a:pt x="11606" y="2929"/>
                    <a:pt x="12834" y="48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63"/>
            <p:cNvSpPr/>
            <p:nvPr/>
          </p:nvSpPr>
          <p:spPr>
            <a:xfrm>
              <a:off x="2313273" y="3127227"/>
              <a:ext cx="603351" cy="2017251"/>
            </a:xfrm>
            <a:custGeom>
              <a:avLst/>
              <a:gdLst/>
              <a:ahLst/>
              <a:cxnLst/>
              <a:rect l="l" t="t" r="r" b="b"/>
              <a:pathLst>
                <a:path w="8203" h="27426" extrusionOk="0">
                  <a:moveTo>
                    <a:pt x="7673" y="26031"/>
                  </a:moveTo>
                  <a:cubicBezTo>
                    <a:pt x="7701" y="25919"/>
                    <a:pt x="8203" y="25277"/>
                    <a:pt x="7617" y="23855"/>
                  </a:cubicBezTo>
                  <a:cubicBezTo>
                    <a:pt x="7003" y="22432"/>
                    <a:pt x="7003" y="21818"/>
                    <a:pt x="7087" y="21260"/>
                  </a:cubicBezTo>
                  <a:cubicBezTo>
                    <a:pt x="7087" y="21260"/>
                    <a:pt x="7980" y="21121"/>
                    <a:pt x="8035" y="20479"/>
                  </a:cubicBezTo>
                  <a:cubicBezTo>
                    <a:pt x="8063" y="19865"/>
                    <a:pt x="7422" y="20451"/>
                    <a:pt x="7003" y="19335"/>
                  </a:cubicBezTo>
                  <a:cubicBezTo>
                    <a:pt x="6585" y="18219"/>
                    <a:pt x="6389" y="16964"/>
                    <a:pt x="6668" y="15792"/>
                  </a:cubicBezTo>
                  <a:cubicBezTo>
                    <a:pt x="6947" y="14648"/>
                    <a:pt x="7059" y="14313"/>
                    <a:pt x="6668" y="12918"/>
                  </a:cubicBezTo>
                  <a:cubicBezTo>
                    <a:pt x="6278" y="11523"/>
                    <a:pt x="6780" y="11746"/>
                    <a:pt x="6947" y="11830"/>
                  </a:cubicBezTo>
                  <a:cubicBezTo>
                    <a:pt x="7143" y="11886"/>
                    <a:pt x="7143" y="11440"/>
                    <a:pt x="6668" y="10463"/>
                  </a:cubicBezTo>
                  <a:cubicBezTo>
                    <a:pt x="6166" y="9487"/>
                    <a:pt x="6445" y="8482"/>
                    <a:pt x="6947" y="8510"/>
                  </a:cubicBezTo>
                  <a:cubicBezTo>
                    <a:pt x="7422" y="8538"/>
                    <a:pt x="7254" y="9459"/>
                    <a:pt x="7338" y="9626"/>
                  </a:cubicBezTo>
                  <a:cubicBezTo>
                    <a:pt x="7422" y="9793"/>
                    <a:pt x="7980" y="9570"/>
                    <a:pt x="8091" y="7952"/>
                  </a:cubicBezTo>
                  <a:cubicBezTo>
                    <a:pt x="8175" y="6362"/>
                    <a:pt x="7561" y="6167"/>
                    <a:pt x="6947" y="4967"/>
                  </a:cubicBezTo>
                  <a:cubicBezTo>
                    <a:pt x="6306" y="3739"/>
                    <a:pt x="6166" y="2372"/>
                    <a:pt x="6417" y="1201"/>
                  </a:cubicBezTo>
                  <a:cubicBezTo>
                    <a:pt x="6696" y="1"/>
                    <a:pt x="2930" y="419"/>
                    <a:pt x="2930" y="419"/>
                  </a:cubicBezTo>
                  <a:cubicBezTo>
                    <a:pt x="2930" y="419"/>
                    <a:pt x="1953" y="1814"/>
                    <a:pt x="2400" y="3154"/>
                  </a:cubicBezTo>
                  <a:cubicBezTo>
                    <a:pt x="2874" y="4465"/>
                    <a:pt x="3013" y="5134"/>
                    <a:pt x="2595" y="5664"/>
                  </a:cubicBezTo>
                  <a:cubicBezTo>
                    <a:pt x="2177" y="6167"/>
                    <a:pt x="1842" y="6697"/>
                    <a:pt x="2065" y="7394"/>
                  </a:cubicBezTo>
                  <a:cubicBezTo>
                    <a:pt x="2260" y="8092"/>
                    <a:pt x="2316" y="7199"/>
                    <a:pt x="2483" y="7199"/>
                  </a:cubicBezTo>
                  <a:cubicBezTo>
                    <a:pt x="2651" y="7199"/>
                    <a:pt x="2790" y="8343"/>
                    <a:pt x="2400" y="9152"/>
                  </a:cubicBezTo>
                  <a:cubicBezTo>
                    <a:pt x="2037" y="9933"/>
                    <a:pt x="1535" y="10491"/>
                    <a:pt x="1786" y="11523"/>
                  </a:cubicBezTo>
                  <a:cubicBezTo>
                    <a:pt x="1981" y="12528"/>
                    <a:pt x="2121" y="10882"/>
                    <a:pt x="2344" y="11049"/>
                  </a:cubicBezTo>
                  <a:cubicBezTo>
                    <a:pt x="2539" y="11188"/>
                    <a:pt x="2539" y="12165"/>
                    <a:pt x="2177" y="12974"/>
                  </a:cubicBezTo>
                  <a:cubicBezTo>
                    <a:pt x="1786" y="13755"/>
                    <a:pt x="1702" y="14732"/>
                    <a:pt x="1981" y="15569"/>
                  </a:cubicBezTo>
                  <a:cubicBezTo>
                    <a:pt x="2260" y="16433"/>
                    <a:pt x="1395" y="17940"/>
                    <a:pt x="1144" y="18582"/>
                  </a:cubicBezTo>
                  <a:cubicBezTo>
                    <a:pt x="921" y="19251"/>
                    <a:pt x="1061" y="20814"/>
                    <a:pt x="1479" y="20618"/>
                  </a:cubicBezTo>
                  <a:cubicBezTo>
                    <a:pt x="1898" y="20395"/>
                    <a:pt x="1674" y="23548"/>
                    <a:pt x="1061" y="24580"/>
                  </a:cubicBezTo>
                  <a:cubicBezTo>
                    <a:pt x="391" y="25640"/>
                    <a:pt x="0" y="26114"/>
                    <a:pt x="726" y="26756"/>
                  </a:cubicBezTo>
                  <a:cubicBezTo>
                    <a:pt x="1395" y="27426"/>
                    <a:pt x="7673" y="26031"/>
                    <a:pt x="7673" y="26031"/>
                  </a:cubicBezTo>
                  <a:close/>
                </a:path>
              </a:pathLst>
            </a:custGeom>
            <a:solidFill>
              <a:srgbClr val="80A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63"/>
            <p:cNvSpPr/>
            <p:nvPr/>
          </p:nvSpPr>
          <p:spPr>
            <a:xfrm>
              <a:off x="2311214" y="4510278"/>
              <a:ext cx="605411" cy="634170"/>
            </a:xfrm>
            <a:custGeom>
              <a:avLst/>
              <a:gdLst/>
              <a:ahLst/>
              <a:cxnLst/>
              <a:rect l="l" t="t" r="r" b="b"/>
              <a:pathLst>
                <a:path w="8231" h="8622" extrusionOk="0">
                  <a:moveTo>
                    <a:pt x="7701" y="7227"/>
                  </a:moveTo>
                  <a:cubicBezTo>
                    <a:pt x="7729" y="7115"/>
                    <a:pt x="8231" y="6473"/>
                    <a:pt x="7645" y="5051"/>
                  </a:cubicBezTo>
                  <a:cubicBezTo>
                    <a:pt x="7171" y="3963"/>
                    <a:pt x="7087" y="3377"/>
                    <a:pt x="7087" y="2902"/>
                  </a:cubicBezTo>
                  <a:cubicBezTo>
                    <a:pt x="6892" y="2847"/>
                    <a:pt x="6808" y="2819"/>
                    <a:pt x="6808" y="2819"/>
                  </a:cubicBezTo>
                  <a:lnTo>
                    <a:pt x="6752" y="2344"/>
                  </a:lnTo>
                  <a:cubicBezTo>
                    <a:pt x="6752" y="2344"/>
                    <a:pt x="6306" y="3014"/>
                    <a:pt x="6445" y="4158"/>
                  </a:cubicBezTo>
                  <a:cubicBezTo>
                    <a:pt x="6445" y="4158"/>
                    <a:pt x="6166" y="4046"/>
                    <a:pt x="6166" y="4353"/>
                  </a:cubicBezTo>
                  <a:cubicBezTo>
                    <a:pt x="6166" y="4353"/>
                    <a:pt x="5776" y="4576"/>
                    <a:pt x="5692" y="3628"/>
                  </a:cubicBezTo>
                  <a:cubicBezTo>
                    <a:pt x="5580" y="2679"/>
                    <a:pt x="5357" y="2958"/>
                    <a:pt x="5357" y="2958"/>
                  </a:cubicBezTo>
                  <a:cubicBezTo>
                    <a:pt x="5357" y="2958"/>
                    <a:pt x="5580" y="4018"/>
                    <a:pt x="4743" y="4214"/>
                  </a:cubicBezTo>
                  <a:lnTo>
                    <a:pt x="4241" y="2540"/>
                  </a:lnTo>
                  <a:cubicBezTo>
                    <a:pt x="4241" y="2540"/>
                    <a:pt x="4018" y="3209"/>
                    <a:pt x="4157" y="4409"/>
                  </a:cubicBezTo>
                  <a:cubicBezTo>
                    <a:pt x="4157" y="4409"/>
                    <a:pt x="3878" y="4409"/>
                    <a:pt x="3878" y="4827"/>
                  </a:cubicBezTo>
                  <a:cubicBezTo>
                    <a:pt x="3878" y="4827"/>
                    <a:pt x="3683" y="4325"/>
                    <a:pt x="3209" y="4576"/>
                  </a:cubicBezTo>
                  <a:cubicBezTo>
                    <a:pt x="3209" y="4576"/>
                    <a:pt x="3320" y="2735"/>
                    <a:pt x="2679" y="2177"/>
                  </a:cubicBezTo>
                  <a:cubicBezTo>
                    <a:pt x="2679" y="2177"/>
                    <a:pt x="2986" y="2819"/>
                    <a:pt x="2428" y="4688"/>
                  </a:cubicBezTo>
                  <a:cubicBezTo>
                    <a:pt x="2428" y="4688"/>
                    <a:pt x="2260" y="4409"/>
                    <a:pt x="2093" y="4604"/>
                  </a:cubicBezTo>
                  <a:cubicBezTo>
                    <a:pt x="2093" y="4604"/>
                    <a:pt x="2205" y="4018"/>
                    <a:pt x="1814" y="3795"/>
                  </a:cubicBezTo>
                  <a:cubicBezTo>
                    <a:pt x="1814" y="3795"/>
                    <a:pt x="2121" y="2930"/>
                    <a:pt x="1814" y="1954"/>
                  </a:cubicBezTo>
                  <a:cubicBezTo>
                    <a:pt x="1814" y="1954"/>
                    <a:pt x="1981" y="1759"/>
                    <a:pt x="1981" y="1424"/>
                  </a:cubicBezTo>
                  <a:cubicBezTo>
                    <a:pt x="1981" y="1424"/>
                    <a:pt x="2205" y="1535"/>
                    <a:pt x="2288" y="1368"/>
                  </a:cubicBezTo>
                  <a:cubicBezTo>
                    <a:pt x="2288" y="1368"/>
                    <a:pt x="2762" y="2233"/>
                    <a:pt x="3404" y="1898"/>
                  </a:cubicBezTo>
                  <a:cubicBezTo>
                    <a:pt x="3404" y="1898"/>
                    <a:pt x="2790" y="1340"/>
                    <a:pt x="2930" y="587"/>
                  </a:cubicBezTo>
                  <a:cubicBezTo>
                    <a:pt x="2930" y="587"/>
                    <a:pt x="2009" y="252"/>
                    <a:pt x="1089" y="1"/>
                  </a:cubicBezTo>
                  <a:cubicBezTo>
                    <a:pt x="949" y="726"/>
                    <a:pt x="1116" y="1954"/>
                    <a:pt x="1451" y="1786"/>
                  </a:cubicBezTo>
                  <a:cubicBezTo>
                    <a:pt x="1870" y="1563"/>
                    <a:pt x="1674" y="4716"/>
                    <a:pt x="1033" y="5748"/>
                  </a:cubicBezTo>
                  <a:cubicBezTo>
                    <a:pt x="391" y="6808"/>
                    <a:pt x="0" y="7283"/>
                    <a:pt x="726" y="7924"/>
                  </a:cubicBezTo>
                  <a:cubicBezTo>
                    <a:pt x="1423" y="8622"/>
                    <a:pt x="7701" y="7227"/>
                    <a:pt x="7701" y="7227"/>
                  </a:cubicBezTo>
                  <a:close/>
                </a:path>
              </a:pathLst>
            </a:custGeom>
            <a:solidFill>
              <a:srgbClr val="80A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63"/>
            <p:cNvSpPr/>
            <p:nvPr/>
          </p:nvSpPr>
          <p:spPr>
            <a:xfrm>
              <a:off x="2489721" y="3543819"/>
              <a:ext cx="326352" cy="496626"/>
            </a:xfrm>
            <a:custGeom>
              <a:avLst/>
              <a:gdLst/>
              <a:ahLst/>
              <a:cxnLst/>
              <a:rect l="l" t="t" r="r" b="b"/>
              <a:pathLst>
                <a:path w="4437" h="6752" extrusionOk="0">
                  <a:moveTo>
                    <a:pt x="4018" y="3906"/>
                  </a:moveTo>
                  <a:cubicBezTo>
                    <a:pt x="3990" y="3348"/>
                    <a:pt x="4158" y="2930"/>
                    <a:pt x="4437" y="2846"/>
                  </a:cubicBezTo>
                  <a:lnTo>
                    <a:pt x="4437" y="2846"/>
                  </a:lnTo>
                  <a:cubicBezTo>
                    <a:pt x="4381" y="2093"/>
                    <a:pt x="4409" y="1981"/>
                    <a:pt x="4297" y="1730"/>
                  </a:cubicBezTo>
                  <a:cubicBezTo>
                    <a:pt x="4186" y="1507"/>
                    <a:pt x="2177" y="140"/>
                    <a:pt x="1368" y="56"/>
                  </a:cubicBezTo>
                  <a:cubicBezTo>
                    <a:pt x="559" y="0"/>
                    <a:pt x="280" y="447"/>
                    <a:pt x="140" y="809"/>
                  </a:cubicBezTo>
                  <a:cubicBezTo>
                    <a:pt x="1" y="1116"/>
                    <a:pt x="559" y="2930"/>
                    <a:pt x="614" y="2483"/>
                  </a:cubicBezTo>
                  <a:cubicBezTo>
                    <a:pt x="614" y="2009"/>
                    <a:pt x="614" y="1451"/>
                    <a:pt x="949" y="1367"/>
                  </a:cubicBezTo>
                  <a:cubicBezTo>
                    <a:pt x="1312" y="1228"/>
                    <a:pt x="1368" y="2009"/>
                    <a:pt x="1479" y="2428"/>
                  </a:cubicBezTo>
                  <a:cubicBezTo>
                    <a:pt x="1535" y="2846"/>
                    <a:pt x="1814" y="2902"/>
                    <a:pt x="1926" y="2679"/>
                  </a:cubicBezTo>
                  <a:cubicBezTo>
                    <a:pt x="2009" y="2483"/>
                    <a:pt x="1730" y="1870"/>
                    <a:pt x="1647" y="1535"/>
                  </a:cubicBezTo>
                  <a:cubicBezTo>
                    <a:pt x="1619" y="1172"/>
                    <a:pt x="1926" y="1116"/>
                    <a:pt x="2065" y="1758"/>
                  </a:cubicBezTo>
                  <a:cubicBezTo>
                    <a:pt x="2205" y="2400"/>
                    <a:pt x="2428" y="2958"/>
                    <a:pt x="2428" y="2958"/>
                  </a:cubicBezTo>
                  <a:cubicBezTo>
                    <a:pt x="2093" y="3795"/>
                    <a:pt x="2428" y="4520"/>
                    <a:pt x="2623" y="5524"/>
                  </a:cubicBezTo>
                  <a:cubicBezTo>
                    <a:pt x="2846" y="6557"/>
                    <a:pt x="2484" y="6752"/>
                    <a:pt x="2484" y="6752"/>
                  </a:cubicBezTo>
                  <a:cubicBezTo>
                    <a:pt x="3014" y="6529"/>
                    <a:pt x="3153" y="5943"/>
                    <a:pt x="2930" y="5022"/>
                  </a:cubicBezTo>
                  <a:cubicBezTo>
                    <a:pt x="2735" y="4074"/>
                    <a:pt x="3014" y="3599"/>
                    <a:pt x="3014" y="3599"/>
                  </a:cubicBezTo>
                  <a:cubicBezTo>
                    <a:pt x="3181" y="3906"/>
                    <a:pt x="3628" y="3627"/>
                    <a:pt x="3628" y="3627"/>
                  </a:cubicBezTo>
                  <a:cubicBezTo>
                    <a:pt x="3628" y="4129"/>
                    <a:pt x="3851" y="4492"/>
                    <a:pt x="3851" y="4492"/>
                  </a:cubicBezTo>
                  <a:lnTo>
                    <a:pt x="3879" y="4046"/>
                  </a:lnTo>
                  <a:cubicBezTo>
                    <a:pt x="3823" y="4074"/>
                    <a:pt x="3907" y="4018"/>
                    <a:pt x="4018" y="3906"/>
                  </a:cubicBezTo>
                  <a:close/>
                </a:path>
              </a:pathLst>
            </a:custGeom>
            <a:solidFill>
              <a:srgbClr val="80A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63"/>
            <p:cNvSpPr/>
            <p:nvPr/>
          </p:nvSpPr>
          <p:spPr>
            <a:xfrm>
              <a:off x="2381013" y="3127227"/>
              <a:ext cx="535609" cy="2052115"/>
            </a:xfrm>
            <a:custGeom>
              <a:avLst/>
              <a:gdLst/>
              <a:ahLst/>
              <a:cxnLst/>
              <a:rect l="l" t="t" r="r" b="b"/>
              <a:pathLst>
                <a:path w="7282" h="27900" extrusionOk="0">
                  <a:moveTo>
                    <a:pt x="6752" y="26031"/>
                  </a:moveTo>
                  <a:cubicBezTo>
                    <a:pt x="6780" y="25919"/>
                    <a:pt x="7282" y="25277"/>
                    <a:pt x="6696" y="23855"/>
                  </a:cubicBezTo>
                  <a:cubicBezTo>
                    <a:pt x="6082" y="22432"/>
                    <a:pt x="6082" y="21818"/>
                    <a:pt x="6166" y="21260"/>
                  </a:cubicBezTo>
                  <a:cubicBezTo>
                    <a:pt x="6166" y="21260"/>
                    <a:pt x="7059" y="21121"/>
                    <a:pt x="7114" y="20479"/>
                  </a:cubicBezTo>
                  <a:cubicBezTo>
                    <a:pt x="7142" y="19865"/>
                    <a:pt x="6501" y="20451"/>
                    <a:pt x="6082" y="19335"/>
                  </a:cubicBezTo>
                  <a:cubicBezTo>
                    <a:pt x="5664" y="18219"/>
                    <a:pt x="5468" y="16964"/>
                    <a:pt x="5747" y="15792"/>
                  </a:cubicBezTo>
                  <a:cubicBezTo>
                    <a:pt x="6026" y="14648"/>
                    <a:pt x="6138" y="14313"/>
                    <a:pt x="5747" y="12918"/>
                  </a:cubicBezTo>
                  <a:cubicBezTo>
                    <a:pt x="5357" y="11523"/>
                    <a:pt x="5859" y="11746"/>
                    <a:pt x="6026" y="11830"/>
                  </a:cubicBezTo>
                  <a:cubicBezTo>
                    <a:pt x="6222" y="11886"/>
                    <a:pt x="6222" y="11440"/>
                    <a:pt x="5747" y="10463"/>
                  </a:cubicBezTo>
                  <a:cubicBezTo>
                    <a:pt x="5245" y="9487"/>
                    <a:pt x="5524" y="8482"/>
                    <a:pt x="6026" y="8510"/>
                  </a:cubicBezTo>
                  <a:cubicBezTo>
                    <a:pt x="6501" y="8538"/>
                    <a:pt x="6333" y="9459"/>
                    <a:pt x="6417" y="9626"/>
                  </a:cubicBezTo>
                  <a:cubicBezTo>
                    <a:pt x="6501" y="9793"/>
                    <a:pt x="7059" y="9570"/>
                    <a:pt x="7170" y="7952"/>
                  </a:cubicBezTo>
                  <a:cubicBezTo>
                    <a:pt x="7254" y="6362"/>
                    <a:pt x="6640" y="6167"/>
                    <a:pt x="6026" y="4967"/>
                  </a:cubicBezTo>
                  <a:cubicBezTo>
                    <a:pt x="5385" y="3739"/>
                    <a:pt x="5245" y="2372"/>
                    <a:pt x="5496" y="1201"/>
                  </a:cubicBezTo>
                  <a:cubicBezTo>
                    <a:pt x="5775" y="1"/>
                    <a:pt x="2009" y="419"/>
                    <a:pt x="2009" y="419"/>
                  </a:cubicBezTo>
                  <a:cubicBezTo>
                    <a:pt x="2009" y="419"/>
                    <a:pt x="1032" y="1814"/>
                    <a:pt x="1479" y="3154"/>
                  </a:cubicBezTo>
                  <a:cubicBezTo>
                    <a:pt x="1953" y="4465"/>
                    <a:pt x="2092" y="5134"/>
                    <a:pt x="1674" y="5664"/>
                  </a:cubicBezTo>
                  <a:cubicBezTo>
                    <a:pt x="1256" y="6167"/>
                    <a:pt x="921" y="6697"/>
                    <a:pt x="1144" y="7394"/>
                  </a:cubicBezTo>
                  <a:cubicBezTo>
                    <a:pt x="1339" y="8092"/>
                    <a:pt x="1395" y="7199"/>
                    <a:pt x="1562" y="7199"/>
                  </a:cubicBezTo>
                  <a:cubicBezTo>
                    <a:pt x="1730" y="7199"/>
                    <a:pt x="1869" y="8343"/>
                    <a:pt x="1479" y="9152"/>
                  </a:cubicBezTo>
                  <a:cubicBezTo>
                    <a:pt x="1116" y="9933"/>
                    <a:pt x="614" y="10491"/>
                    <a:pt x="865" y="11523"/>
                  </a:cubicBezTo>
                  <a:cubicBezTo>
                    <a:pt x="1060" y="12528"/>
                    <a:pt x="1200" y="10882"/>
                    <a:pt x="1423" y="11049"/>
                  </a:cubicBezTo>
                  <a:cubicBezTo>
                    <a:pt x="1618" y="11188"/>
                    <a:pt x="1618" y="12165"/>
                    <a:pt x="1256" y="12974"/>
                  </a:cubicBezTo>
                  <a:cubicBezTo>
                    <a:pt x="865" y="13755"/>
                    <a:pt x="781" y="14732"/>
                    <a:pt x="1060" y="15569"/>
                  </a:cubicBezTo>
                  <a:cubicBezTo>
                    <a:pt x="1339" y="16433"/>
                    <a:pt x="474" y="17940"/>
                    <a:pt x="223" y="18582"/>
                  </a:cubicBezTo>
                  <a:cubicBezTo>
                    <a:pt x="0" y="19251"/>
                    <a:pt x="140" y="20814"/>
                    <a:pt x="558" y="20618"/>
                  </a:cubicBezTo>
                  <a:cubicBezTo>
                    <a:pt x="977" y="20451"/>
                    <a:pt x="1116" y="19949"/>
                    <a:pt x="1116" y="19949"/>
                  </a:cubicBezTo>
                  <a:cubicBezTo>
                    <a:pt x="1256" y="20172"/>
                    <a:pt x="1451" y="20032"/>
                    <a:pt x="1451" y="20032"/>
                  </a:cubicBezTo>
                  <a:cubicBezTo>
                    <a:pt x="1562" y="20646"/>
                    <a:pt x="2260" y="20730"/>
                    <a:pt x="2260" y="20730"/>
                  </a:cubicBezTo>
                  <a:cubicBezTo>
                    <a:pt x="2009" y="20590"/>
                    <a:pt x="1813" y="20116"/>
                    <a:pt x="2037" y="19223"/>
                  </a:cubicBezTo>
                  <a:cubicBezTo>
                    <a:pt x="2288" y="18303"/>
                    <a:pt x="1953" y="17828"/>
                    <a:pt x="1953" y="17828"/>
                  </a:cubicBezTo>
                  <a:cubicBezTo>
                    <a:pt x="1869" y="19000"/>
                    <a:pt x="1562" y="18777"/>
                    <a:pt x="1562" y="18777"/>
                  </a:cubicBezTo>
                  <a:cubicBezTo>
                    <a:pt x="1562" y="18777"/>
                    <a:pt x="1200" y="18247"/>
                    <a:pt x="1311" y="17717"/>
                  </a:cubicBezTo>
                  <a:cubicBezTo>
                    <a:pt x="1423" y="17187"/>
                    <a:pt x="1981" y="16182"/>
                    <a:pt x="1590" y="15094"/>
                  </a:cubicBezTo>
                  <a:cubicBezTo>
                    <a:pt x="1200" y="14034"/>
                    <a:pt x="1702" y="13281"/>
                    <a:pt x="1702" y="13281"/>
                  </a:cubicBezTo>
                  <a:cubicBezTo>
                    <a:pt x="1702" y="13281"/>
                    <a:pt x="2120" y="13225"/>
                    <a:pt x="1953" y="14062"/>
                  </a:cubicBezTo>
                  <a:cubicBezTo>
                    <a:pt x="1758" y="14927"/>
                    <a:pt x="2455" y="15094"/>
                    <a:pt x="2455" y="15094"/>
                  </a:cubicBezTo>
                  <a:cubicBezTo>
                    <a:pt x="2037" y="14676"/>
                    <a:pt x="2260" y="14090"/>
                    <a:pt x="2427" y="13392"/>
                  </a:cubicBezTo>
                  <a:cubicBezTo>
                    <a:pt x="2567" y="12695"/>
                    <a:pt x="2371" y="12388"/>
                    <a:pt x="2371" y="12388"/>
                  </a:cubicBezTo>
                  <a:cubicBezTo>
                    <a:pt x="2650" y="12165"/>
                    <a:pt x="2539" y="11802"/>
                    <a:pt x="2539" y="11802"/>
                  </a:cubicBezTo>
                  <a:cubicBezTo>
                    <a:pt x="2874" y="11161"/>
                    <a:pt x="2455" y="10547"/>
                    <a:pt x="2455" y="10547"/>
                  </a:cubicBezTo>
                  <a:cubicBezTo>
                    <a:pt x="2455" y="10547"/>
                    <a:pt x="2511" y="11440"/>
                    <a:pt x="2232" y="11328"/>
                  </a:cubicBezTo>
                  <a:cubicBezTo>
                    <a:pt x="1897" y="11244"/>
                    <a:pt x="1758" y="10407"/>
                    <a:pt x="2120" y="9459"/>
                  </a:cubicBezTo>
                  <a:cubicBezTo>
                    <a:pt x="2455" y="8510"/>
                    <a:pt x="1981" y="6948"/>
                    <a:pt x="2232" y="6725"/>
                  </a:cubicBezTo>
                  <a:cubicBezTo>
                    <a:pt x="2455" y="6529"/>
                    <a:pt x="2874" y="6808"/>
                    <a:pt x="2846" y="7617"/>
                  </a:cubicBezTo>
                  <a:cubicBezTo>
                    <a:pt x="2818" y="8399"/>
                    <a:pt x="3376" y="8622"/>
                    <a:pt x="3153" y="7924"/>
                  </a:cubicBezTo>
                  <a:cubicBezTo>
                    <a:pt x="2957" y="7227"/>
                    <a:pt x="2985" y="6250"/>
                    <a:pt x="3348" y="6390"/>
                  </a:cubicBezTo>
                  <a:cubicBezTo>
                    <a:pt x="3655" y="6529"/>
                    <a:pt x="3822" y="7283"/>
                    <a:pt x="4101" y="8259"/>
                  </a:cubicBezTo>
                  <a:cubicBezTo>
                    <a:pt x="4380" y="9236"/>
                    <a:pt x="5189" y="9012"/>
                    <a:pt x="5189" y="9012"/>
                  </a:cubicBezTo>
                  <a:cubicBezTo>
                    <a:pt x="5161" y="10045"/>
                    <a:pt x="5385" y="10351"/>
                    <a:pt x="5636" y="10770"/>
                  </a:cubicBezTo>
                  <a:cubicBezTo>
                    <a:pt x="5887" y="11188"/>
                    <a:pt x="5775" y="11607"/>
                    <a:pt x="5357" y="11021"/>
                  </a:cubicBezTo>
                  <a:cubicBezTo>
                    <a:pt x="4938" y="10407"/>
                    <a:pt x="5078" y="9598"/>
                    <a:pt x="5078" y="9598"/>
                  </a:cubicBezTo>
                  <a:cubicBezTo>
                    <a:pt x="5078" y="9598"/>
                    <a:pt x="4659" y="9793"/>
                    <a:pt x="5357" y="12249"/>
                  </a:cubicBezTo>
                  <a:cubicBezTo>
                    <a:pt x="6054" y="14648"/>
                    <a:pt x="5217" y="16601"/>
                    <a:pt x="5357" y="18303"/>
                  </a:cubicBezTo>
                  <a:cubicBezTo>
                    <a:pt x="5468" y="19977"/>
                    <a:pt x="6222" y="20479"/>
                    <a:pt x="6361" y="20479"/>
                  </a:cubicBezTo>
                  <a:cubicBezTo>
                    <a:pt x="6501" y="20479"/>
                    <a:pt x="6724" y="20674"/>
                    <a:pt x="6333" y="20814"/>
                  </a:cubicBezTo>
                  <a:cubicBezTo>
                    <a:pt x="5943" y="20953"/>
                    <a:pt x="5524" y="20730"/>
                    <a:pt x="5524" y="20730"/>
                  </a:cubicBezTo>
                  <a:cubicBezTo>
                    <a:pt x="5636" y="21065"/>
                    <a:pt x="5887" y="21204"/>
                    <a:pt x="5887" y="21204"/>
                  </a:cubicBezTo>
                  <a:cubicBezTo>
                    <a:pt x="5887" y="21204"/>
                    <a:pt x="5468" y="21902"/>
                    <a:pt x="6082" y="23994"/>
                  </a:cubicBezTo>
                  <a:cubicBezTo>
                    <a:pt x="6333" y="24831"/>
                    <a:pt x="6305" y="25640"/>
                    <a:pt x="6166" y="26254"/>
                  </a:cubicBezTo>
                  <a:cubicBezTo>
                    <a:pt x="6501" y="26087"/>
                    <a:pt x="6752" y="26031"/>
                    <a:pt x="6752" y="26031"/>
                  </a:cubicBezTo>
                  <a:close/>
                  <a:moveTo>
                    <a:pt x="1953" y="21651"/>
                  </a:moveTo>
                  <a:cubicBezTo>
                    <a:pt x="1953" y="21651"/>
                    <a:pt x="2232" y="24859"/>
                    <a:pt x="1590" y="26366"/>
                  </a:cubicBezTo>
                  <a:cubicBezTo>
                    <a:pt x="977" y="27900"/>
                    <a:pt x="195" y="25891"/>
                    <a:pt x="195" y="25891"/>
                  </a:cubicBezTo>
                  <a:cubicBezTo>
                    <a:pt x="195" y="25891"/>
                    <a:pt x="1590" y="25054"/>
                    <a:pt x="1953" y="21651"/>
                  </a:cubicBezTo>
                  <a:close/>
                  <a:moveTo>
                    <a:pt x="3432" y="13811"/>
                  </a:moveTo>
                  <a:cubicBezTo>
                    <a:pt x="3432" y="13811"/>
                    <a:pt x="4213" y="14732"/>
                    <a:pt x="4045" y="16824"/>
                  </a:cubicBezTo>
                  <a:cubicBezTo>
                    <a:pt x="3850" y="18861"/>
                    <a:pt x="4687" y="20032"/>
                    <a:pt x="4799" y="20897"/>
                  </a:cubicBezTo>
                  <a:cubicBezTo>
                    <a:pt x="4910" y="21734"/>
                    <a:pt x="4576" y="24413"/>
                    <a:pt x="5385" y="24859"/>
                  </a:cubicBezTo>
                  <a:cubicBezTo>
                    <a:pt x="6194" y="25333"/>
                    <a:pt x="4687" y="25194"/>
                    <a:pt x="4548" y="23297"/>
                  </a:cubicBezTo>
                  <a:cubicBezTo>
                    <a:pt x="4408" y="21427"/>
                    <a:pt x="4269" y="20758"/>
                    <a:pt x="3934" y="20814"/>
                  </a:cubicBezTo>
                  <a:cubicBezTo>
                    <a:pt x="3543" y="20897"/>
                    <a:pt x="3850" y="23659"/>
                    <a:pt x="4492" y="24552"/>
                  </a:cubicBezTo>
                  <a:cubicBezTo>
                    <a:pt x="5106" y="25473"/>
                    <a:pt x="3822" y="25529"/>
                    <a:pt x="3432" y="23325"/>
                  </a:cubicBezTo>
                  <a:cubicBezTo>
                    <a:pt x="3069" y="21148"/>
                    <a:pt x="3766" y="19642"/>
                    <a:pt x="3432" y="17884"/>
                  </a:cubicBezTo>
                  <a:cubicBezTo>
                    <a:pt x="3069" y="16182"/>
                    <a:pt x="3794" y="15485"/>
                    <a:pt x="3432" y="13811"/>
                  </a:cubicBezTo>
                  <a:close/>
                  <a:moveTo>
                    <a:pt x="5078" y="15150"/>
                  </a:moveTo>
                  <a:cubicBezTo>
                    <a:pt x="5022" y="16768"/>
                    <a:pt x="4659" y="18861"/>
                    <a:pt x="5301" y="19670"/>
                  </a:cubicBezTo>
                  <a:cubicBezTo>
                    <a:pt x="3432" y="18777"/>
                    <a:pt x="5608" y="13950"/>
                    <a:pt x="4408" y="12555"/>
                  </a:cubicBezTo>
                  <a:cubicBezTo>
                    <a:pt x="5078" y="12834"/>
                    <a:pt x="5106" y="14425"/>
                    <a:pt x="5078" y="151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63"/>
            <p:cNvSpPr/>
            <p:nvPr/>
          </p:nvSpPr>
          <p:spPr>
            <a:xfrm>
              <a:off x="2549224" y="3541760"/>
              <a:ext cx="225806" cy="209404"/>
            </a:xfrm>
            <a:custGeom>
              <a:avLst/>
              <a:gdLst/>
              <a:ahLst/>
              <a:cxnLst/>
              <a:rect l="l" t="t" r="r" b="b"/>
              <a:pathLst>
                <a:path w="3070" h="2847" extrusionOk="0">
                  <a:moveTo>
                    <a:pt x="2735" y="2651"/>
                  </a:moveTo>
                  <a:cubicBezTo>
                    <a:pt x="2735" y="2651"/>
                    <a:pt x="2233" y="2846"/>
                    <a:pt x="2037" y="1953"/>
                  </a:cubicBezTo>
                  <a:cubicBezTo>
                    <a:pt x="1814" y="1005"/>
                    <a:pt x="1396" y="475"/>
                    <a:pt x="698" y="363"/>
                  </a:cubicBezTo>
                  <a:cubicBezTo>
                    <a:pt x="1" y="280"/>
                    <a:pt x="670" y="1"/>
                    <a:pt x="1479" y="363"/>
                  </a:cubicBezTo>
                  <a:cubicBezTo>
                    <a:pt x="2233" y="754"/>
                    <a:pt x="3070" y="2428"/>
                    <a:pt x="2735" y="2651"/>
                  </a:cubicBezTo>
                  <a:close/>
                </a:path>
              </a:pathLst>
            </a:custGeom>
            <a:solidFill>
              <a:srgbClr val="80A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63"/>
            <p:cNvSpPr/>
            <p:nvPr/>
          </p:nvSpPr>
          <p:spPr>
            <a:xfrm>
              <a:off x="2508182" y="3184744"/>
              <a:ext cx="344814" cy="463822"/>
            </a:xfrm>
            <a:custGeom>
              <a:avLst/>
              <a:gdLst/>
              <a:ahLst/>
              <a:cxnLst/>
              <a:rect l="l" t="t" r="r" b="b"/>
              <a:pathLst>
                <a:path w="4688" h="6306" extrusionOk="0">
                  <a:moveTo>
                    <a:pt x="2735" y="725"/>
                  </a:moveTo>
                  <a:cubicBezTo>
                    <a:pt x="2735" y="725"/>
                    <a:pt x="2121" y="3069"/>
                    <a:pt x="3432" y="4659"/>
                  </a:cubicBezTo>
                  <a:cubicBezTo>
                    <a:pt x="4688" y="6305"/>
                    <a:pt x="2819" y="5078"/>
                    <a:pt x="2372" y="3822"/>
                  </a:cubicBezTo>
                  <a:cubicBezTo>
                    <a:pt x="1926" y="2567"/>
                    <a:pt x="1535" y="1869"/>
                    <a:pt x="1033" y="2427"/>
                  </a:cubicBezTo>
                  <a:cubicBezTo>
                    <a:pt x="531" y="2985"/>
                    <a:pt x="949" y="3934"/>
                    <a:pt x="810" y="4297"/>
                  </a:cubicBezTo>
                  <a:cubicBezTo>
                    <a:pt x="670" y="4631"/>
                    <a:pt x="336" y="2790"/>
                    <a:pt x="168" y="2344"/>
                  </a:cubicBezTo>
                  <a:cubicBezTo>
                    <a:pt x="1" y="1869"/>
                    <a:pt x="112" y="530"/>
                    <a:pt x="754" y="279"/>
                  </a:cubicBezTo>
                  <a:cubicBezTo>
                    <a:pt x="1396" y="0"/>
                    <a:pt x="2651" y="167"/>
                    <a:pt x="2735" y="725"/>
                  </a:cubicBezTo>
                  <a:close/>
                </a:path>
              </a:pathLst>
            </a:custGeom>
            <a:solidFill>
              <a:srgbClr val="80A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63"/>
            <p:cNvSpPr/>
            <p:nvPr/>
          </p:nvSpPr>
          <p:spPr>
            <a:xfrm>
              <a:off x="2530762" y="3902895"/>
              <a:ext cx="139603" cy="545907"/>
            </a:xfrm>
            <a:custGeom>
              <a:avLst/>
              <a:gdLst/>
              <a:ahLst/>
              <a:cxnLst/>
              <a:rect l="l" t="t" r="r" b="b"/>
              <a:pathLst>
                <a:path w="1898" h="7422" extrusionOk="0">
                  <a:moveTo>
                    <a:pt x="838" y="1"/>
                  </a:moveTo>
                  <a:cubicBezTo>
                    <a:pt x="838" y="1"/>
                    <a:pt x="1898" y="1228"/>
                    <a:pt x="1368" y="2763"/>
                  </a:cubicBezTo>
                  <a:cubicBezTo>
                    <a:pt x="893" y="4325"/>
                    <a:pt x="559" y="6334"/>
                    <a:pt x="838" y="7422"/>
                  </a:cubicBezTo>
                  <a:cubicBezTo>
                    <a:pt x="838" y="7422"/>
                    <a:pt x="391" y="6976"/>
                    <a:pt x="447" y="5915"/>
                  </a:cubicBezTo>
                  <a:cubicBezTo>
                    <a:pt x="447" y="5915"/>
                    <a:pt x="84" y="5860"/>
                    <a:pt x="1" y="5302"/>
                  </a:cubicBezTo>
                  <a:cubicBezTo>
                    <a:pt x="1" y="5302"/>
                    <a:pt x="252" y="5525"/>
                    <a:pt x="447" y="5497"/>
                  </a:cubicBezTo>
                  <a:cubicBezTo>
                    <a:pt x="447" y="5497"/>
                    <a:pt x="503" y="4074"/>
                    <a:pt x="810" y="3209"/>
                  </a:cubicBezTo>
                  <a:cubicBezTo>
                    <a:pt x="1117" y="2344"/>
                    <a:pt x="1368" y="1173"/>
                    <a:pt x="838" y="1"/>
                  </a:cubicBezTo>
                  <a:close/>
                </a:path>
              </a:pathLst>
            </a:custGeom>
            <a:solidFill>
              <a:srgbClr val="80A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63"/>
            <p:cNvSpPr/>
            <p:nvPr/>
          </p:nvSpPr>
          <p:spPr>
            <a:xfrm>
              <a:off x="-26006" y="2768152"/>
              <a:ext cx="1890005" cy="2378394"/>
            </a:xfrm>
            <a:custGeom>
              <a:avLst/>
              <a:gdLst/>
              <a:ahLst/>
              <a:cxnLst/>
              <a:rect l="l" t="t" r="r" b="b"/>
              <a:pathLst>
                <a:path w="25696" h="32336" extrusionOk="0">
                  <a:moveTo>
                    <a:pt x="25695" y="32336"/>
                  </a:moveTo>
                  <a:lnTo>
                    <a:pt x="0" y="32336"/>
                  </a:lnTo>
                  <a:lnTo>
                    <a:pt x="0" y="2009"/>
                  </a:lnTo>
                  <a:cubicBezTo>
                    <a:pt x="586" y="1396"/>
                    <a:pt x="1284" y="949"/>
                    <a:pt x="2065" y="642"/>
                  </a:cubicBezTo>
                  <a:cubicBezTo>
                    <a:pt x="3627" y="1"/>
                    <a:pt x="5441" y="112"/>
                    <a:pt x="6947" y="921"/>
                  </a:cubicBezTo>
                  <a:cubicBezTo>
                    <a:pt x="8593" y="559"/>
                    <a:pt x="10351" y="1507"/>
                    <a:pt x="11048" y="3125"/>
                  </a:cubicBezTo>
                  <a:cubicBezTo>
                    <a:pt x="12583" y="2930"/>
                    <a:pt x="14034" y="4883"/>
                    <a:pt x="13643" y="6501"/>
                  </a:cubicBezTo>
                  <a:cubicBezTo>
                    <a:pt x="14229" y="6696"/>
                    <a:pt x="14647" y="7394"/>
                    <a:pt x="14480" y="8063"/>
                  </a:cubicBezTo>
                  <a:cubicBezTo>
                    <a:pt x="15233" y="8036"/>
                    <a:pt x="15903" y="9012"/>
                    <a:pt x="15596" y="9765"/>
                  </a:cubicBezTo>
                  <a:cubicBezTo>
                    <a:pt x="17270" y="9347"/>
                    <a:pt x="18860" y="11021"/>
                    <a:pt x="19111" y="12834"/>
                  </a:cubicBezTo>
                  <a:cubicBezTo>
                    <a:pt x="19335" y="14648"/>
                    <a:pt x="18525" y="16405"/>
                    <a:pt x="17605" y="17940"/>
                  </a:cubicBezTo>
                  <a:cubicBezTo>
                    <a:pt x="17047" y="18832"/>
                    <a:pt x="16461" y="19725"/>
                    <a:pt x="15652" y="20367"/>
                  </a:cubicBezTo>
                  <a:cubicBezTo>
                    <a:pt x="14871" y="21009"/>
                    <a:pt x="13810" y="21399"/>
                    <a:pt x="12806" y="21176"/>
                  </a:cubicBezTo>
                  <a:cubicBezTo>
                    <a:pt x="13950" y="21622"/>
                    <a:pt x="14647" y="23157"/>
                    <a:pt x="14257" y="24384"/>
                  </a:cubicBezTo>
                  <a:cubicBezTo>
                    <a:pt x="16879" y="24552"/>
                    <a:pt x="19195" y="27007"/>
                    <a:pt x="19362" y="29769"/>
                  </a:cubicBezTo>
                  <a:cubicBezTo>
                    <a:pt x="20060" y="29490"/>
                    <a:pt x="20897" y="29629"/>
                    <a:pt x="21483" y="30132"/>
                  </a:cubicBezTo>
                  <a:cubicBezTo>
                    <a:pt x="22041" y="30662"/>
                    <a:pt x="22320" y="31527"/>
                    <a:pt x="22124" y="32308"/>
                  </a:cubicBezTo>
                  <a:cubicBezTo>
                    <a:pt x="23185" y="31582"/>
                    <a:pt x="24580" y="31666"/>
                    <a:pt x="25695" y="323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63"/>
            <p:cNvSpPr/>
            <p:nvPr/>
          </p:nvSpPr>
          <p:spPr>
            <a:xfrm>
              <a:off x="-30125" y="2786613"/>
              <a:ext cx="976851" cy="2359932"/>
            </a:xfrm>
            <a:custGeom>
              <a:avLst/>
              <a:gdLst/>
              <a:ahLst/>
              <a:cxnLst/>
              <a:rect l="l" t="t" r="r" b="b"/>
              <a:pathLst>
                <a:path w="13281" h="32085" extrusionOk="0">
                  <a:moveTo>
                    <a:pt x="4939" y="32085"/>
                  </a:moveTo>
                  <a:cubicBezTo>
                    <a:pt x="4520" y="31861"/>
                    <a:pt x="3990" y="31778"/>
                    <a:pt x="3516" y="31778"/>
                  </a:cubicBezTo>
                  <a:cubicBezTo>
                    <a:pt x="2651" y="31778"/>
                    <a:pt x="1814" y="31973"/>
                    <a:pt x="921" y="31889"/>
                  </a:cubicBezTo>
                  <a:cubicBezTo>
                    <a:pt x="2874" y="30773"/>
                    <a:pt x="5246" y="30494"/>
                    <a:pt x="7394" y="31108"/>
                  </a:cubicBezTo>
                  <a:cubicBezTo>
                    <a:pt x="8315" y="30773"/>
                    <a:pt x="9375" y="30773"/>
                    <a:pt x="10323" y="31136"/>
                  </a:cubicBezTo>
                  <a:cubicBezTo>
                    <a:pt x="10379" y="30160"/>
                    <a:pt x="9626" y="29239"/>
                    <a:pt x="8705" y="29127"/>
                  </a:cubicBezTo>
                  <a:cubicBezTo>
                    <a:pt x="8817" y="28318"/>
                    <a:pt x="8426" y="27481"/>
                    <a:pt x="7812" y="27063"/>
                  </a:cubicBezTo>
                  <a:cubicBezTo>
                    <a:pt x="7171" y="26616"/>
                    <a:pt x="6306" y="26588"/>
                    <a:pt x="5636" y="26951"/>
                  </a:cubicBezTo>
                  <a:cubicBezTo>
                    <a:pt x="6613" y="26031"/>
                    <a:pt x="8370" y="26170"/>
                    <a:pt x="9207" y="27230"/>
                  </a:cubicBezTo>
                  <a:cubicBezTo>
                    <a:pt x="9486" y="25807"/>
                    <a:pt x="8231" y="24301"/>
                    <a:pt x="6864" y="24384"/>
                  </a:cubicBezTo>
                  <a:cubicBezTo>
                    <a:pt x="6222" y="23157"/>
                    <a:pt x="5106" y="22208"/>
                    <a:pt x="3851" y="21874"/>
                  </a:cubicBezTo>
                  <a:cubicBezTo>
                    <a:pt x="5525" y="20451"/>
                    <a:pt x="8036" y="20255"/>
                    <a:pt x="9905" y="21371"/>
                  </a:cubicBezTo>
                  <a:cubicBezTo>
                    <a:pt x="9124" y="20172"/>
                    <a:pt x="7617" y="19474"/>
                    <a:pt x="6222" y="19697"/>
                  </a:cubicBezTo>
                  <a:cubicBezTo>
                    <a:pt x="6445" y="19614"/>
                    <a:pt x="6696" y="19502"/>
                    <a:pt x="6892" y="19363"/>
                  </a:cubicBezTo>
                  <a:cubicBezTo>
                    <a:pt x="6473" y="19251"/>
                    <a:pt x="6055" y="19139"/>
                    <a:pt x="5636" y="19000"/>
                  </a:cubicBezTo>
                  <a:cubicBezTo>
                    <a:pt x="7422" y="18247"/>
                    <a:pt x="9542" y="18414"/>
                    <a:pt x="11188" y="19502"/>
                  </a:cubicBezTo>
                  <a:cubicBezTo>
                    <a:pt x="11077" y="19251"/>
                    <a:pt x="11021" y="19056"/>
                    <a:pt x="10909" y="18833"/>
                  </a:cubicBezTo>
                  <a:cubicBezTo>
                    <a:pt x="11662" y="19000"/>
                    <a:pt x="12304" y="19837"/>
                    <a:pt x="12220" y="20674"/>
                  </a:cubicBezTo>
                  <a:cubicBezTo>
                    <a:pt x="12555" y="19279"/>
                    <a:pt x="11718" y="17717"/>
                    <a:pt x="10407" y="17298"/>
                  </a:cubicBezTo>
                  <a:cubicBezTo>
                    <a:pt x="10602" y="17689"/>
                    <a:pt x="10547" y="18135"/>
                    <a:pt x="10379" y="18498"/>
                  </a:cubicBezTo>
                  <a:cubicBezTo>
                    <a:pt x="10351" y="17577"/>
                    <a:pt x="9654" y="16740"/>
                    <a:pt x="8789" y="16601"/>
                  </a:cubicBezTo>
                  <a:cubicBezTo>
                    <a:pt x="9765" y="16266"/>
                    <a:pt x="10519" y="15317"/>
                    <a:pt x="10770" y="14257"/>
                  </a:cubicBezTo>
                  <a:cubicBezTo>
                    <a:pt x="11328" y="14731"/>
                    <a:pt x="11523" y="15485"/>
                    <a:pt x="11356" y="16210"/>
                  </a:cubicBezTo>
                  <a:cubicBezTo>
                    <a:pt x="12416" y="15764"/>
                    <a:pt x="13141" y="14620"/>
                    <a:pt x="13197" y="13420"/>
                  </a:cubicBezTo>
                  <a:cubicBezTo>
                    <a:pt x="13281" y="12248"/>
                    <a:pt x="12611" y="11021"/>
                    <a:pt x="11635" y="10463"/>
                  </a:cubicBezTo>
                  <a:cubicBezTo>
                    <a:pt x="12053" y="9654"/>
                    <a:pt x="11746" y="8510"/>
                    <a:pt x="11021" y="8063"/>
                  </a:cubicBezTo>
                  <a:cubicBezTo>
                    <a:pt x="11300" y="8036"/>
                    <a:pt x="11607" y="8119"/>
                    <a:pt x="11802" y="8315"/>
                  </a:cubicBezTo>
                  <a:cubicBezTo>
                    <a:pt x="11523" y="7617"/>
                    <a:pt x="10965" y="7059"/>
                    <a:pt x="10323" y="6780"/>
                  </a:cubicBezTo>
                  <a:cubicBezTo>
                    <a:pt x="10630" y="7115"/>
                    <a:pt x="10686" y="7673"/>
                    <a:pt x="10547" y="8119"/>
                  </a:cubicBezTo>
                  <a:cubicBezTo>
                    <a:pt x="10407" y="7394"/>
                    <a:pt x="9765" y="6836"/>
                    <a:pt x="9068" y="6864"/>
                  </a:cubicBezTo>
                  <a:cubicBezTo>
                    <a:pt x="9486" y="5943"/>
                    <a:pt x="10463" y="5301"/>
                    <a:pt x="11467" y="5301"/>
                  </a:cubicBezTo>
                  <a:cubicBezTo>
                    <a:pt x="11021" y="5022"/>
                    <a:pt x="10491" y="4883"/>
                    <a:pt x="9961" y="4883"/>
                  </a:cubicBezTo>
                  <a:cubicBezTo>
                    <a:pt x="10407" y="4911"/>
                    <a:pt x="10686" y="4269"/>
                    <a:pt x="10491" y="3851"/>
                  </a:cubicBezTo>
                  <a:cubicBezTo>
                    <a:pt x="10268" y="3432"/>
                    <a:pt x="9710" y="3293"/>
                    <a:pt x="9291" y="3432"/>
                  </a:cubicBezTo>
                  <a:cubicBezTo>
                    <a:pt x="8845" y="3516"/>
                    <a:pt x="8510" y="3851"/>
                    <a:pt x="8147" y="4158"/>
                  </a:cubicBezTo>
                  <a:cubicBezTo>
                    <a:pt x="7673" y="3321"/>
                    <a:pt x="6362" y="3293"/>
                    <a:pt x="5804" y="4046"/>
                  </a:cubicBezTo>
                  <a:cubicBezTo>
                    <a:pt x="5525" y="3209"/>
                    <a:pt x="4799" y="2539"/>
                    <a:pt x="3990" y="2344"/>
                  </a:cubicBezTo>
                  <a:cubicBezTo>
                    <a:pt x="3209" y="2121"/>
                    <a:pt x="2260" y="2344"/>
                    <a:pt x="1619" y="2930"/>
                  </a:cubicBezTo>
                  <a:cubicBezTo>
                    <a:pt x="1982" y="1535"/>
                    <a:pt x="3125" y="391"/>
                    <a:pt x="4409" y="1"/>
                  </a:cubicBezTo>
                  <a:cubicBezTo>
                    <a:pt x="3655" y="1"/>
                    <a:pt x="2846" y="112"/>
                    <a:pt x="2121" y="391"/>
                  </a:cubicBezTo>
                  <a:cubicBezTo>
                    <a:pt x="1340" y="698"/>
                    <a:pt x="642" y="1145"/>
                    <a:pt x="56" y="1758"/>
                  </a:cubicBezTo>
                  <a:lnTo>
                    <a:pt x="56" y="4297"/>
                  </a:lnTo>
                  <a:cubicBezTo>
                    <a:pt x="419" y="4353"/>
                    <a:pt x="726" y="4465"/>
                    <a:pt x="1033" y="4604"/>
                  </a:cubicBezTo>
                  <a:cubicBezTo>
                    <a:pt x="2037" y="5134"/>
                    <a:pt x="2818" y="6138"/>
                    <a:pt x="3014" y="7338"/>
                  </a:cubicBezTo>
                  <a:cubicBezTo>
                    <a:pt x="3795" y="6027"/>
                    <a:pt x="5525" y="5553"/>
                    <a:pt x="6836" y="6250"/>
                  </a:cubicBezTo>
                  <a:cubicBezTo>
                    <a:pt x="6306" y="5608"/>
                    <a:pt x="5385" y="5385"/>
                    <a:pt x="4660" y="5608"/>
                  </a:cubicBezTo>
                  <a:cubicBezTo>
                    <a:pt x="5218" y="4911"/>
                    <a:pt x="6278" y="4911"/>
                    <a:pt x="6975" y="5413"/>
                  </a:cubicBezTo>
                  <a:cubicBezTo>
                    <a:pt x="7701" y="5859"/>
                    <a:pt x="8147" y="6669"/>
                    <a:pt x="8538" y="7478"/>
                  </a:cubicBezTo>
                  <a:cubicBezTo>
                    <a:pt x="7896" y="7003"/>
                    <a:pt x="7003" y="6975"/>
                    <a:pt x="6334" y="7394"/>
                  </a:cubicBezTo>
                  <a:cubicBezTo>
                    <a:pt x="7199" y="7506"/>
                    <a:pt x="7896" y="8398"/>
                    <a:pt x="7840" y="9319"/>
                  </a:cubicBezTo>
                  <a:cubicBezTo>
                    <a:pt x="9096" y="9514"/>
                    <a:pt x="10184" y="10630"/>
                    <a:pt x="10351" y="11969"/>
                  </a:cubicBezTo>
                  <a:cubicBezTo>
                    <a:pt x="10547" y="13281"/>
                    <a:pt x="9849" y="14731"/>
                    <a:pt x="8705" y="15317"/>
                  </a:cubicBezTo>
                  <a:cubicBezTo>
                    <a:pt x="8733" y="14452"/>
                    <a:pt x="8175" y="13615"/>
                    <a:pt x="7394" y="13364"/>
                  </a:cubicBezTo>
                  <a:cubicBezTo>
                    <a:pt x="8175" y="14620"/>
                    <a:pt x="7701" y="16573"/>
                    <a:pt x="6417" y="17242"/>
                  </a:cubicBezTo>
                  <a:cubicBezTo>
                    <a:pt x="6445" y="16433"/>
                    <a:pt x="6027" y="15596"/>
                    <a:pt x="5329" y="15234"/>
                  </a:cubicBezTo>
                  <a:cubicBezTo>
                    <a:pt x="6083" y="14648"/>
                    <a:pt x="6306" y="13364"/>
                    <a:pt x="5748" y="12527"/>
                  </a:cubicBezTo>
                  <a:cubicBezTo>
                    <a:pt x="5190" y="11690"/>
                    <a:pt x="3962" y="11467"/>
                    <a:pt x="3153" y="12025"/>
                  </a:cubicBezTo>
                  <a:cubicBezTo>
                    <a:pt x="3125" y="11188"/>
                    <a:pt x="2121" y="10630"/>
                    <a:pt x="1451" y="11049"/>
                  </a:cubicBezTo>
                  <a:cubicBezTo>
                    <a:pt x="1675" y="10212"/>
                    <a:pt x="2595" y="9654"/>
                    <a:pt x="3376" y="9905"/>
                  </a:cubicBezTo>
                  <a:cubicBezTo>
                    <a:pt x="2539" y="8956"/>
                    <a:pt x="1061" y="8789"/>
                    <a:pt x="1" y="9347"/>
                  </a:cubicBezTo>
                  <a:lnTo>
                    <a:pt x="1" y="27760"/>
                  </a:lnTo>
                  <a:cubicBezTo>
                    <a:pt x="838" y="27844"/>
                    <a:pt x="1675" y="28207"/>
                    <a:pt x="2037" y="28876"/>
                  </a:cubicBezTo>
                  <a:cubicBezTo>
                    <a:pt x="2818" y="28541"/>
                    <a:pt x="3795" y="28960"/>
                    <a:pt x="4186" y="29713"/>
                  </a:cubicBezTo>
                  <a:lnTo>
                    <a:pt x="2093" y="29518"/>
                  </a:lnTo>
                  <a:cubicBezTo>
                    <a:pt x="1396" y="29434"/>
                    <a:pt x="698" y="29378"/>
                    <a:pt x="1" y="29378"/>
                  </a:cubicBezTo>
                  <a:lnTo>
                    <a:pt x="1" y="32085"/>
                  </a:lnTo>
                  <a:lnTo>
                    <a:pt x="4939" y="32085"/>
                  </a:lnTo>
                  <a:close/>
                </a:path>
              </a:pathLst>
            </a:custGeom>
            <a:solidFill>
              <a:srgbClr val="80A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63"/>
            <p:cNvSpPr/>
            <p:nvPr/>
          </p:nvSpPr>
          <p:spPr>
            <a:xfrm>
              <a:off x="1131314" y="4391273"/>
              <a:ext cx="896826" cy="595187"/>
            </a:xfrm>
            <a:custGeom>
              <a:avLst/>
              <a:gdLst/>
              <a:ahLst/>
              <a:cxnLst/>
              <a:rect l="l" t="t" r="r" b="b"/>
              <a:pathLst>
                <a:path w="12193" h="8092" extrusionOk="0">
                  <a:moveTo>
                    <a:pt x="1033" y="6111"/>
                  </a:moveTo>
                  <a:cubicBezTo>
                    <a:pt x="1033" y="6111"/>
                    <a:pt x="810" y="5748"/>
                    <a:pt x="1144" y="5134"/>
                  </a:cubicBezTo>
                  <a:cubicBezTo>
                    <a:pt x="1144" y="5134"/>
                    <a:pt x="1368" y="4799"/>
                    <a:pt x="1786" y="4911"/>
                  </a:cubicBezTo>
                  <a:cubicBezTo>
                    <a:pt x="1786" y="4911"/>
                    <a:pt x="2065" y="3851"/>
                    <a:pt x="2986" y="4437"/>
                  </a:cubicBezTo>
                  <a:cubicBezTo>
                    <a:pt x="2986" y="4437"/>
                    <a:pt x="1953" y="5274"/>
                    <a:pt x="2539" y="6306"/>
                  </a:cubicBezTo>
                  <a:cubicBezTo>
                    <a:pt x="2623" y="4381"/>
                    <a:pt x="5720" y="3432"/>
                    <a:pt x="6306" y="5608"/>
                  </a:cubicBezTo>
                  <a:cubicBezTo>
                    <a:pt x="6306" y="5608"/>
                    <a:pt x="5357" y="4911"/>
                    <a:pt x="4799" y="5664"/>
                  </a:cubicBezTo>
                  <a:cubicBezTo>
                    <a:pt x="4241" y="6473"/>
                    <a:pt x="4855" y="7199"/>
                    <a:pt x="4855" y="7199"/>
                  </a:cubicBezTo>
                  <a:cubicBezTo>
                    <a:pt x="4855" y="7199"/>
                    <a:pt x="4911" y="5134"/>
                    <a:pt x="6529" y="6473"/>
                  </a:cubicBezTo>
                  <a:cubicBezTo>
                    <a:pt x="6529" y="6473"/>
                    <a:pt x="5748" y="7171"/>
                    <a:pt x="6250" y="8091"/>
                  </a:cubicBezTo>
                  <a:cubicBezTo>
                    <a:pt x="6250" y="8091"/>
                    <a:pt x="6445" y="6278"/>
                    <a:pt x="7980" y="6780"/>
                  </a:cubicBezTo>
                  <a:cubicBezTo>
                    <a:pt x="7980" y="6780"/>
                    <a:pt x="8119" y="5078"/>
                    <a:pt x="9124" y="5497"/>
                  </a:cubicBezTo>
                  <a:cubicBezTo>
                    <a:pt x="10156" y="5915"/>
                    <a:pt x="9682" y="6613"/>
                    <a:pt x="9682" y="6613"/>
                  </a:cubicBezTo>
                  <a:cubicBezTo>
                    <a:pt x="9682" y="6613"/>
                    <a:pt x="10797" y="6780"/>
                    <a:pt x="11049" y="7533"/>
                  </a:cubicBezTo>
                  <a:cubicBezTo>
                    <a:pt x="11049" y="7533"/>
                    <a:pt x="11272" y="6697"/>
                    <a:pt x="10435" y="6222"/>
                  </a:cubicBezTo>
                  <a:cubicBezTo>
                    <a:pt x="10435" y="6222"/>
                    <a:pt x="10714" y="5720"/>
                    <a:pt x="10351" y="5497"/>
                  </a:cubicBezTo>
                  <a:cubicBezTo>
                    <a:pt x="10351" y="5497"/>
                    <a:pt x="11607" y="5385"/>
                    <a:pt x="11634" y="4186"/>
                  </a:cubicBezTo>
                  <a:cubicBezTo>
                    <a:pt x="11634" y="4186"/>
                    <a:pt x="12165" y="4046"/>
                    <a:pt x="12025" y="3544"/>
                  </a:cubicBezTo>
                  <a:cubicBezTo>
                    <a:pt x="12025" y="3544"/>
                    <a:pt x="12192" y="2567"/>
                    <a:pt x="11439" y="2707"/>
                  </a:cubicBezTo>
                  <a:cubicBezTo>
                    <a:pt x="11439" y="2707"/>
                    <a:pt x="10658" y="1926"/>
                    <a:pt x="9654" y="2205"/>
                  </a:cubicBezTo>
                  <a:cubicBezTo>
                    <a:pt x="9654" y="2205"/>
                    <a:pt x="7254" y="1"/>
                    <a:pt x="5078" y="1117"/>
                  </a:cubicBezTo>
                  <a:cubicBezTo>
                    <a:pt x="5078" y="1117"/>
                    <a:pt x="5971" y="1033"/>
                    <a:pt x="6975" y="1647"/>
                  </a:cubicBezTo>
                  <a:cubicBezTo>
                    <a:pt x="6975" y="1647"/>
                    <a:pt x="6417" y="2595"/>
                    <a:pt x="7394" y="2986"/>
                  </a:cubicBezTo>
                  <a:cubicBezTo>
                    <a:pt x="7394" y="2986"/>
                    <a:pt x="7087" y="3879"/>
                    <a:pt x="7868" y="4158"/>
                  </a:cubicBezTo>
                  <a:cubicBezTo>
                    <a:pt x="7868" y="4158"/>
                    <a:pt x="7784" y="4465"/>
                    <a:pt x="8091" y="4688"/>
                  </a:cubicBezTo>
                  <a:cubicBezTo>
                    <a:pt x="8091" y="4688"/>
                    <a:pt x="7422" y="5246"/>
                    <a:pt x="7533" y="5832"/>
                  </a:cubicBezTo>
                  <a:cubicBezTo>
                    <a:pt x="7533" y="5832"/>
                    <a:pt x="7366" y="5692"/>
                    <a:pt x="7171" y="5832"/>
                  </a:cubicBezTo>
                  <a:cubicBezTo>
                    <a:pt x="7171" y="5832"/>
                    <a:pt x="6752" y="2763"/>
                    <a:pt x="3739" y="3739"/>
                  </a:cubicBezTo>
                  <a:cubicBezTo>
                    <a:pt x="3739" y="3739"/>
                    <a:pt x="2400" y="1786"/>
                    <a:pt x="949" y="2791"/>
                  </a:cubicBezTo>
                  <a:cubicBezTo>
                    <a:pt x="949" y="2791"/>
                    <a:pt x="1591" y="2512"/>
                    <a:pt x="2288" y="3460"/>
                  </a:cubicBezTo>
                  <a:cubicBezTo>
                    <a:pt x="2288" y="3460"/>
                    <a:pt x="1535" y="3544"/>
                    <a:pt x="1507" y="4297"/>
                  </a:cubicBezTo>
                  <a:cubicBezTo>
                    <a:pt x="1451" y="4353"/>
                    <a:pt x="1" y="4995"/>
                    <a:pt x="1033" y="6111"/>
                  </a:cubicBezTo>
                  <a:close/>
                </a:path>
              </a:pathLst>
            </a:custGeom>
            <a:solidFill>
              <a:srgbClr val="80A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63"/>
            <p:cNvSpPr/>
            <p:nvPr/>
          </p:nvSpPr>
          <p:spPr>
            <a:xfrm>
              <a:off x="3140203" y="4155322"/>
              <a:ext cx="1169779" cy="859902"/>
            </a:xfrm>
            <a:custGeom>
              <a:avLst/>
              <a:gdLst/>
              <a:ahLst/>
              <a:cxnLst/>
              <a:rect l="l" t="t" r="r" b="b"/>
              <a:pathLst>
                <a:path w="15904" h="11691" extrusionOk="0">
                  <a:moveTo>
                    <a:pt x="3404" y="11690"/>
                  </a:moveTo>
                  <a:cubicBezTo>
                    <a:pt x="3293" y="10239"/>
                    <a:pt x="2177" y="8984"/>
                    <a:pt x="754" y="8677"/>
                  </a:cubicBezTo>
                  <a:cubicBezTo>
                    <a:pt x="1703" y="8426"/>
                    <a:pt x="2735" y="8789"/>
                    <a:pt x="3265" y="9570"/>
                  </a:cubicBezTo>
                  <a:cubicBezTo>
                    <a:pt x="3237" y="9402"/>
                    <a:pt x="3153" y="9263"/>
                    <a:pt x="3125" y="9123"/>
                  </a:cubicBezTo>
                  <a:cubicBezTo>
                    <a:pt x="3376" y="9263"/>
                    <a:pt x="3600" y="9402"/>
                    <a:pt x="3907" y="9542"/>
                  </a:cubicBezTo>
                  <a:cubicBezTo>
                    <a:pt x="3404" y="8342"/>
                    <a:pt x="2316" y="7449"/>
                    <a:pt x="1033" y="7198"/>
                  </a:cubicBezTo>
                  <a:cubicBezTo>
                    <a:pt x="1172" y="7143"/>
                    <a:pt x="1312" y="7059"/>
                    <a:pt x="1479" y="6975"/>
                  </a:cubicBezTo>
                  <a:cubicBezTo>
                    <a:pt x="1033" y="6696"/>
                    <a:pt x="363" y="6808"/>
                    <a:pt x="1" y="7282"/>
                  </a:cubicBezTo>
                  <a:cubicBezTo>
                    <a:pt x="503" y="6473"/>
                    <a:pt x="1675" y="6110"/>
                    <a:pt x="2456" y="6501"/>
                  </a:cubicBezTo>
                  <a:cubicBezTo>
                    <a:pt x="2233" y="6612"/>
                    <a:pt x="2009" y="6808"/>
                    <a:pt x="1898" y="7059"/>
                  </a:cubicBezTo>
                  <a:cubicBezTo>
                    <a:pt x="2372" y="6640"/>
                    <a:pt x="3098" y="6585"/>
                    <a:pt x="3572" y="6919"/>
                  </a:cubicBezTo>
                  <a:cubicBezTo>
                    <a:pt x="3293" y="6306"/>
                    <a:pt x="3349" y="5496"/>
                    <a:pt x="3767" y="4911"/>
                  </a:cubicBezTo>
                  <a:cubicBezTo>
                    <a:pt x="3265" y="4855"/>
                    <a:pt x="2819" y="5106"/>
                    <a:pt x="2567" y="5552"/>
                  </a:cubicBezTo>
                  <a:cubicBezTo>
                    <a:pt x="2288" y="4855"/>
                    <a:pt x="2456" y="3962"/>
                    <a:pt x="3014" y="3376"/>
                  </a:cubicBezTo>
                  <a:cubicBezTo>
                    <a:pt x="3544" y="2762"/>
                    <a:pt x="4465" y="2483"/>
                    <a:pt x="5190" y="2707"/>
                  </a:cubicBezTo>
                  <a:cubicBezTo>
                    <a:pt x="5385" y="2121"/>
                    <a:pt x="6055" y="1730"/>
                    <a:pt x="6641" y="1870"/>
                  </a:cubicBezTo>
                  <a:cubicBezTo>
                    <a:pt x="6557" y="1730"/>
                    <a:pt x="6334" y="1618"/>
                    <a:pt x="6166" y="1618"/>
                  </a:cubicBezTo>
                  <a:cubicBezTo>
                    <a:pt x="6613" y="1423"/>
                    <a:pt x="7171" y="1423"/>
                    <a:pt x="7617" y="1591"/>
                  </a:cubicBezTo>
                  <a:cubicBezTo>
                    <a:pt x="7310" y="1618"/>
                    <a:pt x="7003" y="1842"/>
                    <a:pt x="6864" y="2121"/>
                  </a:cubicBezTo>
                  <a:cubicBezTo>
                    <a:pt x="7254" y="1842"/>
                    <a:pt x="7840" y="1870"/>
                    <a:pt x="8147" y="2204"/>
                  </a:cubicBezTo>
                  <a:cubicBezTo>
                    <a:pt x="8398" y="1563"/>
                    <a:pt x="8231" y="809"/>
                    <a:pt x="7757" y="363"/>
                  </a:cubicBezTo>
                  <a:cubicBezTo>
                    <a:pt x="8119" y="447"/>
                    <a:pt x="8426" y="614"/>
                    <a:pt x="8677" y="865"/>
                  </a:cubicBezTo>
                  <a:cubicBezTo>
                    <a:pt x="8426" y="642"/>
                    <a:pt x="8594" y="224"/>
                    <a:pt x="8928" y="112"/>
                  </a:cubicBezTo>
                  <a:cubicBezTo>
                    <a:pt x="9235" y="0"/>
                    <a:pt x="9542" y="224"/>
                    <a:pt x="9682" y="475"/>
                  </a:cubicBezTo>
                  <a:cubicBezTo>
                    <a:pt x="9821" y="754"/>
                    <a:pt x="9849" y="1061"/>
                    <a:pt x="9905" y="1340"/>
                  </a:cubicBezTo>
                  <a:cubicBezTo>
                    <a:pt x="10519" y="1172"/>
                    <a:pt x="11160" y="1758"/>
                    <a:pt x="11049" y="2400"/>
                  </a:cubicBezTo>
                  <a:cubicBezTo>
                    <a:pt x="11579" y="2149"/>
                    <a:pt x="12220" y="2149"/>
                    <a:pt x="12723" y="2428"/>
                  </a:cubicBezTo>
                  <a:cubicBezTo>
                    <a:pt x="13197" y="2707"/>
                    <a:pt x="13532" y="3237"/>
                    <a:pt x="13560" y="3823"/>
                  </a:cubicBezTo>
                  <a:cubicBezTo>
                    <a:pt x="14034" y="2986"/>
                    <a:pt x="14034" y="1925"/>
                    <a:pt x="13615" y="1144"/>
                  </a:cubicBezTo>
                  <a:cubicBezTo>
                    <a:pt x="14006" y="1479"/>
                    <a:pt x="14313" y="1897"/>
                    <a:pt x="14536" y="2400"/>
                  </a:cubicBezTo>
                  <a:cubicBezTo>
                    <a:pt x="14982" y="3404"/>
                    <a:pt x="14982" y="4659"/>
                    <a:pt x="14508" y="5748"/>
                  </a:cubicBezTo>
                  <a:cubicBezTo>
                    <a:pt x="15094" y="5775"/>
                    <a:pt x="15624" y="6166"/>
                    <a:pt x="15903" y="6668"/>
                  </a:cubicBezTo>
                  <a:cubicBezTo>
                    <a:pt x="15513" y="6389"/>
                    <a:pt x="15010" y="6306"/>
                    <a:pt x="14536" y="6389"/>
                  </a:cubicBezTo>
                  <a:cubicBezTo>
                    <a:pt x="14313" y="5664"/>
                    <a:pt x="13727" y="5106"/>
                    <a:pt x="13030" y="4855"/>
                  </a:cubicBezTo>
                  <a:cubicBezTo>
                    <a:pt x="12304" y="4659"/>
                    <a:pt x="11467" y="4771"/>
                    <a:pt x="10798" y="5217"/>
                  </a:cubicBezTo>
                  <a:cubicBezTo>
                    <a:pt x="11049" y="4241"/>
                    <a:pt x="10463" y="3181"/>
                    <a:pt x="9514" y="2958"/>
                  </a:cubicBezTo>
                  <a:cubicBezTo>
                    <a:pt x="10072" y="2902"/>
                    <a:pt x="10602" y="3181"/>
                    <a:pt x="10826" y="3683"/>
                  </a:cubicBezTo>
                  <a:cubicBezTo>
                    <a:pt x="10909" y="3097"/>
                    <a:pt x="10407" y="2595"/>
                    <a:pt x="9849" y="2483"/>
                  </a:cubicBezTo>
                  <a:cubicBezTo>
                    <a:pt x="9291" y="2400"/>
                    <a:pt x="8705" y="2539"/>
                    <a:pt x="8147" y="2734"/>
                  </a:cubicBezTo>
                  <a:cubicBezTo>
                    <a:pt x="8677" y="2846"/>
                    <a:pt x="9096" y="3237"/>
                    <a:pt x="9235" y="3711"/>
                  </a:cubicBezTo>
                  <a:cubicBezTo>
                    <a:pt x="8789" y="3376"/>
                    <a:pt x="8008" y="3460"/>
                    <a:pt x="7589" y="3934"/>
                  </a:cubicBezTo>
                  <a:cubicBezTo>
                    <a:pt x="6892" y="3432"/>
                    <a:pt x="5860" y="3460"/>
                    <a:pt x="5162" y="3990"/>
                  </a:cubicBezTo>
                  <a:cubicBezTo>
                    <a:pt x="4409" y="4548"/>
                    <a:pt x="4074" y="5524"/>
                    <a:pt x="4353" y="6333"/>
                  </a:cubicBezTo>
                  <a:cubicBezTo>
                    <a:pt x="4744" y="5915"/>
                    <a:pt x="5441" y="5775"/>
                    <a:pt x="5915" y="6027"/>
                  </a:cubicBezTo>
                  <a:cubicBezTo>
                    <a:pt x="4939" y="6222"/>
                    <a:pt x="4241" y="7422"/>
                    <a:pt x="4548" y="8314"/>
                  </a:cubicBezTo>
                  <a:cubicBezTo>
                    <a:pt x="4911" y="7924"/>
                    <a:pt x="5525" y="7728"/>
                    <a:pt x="6027" y="7868"/>
                  </a:cubicBezTo>
                  <a:cubicBezTo>
                    <a:pt x="5943" y="7198"/>
                    <a:pt x="6445" y="6501"/>
                    <a:pt x="7115" y="6361"/>
                  </a:cubicBezTo>
                  <a:cubicBezTo>
                    <a:pt x="7757" y="6222"/>
                    <a:pt x="8454" y="6668"/>
                    <a:pt x="8566" y="7338"/>
                  </a:cubicBezTo>
                  <a:cubicBezTo>
                    <a:pt x="8928" y="7031"/>
                    <a:pt x="9542" y="7143"/>
                    <a:pt x="9765" y="7477"/>
                  </a:cubicBezTo>
                  <a:lnTo>
                    <a:pt x="9821" y="7645"/>
                  </a:lnTo>
                  <a:cubicBezTo>
                    <a:pt x="9291" y="7003"/>
                    <a:pt x="8454" y="7617"/>
                    <a:pt x="8454" y="7617"/>
                  </a:cubicBezTo>
                  <a:cubicBezTo>
                    <a:pt x="8398" y="7924"/>
                    <a:pt x="8231" y="8035"/>
                    <a:pt x="8231" y="8035"/>
                  </a:cubicBezTo>
                  <a:cubicBezTo>
                    <a:pt x="8231" y="8035"/>
                    <a:pt x="8398" y="6891"/>
                    <a:pt x="7394" y="6947"/>
                  </a:cubicBezTo>
                  <a:cubicBezTo>
                    <a:pt x="6362" y="7031"/>
                    <a:pt x="6362" y="8203"/>
                    <a:pt x="6362" y="8203"/>
                  </a:cubicBezTo>
                  <a:cubicBezTo>
                    <a:pt x="6613" y="8565"/>
                    <a:pt x="6501" y="8816"/>
                    <a:pt x="6501" y="8816"/>
                  </a:cubicBezTo>
                  <a:cubicBezTo>
                    <a:pt x="6194" y="8063"/>
                    <a:pt x="5190" y="8147"/>
                    <a:pt x="4911" y="8872"/>
                  </a:cubicBezTo>
                  <a:cubicBezTo>
                    <a:pt x="4632" y="9598"/>
                    <a:pt x="5329" y="10295"/>
                    <a:pt x="5329" y="10295"/>
                  </a:cubicBezTo>
                  <a:cubicBezTo>
                    <a:pt x="4660" y="10351"/>
                    <a:pt x="4381" y="9821"/>
                    <a:pt x="4381" y="9821"/>
                  </a:cubicBezTo>
                  <a:cubicBezTo>
                    <a:pt x="4074" y="10351"/>
                    <a:pt x="3572" y="9932"/>
                    <a:pt x="3572" y="9932"/>
                  </a:cubicBezTo>
                  <a:cubicBezTo>
                    <a:pt x="3795" y="11104"/>
                    <a:pt x="3404" y="11690"/>
                    <a:pt x="3404" y="11690"/>
                  </a:cubicBezTo>
                  <a:close/>
                </a:path>
              </a:pathLst>
            </a:custGeom>
            <a:solidFill>
              <a:srgbClr val="80A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63"/>
            <p:cNvSpPr/>
            <p:nvPr/>
          </p:nvSpPr>
          <p:spPr>
            <a:xfrm>
              <a:off x="1987002" y="820818"/>
              <a:ext cx="1319532" cy="2938569"/>
            </a:xfrm>
            <a:custGeom>
              <a:avLst/>
              <a:gdLst/>
              <a:ahLst/>
              <a:cxnLst/>
              <a:rect l="l" t="t" r="r" b="b"/>
              <a:pathLst>
                <a:path w="17940" h="39952" extrusionOk="0">
                  <a:moveTo>
                    <a:pt x="8984" y="35962"/>
                  </a:moveTo>
                  <a:lnTo>
                    <a:pt x="7059" y="35962"/>
                  </a:lnTo>
                  <a:cubicBezTo>
                    <a:pt x="6752" y="35962"/>
                    <a:pt x="6473" y="35823"/>
                    <a:pt x="6250" y="35655"/>
                  </a:cubicBezTo>
                  <a:cubicBezTo>
                    <a:pt x="6082" y="35460"/>
                    <a:pt x="5943" y="35209"/>
                    <a:pt x="5943" y="34930"/>
                  </a:cubicBezTo>
                  <a:cubicBezTo>
                    <a:pt x="5720" y="34902"/>
                    <a:pt x="5552" y="34846"/>
                    <a:pt x="5413" y="34790"/>
                  </a:cubicBezTo>
                  <a:lnTo>
                    <a:pt x="5413" y="36046"/>
                  </a:lnTo>
                  <a:cubicBezTo>
                    <a:pt x="5413" y="36241"/>
                    <a:pt x="5357" y="36437"/>
                    <a:pt x="5218" y="36576"/>
                  </a:cubicBezTo>
                  <a:cubicBezTo>
                    <a:pt x="5078" y="36660"/>
                    <a:pt x="4939" y="36771"/>
                    <a:pt x="4743" y="36771"/>
                  </a:cubicBezTo>
                  <a:lnTo>
                    <a:pt x="4743" y="37720"/>
                  </a:lnTo>
                  <a:lnTo>
                    <a:pt x="5106" y="37720"/>
                  </a:lnTo>
                  <a:cubicBezTo>
                    <a:pt x="5413" y="37720"/>
                    <a:pt x="5692" y="37859"/>
                    <a:pt x="5915" y="38027"/>
                  </a:cubicBezTo>
                  <a:cubicBezTo>
                    <a:pt x="6110" y="38222"/>
                    <a:pt x="6222" y="38529"/>
                    <a:pt x="6222" y="38836"/>
                  </a:cubicBezTo>
                  <a:cubicBezTo>
                    <a:pt x="6222" y="39143"/>
                    <a:pt x="6110" y="39422"/>
                    <a:pt x="5915" y="39645"/>
                  </a:cubicBezTo>
                  <a:cubicBezTo>
                    <a:pt x="5692" y="39840"/>
                    <a:pt x="5413" y="39952"/>
                    <a:pt x="5106" y="39952"/>
                  </a:cubicBezTo>
                  <a:lnTo>
                    <a:pt x="1228" y="39952"/>
                  </a:lnTo>
                  <a:cubicBezTo>
                    <a:pt x="921" y="39952"/>
                    <a:pt x="642" y="39812"/>
                    <a:pt x="419" y="39645"/>
                  </a:cubicBezTo>
                  <a:cubicBezTo>
                    <a:pt x="224" y="39422"/>
                    <a:pt x="84" y="39143"/>
                    <a:pt x="84" y="38836"/>
                  </a:cubicBezTo>
                  <a:cubicBezTo>
                    <a:pt x="84" y="38529"/>
                    <a:pt x="224" y="38250"/>
                    <a:pt x="419" y="38027"/>
                  </a:cubicBezTo>
                  <a:cubicBezTo>
                    <a:pt x="642" y="37831"/>
                    <a:pt x="921" y="37720"/>
                    <a:pt x="1228" y="37720"/>
                  </a:cubicBezTo>
                  <a:lnTo>
                    <a:pt x="1591" y="37720"/>
                  </a:lnTo>
                  <a:lnTo>
                    <a:pt x="1591" y="36771"/>
                  </a:lnTo>
                  <a:cubicBezTo>
                    <a:pt x="1395" y="36771"/>
                    <a:pt x="1228" y="36660"/>
                    <a:pt x="1116" y="36576"/>
                  </a:cubicBezTo>
                  <a:cubicBezTo>
                    <a:pt x="977" y="36437"/>
                    <a:pt x="921" y="36241"/>
                    <a:pt x="921" y="36046"/>
                  </a:cubicBezTo>
                  <a:lnTo>
                    <a:pt x="921" y="34260"/>
                  </a:lnTo>
                  <a:lnTo>
                    <a:pt x="921" y="31777"/>
                  </a:lnTo>
                  <a:lnTo>
                    <a:pt x="921" y="31471"/>
                  </a:lnTo>
                  <a:lnTo>
                    <a:pt x="921" y="31471"/>
                  </a:lnTo>
                  <a:lnTo>
                    <a:pt x="893" y="31471"/>
                  </a:lnTo>
                  <a:lnTo>
                    <a:pt x="893" y="31471"/>
                  </a:lnTo>
                  <a:cubicBezTo>
                    <a:pt x="810" y="31443"/>
                    <a:pt x="0" y="31219"/>
                    <a:pt x="0" y="30243"/>
                  </a:cubicBezTo>
                  <a:lnTo>
                    <a:pt x="0" y="29462"/>
                  </a:lnTo>
                  <a:cubicBezTo>
                    <a:pt x="0" y="28708"/>
                    <a:pt x="140" y="28569"/>
                    <a:pt x="670" y="27899"/>
                  </a:cubicBezTo>
                  <a:lnTo>
                    <a:pt x="670" y="27899"/>
                  </a:lnTo>
                  <a:lnTo>
                    <a:pt x="670" y="27899"/>
                  </a:lnTo>
                  <a:lnTo>
                    <a:pt x="837" y="27676"/>
                  </a:lnTo>
                  <a:lnTo>
                    <a:pt x="921" y="27593"/>
                  </a:lnTo>
                  <a:lnTo>
                    <a:pt x="921" y="22236"/>
                  </a:lnTo>
                  <a:cubicBezTo>
                    <a:pt x="921" y="20562"/>
                    <a:pt x="949" y="19167"/>
                    <a:pt x="977" y="18442"/>
                  </a:cubicBezTo>
                  <a:cubicBezTo>
                    <a:pt x="1005" y="17437"/>
                    <a:pt x="1116" y="16796"/>
                    <a:pt x="1228" y="16210"/>
                  </a:cubicBezTo>
                  <a:cubicBezTo>
                    <a:pt x="1367" y="15596"/>
                    <a:pt x="1507" y="15094"/>
                    <a:pt x="1758" y="14452"/>
                  </a:cubicBezTo>
                  <a:cubicBezTo>
                    <a:pt x="2204" y="13197"/>
                    <a:pt x="2651" y="12555"/>
                    <a:pt x="3153" y="12555"/>
                  </a:cubicBezTo>
                  <a:lnTo>
                    <a:pt x="3153" y="12555"/>
                  </a:lnTo>
                  <a:cubicBezTo>
                    <a:pt x="3627" y="12555"/>
                    <a:pt x="4074" y="13197"/>
                    <a:pt x="4548" y="14452"/>
                  </a:cubicBezTo>
                  <a:cubicBezTo>
                    <a:pt x="4632" y="14759"/>
                    <a:pt x="4743" y="15038"/>
                    <a:pt x="4855" y="15317"/>
                  </a:cubicBezTo>
                  <a:lnTo>
                    <a:pt x="4855" y="14173"/>
                  </a:lnTo>
                  <a:cubicBezTo>
                    <a:pt x="4883" y="11523"/>
                    <a:pt x="4911" y="9291"/>
                    <a:pt x="4994" y="8203"/>
                  </a:cubicBezTo>
                  <a:cubicBezTo>
                    <a:pt x="5106" y="6836"/>
                    <a:pt x="5245" y="5915"/>
                    <a:pt x="5469" y="5022"/>
                  </a:cubicBezTo>
                  <a:cubicBezTo>
                    <a:pt x="5720" y="4185"/>
                    <a:pt x="6027" y="3460"/>
                    <a:pt x="6501" y="2595"/>
                  </a:cubicBezTo>
                  <a:cubicBezTo>
                    <a:pt x="7338" y="893"/>
                    <a:pt x="8119" y="0"/>
                    <a:pt x="8956" y="0"/>
                  </a:cubicBezTo>
                  <a:cubicBezTo>
                    <a:pt x="9793" y="0"/>
                    <a:pt x="10602" y="893"/>
                    <a:pt x="11439" y="2595"/>
                  </a:cubicBezTo>
                  <a:cubicBezTo>
                    <a:pt x="11858" y="3460"/>
                    <a:pt x="12220" y="4185"/>
                    <a:pt x="12443" y="5022"/>
                  </a:cubicBezTo>
                  <a:cubicBezTo>
                    <a:pt x="12695" y="5859"/>
                    <a:pt x="12834" y="6836"/>
                    <a:pt x="12946" y="8203"/>
                  </a:cubicBezTo>
                  <a:cubicBezTo>
                    <a:pt x="13001" y="9319"/>
                    <a:pt x="13057" y="11523"/>
                    <a:pt x="13085" y="14173"/>
                  </a:cubicBezTo>
                  <a:lnTo>
                    <a:pt x="13085" y="15317"/>
                  </a:lnTo>
                  <a:cubicBezTo>
                    <a:pt x="13197" y="15038"/>
                    <a:pt x="13252" y="14759"/>
                    <a:pt x="13392" y="14452"/>
                  </a:cubicBezTo>
                  <a:cubicBezTo>
                    <a:pt x="13838" y="13197"/>
                    <a:pt x="14313" y="12555"/>
                    <a:pt x="14787" y="12555"/>
                  </a:cubicBezTo>
                  <a:lnTo>
                    <a:pt x="14787" y="12555"/>
                  </a:lnTo>
                  <a:cubicBezTo>
                    <a:pt x="15289" y="12555"/>
                    <a:pt x="15763" y="13197"/>
                    <a:pt x="16182" y="14452"/>
                  </a:cubicBezTo>
                  <a:cubicBezTo>
                    <a:pt x="16433" y="15094"/>
                    <a:pt x="16572" y="15596"/>
                    <a:pt x="16712" y="16210"/>
                  </a:cubicBezTo>
                  <a:cubicBezTo>
                    <a:pt x="16851" y="16796"/>
                    <a:pt x="16907" y="17493"/>
                    <a:pt x="16963" y="18442"/>
                  </a:cubicBezTo>
                  <a:cubicBezTo>
                    <a:pt x="16991" y="19167"/>
                    <a:pt x="17019" y="20562"/>
                    <a:pt x="17019" y="22236"/>
                  </a:cubicBezTo>
                  <a:lnTo>
                    <a:pt x="17019" y="27593"/>
                  </a:lnTo>
                  <a:lnTo>
                    <a:pt x="17103" y="27676"/>
                  </a:lnTo>
                  <a:lnTo>
                    <a:pt x="17270" y="27899"/>
                  </a:lnTo>
                  <a:lnTo>
                    <a:pt x="17270" y="27899"/>
                  </a:lnTo>
                  <a:lnTo>
                    <a:pt x="17270" y="27899"/>
                  </a:lnTo>
                  <a:cubicBezTo>
                    <a:pt x="17828" y="28569"/>
                    <a:pt x="17940" y="28708"/>
                    <a:pt x="17940" y="29462"/>
                  </a:cubicBezTo>
                  <a:lnTo>
                    <a:pt x="17940" y="30243"/>
                  </a:lnTo>
                  <a:cubicBezTo>
                    <a:pt x="17940" y="31192"/>
                    <a:pt x="17130" y="31443"/>
                    <a:pt x="17047" y="31471"/>
                  </a:cubicBezTo>
                  <a:lnTo>
                    <a:pt x="17047" y="31471"/>
                  </a:lnTo>
                  <a:lnTo>
                    <a:pt x="17019" y="31471"/>
                  </a:lnTo>
                  <a:lnTo>
                    <a:pt x="17019" y="31471"/>
                  </a:lnTo>
                  <a:lnTo>
                    <a:pt x="17019" y="31777"/>
                  </a:lnTo>
                  <a:lnTo>
                    <a:pt x="17019" y="34260"/>
                  </a:lnTo>
                  <a:lnTo>
                    <a:pt x="17019" y="36046"/>
                  </a:lnTo>
                  <a:cubicBezTo>
                    <a:pt x="17019" y="36241"/>
                    <a:pt x="16963" y="36437"/>
                    <a:pt x="16824" y="36576"/>
                  </a:cubicBezTo>
                  <a:cubicBezTo>
                    <a:pt x="16712" y="36660"/>
                    <a:pt x="16545" y="36771"/>
                    <a:pt x="16349" y="36771"/>
                  </a:cubicBezTo>
                  <a:lnTo>
                    <a:pt x="16349" y="37720"/>
                  </a:lnTo>
                  <a:lnTo>
                    <a:pt x="16712" y="37720"/>
                  </a:lnTo>
                  <a:cubicBezTo>
                    <a:pt x="17019" y="37720"/>
                    <a:pt x="17298" y="37859"/>
                    <a:pt x="17521" y="38027"/>
                  </a:cubicBezTo>
                  <a:cubicBezTo>
                    <a:pt x="17716" y="38222"/>
                    <a:pt x="17828" y="38529"/>
                    <a:pt x="17828" y="38836"/>
                  </a:cubicBezTo>
                  <a:cubicBezTo>
                    <a:pt x="17828" y="39143"/>
                    <a:pt x="17688" y="39422"/>
                    <a:pt x="17521" y="39645"/>
                  </a:cubicBezTo>
                  <a:cubicBezTo>
                    <a:pt x="17298" y="39840"/>
                    <a:pt x="17019" y="39952"/>
                    <a:pt x="16712" y="39952"/>
                  </a:cubicBezTo>
                  <a:lnTo>
                    <a:pt x="12834" y="39952"/>
                  </a:lnTo>
                  <a:cubicBezTo>
                    <a:pt x="12527" y="39952"/>
                    <a:pt x="12248" y="39812"/>
                    <a:pt x="12025" y="39645"/>
                  </a:cubicBezTo>
                  <a:cubicBezTo>
                    <a:pt x="11830" y="39422"/>
                    <a:pt x="11718" y="39143"/>
                    <a:pt x="11718" y="38836"/>
                  </a:cubicBezTo>
                  <a:cubicBezTo>
                    <a:pt x="11718" y="38529"/>
                    <a:pt x="11858" y="38250"/>
                    <a:pt x="12025" y="38027"/>
                  </a:cubicBezTo>
                  <a:cubicBezTo>
                    <a:pt x="12248" y="37831"/>
                    <a:pt x="12527" y="37720"/>
                    <a:pt x="12834" y="37720"/>
                  </a:cubicBezTo>
                  <a:lnTo>
                    <a:pt x="13197" y="37720"/>
                  </a:lnTo>
                  <a:lnTo>
                    <a:pt x="13197" y="36771"/>
                  </a:lnTo>
                  <a:cubicBezTo>
                    <a:pt x="13001" y="36771"/>
                    <a:pt x="12834" y="36660"/>
                    <a:pt x="12722" y="36576"/>
                  </a:cubicBezTo>
                  <a:cubicBezTo>
                    <a:pt x="12583" y="36437"/>
                    <a:pt x="12527" y="36241"/>
                    <a:pt x="12527" y="36046"/>
                  </a:cubicBezTo>
                  <a:lnTo>
                    <a:pt x="12527" y="34763"/>
                  </a:lnTo>
                  <a:cubicBezTo>
                    <a:pt x="12388" y="34818"/>
                    <a:pt x="12220" y="34902"/>
                    <a:pt x="11997" y="34902"/>
                  </a:cubicBezTo>
                  <a:cubicBezTo>
                    <a:pt x="11997" y="35181"/>
                    <a:pt x="11858" y="35404"/>
                    <a:pt x="11690" y="35627"/>
                  </a:cubicBezTo>
                  <a:cubicBezTo>
                    <a:pt x="11467" y="35823"/>
                    <a:pt x="11188" y="35934"/>
                    <a:pt x="10881" y="35934"/>
                  </a:cubicBezTo>
                  <a:lnTo>
                    <a:pt x="8984" y="359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63"/>
            <p:cNvSpPr/>
            <p:nvPr/>
          </p:nvSpPr>
          <p:spPr>
            <a:xfrm>
              <a:off x="2887851" y="3630021"/>
              <a:ext cx="375559" cy="90322"/>
            </a:xfrm>
            <a:custGeom>
              <a:avLst/>
              <a:gdLst/>
              <a:ahLst/>
              <a:cxnLst/>
              <a:rect l="l" t="t" r="r" b="b"/>
              <a:pathLst>
                <a:path w="5106" h="1228" extrusionOk="0">
                  <a:moveTo>
                    <a:pt x="1228" y="0"/>
                  </a:moveTo>
                  <a:lnTo>
                    <a:pt x="3878" y="0"/>
                  </a:lnTo>
                  <a:lnTo>
                    <a:pt x="4464" y="0"/>
                  </a:lnTo>
                  <a:cubicBezTo>
                    <a:pt x="4631" y="0"/>
                    <a:pt x="4771" y="84"/>
                    <a:pt x="4910" y="195"/>
                  </a:cubicBezTo>
                  <a:cubicBezTo>
                    <a:pt x="5022" y="279"/>
                    <a:pt x="5106" y="474"/>
                    <a:pt x="5106" y="614"/>
                  </a:cubicBezTo>
                  <a:cubicBezTo>
                    <a:pt x="5106" y="781"/>
                    <a:pt x="5022" y="921"/>
                    <a:pt x="4910" y="1060"/>
                  </a:cubicBezTo>
                  <a:cubicBezTo>
                    <a:pt x="4827" y="1172"/>
                    <a:pt x="4631" y="1228"/>
                    <a:pt x="4464" y="1228"/>
                  </a:cubicBezTo>
                  <a:lnTo>
                    <a:pt x="586" y="1228"/>
                  </a:lnTo>
                  <a:cubicBezTo>
                    <a:pt x="419" y="1228"/>
                    <a:pt x="279" y="1172"/>
                    <a:pt x="168" y="1060"/>
                  </a:cubicBezTo>
                  <a:cubicBezTo>
                    <a:pt x="56" y="949"/>
                    <a:pt x="0" y="781"/>
                    <a:pt x="0" y="614"/>
                  </a:cubicBezTo>
                  <a:cubicBezTo>
                    <a:pt x="0" y="419"/>
                    <a:pt x="56" y="279"/>
                    <a:pt x="168" y="195"/>
                  </a:cubicBezTo>
                  <a:cubicBezTo>
                    <a:pt x="279" y="84"/>
                    <a:pt x="447" y="0"/>
                    <a:pt x="586" y="0"/>
                  </a:cubicBezTo>
                  <a:close/>
                </a:path>
              </a:pathLst>
            </a:custGeom>
            <a:solidFill>
              <a:srgbClr val="FD5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63"/>
            <p:cNvSpPr/>
            <p:nvPr/>
          </p:nvSpPr>
          <p:spPr>
            <a:xfrm>
              <a:off x="2994499" y="3523299"/>
              <a:ext cx="158138" cy="67815"/>
            </a:xfrm>
            <a:custGeom>
              <a:avLst/>
              <a:gdLst/>
              <a:ahLst/>
              <a:cxnLst/>
              <a:rect l="l" t="t" r="r" b="b"/>
              <a:pathLst>
                <a:path w="2150" h="922" extrusionOk="0">
                  <a:moveTo>
                    <a:pt x="1" y="0"/>
                  </a:moveTo>
                  <a:lnTo>
                    <a:pt x="2149" y="0"/>
                  </a:lnTo>
                  <a:lnTo>
                    <a:pt x="2149" y="921"/>
                  </a:lnTo>
                  <a:lnTo>
                    <a:pt x="1" y="921"/>
                  </a:lnTo>
                  <a:close/>
                </a:path>
              </a:pathLst>
            </a:custGeom>
            <a:solidFill>
              <a:srgbClr val="518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63"/>
            <p:cNvSpPr/>
            <p:nvPr/>
          </p:nvSpPr>
          <p:spPr>
            <a:xfrm>
              <a:off x="2787307" y="3338612"/>
              <a:ext cx="74" cy="7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63"/>
            <p:cNvSpPr/>
            <p:nvPr/>
          </p:nvSpPr>
          <p:spPr>
            <a:xfrm>
              <a:off x="2959636" y="1779113"/>
              <a:ext cx="231985" cy="326352"/>
            </a:xfrm>
            <a:custGeom>
              <a:avLst/>
              <a:gdLst/>
              <a:ahLst/>
              <a:cxnLst/>
              <a:rect l="l" t="t" r="r" b="b"/>
              <a:pathLst>
                <a:path w="3154" h="4437" extrusionOk="0">
                  <a:moveTo>
                    <a:pt x="3153" y="4157"/>
                  </a:moveTo>
                  <a:cubicBezTo>
                    <a:pt x="2623" y="4352"/>
                    <a:pt x="2037" y="4436"/>
                    <a:pt x="1479" y="4436"/>
                  </a:cubicBezTo>
                  <a:cubicBezTo>
                    <a:pt x="949" y="4436"/>
                    <a:pt x="447" y="4352"/>
                    <a:pt x="1" y="4213"/>
                  </a:cubicBezTo>
                  <a:cubicBezTo>
                    <a:pt x="28" y="3878"/>
                    <a:pt x="112" y="3543"/>
                    <a:pt x="140" y="3237"/>
                  </a:cubicBezTo>
                  <a:cubicBezTo>
                    <a:pt x="252" y="2651"/>
                    <a:pt x="419" y="2148"/>
                    <a:pt x="614" y="1563"/>
                  </a:cubicBezTo>
                  <a:cubicBezTo>
                    <a:pt x="1005" y="530"/>
                    <a:pt x="1284" y="0"/>
                    <a:pt x="1563" y="0"/>
                  </a:cubicBezTo>
                  <a:lnTo>
                    <a:pt x="1563" y="0"/>
                  </a:lnTo>
                  <a:cubicBezTo>
                    <a:pt x="1814" y="0"/>
                    <a:pt x="2121" y="530"/>
                    <a:pt x="2512" y="1563"/>
                  </a:cubicBezTo>
                  <a:cubicBezTo>
                    <a:pt x="2707" y="2148"/>
                    <a:pt x="2902" y="2651"/>
                    <a:pt x="2986" y="3237"/>
                  </a:cubicBezTo>
                  <a:cubicBezTo>
                    <a:pt x="3042" y="3515"/>
                    <a:pt x="3097" y="3794"/>
                    <a:pt x="3153" y="4157"/>
                  </a:cubicBezTo>
                  <a:close/>
                </a:path>
              </a:pathLst>
            </a:custGeom>
            <a:solidFill>
              <a:srgbClr val="FD5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63"/>
            <p:cNvSpPr/>
            <p:nvPr/>
          </p:nvSpPr>
          <p:spPr>
            <a:xfrm>
              <a:off x="2949413" y="2173051"/>
              <a:ext cx="254492" cy="630051"/>
            </a:xfrm>
            <a:custGeom>
              <a:avLst/>
              <a:gdLst/>
              <a:ahLst/>
              <a:cxnLst/>
              <a:rect l="l" t="t" r="r" b="b"/>
              <a:pathLst>
                <a:path w="3460" h="8566" extrusionOk="0">
                  <a:moveTo>
                    <a:pt x="3460" y="8566"/>
                  </a:moveTo>
                  <a:lnTo>
                    <a:pt x="0" y="4269"/>
                  </a:lnTo>
                  <a:lnTo>
                    <a:pt x="0" y="615"/>
                  </a:lnTo>
                  <a:cubicBezTo>
                    <a:pt x="0" y="391"/>
                    <a:pt x="0" y="224"/>
                    <a:pt x="28" y="85"/>
                  </a:cubicBezTo>
                  <a:lnTo>
                    <a:pt x="28" y="57"/>
                  </a:lnTo>
                  <a:cubicBezTo>
                    <a:pt x="558" y="224"/>
                    <a:pt x="1088" y="336"/>
                    <a:pt x="1646" y="336"/>
                  </a:cubicBezTo>
                  <a:cubicBezTo>
                    <a:pt x="2232" y="336"/>
                    <a:pt x="2818" y="224"/>
                    <a:pt x="3376" y="1"/>
                  </a:cubicBezTo>
                  <a:lnTo>
                    <a:pt x="3376" y="57"/>
                  </a:lnTo>
                  <a:cubicBezTo>
                    <a:pt x="3432" y="782"/>
                    <a:pt x="3460" y="2177"/>
                    <a:pt x="3460" y="38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63"/>
            <p:cNvSpPr/>
            <p:nvPr/>
          </p:nvSpPr>
          <p:spPr>
            <a:xfrm>
              <a:off x="2947353" y="3428933"/>
              <a:ext cx="256551" cy="55459"/>
            </a:xfrm>
            <a:custGeom>
              <a:avLst/>
              <a:gdLst/>
              <a:ahLst/>
              <a:cxnLst/>
              <a:rect l="l" t="t" r="r" b="b"/>
              <a:pathLst>
                <a:path w="3488" h="754" extrusionOk="0">
                  <a:moveTo>
                    <a:pt x="0" y="0"/>
                  </a:moveTo>
                  <a:lnTo>
                    <a:pt x="3488" y="0"/>
                  </a:lnTo>
                  <a:lnTo>
                    <a:pt x="3488" y="558"/>
                  </a:lnTo>
                  <a:cubicBezTo>
                    <a:pt x="3488" y="614"/>
                    <a:pt x="3432" y="642"/>
                    <a:pt x="3404" y="698"/>
                  </a:cubicBezTo>
                  <a:cubicBezTo>
                    <a:pt x="3376" y="725"/>
                    <a:pt x="3320" y="753"/>
                    <a:pt x="3264" y="753"/>
                  </a:cubicBezTo>
                  <a:lnTo>
                    <a:pt x="3069" y="753"/>
                  </a:lnTo>
                  <a:lnTo>
                    <a:pt x="419" y="753"/>
                  </a:lnTo>
                  <a:lnTo>
                    <a:pt x="195" y="753"/>
                  </a:lnTo>
                  <a:cubicBezTo>
                    <a:pt x="140" y="753"/>
                    <a:pt x="84" y="725"/>
                    <a:pt x="56" y="698"/>
                  </a:cubicBezTo>
                  <a:cubicBezTo>
                    <a:pt x="28" y="642"/>
                    <a:pt x="0" y="586"/>
                    <a:pt x="0" y="5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63"/>
            <p:cNvSpPr/>
            <p:nvPr/>
          </p:nvSpPr>
          <p:spPr>
            <a:xfrm>
              <a:off x="2947353" y="3137524"/>
              <a:ext cx="256551" cy="170421"/>
            </a:xfrm>
            <a:custGeom>
              <a:avLst/>
              <a:gdLst/>
              <a:ahLst/>
              <a:cxnLst/>
              <a:rect l="l" t="t" r="r" b="b"/>
              <a:pathLst>
                <a:path w="3488" h="2317" extrusionOk="0">
                  <a:moveTo>
                    <a:pt x="0" y="2316"/>
                  </a:moveTo>
                  <a:lnTo>
                    <a:pt x="0" y="475"/>
                  </a:lnTo>
                  <a:lnTo>
                    <a:pt x="3488" y="0"/>
                  </a:lnTo>
                  <a:lnTo>
                    <a:pt x="3488" y="251"/>
                  </a:lnTo>
                  <a:lnTo>
                    <a:pt x="3488" y="2288"/>
                  </a:lnTo>
                  <a:lnTo>
                    <a:pt x="0" y="22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63"/>
            <p:cNvSpPr/>
            <p:nvPr/>
          </p:nvSpPr>
          <p:spPr>
            <a:xfrm>
              <a:off x="2034222" y="3630021"/>
              <a:ext cx="371440" cy="90322"/>
            </a:xfrm>
            <a:custGeom>
              <a:avLst/>
              <a:gdLst/>
              <a:ahLst/>
              <a:cxnLst/>
              <a:rect l="l" t="t" r="r" b="b"/>
              <a:pathLst>
                <a:path w="5050" h="1228" extrusionOk="0">
                  <a:moveTo>
                    <a:pt x="3822" y="0"/>
                  </a:moveTo>
                  <a:lnTo>
                    <a:pt x="1172" y="0"/>
                  </a:lnTo>
                  <a:lnTo>
                    <a:pt x="586" y="0"/>
                  </a:lnTo>
                  <a:cubicBezTo>
                    <a:pt x="419" y="0"/>
                    <a:pt x="279" y="84"/>
                    <a:pt x="168" y="195"/>
                  </a:cubicBezTo>
                  <a:cubicBezTo>
                    <a:pt x="56" y="279"/>
                    <a:pt x="0" y="474"/>
                    <a:pt x="0" y="614"/>
                  </a:cubicBezTo>
                  <a:cubicBezTo>
                    <a:pt x="0" y="781"/>
                    <a:pt x="56" y="921"/>
                    <a:pt x="168" y="1060"/>
                  </a:cubicBezTo>
                  <a:cubicBezTo>
                    <a:pt x="279" y="1172"/>
                    <a:pt x="419" y="1228"/>
                    <a:pt x="586" y="1228"/>
                  </a:cubicBezTo>
                  <a:lnTo>
                    <a:pt x="4464" y="1228"/>
                  </a:lnTo>
                  <a:cubicBezTo>
                    <a:pt x="4631" y="1228"/>
                    <a:pt x="4771" y="1172"/>
                    <a:pt x="4882" y="1060"/>
                  </a:cubicBezTo>
                  <a:cubicBezTo>
                    <a:pt x="4994" y="949"/>
                    <a:pt x="5050" y="781"/>
                    <a:pt x="5050" y="614"/>
                  </a:cubicBezTo>
                  <a:cubicBezTo>
                    <a:pt x="5050" y="419"/>
                    <a:pt x="4994" y="279"/>
                    <a:pt x="4882" y="195"/>
                  </a:cubicBezTo>
                  <a:cubicBezTo>
                    <a:pt x="4771" y="84"/>
                    <a:pt x="4603" y="0"/>
                    <a:pt x="4464" y="0"/>
                  </a:cubicBezTo>
                  <a:close/>
                </a:path>
              </a:pathLst>
            </a:custGeom>
            <a:solidFill>
              <a:srgbClr val="FD5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63"/>
            <p:cNvSpPr/>
            <p:nvPr/>
          </p:nvSpPr>
          <p:spPr>
            <a:xfrm>
              <a:off x="2138811" y="3523299"/>
              <a:ext cx="156078" cy="67815"/>
            </a:xfrm>
            <a:custGeom>
              <a:avLst/>
              <a:gdLst/>
              <a:ahLst/>
              <a:cxnLst/>
              <a:rect l="l" t="t" r="r" b="b"/>
              <a:pathLst>
                <a:path w="2122" h="922" extrusionOk="0">
                  <a:moveTo>
                    <a:pt x="1" y="0"/>
                  </a:moveTo>
                  <a:lnTo>
                    <a:pt x="2121" y="0"/>
                  </a:lnTo>
                  <a:lnTo>
                    <a:pt x="2121" y="921"/>
                  </a:lnTo>
                  <a:lnTo>
                    <a:pt x="1" y="921"/>
                  </a:lnTo>
                  <a:close/>
                </a:path>
              </a:pathLst>
            </a:custGeom>
            <a:solidFill>
              <a:srgbClr val="518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63"/>
            <p:cNvSpPr/>
            <p:nvPr/>
          </p:nvSpPr>
          <p:spPr>
            <a:xfrm>
              <a:off x="2506123" y="3338612"/>
              <a:ext cx="74" cy="7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63"/>
            <p:cNvSpPr/>
            <p:nvPr/>
          </p:nvSpPr>
          <p:spPr>
            <a:xfrm>
              <a:off x="2103948" y="1779113"/>
              <a:ext cx="231985" cy="326352"/>
            </a:xfrm>
            <a:custGeom>
              <a:avLst/>
              <a:gdLst/>
              <a:ahLst/>
              <a:cxnLst/>
              <a:rect l="l" t="t" r="r" b="b"/>
              <a:pathLst>
                <a:path w="3154" h="4437" extrusionOk="0">
                  <a:moveTo>
                    <a:pt x="1" y="4157"/>
                  </a:moveTo>
                  <a:cubicBezTo>
                    <a:pt x="503" y="4352"/>
                    <a:pt x="1117" y="4436"/>
                    <a:pt x="1703" y="4436"/>
                  </a:cubicBezTo>
                  <a:cubicBezTo>
                    <a:pt x="2177" y="4436"/>
                    <a:pt x="2707" y="4352"/>
                    <a:pt x="3153" y="4213"/>
                  </a:cubicBezTo>
                  <a:cubicBezTo>
                    <a:pt x="3125" y="3878"/>
                    <a:pt x="3042" y="3543"/>
                    <a:pt x="3014" y="3237"/>
                  </a:cubicBezTo>
                  <a:cubicBezTo>
                    <a:pt x="2930" y="2651"/>
                    <a:pt x="2735" y="2148"/>
                    <a:pt x="2539" y="1563"/>
                  </a:cubicBezTo>
                  <a:cubicBezTo>
                    <a:pt x="2149" y="530"/>
                    <a:pt x="1870" y="0"/>
                    <a:pt x="1591" y="0"/>
                  </a:cubicBezTo>
                  <a:lnTo>
                    <a:pt x="1591" y="0"/>
                  </a:lnTo>
                  <a:cubicBezTo>
                    <a:pt x="1340" y="0"/>
                    <a:pt x="1033" y="530"/>
                    <a:pt x="642" y="1563"/>
                  </a:cubicBezTo>
                  <a:cubicBezTo>
                    <a:pt x="447" y="2148"/>
                    <a:pt x="280" y="2651"/>
                    <a:pt x="168" y="3237"/>
                  </a:cubicBezTo>
                  <a:cubicBezTo>
                    <a:pt x="56" y="3515"/>
                    <a:pt x="29" y="3794"/>
                    <a:pt x="1" y="4157"/>
                  </a:cubicBezTo>
                  <a:close/>
                </a:path>
              </a:pathLst>
            </a:custGeom>
            <a:solidFill>
              <a:srgbClr val="FD5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63"/>
            <p:cNvSpPr/>
            <p:nvPr/>
          </p:nvSpPr>
          <p:spPr>
            <a:xfrm>
              <a:off x="2089605" y="2173051"/>
              <a:ext cx="260670" cy="1311368"/>
            </a:xfrm>
            <a:custGeom>
              <a:avLst/>
              <a:gdLst/>
              <a:ahLst/>
              <a:cxnLst/>
              <a:rect l="l" t="t" r="r" b="b"/>
              <a:pathLst>
                <a:path w="3544" h="17829" extrusionOk="0">
                  <a:moveTo>
                    <a:pt x="0" y="8566"/>
                  </a:moveTo>
                  <a:lnTo>
                    <a:pt x="3460" y="4269"/>
                  </a:lnTo>
                  <a:lnTo>
                    <a:pt x="3460" y="615"/>
                  </a:lnTo>
                  <a:cubicBezTo>
                    <a:pt x="3460" y="391"/>
                    <a:pt x="3460" y="224"/>
                    <a:pt x="3432" y="85"/>
                  </a:cubicBezTo>
                  <a:lnTo>
                    <a:pt x="3432" y="57"/>
                  </a:lnTo>
                  <a:cubicBezTo>
                    <a:pt x="2902" y="224"/>
                    <a:pt x="2372" y="336"/>
                    <a:pt x="1814" y="336"/>
                  </a:cubicBezTo>
                  <a:cubicBezTo>
                    <a:pt x="1228" y="336"/>
                    <a:pt x="642" y="224"/>
                    <a:pt x="84" y="1"/>
                  </a:cubicBezTo>
                  <a:lnTo>
                    <a:pt x="84" y="57"/>
                  </a:lnTo>
                  <a:cubicBezTo>
                    <a:pt x="28" y="782"/>
                    <a:pt x="0" y="2177"/>
                    <a:pt x="0" y="3851"/>
                  </a:cubicBezTo>
                  <a:close/>
                  <a:moveTo>
                    <a:pt x="3488" y="17075"/>
                  </a:moveTo>
                  <a:lnTo>
                    <a:pt x="56" y="17075"/>
                  </a:lnTo>
                  <a:lnTo>
                    <a:pt x="56" y="17633"/>
                  </a:lnTo>
                  <a:cubicBezTo>
                    <a:pt x="56" y="17689"/>
                    <a:pt x="84" y="17717"/>
                    <a:pt x="112" y="17773"/>
                  </a:cubicBezTo>
                  <a:cubicBezTo>
                    <a:pt x="140" y="17800"/>
                    <a:pt x="224" y="17828"/>
                    <a:pt x="251" y="17828"/>
                  </a:cubicBezTo>
                  <a:lnTo>
                    <a:pt x="475" y="17828"/>
                  </a:lnTo>
                  <a:lnTo>
                    <a:pt x="3125" y="17828"/>
                  </a:lnTo>
                  <a:lnTo>
                    <a:pt x="3320" y="17828"/>
                  </a:lnTo>
                  <a:cubicBezTo>
                    <a:pt x="3404" y="17828"/>
                    <a:pt x="3432" y="17800"/>
                    <a:pt x="3460" y="17773"/>
                  </a:cubicBezTo>
                  <a:cubicBezTo>
                    <a:pt x="3488" y="17717"/>
                    <a:pt x="3544" y="17661"/>
                    <a:pt x="3544" y="17633"/>
                  </a:cubicBezTo>
                  <a:lnTo>
                    <a:pt x="3544" y="17075"/>
                  </a:lnTo>
                  <a:close/>
                  <a:moveTo>
                    <a:pt x="3488" y="15429"/>
                  </a:moveTo>
                  <a:lnTo>
                    <a:pt x="3488" y="13588"/>
                  </a:lnTo>
                  <a:lnTo>
                    <a:pt x="0" y="13113"/>
                  </a:lnTo>
                  <a:lnTo>
                    <a:pt x="0" y="13364"/>
                  </a:lnTo>
                  <a:lnTo>
                    <a:pt x="0" y="15401"/>
                  </a:lnTo>
                  <a:lnTo>
                    <a:pt x="3488" y="154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63"/>
            <p:cNvSpPr/>
            <p:nvPr/>
          </p:nvSpPr>
          <p:spPr>
            <a:xfrm>
              <a:off x="2385058" y="3176506"/>
              <a:ext cx="523400" cy="172481"/>
            </a:xfrm>
            <a:custGeom>
              <a:avLst/>
              <a:gdLst/>
              <a:ahLst/>
              <a:cxnLst/>
              <a:rect l="l" t="t" r="r" b="b"/>
              <a:pathLst>
                <a:path w="7116" h="2345" extrusionOk="0">
                  <a:moveTo>
                    <a:pt x="782" y="112"/>
                  </a:moveTo>
                  <a:lnTo>
                    <a:pt x="1" y="0"/>
                  </a:lnTo>
                  <a:lnTo>
                    <a:pt x="1" y="1284"/>
                  </a:lnTo>
                  <a:lnTo>
                    <a:pt x="1" y="1953"/>
                  </a:lnTo>
                  <a:cubicBezTo>
                    <a:pt x="1" y="2065"/>
                    <a:pt x="85" y="2121"/>
                    <a:pt x="168" y="2205"/>
                  </a:cubicBezTo>
                  <a:cubicBezTo>
                    <a:pt x="280" y="2260"/>
                    <a:pt x="447" y="2344"/>
                    <a:pt x="643" y="2344"/>
                  </a:cubicBezTo>
                  <a:cubicBezTo>
                    <a:pt x="698" y="2205"/>
                    <a:pt x="782" y="2093"/>
                    <a:pt x="866" y="1981"/>
                  </a:cubicBezTo>
                  <a:cubicBezTo>
                    <a:pt x="1005" y="1842"/>
                    <a:pt x="1228" y="1758"/>
                    <a:pt x="1424" y="1674"/>
                  </a:cubicBezTo>
                  <a:lnTo>
                    <a:pt x="1424" y="670"/>
                  </a:lnTo>
                  <a:cubicBezTo>
                    <a:pt x="1284" y="614"/>
                    <a:pt x="1145" y="558"/>
                    <a:pt x="1061" y="419"/>
                  </a:cubicBezTo>
                  <a:cubicBezTo>
                    <a:pt x="866" y="391"/>
                    <a:pt x="810" y="252"/>
                    <a:pt x="782" y="112"/>
                  </a:cubicBezTo>
                  <a:close/>
                  <a:moveTo>
                    <a:pt x="6362" y="112"/>
                  </a:moveTo>
                  <a:lnTo>
                    <a:pt x="7115" y="0"/>
                  </a:lnTo>
                  <a:lnTo>
                    <a:pt x="7115" y="1284"/>
                  </a:lnTo>
                  <a:lnTo>
                    <a:pt x="7115" y="1953"/>
                  </a:lnTo>
                  <a:cubicBezTo>
                    <a:pt x="7115" y="2065"/>
                    <a:pt x="7059" y="2121"/>
                    <a:pt x="6948" y="2205"/>
                  </a:cubicBezTo>
                  <a:cubicBezTo>
                    <a:pt x="6836" y="2260"/>
                    <a:pt x="6669" y="2344"/>
                    <a:pt x="6501" y="2344"/>
                  </a:cubicBezTo>
                  <a:cubicBezTo>
                    <a:pt x="6446" y="2205"/>
                    <a:pt x="6362" y="2093"/>
                    <a:pt x="6250" y="1981"/>
                  </a:cubicBezTo>
                  <a:cubicBezTo>
                    <a:pt x="6111" y="1842"/>
                    <a:pt x="5888" y="1758"/>
                    <a:pt x="5692" y="1674"/>
                  </a:cubicBezTo>
                  <a:lnTo>
                    <a:pt x="5692" y="670"/>
                  </a:lnTo>
                  <a:cubicBezTo>
                    <a:pt x="5832" y="614"/>
                    <a:pt x="5971" y="558"/>
                    <a:pt x="6083" y="419"/>
                  </a:cubicBezTo>
                  <a:cubicBezTo>
                    <a:pt x="6250" y="391"/>
                    <a:pt x="6306" y="252"/>
                    <a:pt x="6362" y="112"/>
                  </a:cubicBezTo>
                  <a:close/>
                </a:path>
              </a:pathLst>
            </a:custGeom>
            <a:solidFill>
              <a:srgbClr val="FD5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63"/>
            <p:cNvSpPr/>
            <p:nvPr/>
          </p:nvSpPr>
          <p:spPr>
            <a:xfrm>
              <a:off x="2382999" y="857741"/>
              <a:ext cx="525459" cy="1580128"/>
            </a:xfrm>
            <a:custGeom>
              <a:avLst/>
              <a:gdLst/>
              <a:ahLst/>
              <a:cxnLst/>
              <a:rect l="l" t="t" r="r" b="b"/>
              <a:pathLst>
                <a:path w="7144" h="21483" extrusionOk="0">
                  <a:moveTo>
                    <a:pt x="3600" y="8510"/>
                  </a:moveTo>
                  <a:cubicBezTo>
                    <a:pt x="2372" y="8510"/>
                    <a:pt x="1173" y="8203"/>
                    <a:pt x="140" y="7645"/>
                  </a:cubicBezTo>
                  <a:lnTo>
                    <a:pt x="140" y="7701"/>
                  </a:lnTo>
                  <a:cubicBezTo>
                    <a:pt x="57" y="8817"/>
                    <a:pt x="29" y="11021"/>
                    <a:pt x="1" y="13671"/>
                  </a:cubicBezTo>
                  <a:lnTo>
                    <a:pt x="1" y="18498"/>
                  </a:lnTo>
                  <a:cubicBezTo>
                    <a:pt x="1" y="18832"/>
                    <a:pt x="1" y="19223"/>
                    <a:pt x="29" y="19669"/>
                  </a:cubicBezTo>
                  <a:cubicBezTo>
                    <a:pt x="29" y="20199"/>
                    <a:pt x="29" y="20813"/>
                    <a:pt x="57" y="21483"/>
                  </a:cubicBezTo>
                  <a:lnTo>
                    <a:pt x="810" y="20534"/>
                  </a:lnTo>
                  <a:cubicBezTo>
                    <a:pt x="810" y="19837"/>
                    <a:pt x="838" y="19195"/>
                    <a:pt x="866" y="18498"/>
                  </a:cubicBezTo>
                  <a:cubicBezTo>
                    <a:pt x="950" y="17270"/>
                    <a:pt x="1033" y="16349"/>
                    <a:pt x="1173" y="15596"/>
                  </a:cubicBezTo>
                  <a:cubicBezTo>
                    <a:pt x="1368" y="14815"/>
                    <a:pt x="1563" y="14145"/>
                    <a:pt x="1842" y="13364"/>
                  </a:cubicBezTo>
                  <a:cubicBezTo>
                    <a:pt x="2400" y="11746"/>
                    <a:pt x="2986" y="10937"/>
                    <a:pt x="3600" y="10937"/>
                  </a:cubicBezTo>
                  <a:lnTo>
                    <a:pt x="3600" y="10937"/>
                  </a:lnTo>
                  <a:lnTo>
                    <a:pt x="3600" y="10937"/>
                  </a:lnTo>
                  <a:cubicBezTo>
                    <a:pt x="4186" y="10937"/>
                    <a:pt x="4772" y="11746"/>
                    <a:pt x="5330" y="13364"/>
                  </a:cubicBezTo>
                  <a:cubicBezTo>
                    <a:pt x="5609" y="14145"/>
                    <a:pt x="5860" y="14815"/>
                    <a:pt x="5999" y="15596"/>
                  </a:cubicBezTo>
                  <a:cubicBezTo>
                    <a:pt x="6167" y="16349"/>
                    <a:pt x="6278" y="17214"/>
                    <a:pt x="6306" y="18498"/>
                  </a:cubicBezTo>
                  <a:cubicBezTo>
                    <a:pt x="6334" y="19139"/>
                    <a:pt x="6390" y="19837"/>
                    <a:pt x="6390" y="20534"/>
                  </a:cubicBezTo>
                  <a:lnTo>
                    <a:pt x="7115" y="21483"/>
                  </a:lnTo>
                  <a:lnTo>
                    <a:pt x="7115" y="19669"/>
                  </a:lnTo>
                  <a:cubicBezTo>
                    <a:pt x="7115" y="19223"/>
                    <a:pt x="7143" y="18805"/>
                    <a:pt x="7143" y="18498"/>
                  </a:cubicBezTo>
                  <a:cubicBezTo>
                    <a:pt x="7143" y="16796"/>
                    <a:pt x="7143" y="15178"/>
                    <a:pt x="7115" y="13671"/>
                  </a:cubicBezTo>
                  <a:cubicBezTo>
                    <a:pt x="7087" y="11049"/>
                    <a:pt x="7032" y="8817"/>
                    <a:pt x="6976" y="7701"/>
                  </a:cubicBezTo>
                  <a:lnTo>
                    <a:pt x="6976" y="7645"/>
                  </a:lnTo>
                  <a:cubicBezTo>
                    <a:pt x="5999" y="8203"/>
                    <a:pt x="4800" y="8510"/>
                    <a:pt x="3600" y="8510"/>
                  </a:cubicBezTo>
                  <a:close/>
                  <a:moveTo>
                    <a:pt x="3600" y="1"/>
                  </a:moveTo>
                  <a:cubicBezTo>
                    <a:pt x="2958" y="1"/>
                    <a:pt x="2289" y="782"/>
                    <a:pt x="1563" y="2260"/>
                  </a:cubicBezTo>
                  <a:cubicBezTo>
                    <a:pt x="1145" y="3153"/>
                    <a:pt x="838" y="3851"/>
                    <a:pt x="587" y="4632"/>
                  </a:cubicBezTo>
                  <a:cubicBezTo>
                    <a:pt x="475" y="5050"/>
                    <a:pt x="364" y="5469"/>
                    <a:pt x="308" y="5971"/>
                  </a:cubicBezTo>
                  <a:cubicBezTo>
                    <a:pt x="1312" y="6445"/>
                    <a:pt x="2428" y="6724"/>
                    <a:pt x="3572" y="6724"/>
                  </a:cubicBezTo>
                  <a:cubicBezTo>
                    <a:pt x="4744" y="6724"/>
                    <a:pt x="5860" y="6445"/>
                    <a:pt x="6864" y="5971"/>
                  </a:cubicBezTo>
                  <a:cubicBezTo>
                    <a:pt x="6780" y="5469"/>
                    <a:pt x="6697" y="5022"/>
                    <a:pt x="6585" y="4632"/>
                  </a:cubicBezTo>
                  <a:cubicBezTo>
                    <a:pt x="6334" y="3851"/>
                    <a:pt x="6027" y="3153"/>
                    <a:pt x="5609" y="2260"/>
                  </a:cubicBezTo>
                  <a:cubicBezTo>
                    <a:pt x="4827" y="782"/>
                    <a:pt x="4214" y="1"/>
                    <a:pt x="3600" y="1"/>
                  </a:cubicBezTo>
                  <a:close/>
                </a:path>
              </a:pathLst>
            </a:custGeom>
            <a:solidFill>
              <a:srgbClr val="518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63"/>
            <p:cNvSpPr/>
            <p:nvPr/>
          </p:nvSpPr>
          <p:spPr>
            <a:xfrm>
              <a:off x="2458977" y="3338612"/>
              <a:ext cx="375559" cy="92382"/>
            </a:xfrm>
            <a:custGeom>
              <a:avLst/>
              <a:gdLst/>
              <a:ahLst/>
              <a:cxnLst/>
              <a:rect l="l" t="t" r="r" b="b"/>
              <a:pathLst>
                <a:path w="5106" h="1256" extrusionOk="0">
                  <a:moveTo>
                    <a:pt x="2567" y="1"/>
                  </a:moveTo>
                  <a:lnTo>
                    <a:pt x="642" y="1"/>
                  </a:lnTo>
                  <a:cubicBezTo>
                    <a:pt x="475" y="1"/>
                    <a:pt x="335" y="56"/>
                    <a:pt x="196" y="168"/>
                  </a:cubicBezTo>
                  <a:cubicBezTo>
                    <a:pt x="112" y="252"/>
                    <a:pt x="56" y="335"/>
                    <a:pt x="0" y="475"/>
                  </a:cubicBezTo>
                  <a:lnTo>
                    <a:pt x="0" y="475"/>
                  </a:lnTo>
                  <a:lnTo>
                    <a:pt x="0" y="614"/>
                  </a:lnTo>
                  <a:cubicBezTo>
                    <a:pt x="0" y="810"/>
                    <a:pt x="84" y="949"/>
                    <a:pt x="196" y="1089"/>
                  </a:cubicBezTo>
                  <a:cubicBezTo>
                    <a:pt x="279" y="1172"/>
                    <a:pt x="475" y="1256"/>
                    <a:pt x="642" y="1256"/>
                  </a:cubicBezTo>
                  <a:lnTo>
                    <a:pt x="2567" y="1256"/>
                  </a:lnTo>
                  <a:lnTo>
                    <a:pt x="4464" y="1256"/>
                  </a:lnTo>
                  <a:cubicBezTo>
                    <a:pt x="4659" y="1256"/>
                    <a:pt x="4799" y="1172"/>
                    <a:pt x="4938" y="1089"/>
                  </a:cubicBezTo>
                  <a:cubicBezTo>
                    <a:pt x="5022" y="977"/>
                    <a:pt x="5106" y="810"/>
                    <a:pt x="5106" y="614"/>
                  </a:cubicBezTo>
                  <a:lnTo>
                    <a:pt x="5106" y="475"/>
                  </a:lnTo>
                  <a:lnTo>
                    <a:pt x="5106" y="475"/>
                  </a:lnTo>
                  <a:cubicBezTo>
                    <a:pt x="5078" y="391"/>
                    <a:pt x="5022" y="280"/>
                    <a:pt x="4938" y="168"/>
                  </a:cubicBezTo>
                  <a:cubicBezTo>
                    <a:pt x="4827" y="56"/>
                    <a:pt x="4659" y="1"/>
                    <a:pt x="4464" y="1"/>
                  </a:cubicBezTo>
                  <a:close/>
                </a:path>
              </a:pathLst>
            </a:custGeom>
            <a:solidFill>
              <a:srgbClr val="FD5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63"/>
            <p:cNvSpPr/>
            <p:nvPr/>
          </p:nvSpPr>
          <p:spPr>
            <a:xfrm>
              <a:off x="2524584" y="3229831"/>
              <a:ext cx="246327" cy="69875"/>
            </a:xfrm>
            <a:custGeom>
              <a:avLst/>
              <a:gdLst/>
              <a:ahLst/>
              <a:cxnLst/>
              <a:rect l="l" t="t" r="r" b="b"/>
              <a:pathLst>
                <a:path w="3349" h="950" extrusionOk="0">
                  <a:moveTo>
                    <a:pt x="1675" y="1"/>
                  </a:moveTo>
                  <a:lnTo>
                    <a:pt x="1" y="1"/>
                  </a:lnTo>
                  <a:lnTo>
                    <a:pt x="1" y="949"/>
                  </a:lnTo>
                  <a:lnTo>
                    <a:pt x="1675" y="949"/>
                  </a:lnTo>
                  <a:lnTo>
                    <a:pt x="3349" y="949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rgbClr val="518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63"/>
            <p:cNvSpPr/>
            <p:nvPr/>
          </p:nvSpPr>
          <p:spPr>
            <a:xfrm>
              <a:off x="2469200" y="1883776"/>
              <a:ext cx="346874" cy="1309234"/>
            </a:xfrm>
            <a:custGeom>
              <a:avLst/>
              <a:gdLst/>
              <a:ahLst/>
              <a:cxnLst/>
              <a:rect l="l" t="t" r="r" b="b"/>
              <a:pathLst>
                <a:path w="4716" h="17800" extrusionOk="0">
                  <a:moveTo>
                    <a:pt x="84" y="15149"/>
                  </a:moveTo>
                  <a:lnTo>
                    <a:pt x="84" y="17437"/>
                  </a:lnTo>
                  <a:cubicBezTo>
                    <a:pt x="84" y="17549"/>
                    <a:pt x="112" y="17604"/>
                    <a:pt x="196" y="17688"/>
                  </a:cubicBezTo>
                  <a:cubicBezTo>
                    <a:pt x="252" y="17744"/>
                    <a:pt x="336" y="17800"/>
                    <a:pt x="419" y="17800"/>
                  </a:cubicBezTo>
                  <a:lnTo>
                    <a:pt x="475" y="17800"/>
                  </a:lnTo>
                  <a:lnTo>
                    <a:pt x="2372" y="17800"/>
                  </a:lnTo>
                  <a:lnTo>
                    <a:pt x="4297" y="17800"/>
                  </a:lnTo>
                  <a:lnTo>
                    <a:pt x="4325" y="17800"/>
                  </a:lnTo>
                  <a:cubicBezTo>
                    <a:pt x="4437" y="17800"/>
                    <a:pt x="4520" y="17744"/>
                    <a:pt x="4576" y="17688"/>
                  </a:cubicBezTo>
                  <a:cubicBezTo>
                    <a:pt x="4660" y="17604"/>
                    <a:pt x="4688" y="17549"/>
                    <a:pt x="4688" y="17437"/>
                  </a:cubicBezTo>
                  <a:lnTo>
                    <a:pt x="4688" y="15149"/>
                  </a:lnTo>
                  <a:lnTo>
                    <a:pt x="4688" y="12415"/>
                  </a:lnTo>
                  <a:cubicBezTo>
                    <a:pt x="4688" y="10518"/>
                    <a:pt x="4716" y="8565"/>
                    <a:pt x="4688" y="6696"/>
                  </a:cubicBezTo>
                  <a:lnTo>
                    <a:pt x="4688" y="6696"/>
                  </a:lnTo>
                  <a:cubicBezTo>
                    <a:pt x="4688" y="5998"/>
                    <a:pt x="4660" y="5273"/>
                    <a:pt x="4604" y="4576"/>
                  </a:cubicBezTo>
                  <a:cubicBezTo>
                    <a:pt x="4548" y="3348"/>
                    <a:pt x="4437" y="2511"/>
                    <a:pt x="4297" y="1786"/>
                  </a:cubicBezTo>
                  <a:cubicBezTo>
                    <a:pt x="4158" y="1144"/>
                    <a:pt x="4018" y="614"/>
                    <a:pt x="3767" y="0"/>
                  </a:cubicBezTo>
                  <a:cubicBezTo>
                    <a:pt x="3349" y="279"/>
                    <a:pt x="2874" y="419"/>
                    <a:pt x="2372" y="419"/>
                  </a:cubicBezTo>
                  <a:cubicBezTo>
                    <a:pt x="1898" y="419"/>
                    <a:pt x="1368" y="279"/>
                    <a:pt x="949" y="0"/>
                  </a:cubicBezTo>
                  <a:cubicBezTo>
                    <a:pt x="754" y="642"/>
                    <a:pt x="559" y="1144"/>
                    <a:pt x="419" y="1786"/>
                  </a:cubicBezTo>
                  <a:cubicBezTo>
                    <a:pt x="280" y="2511"/>
                    <a:pt x="196" y="3376"/>
                    <a:pt x="112" y="4576"/>
                  </a:cubicBezTo>
                  <a:cubicBezTo>
                    <a:pt x="84" y="5273"/>
                    <a:pt x="57" y="5970"/>
                    <a:pt x="57" y="6696"/>
                  </a:cubicBezTo>
                  <a:lnTo>
                    <a:pt x="57" y="6696"/>
                  </a:lnTo>
                  <a:cubicBezTo>
                    <a:pt x="1" y="8565"/>
                    <a:pt x="1" y="10518"/>
                    <a:pt x="57" y="12415"/>
                  </a:cubicBezTo>
                  <a:cubicBezTo>
                    <a:pt x="84" y="13420"/>
                    <a:pt x="84" y="14396"/>
                    <a:pt x="84" y="151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63"/>
            <p:cNvSpPr/>
            <p:nvPr/>
          </p:nvSpPr>
          <p:spPr>
            <a:xfrm>
              <a:off x="2610785" y="2737407"/>
              <a:ext cx="71934" cy="373500"/>
            </a:xfrm>
            <a:custGeom>
              <a:avLst/>
              <a:gdLst/>
              <a:ahLst/>
              <a:cxnLst/>
              <a:rect l="l" t="t" r="r" b="b"/>
              <a:pathLst>
                <a:path w="978" h="5078" extrusionOk="0">
                  <a:moveTo>
                    <a:pt x="503" y="195"/>
                  </a:moveTo>
                  <a:lnTo>
                    <a:pt x="503" y="195"/>
                  </a:lnTo>
                  <a:cubicBezTo>
                    <a:pt x="308" y="195"/>
                    <a:pt x="140" y="112"/>
                    <a:pt x="1" y="0"/>
                  </a:cubicBezTo>
                  <a:lnTo>
                    <a:pt x="1" y="4576"/>
                  </a:lnTo>
                  <a:cubicBezTo>
                    <a:pt x="1" y="4715"/>
                    <a:pt x="84" y="4827"/>
                    <a:pt x="140" y="4938"/>
                  </a:cubicBezTo>
                  <a:cubicBezTo>
                    <a:pt x="252" y="5022"/>
                    <a:pt x="363" y="5078"/>
                    <a:pt x="503" y="5078"/>
                  </a:cubicBezTo>
                  <a:lnTo>
                    <a:pt x="503" y="5078"/>
                  </a:lnTo>
                  <a:lnTo>
                    <a:pt x="503" y="5078"/>
                  </a:lnTo>
                  <a:cubicBezTo>
                    <a:pt x="642" y="5078"/>
                    <a:pt x="726" y="4994"/>
                    <a:pt x="838" y="4938"/>
                  </a:cubicBezTo>
                  <a:cubicBezTo>
                    <a:pt x="921" y="4855"/>
                    <a:pt x="977" y="4715"/>
                    <a:pt x="977" y="4576"/>
                  </a:cubicBezTo>
                  <a:lnTo>
                    <a:pt x="977" y="0"/>
                  </a:lnTo>
                  <a:cubicBezTo>
                    <a:pt x="838" y="140"/>
                    <a:pt x="670" y="195"/>
                    <a:pt x="503" y="1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63"/>
            <p:cNvSpPr/>
            <p:nvPr/>
          </p:nvSpPr>
          <p:spPr>
            <a:xfrm>
              <a:off x="2571804" y="2458282"/>
              <a:ext cx="147841" cy="687495"/>
            </a:xfrm>
            <a:custGeom>
              <a:avLst/>
              <a:gdLst/>
              <a:ahLst/>
              <a:cxnLst/>
              <a:rect l="l" t="t" r="r" b="b"/>
              <a:pathLst>
                <a:path w="2010" h="9347" extrusionOk="0">
                  <a:moveTo>
                    <a:pt x="335" y="280"/>
                  </a:moveTo>
                  <a:cubicBezTo>
                    <a:pt x="503" y="112"/>
                    <a:pt x="754" y="1"/>
                    <a:pt x="1033" y="1"/>
                  </a:cubicBezTo>
                  <a:lnTo>
                    <a:pt x="1033" y="1"/>
                  </a:lnTo>
                  <a:lnTo>
                    <a:pt x="1033" y="1"/>
                  </a:lnTo>
                  <a:cubicBezTo>
                    <a:pt x="1312" y="1"/>
                    <a:pt x="1535" y="112"/>
                    <a:pt x="1730" y="280"/>
                  </a:cubicBezTo>
                  <a:cubicBezTo>
                    <a:pt x="1898" y="447"/>
                    <a:pt x="2009" y="698"/>
                    <a:pt x="2009" y="977"/>
                  </a:cubicBezTo>
                  <a:lnTo>
                    <a:pt x="2009" y="8371"/>
                  </a:lnTo>
                  <a:cubicBezTo>
                    <a:pt x="2009" y="8650"/>
                    <a:pt x="1898" y="8901"/>
                    <a:pt x="1730" y="9068"/>
                  </a:cubicBezTo>
                  <a:cubicBezTo>
                    <a:pt x="1535" y="9235"/>
                    <a:pt x="1312" y="9347"/>
                    <a:pt x="1033" y="9347"/>
                  </a:cubicBezTo>
                  <a:lnTo>
                    <a:pt x="1033" y="9347"/>
                  </a:lnTo>
                  <a:lnTo>
                    <a:pt x="1033" y="9347"/>
                  </a:lnTo>
                  <a:cubicBezTo>
                    <a:pt x="754" y="9347"/>
                    <a:pt x="503" y="9235"/>
                    <a:pt x="335" y="9068"/>
                  </a:cubicBezTo>
                  <a:cubicBezTo>
                    <a:pt x="140" y="8901"/>
                    <a:pt x="56" y="8650"/>
                    <a:pt x="56" y="8371"/>
                  </a:cubicBezTo>
                  <a:lnTo>
                    <a:pt x="56" y="977"/>
                  </a:lnTo>
                  <a:cubicBezTo>
                    <a:pt x="1" y="698"/>
                    <a:pt x="140" y="447"/>
                    <a:pt x="335" y="2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63"/>
            <p:cNvSpPr/>
            <p:nvPr/>
          </p:nvSpPr>
          <p:spPr>
            <a:xfrm>
              <a:off x="2110126" y="2589644"/>
              <a:ext cx="328412" cy="556130"/>
            </a:xfrm>
            <a:custGeom>
              <a:avLst/>
              <a:gdLst/>
              <a:ahLst/>
              <a:cxnLst/>
              <a:rect l="l" t="t" r="r" b="b"/>
              <a:pathLst>
                <a:path w="4465" h="7561" extrusionOk="0">
                  <a:moveTo>
                    <a:pt x="3544" y="7422"/>
                  </a:moveTo>
                  <a:lnTo>
                    <a:pt x="4464" y="7561"/>
                  </a:lnTo>
                  <a:lnTo>
                    <a:pt x="4464" y="5552"/>
                  </a:lnTo>
                  <a:lnTo>
                    <a:pt x="4464" y="2818"/>
                  </a:lnTo>
                  <a:lnTo>
                    <a:pt x="4464" y="0"/>
                  </a:lnTo>
                  <a:lnTo>
                    <a:pt x="809" y="4520"/>
                  </a:lnTo>
                  <a:cubicBezTo>
                    <a:pt x="140" y="5329"/>
                    <a:pt x="0" y="5441"/>
                    <a:pt x="0" y="6138"/>
                  </a:cubicBezTo>
                  <a:lnTo>
                    <a:pt x="0" y="6891"/>
                  </a:lnTo>
                  <a:lnTo>
                    <a:pt x="0" y="6975"/>
                  </a:lnTo>
                  <a:lnTo>
                    <a:pt x="3488" y="74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63"/>
            <p:cNvSpPr/>
            <p:nvPr/>
          </p:nvSpPr>
          <p:spPr>
            <a:xfrm>
              <a:off x="2854974" y="2589644"/>
              <a:ext cx="328412" cy="556130"/>
            </a:xfrm>
            <a:custGeom>
              <a:avLst/>
              <a:gdLst/>
              <a:ahLst/>
              <a:cxnLst/>
              <a:rect l="l" t="t" r="r" b="b"/>
              <a:pathLst>
                <a:path w="4465" h="7561" extrusionOk="0">
                  <a:moveTo>
                    <a:pt x="949" y="7422"/>
                  </a:moveTo>
                  <a:lnTo>
                    <a:pt x="1" y="7561"/>
                  </a:lnTo>
                  <a:lnTo>
                    <a:pt x="1" y="5552"/>
                  </a:lnTo>
                  <a:lnTo>
                    <a:pt x="1" y="2818"/>
                  </a:lnTo>
                  <a:lnTo>
                    <a:pt x="1" y="0"/>
                  </a:lnTo>
                  <a:lnTo>
                    <a:pt x="3656" y="4520"/>
                  </a:lnTo>
                  <a:cubicBezTo>
                    <a:pt x="4325" y="5329"/>
                    <a:pt x="4465" y="5441"/>
                    <a:pt x="4465" y="6138"/>
                  </a:cubicBezTo>
                  <a:lnTo>
                    <a:pt x="4465" y="6891"/>
                  </a:lnTo>
                  <a:lnTo>
                    <a:pt x="4465" y="6975"/>
                  </a:lnTo>
                  <a:lnTo>
                    <a:pt x="977" y="74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63"/>
            <p:cNvSpPr/>
            <p:nvPr/>
          </p:nvSpPr>
          <p:spPr>
            <a:xfrm>
              <a:off x="2678526" y="1883776"/>
              <a:ext cx="139603" cy="1309234"/>
            </a:xfrm>
            <a:custGeom>
              <a:avLst/>
              <a:gdLst/>
              <a:ahLst/>
              <a:cxnLst/>
              <a:rect l="l" t="t" r="r" b="b"/>
              <a:pathLst>
                <a:path w="1898" h="17800" extrusionOk="0">
                  <a:moveTo>
                    <a:pt x="698" y="4576"/>
                  </a:moveTo>
                  <a:cubicBezTo>
                    <a:pt x="726" y="5273"/>
                    <a:pt x="754" y="5970"/>
                    <a:pt x="754" y="6696"/>
                  </a:cubicBezTo>
                  <a:lnTo>
                    <a:pt x="754" y="6696"/>
                  </a:lnTo>
                  <a:cubicBezTo>
                    <a:pt x="782" y="8593"/>
                    <a:pt x="782" y="10546"/>
                    <a:pt x="754" y="12415"/>
                  </a:cubicBezTo>
                  <a:lnTo>
                    <a:pt x="754" y="15149"/>
                  </a:lnTo>
                  <a:lnTo>
                    <a:pt x="754" y="17437"/>
                  </a:lnTo>
                  <a:cubicBezTo>
                    <a:pt x="754" y="17549"/>
                    <a:pt x="726" y="17604"/>
                    <a:pt x="642" y="17688"/>
                  </a:cubicBezTo>
                  <a:cubicBezTo>
                    <a:pt x="586" y="17744"/>
                    <a:pt x="503" y="17800"/>
                    <a:pt x="419" y="17800"/>
                  </a:cubicBezTo>
                  <a:lnTo>
                    <a:pt x="1479" y="17800"/>
                  </a:lnTo>
                  <a:lnTo>
                    <a:pt x="1535" y="17800"/>
                  </a:lnTo>
                  <a:cubicBezTo>
                    <a:pt x="1619" y="17800"/>
                    <a:pt x="1702" y="17744"/>
                    <a:pt x="1758" y="17688"/>
                  </a:cubicBezTo>
                  <a:cubicBezTo>
                    <a:pt x="1842" y="17604"/>
                    <a:pt x="1870" y="17549"/>
                    <a:pt x="1870" y="17437"/>
                  </a:cubicBezTo>
                  <a:lnTo>
                    <a:pt x="1870" y="15149"/>
                  </a:lnTo>
                  <a:lnTo>
                    <a:pt x="1870" y="12415"/>
                  </a:lnTo>
                  <a:cubicBezTo>
                    <a:pt x="1870" y="10546"/>
                    <a:pt x="1898" y="8593"/>
                    <a:pt x="1870" y="6696"/>
                  </a:cubicBezTo>
                  <a:lnTo>
                    <a:pt x="1870" y="6696"/>
                  </a:lnTo>
                  <a:cubicBezTo>
                    <a:pt x="1870" y="5998"/>
                    <a:pt x="1842" y="5273"/>
                    <a:pt x="1814" y="4576"/>
                  </a:cubicBezTo>
                  <a:cubicBezTo>
                    <a:pt x="1730" y="3348"/>
                    <a:pt x="1619" y="2511"/>
                    <a:pt x="1479" y="1786"/>
                  </a:cubicBezTo>
                  <a:cubicBezTo>
                    <a:pt x="1340" y="1144"/>
                    <a:pt x="1200" y="642"/>
                    <a:pt x="977" y="0"/>
                  </a:cubicBezTo>
                  <a:cubicBezTo>
                    <a:pt x="642" y="223"/>
                    <a:pt x="335" y="307"/>
                    <a:pt x="0" y="391"/>
                  </a:cubicBezTo>
                  <a:cubicBezTo>
                    <a:pt x="140" y="837"/>
                    <a:pt x="279" y="1283"/>
                    <a:pt x="363" y="1758"/>
                  </a:cubicBezTo>
                  <a:cubicBezTo>
                    <a:pt x="503" y="2511"/>
                    <a:pt x="614" y="3376"/>
                    <a:pt x="698" y="4576"/>
                  </a:cubicBezTo>
                  <a:close/>
                </a:path>
              </a:pathLst>
            </a:custGeom>
            <a:solidFill>
              <a:srgbClr val="D3C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63"/>
            <p:cNvSpPr/>
            <p:nvPr/>
          </p:nvSpPr>
          <p:spPr>
            <a:xfrm>
              <a:off x="3095043" y="2170992"/>
              <a:ext cx="108858" cy="1315486"/>
            </a:xfrm>
            <a:custGeom>
              <a:avLst/>
              <a:gdLst/>
              <a:ahLst/>
              <a:cxnLst/>
              <a:rect l="l" t="t" r="r" b="b"/>
              <a:pathLst>
                <a:path w="1480" h="17885" extrusionOk="0">
                  <a:moveTo>
                    <a:pt x="1480" y="17103"/>
                  </a:moveTo>
                  <a:lnTo>
                    <a:pt x="475" y="17103"/>
                  </a:lnTo>
                  <a:lnTo>
                    <a:pt x="475" y="17438"/>
                  </a:lnTo>
                  <a:cubicBezTo>
                    <a:pt x="475" y="17689"/>
                    <a:pt x="252" y="17884"/>
                    <a:pt x="1" y="17884"/>
                  </a:cubicBezTo>
                  <a:lnTo>
                    <a:pt x="1033" y="17884"/>
                  </a:lnTo>
                  <a:lnTo>
                    <a:pt x="1228" y="17884"/>
                  </a:lnTo>
                  <a:cubicBezTo>
                    <a:pt x="1312" y="17884"/>
                    <a:pt x="1340" y="17856"/>
                    <a:pt x="1368" y="17828"/>
                  </a:cubicBezTo>
                  <a:cubicBezTo>
                    <a:pt x="1396" y="17801"/>
                    <a:pt x="1424" y="17717"/>
                    <a:pt x="1424" y="17689"/>
                  </a:cubicBezTo>
                  <a:lnTo>
                    <a:pt x="1424" y="17103"/>
                  </a:lnTo>
                  <a:close/>
                  <a:moveTo>
                    <a:pt x="475" y="7338"/>
                  </a:moveTo>
                  <a:lnTo>
                    <a:pt x="1480" y="8594"/>
                  </a:lnTo>
                  <a:lnTo>
                    <a:pt x="1480" y="3851"/>
                  </a:lnTo>
                  <a:cubicBezTo>
                    <a:pt x="1480" y="2177"/>
                    <a:pt x="1424" y="810"/>
                    <a:pt x="1396" y="29"/>
                  </a:cubicBezTo>
                  <a:lnTo>
                    <a:pt x="1396" y="1"/>
                  </a:lnTo>
                  <a:cubicBezTo>
                    <a:pt x="1089" y="113"/>
                    <a:pt x="810" y="224"/>
                    <a:pt x="475" y="252"/>
                  </a:cubicBezTo>
                  <a:close/>
                  <a:moveTo>
                    <a:pt x="475" y="15457"/>
                  </a:moveTo>
                  <a:lnTo>
                    <a:pt x="1480" y="15457"/>
                  </a:lnTo>
                  <a:lnTo>
                    <a:pt x="1480" y="13420"/>
                  </a:lnTo>
                  <a:lnTo>
                    <a:pt x="1480" y="13197"/>
                  </a:lnTo>
                  <a:lnTo>
                    <a:pt x="475" y="133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63"/>
            <p:cNvSpPr/>
            <p:nvPr/>
          </p:nvSpPr>
          <p:spPr>
            <a:xfrm>
              <a:off x="2241414" y="2177170"/>
              <a:ext cx="104739" cy="1309308"/>
            </a:xfrm>
            <a:custGeom>
              <a:avLst/>
              <a:gdLst/>
              <a:ahLst/>
              <a:cxnLst/>
              <a:rect l="l" t="t" r="r" b="b"/>
              <a:pathLst>
                <a:path w="1424" h="17801" extrusionOk="0">
                  <a:moveTo>
                    <a:pt x="1424" y="17019"/>
                  </a:moveTo>
                  <a:lnTo>
                    <a:pt x="447" y="17019"/>
                  </a:lnTo>
                  <a:lnTo>
                    <a:pt x="447" y="17354"/>
                  </a:lnTo>
                  <a:cubicBezTo>
                    <a:pt x="447" y="17605"/>
                    <a:pt x="252" y="17800"/>
                    <a:pt x="1" y="17800"/>
                  </a:cubicBezTo>
                  <a:lnTo>
                    <a:pt x="1005" y="17800"/>
                  </a:lnTo>
                  <a:lnTo>
                    <a:pt x="1005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800"/>
                  </a:lnTo>
                  <a:lnTo>
                    <a:pt x="1228" y="17019"/>
                  </a:lnTo>
                  <a:close/>
                  <a:moveTo>
                    <a:pt x="419" y="5385"/>
                  </a:moveTo>
                  <a:lnTo>
                    <a:pt x="1368" y="4213"/>
                  </a:lnTo>
                  <a:lnTo>
                    <a:pt x="1368" y="559"/>
                  </a:lnTo>
                  <a:cubicBezTo>
                    <a:pt x="1368" y="335"/>
                    <a:pt x="1368" y="140"/>
                    <a:pt x="1312" y="1"/>
                  </a:cubicBezTo>
                  <a:cubicBezTo>
                    <a:pt x="1005" y="84"/>
                    <a:pt x="698" y="168"/>
                    <a:pt x="392" y="196"/>
                  </a:cubicBezTo>
                  <a:lnTo>
                    <a:pt x="392" y="5385"/>
                  </a:lnTo>
                  <a:close/>
                  <a:moveTo>
                    <a:pt x="1424" y="15373"/>
                  </a:moveTo>
                  <a:lnTo>
                    <a:pt x="1424" y="13532"/>
                  </a:lnTo>
                  <a:lnTo>
                    <a:pt x="447" y="13392"/>
                  </a:lnTo>
                  <a:lnTo>
                    <a:pt x="447" y="15345"/>
                  </a:lnTo>
                  <a:lnTo>
                    <a:pt x="1424" y="15345"/>
                  </a:lnTo>
                  <a:close/>
                </a:path>
              </a:pathLst>
            </a:custGeom>
            <a:solidFill>
              <a:srgbClr val="80A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63"/>
            <p:cNvSpPr/>
            <p:nvPr/>
          </p:nvSpPr>
          <p:spPr>
            <a:xfrm>
              <a:off x="3054002" y="1779113"/>
              <a:ext cx="135557" cy="326352"/>
            </a:xfrm>
            <a:custGeom>
              <a:avLst/>
              <a:gdLst/>
              <a:ahLst/>
              <a:cxnLst/>
              <a:rect l="l" t="t" r="r" b="b"/>
              <a:pathLst>
                <a:path w="1843" h="4437" extrusionOk="0">
                  <a:moveTo>
                    <a:pt x="643" y="1563"/>
                  </a:moveTo>
                  <a:cubicBezTo>
                    <a:pt x="838" y="2148"/>
                    <a:pt x="1033" y="2651"/>
                    <a:pt x="1117" y="3237"/>
                  </a:cubicBezTo>
                  <a:cubicBezTo>
                    <a:pt x="1368" y="4325"/>
                    <a:pt x="1005" y="4436"/>
                    <a:pt x="29" y="4436"/>
                  </a:cubicBezTo>
                  <a:lnTo>
                    <a:pt x="168" y="4436"/>
                  </a:lnTo>
                  <a:cubicBezTo>
                    <a:pt x="782" y="4436"/>
                    <a:pt x="1340" y="4325"/>
                    <a:pt x="1842" y="4157"/>
                  </a:cubicBezTo>
                  <a:cubicBezTo>
                    <a:pt x="1814" y="3794"/>
                    <a:pt x="1759" y="3515"/>
                    <a:pt x="1703" y="3237"/>
                  </a:cubicBezTo>
                  <a:cubicBezTo>
                    <a:pt x="1619" y="2679"/>
                    <a:pt x="1424" y="2204"/>
                    <a:pt x="1229" y="1563"/>
                  </a:cubicBezTo>
                  <a:cubicBezTo>
                    <a:pt x="838" y="530"/>
                    <a:pt x="559" y="0"/>
                    <a:pt x="280" y="0"/>
                  </a:cubicBezTo>
                  <a:lnTo>
                    <a:pt x="280" y="0"/>
                  </a:lnTo>
                  <a:cubicBezTo>
                    <a:pt x="224" y="0"/>
                    <a:pt x="113" y="56"/>
                    <a:pt x="1" y="196"/>
                  </a:cubicBezTo>
                  <a:cubicBezTo>
                    <a:pt x="196" y="447"/>
                    <a:pt x="392" y="893"/>
                    <a:pt x="643" y="1563"/>
                  </a:cubicBezTo>
                  <a:close/>
                </a:path>
              </a:pathLst>
            </a:custGeom>
            <a:solidFill>
              <a:srgbClr val="FD5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63"/>
            <p:cNvSpPr/>
            <p:nvPr/>
          </p:nvSpPr>
          <p:spPr>
            <a:xfrm>
              <a:off x="2198387" y="1779113"/>
              <a:ext cx="135484" cy="326352"/>
            </a:xfrm>
            <a:custGeom>
              <a:avLst/>
              <a:gdLst/>
              <a:ahLst/>
              <a:cxnLst/>
              <a:rect l="l" t="t" r="r" b="b"/>
              <a:pathLst>
                <a:path w="1842" h="4437" extrusionOk="0">
                  <a:moveTo>
                    <a:pt x="614" y="1563"/>
                  </a:moveTo>
                  <a:cubicBezTo>
                    <a:pt x="837" y="2148"/>
                    <a:pt x="1004" y="2651"/>
                    <a:pt x="1116" y="3237"/>
                  </a:cubicBezTo>
                  <a:cubicBezTo>
                    <a:pt x="1311" y="4325"/>
                    <a:pt x="977" y="4436"/>
                    <a:pt x="28" y="4436"/>
                  </a:cubicBezTo>
                  <a:lnTo>
                    <a:pt x="167" y="4436"/>
                  </a:lnTo>
                  <a:cubicBezTo>
                    <a:pt x="753" y="4436"/>
                    <a:pt x="1311" y="4325"/>
                    <a:pt x="1841" y="4157"/>
                  </a:cubicBezTo>
                  <a:cubicBezTo>
                    <a:pt x="1813" y="3794"/>
                    <a:pt x="1758" y="3515"/>
                    <a:pt x="1702" y="3237"/>
                  </a:cubicBezTo>
                  <a:cubicBezTo>
                    <a:pt x="1562" y="2679"/>
                    <a:pt x="1423" y="2204"/>
                    <a:pt x="1228" y="1563"/>
                  </a:cubicBezTo>
                  <a:cubicBezTo>
                    <a:pt x="837" y="530"/>
                    <a:pt x="558" y="0"/>
                    <a:pt x="279" y="0"/>
                  </a:cubicBezTo>
                  <a:lnTo>
                    <a:pt x="279" y="0"/>
                  </a:lnTo>
                  <a:cubicBezTo>
                    <a:pt x="167" y="0"/>
                    <a:pt x="56" y="56"/>
                    <a:pt x="0" y="196"/>
                  </a:cubicBezTo>
                  <a:cubicBezTo>
                    <a:pt x="167" y="447"/>
                    <a:pt x="363" y="893"/>
                    <a:pt x="614" y="1563"/>
                  </a:cubicBezTo>
                  <a:close/>
                </a:path>
              </a:pathLst>
            </a:custGeom>
            <a:solidFill>
              <a:srgbClr val="FD5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63"/>
            <p:cNvSpPr/>
            <p:nvPr/>
          </p:nvSpPr>
          <p:spPr>
            <a:xfrm>
              <a:off x="2610785" y="859800"/>
              <a:ext cx="299726" cy="1578069"/>
            </a:xfrm>
            <a:custGeom>
              <a:avLst/>
              <a:gdLst/>
              <a:ahLst/>
              <a:cxnLst/>
              <a:rect l="l" t="t" r="r" b="b"/>
              <a:pathLst>
                <a:path w="4075" h="21455" extrusionOk="0">
                  <a:moveTo>
                    <a:pt x="3935" y="7617"/>
                  </a:moveTo>
                  <a:cubicBezTo>
                    <a:pt x="3628" y="7784"/>
                    <a:pt x="3321" y="7924"/>
                    <a:pt x="3014" y="8035"/>
                  </a:cubicBezTo>
                  <a:cubicBezTo>
                    <a:pt x="3070" y="9235"/>
                    <a:pt x="3098" y="11244"/>
                    <a:pt x="3098" y="13615"/>
                  </a:cubicBezTo>
                  <a:cubicBezTo>
                    <a:pt x="3098" y="14731"/>
                    <a:pt x="3153" y="15875"/>
                    <a:pt x="3153" y="17103"/>
                  </a:cubicBezTo>
                  <a:cubicBezTo>
                    <a:pt x="3181" y="17521"/>
                    <a:pt x="3209" y="17940"/>
                    <a:pt x="3237" y="18470"/>
                  </a:cubicBezTo>
                  <a:cubicBezTo>
                    <a:pt x="3293" y="19111"/>
                    <a:pt x="3321" y="19809"/>
                    <a:pt x="3321" y="20506"/>
                  </a:cubicBezTo>
                  <a:lnTo>
                    <a:pt x="4046" y="21455"/>
                  </a:lnTo>
                  <a:lnTo>
                    <a:pt x="4046" y="19641"/>
                  </a:lnTo>
                  <a:cubicBezTo>
                    <a:pt x="4046" y="19195"/>
                    <a:pt x="4074" y="18777"/>
                    <a:pt x="4074" y="18470"/>
                  </a:cubicBezTo>
                  <a:lnTo>
                    <a:pt x="4074" y="13643"/>
                  </a:lnTo>
                  <a:cubicBezTo>
                    <a:pt x="4046" y="10965"/>
                    <a:pt x="4018" y="8789"/>
                    <a:pt x="3935" y="7617"/>
                  </a:cubicBezTo>
                  <a:close/>
                  <a:moveTo>
                    <a:pt x="2512" y="4604"/>
                  </a:moveTo>
                  <a:cubicBezTo>
                    <a:pt x="3042" y="6389"/>
                    <a:pt x="1758" y="6668"/>
                    <a:pt x="168" y="6724"/>
                  </a:cubicBezTo>
                  <a:lnTo>
                    <a:pt x="503" y="6724"/>
                  </a:lnTo>
                  <a:cubicBezTo>
                    <a:pt x="1647" y="6724"/>
                    <a:pt x="2763" y="6445"/>
                    <a:pt x="3767" y="5971"/>
                  </a:cubicBezTo>
                  <a:cubicBezTo>
                    <a:pt x="3711" y="5497"/>
                    <a:pt x="3600" y="5022"/>
                    <a:pt x="3488" y="4632"/>
                  </a:cubicBezTo>
                  <a:cubicBezTo>
                    <a:pt x="3237" y="3850"/>
                    <a:pt x="2930" y="3153"/>
                    <a:pt x="2512" y="2260"/>
                  </a:cubicBezTo>
                  <a:cubicBezTo>
                    <a:pt x="1786" y="726"/>
                    <a:pt x="1117" y="0"/>
                    <a:pt x="475" y="0"/>
                  </a:cubicBezTo>
                  <a:cubicBezTo>
                    <a:pt x="308" y="0"/>
                    <a:pt x="168" y="28"/>
                    <a:pt x="1" y="140"/>
                  </a:cubicBezTo>
                  <a:cubicBezTo>
                    <a:pt x="475" y="419"/>
                    <a:pt x="977" y="1144"/>
                    <a:pt x="1535" y="2260"/>
                  </a:cubicBezTo>
                  <a:cubicBezTo>
                    <a:pt x="1954" y="3125"/>
                    <a:pt x="2261" y="3823"/>
                    <a:pt x="2512" y="46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63"/>
            <p:cNvSpPr/>
            <p:nvPr/>
          </p:nvSpPr>
          <p:spPr>
            <a:xfrm>
              <a:off x="1987002" y="820818"/>
              <a:ext cx="1319532" cy="2938569"/>
            </a:xfrm>
            <a:custGeom>
              <a:avLst/>
              <a:gdLst/>
              <a:ahLst/>
              <a:cxnLst/>
              <a:rect l="l" t="t" r="r" b="b"/>
              <a:pathLst>
                <a:path w="17940" h="39952" extrusionOk="0">
                  <a:moveTo>
                    <a:pt x="12750" y="31471"/>
                  </a:moveTo>
                  <a:lnTo>
                    <a:pt x="11802" y="31610"/>
                  </a:lnTo>
                  <a:lnTo>
                    <a:pt x="11802" y="29601"/>
                  </a:lnTo>
                  <a:lnTo>
                    <a:pt x="11802" y="26867"/>
                  </a:lnTo>
                  <a:lnTo>
                    <a:pt x="11802" y="24049"/>
                  </a:lnTo>
                  <a:lnTo>
                    <a:pt x="15457" y="28569"/>
                  </a:lnTo>
                  <a:cubicBezTo>
                    <a:pt x="16126" y="29378"/>
                    <a:pt x="16266" y="29490"/>
                    <a:pt x="16266" y="30187"/>
                  </a:cubicBezTo>
                  <a:lnTo>
                    <a:pt x="16266" y="30940"/>
                  </a:lnTo>
                  <a:lnTo>
                    <a:pt x="16266" y="31024"/>
                  </a:lnTo>
                  <a:lnTo>
                    <a:pt x="12778" y="31471"/>
                  </a:lnTo>
                  <a:close/>
                  <a:moveTo>
                    <a:pt x="5218" y="31471"/>
                  </a:moveTo>
                  <a:lnTo>
                    <a:pt x="6138" y="31610"/>
                  </a:lnTo>
                  <a:lnTo>
                    <a:pt x="6138" y="29601"/>
                  </a:lnTo>
                  <a:lnTo>
                    <a:pt x="6138" y="26867"/>
                  </a:lnTo>
                  <a:lnTo>
                    <a:pt x="6138" y="24049"/>
                  </a:lnTo>
                  <a:lnTo>
                    <a:pt x="2483" y="28569"/>
                  </a:lnTo>
                  <a:cubicBezTo>
                    <a:pt x="1814" y="29378"/>
                    <a:pt x="1674" y="29490"/>
                    <a:pt x="1674" y="30187"/>
                  </a:cubicBezTo>
                  <a:lnTo>
                    <a:pt x="1674" y="30940"/>
                  </a:lnTo>
                  <a:lnTo>
                    <a:pt x="1674" y="31024"/>
                  </a:lnTo>
                  <a:lnTo>
                    <a:pt x="5162" y="31471"/>
                  </a:lnTo>
                  <a:close/>
                  <a:moveTo>
                    <a:pt x="8286" y="22543"/>
                  </a:moveTo>
                  <a:cubicBezTo>
                    <a:pt x="8454" y="22375"/>
                    <a:pt x="8705" y="22264"/>
                    <a:pt x="8984" y="22264"/>
                  </a:cubicBezTo>
                  <a:lnTo>
                    <a:pt x="8984" y="22264"/>
                  </a:lnTo>
                  <a:lnTo>
                    <a:pt x="8984" y="22264"/>
                  </a:lnTo>
                  <a:cubicBezTo>
                    <a:pt x="9263" y="22264"/>
                    <a:pt x="9486" y="22375"/>
                    <a:pt x="9681" y="22543"/>
                  </a:cubicBezTo>
                  <a:cubicBezTo>
                    <a:pt x="9849" y="22710"/>
                    <a:pt x="9960" y="22961"/>
                    <a:pt x="9960" y="23240"/>
                  </a:cubicBezTo>
                  <a:lnTo>
                    <a:pt x="9960" y="30634"/>
                  </a:lnTo>
                  <a:cubicBezTo>
                    <a:pt x="9960" y="30913"/>
                    <a:pt x="9849" y="31164"/>
                    <a:pt x="9681" y="31331"/>
                  </a:cubicBezTo>
                  <a:cubicBezTo>
                    <a:pt x="9486" y="31498"/>
                    <a:pt x="9263" y="31610"/>
                    <a:pt x="8984" y="31610"/>
                  </a:cubicBezTo>
                  <a:lnTo>
                    <a:pt x="8984" y="31610"/>
                  </a:lnTo>
                  <a:lnTo>
                    <a:pt x="8984" y="31610"/>
                  </a:lnTo>
                  <a:cubicBezTo>
                    <a:pt x="8705" y="31610"/>
                    <a:pt x="8454" y="31498"/>
                    <a:pt x="8286" y="31331"/>
                  </a:cubicBezTo>
                  <a:cubicBezTo>
                    <a:pt x="8091" y="31164"/>
                    <a:pt x="8007" y="30913"/>
                    <a:pt x="8007" y="30634"/>
                  </a:cubicBezTo>
                  <a:lnTo>
                    <a:pt x="8007" y="23240"/>
                  </a:lnTo>
                  <a:cubicBezTo>
                    <a:pt x="7952" y="22961"/>
                    <a:pt x="8091" y="22710"/>
                    <a:pt x="8286" y="22543"/>
                  </a:cubicBezTo>
                  <a:close/>
                  <a:moveTo>
                    <a:pt x="8984" y="26253"/>
                  </a:moveTo>
                  <a:lnTo>
                    <a:pt x="8984" y="26253"/>
                  </a:lnTo>
                  <a:cubicBezTo>
                    <a:pt x="8789" y="26253"/>
                    <a:pt x="8621" y="26170"/>
                    <a:pt x="8482" y="26058"/>
                  </a:cubicBezTo>
                  <a:lnTo>
                    <a:pt x="8482" y="30634"/>
                  </a:lnTo>
                  <a:cubicBezTo>
                    <a:pt x="8482" y="30773"/>
                    <a:pt x="8565" y="30885"/>
                    <a:pt x="8621" y="30996"/>
                  </a:cubicBezTo>
                  <a:cubicBezTo>
                    <a:pt x="8733" y="31080"/>
                    <a:pt x="8844" y="31136"/>
                    <a:pt x="8984" y="31136"/>
                  </a:cubicBezTo>
                  <a:lnTo>
                    <a:pt x="8984" y="31136"/>
                  </a:lnTo>
                  <a:lnTo>
                    <a:pt x="8984" y="31136"/>
                  </a:lnTo>
                  <a:cubicBezTo>
                    <a:pt x="9123" y="31136"/>
                    <a:pt x="9207" y="31052"/>
                    <a:pt x="9319" y="30996"/>
                  </a:cubicBezTo>
                  <a:cubicBezTo>
                    <a:pt x="9402" y="30913"/>
                    <a:pt x="9458" y="30773"/>
                    <a:pt x="9458" y="30634"/>
                  </a:cubicBezTo>
                  <a:lnTo>
                    <a:pt x="9458" y="26058"/>
                  </a:lnTo>
                  <a:cubicBezTo>
                    <a:pt x="9319" y="26198"/>
                    <a:pt x="9151" y="26253"/>
                    <a:pt x="8984" y="26253"/>
                  </a:cubicBezTo>
                  <a:close/>
                  <a:moveTo>
                    <a:pt x="8984" y="17326"/>
                  </a:moveTo>
                  <a:cubicBezTo>
                    <a:pt x="8593" y="17326"/>
                    <a:pt x="8231" y="17465"/>
                    <a:pt x="7924" y="17688"/>
                  </a:cubicBezTo>
                  <a:lnTo>
                    <a:pt x="7394" y="17130"/>
                  </a:lnTo>
                  <a:cubicBezTo>
                    <a:pt x="7645" y="16433"/>
                    <a:pt x="8231" y="15959"/>
                    <a:pt x="8928" y="15959"/>
                  </a:cubicBezTo>
                  <a:cubicBezTo>
                    <a:pt x="9626" y="15959"/>
                    <a:pt x="10211" y="16433"/>
                    <a:pt x="10463" y="17130"/>
                  </a:cubicBezTo>
                  <a:lnTo>
                    <a:pt x="9933" y="17688"/>
                  </a:lnTo>
                  <a:cubicBezTo>
                    <a:pt x="9709" y="17465"/>
                    <a:pt x="9347" y="17326"/>
                    <a:pt x="8984" y="17326"/>
                  </a:cubicBezTo>
                  <a:close/>
                  <a:moveTo>
                    <a:pt x="6640" y="29601"/>
                  </a:moveTo>
                  <a:lnTo>
                    <a:pt x="6640" y="31889"/>
                  </a:lnTo>
                  <a:cubicBezTo>
                    <a:pt x="6640" y="32001"/>
                    <a:pt x="6668" y="32056"/>
                    <a:pt x="6752" y="32140"/>
                  </a:cubicBezTo>
                  <a:cubicBezTo>
                    <a:pt x="6808" y="32196"/>
                    <a:pt x="6892" y="32252"/>
                    <a:pt x="6975" y="32252"/>
                  </a:cubicBezTo>
                  <a:lnTo>
                    <a:pt x="7031" y="32252"/>
                  </a:lnTo>
                  <a:lnTo>
                    <a:pt x="8928" y="32252"/>
                  </a:lnTo>
                  <a:lnTo>
                    <a:pt x="10853" y="32252"/>
                  </a:lnTo>
                  <a:lnTo>
                    <a:pt x="10881" y="32252"/>
                  </a:lnTo>
                  <a:cubicBezTo>
                    <a:pt x="10993" y="32252"/>
                    <a:pt x="11076" y="32196"/>
                    <a:pt x="11132" y="32140"/>
                  </a:cubicBezTo>
                  <a:cubicBezTo>
                    <a:pt x="11216" y="32056"/>
                    <a:pt x="11244" y="32001"/>
                    <a:pt x="11244" y="31889"/>
                  </a:cubicBezTo>
                  <a:lnTo>
                    <a:pt x="11244" y="29601"/>
                  </a:lnTo>
                  <a:lnTo>
                    <a:pt x="11244" y="26867"/>
                  </a:lnTo>
                  <a:cubicBezTo>
                    <a:pt x="11244" y="24970"/>
                    <a:pt x="11272" y="23017"/>
                    <a:pt x="11244" y="21148"/>
                  </a:cubicBezTo>
                  <a:lnTo>
                    <a:pt x="11244" y="21148"/>
                  </a:lnTo>
                  <a:cubicBezTo>
                    <a:pt x="11244" y="20450"/>
                    <a:pt x="11216" y="19725"/>
                    <a:pt x="11160" y="19028"/>
                  </a:cubicBezTo>
                  <a:cubicBezTo>
                    <a:pt x="11104" y="17800"/>
                    <a:pt x="10993" y="16963"/>
                    <a:pt x="10853" y="16238"/>
                  </a:cubicBezTo>
                  <a:cubicBezTo>
                    <a:pt x="10714" y="15596"/>
                    <a:pt x="10574" y="15066"/>
                    <a:pt x="10323" y="14452"/>
                  </a:cubicBezTo>
                  <a:cubicBezTo>
                    <a:pt x="9905" y="14731"/>
                    <a:pt x="9430" y="14871"/>
                    <a:pt x="8928" y="14871"/>
                  </a:cubicBezTo>
                  <a:cubicBezTo>
                    <a:pt x="8454" y="14871"/>
                    <a:pt x="7924" y="14731"/>
                    <a:pt x="7505" y="14452"/>
                  </a:cubicBezTo>
                  <a:cubicBezTo>
                    <a:pt x="7310" y="15094"/>
                    <a:pt x="7115" y="15596"/>
                    <a:pt x="6975" y="16238"/>
                  </a:cubicBezTo>
                  <a:cubicBezTo>
                    <a:pt x="6836" y="16963"/>
                    <a:pt x="6752" y="17828"/>
                    <a:pt x="6668" y="19028"/>
                  </a:cubicBezTo>
                  <a:cubicBezTo>
                    <a:pt x="6640" y="19725"/>
                    <a:pt x="6613" y="20422"/>
                    <a:pt x="6613" y="21148"/>
                  </a:cubicBezTo>
                  <a:lnTo>
                    <a:pt x="6613" y="21148"/>
                  </a:lnTo>
                  <a:cubicBezTo>
                    <a:pt x="6557" y="23017"/>
                    <a:pt x="6557" y="24970"/>
                    <a:pt x="6613" y="26867"/>
                  </a:cubicBezTo>
                  <a:cubicBezTo>
                    <a:pt x="6640" y="27872"/>
                    <a:pt x="6640" y="28848"/>
                    <a:pt x="6640" y="29601"/>
                  </a:cubicBezTo>
                  <a:close/>
                  <a:moveTo>
                    <a:pt x="8984" y="32754"/>
                  </a:moveTo>
                  <a:lnTo>
                    <a:pt x="7310" y="32754"/>
                  </a:lnTo>
                  <a:lnTo>
                    <a:pt x="7310" y="33702"/>
                  </a:lnTo>
                  <a:lnTo>
                    <a:pt x="8984" y="33702"/>
                  </a:lnTo>
                  <a:lnTo>
                    <a:pt x="10658" y="33702"/>
                  </a:lnTo>
                  <a:lnTo>
                    <a:pt x="10658" y="32754"/>
                  </a:lnTo>
                  <a:close/>
                  <a:moveTo>
                    <a:pt x="8984" y="34233"/>
                  </a:moveTo>
                  <a:lnTo>
                    <a:pt x="7059" y="34233"/>
                  </a:lnTo>
                  <a:cubicBezTo>
                    <a:pt x="6892" y="34233"/>
                    <a:pt x="6752" y="34288"/>
                    <a:pt x="6613" y="34400"/>
                  </a:cubicBezTo>
                  <a:cubicBezTo>
                    <a:pt x="6529" y="34484"/>
                    <a:pt x="6473" y="34567"/>
                    <a:pt x="6417" y="34707"/>
                  </a:cubicBezTo>
                  <a:lnTo>
                    <a:pt x="6417" y="34707"/>
                  </a:lnTo>
                  <a:lnTo>
                    <a:pt x="6417" y="34846"/>
                  </a:lnTo>
                  <a:cubicBezTo>
                    <a:pt x="6417" y="35042"/>
                    <a:pt x="6501" y="35181"/>
                    <a:pt x="6613" y="35321"/>
                  </a:cubicBezTo>
                  <a:cubicBezTo>
                    <a:pt x="6696" y="35404"/>
                    <a:pt x="6892" y="35488"/>
                    <a:pt x="7059" y="35488"/>
                  </a:cubicBezTo>
                  <a:lnTo>
                    <a:pt x="8984" y="35488"/>
                  </a:lnTo>
                  <a:lnTo>
                    <a:pt x="10881" y="35488"/>
                  </a:lnTo>
                  <a:cubicBezTo>
                    <a:pt x="11076" y="35488"/>
                    <a:pt x="11216" y="35404"/>
                    <a:pt x="11355" y="35321"/>
                  </a:cubicBezTo>
                  <a:cubicBezTo>
                    <a:pt x="11439" y="35209"/>
                    <a:pt x="11523" y="35042"/>
                    <a:pt x="11523" y="34846"/>
                  </a:cubicBezTo>
                  <a:lnTo>
                    <a:pt x="11523" y="34707"/>
                  </a:lnTo>
                  <a:lnTo>
                    <a:pt x="11523" y="34707"/>
                  </a:lnTo>
                  <a:cubicBezTo>
                    <a:pt x="11495" y="34623"/>
                    <a:pt x="11439" y="34512"/>
                    <a:pt x="11355" y="34400"/>
                  </a:cubicBezTo>
                  <a:cubicBezTo>
                    <a:pt x="11244" y="34288"/>
                    <a:pt x="11076" y="34233"/>
                    <a:pt x="10881" y="34233"/>
                  </a:cubicBezTo>
                  <a:close/>
                  <a:moveTo>
                    <a:pt x="8984" y="35962"/>
                  </a:moveTo>
                  <a:lnTo>
                    <a:pt x="10881" y="35962"/>
                  </a:lnTo>
                  <a:cubicBezTo>
                    <a:pt x="11216" y="35962"/>
                    <a:pt x="11495" y="35823"/>
                    <a:pt x="11690" y="35655"/>
                  </a:cubicBezTo>
                  <a:cubicBezTo>
                    <a:pt x="11858" y="35460"/>
                    <a:pt x="11997" y="35209"/>
                    <a:pt x="11997" y="34930"/>
                  </a:cubicBezTo>
                  <a:cubicBezTo>
                    <a:pt x="12220" y="34902"/>
                    <a:pt x="12388" y="34846"/>
                    <a:pt x="12527" y="34790"/>
                  </a:cubicBezTo>
                  <a:lnTo>
                    <a:pt x="12527" y="36046"/>
                  </a:lnTo>
                  <a:cubicBezTo>
                    <a:pt x="12527" y="36241"/>
                    <a:pt x="12611" y="36437"/>
                    <a:pt x="12750" y="36576"/>
                  </a:cubicBezTo>
                  <a:cubicBezTo>
                    <a:pt x="12890" y="36660"/>
                    <a:pt x="13029" y="36771"/>
                    <a:pt x="13197" y="36771"/>
                  </a:cubicBezTo>
                  <a:lnTo>
                    <a:pt x="13197" y="37720"/>
                  </a:lnTo>
                  <a:lnTo>
                    <a:pt x="12834" y="37720"/>
                  </a:lnTo>
                  <a:cubicBezTo>
                    <a:pt x="12527" y="37720"/>
                    <a:pt x="12248" y="37859"/>
                    <a:pt x="12053" y="38027"/>
                  </a:cubicBezTo>
                  <a:cubicBezTo>
                    <a:pt x="11830" y="38222"/>
                    <a:pt x="11718" y="38529"/>
                    <a:pt x="11718" y="38836"/>
                  </a:cubicBezTo>
                  <a:cubicBezTo>
                    <a:pt x="11718" y="39143"/>
                    <a:pt x="11858" y="39422"/>
                    <a:pt x="12053" y="39645"/>
                  </a:cubicBezTo>
                  <a:cubicBezTo>
                    <a:pt x="12248" y="39840"/>
                    <a:pt x="12527" y="39952"/>
                    <a:pt x="12834" y="39952"/>
                  </a:cubicBezTo>
                  <a:lnTo>
                    <a:pt x="16712" y="39952"/>
                  </a:lnTo>
                  <a:cubicBezTo>
                    <a:pt x="17019" y="39952"/>
                    <a:pt x="17298" y="39812"/>
                    <a:pt x="17521" y="39645"/>
                  </a:cubicBezTo>
                  <a:cubicBezTo>
                    <a:pt x="17716" y="39422"/>
                    <a:pt x="17828" y="39143"/>
                    <a:pt x="17828" y="38836"/>
                  </a:cubicBezTo>
                  <a:cubicBezTo>
                    <a:pt x="17828" y="38529"/>
                    <a:pt x="17688" y="38250"/>
                    <a:pt x="17521" y="38027"/>
                  </a:cubicBezTo>
                  <a:cubicBezTo>
                    <a:pt x="17298" y="37831"/>
                    <a:pt x="17019" y="37720"/>
                    <a:pt x="16712" y="37720"/>
                  </a:cubicBezTo>
                  <a:lnTo>
                    <a:pt x="16377" y="37720"/>
                  </a:lnTo>
                  <a:lnTo>
                    <a:pt x="16377" y="36771"/>
                  </a:lnTo>
                  <a:cubicBezTo>
                    <a:pt x="16545" y="36771"/>
                    <a:pt x="16712" y="36660"/>
                    <a:pt x="16824" y="36576"/>
                  </a:cubicBezTo>
                  <a:cubicBezTo>
                    <a:pt x="16963" y="36437"/>
                    <a:pt x="17019" y="36241"/>
                    <a:pt x="17019" y="36046"/>
                  </a:cubicBezTo>
                  <a:lnTo>
                    <a:pt x="17019" y="34260"/>
                  </a:lnTo>
                  <a:lnTo>
                    <a:pt x="17019" y="31777"/>
                  </a:lnTo>
                  <a:lnTo>
                    <a:pt x="17019" y="31471"/>
                  </a:lnTo>
                  <a:lnTo>
                    <a:pt x="17019" y="31471"/>
                  </a:lnTo>
                  <a:lnTo>
                    <a:pt x="17075" y="31471"/>
                  </a:lnTo>
                  <a:lnTo>
                    <a:pt x="17075" y="31471"/>
                  </a:lnTo>
                  <a:cubicBezTo>
                    <a:pt x="17130" y="31443"/>
                    <a:pt x="17940" y="31219"/>
                    <a:pt x="17940" y="30243"/>
                  </a:cubicBezTo>
                  <a:lnTo>
                    <a:pt x="17940" y="29462"/>
                  </a:lnTo>
                  <a:cubicBezTo>
                    <a:pt x="17940" y="28708"/>
                    <a:pt x="17828" y="28569"/>
                    <a:pt x="17270" y="27899"/>
                  </a:cubicBezTo>
                  <a:lnTo>
                    <a:pt x="17270" y="27899"/>
                  </a:lnTo>
                  <a:lnTo>
                    <a:pt x="17270" y="27899"/>
                  </a:lnTo>
                  <a:lnTo>
                    <a:pt x="17103" y="27676"/>
                  </a:lnTo>
                  <a:lnTo>
                    <a:pt x="17019" y="27593"/>
                  </a:lnTo>
                  <a:lnTo>
                    <a:pt x="17019" y="22236"/>
                  </a:lnTo>
                  <a:cubicBezTo>
                    <a:pt x="17019" y="20562"/>
                    <a:pt x="16991" y="19167"/>
                    <a:pt x="16963" y="18442"/>
                  </a:cubicBezTo>
                  <a:cubicBezTo>
                    <a:pt x="16935" y="17437"/>
                    <a:pt x="16824" y="16796"/>
                    <a:pt x="16712" y="16210"/>
                  </a:cubicBezTo>
                  <a:cubicBezTo>
                    <a:pt x="16572" y="15596"/>
                    <a:pt x="16433" y="15094"/>
                    <a:pt x="16182" y="14452"/>
                  </a:cubicBezTo>
                  <a:cubicBezTo>
                    <a:pt x="15736" y="13197"/>
                    <a:pt x="15289" y="12555"/>
                    <a:pt x="14787" y="12555"/>
                  </a:cubicBezTo>
                  <a:lnTo>
                    <a:pt x="14787" y="12555"/>
                  </a:lnTo>
                  <a:cubicBezTo>
                    <a:pt x="14313" y="12555"/>
                    <a:pt x="13866" y="13197"/>
                    <a:pt x="13392" y="14452"/>
                  </a:cubicBezTo>
                  <a:cubicBezTo>
                    <a:pt x="13308" y="14759"/>
                    <a:pt x="13197" y="15038"/>
                    <a:pt x="13085" y="15317"/>
                  </a:cubicBezTo>
                  <a:lnTo>
                    <a:pt x="13085" y="14173"/>
                  </a:lnTo>
                  <a:cubicBezTo>
                    <a:pt x="13057" y="11523"/>
                    <a:pt x="13029" y="9291"/>
                    <a:pt x="12946" y="8203"/>
                  </a:cubicBezTo>
                  <a:cubicBezTo>
                    <a:pt x="12834" y="6836"/>
                    <a:pt x="12695" y="5915"/>
                    <a:pt x="12471" y="5022"/>
                  </a:cubicBezTo>
                  <a:cubicBezTo>
                    <a:pt x="12220" y="4185"/>
                    <a:pt x="11913" y="3460"/>
                    <a:pt x="11439" y="2595"/>
                  </a:cubicBezTo>
                  <a:cubicBezTo>
                    <a:pt x="10602" y="893"/>
                    <a:pt x="9821" y="0"/>
                    <a:pt x="8984" y="0"/>
                  </a:cubicBezTo>
                  <a:cubicBezTo>
                    <a:pt x="8147" y="0"/>
                    <a:pt x="7338" y="893"/>
                    <a:pt x="6501" y="2595"/>
                  </a:cubicBezTo>
                  <a:cubicBezTo>
                    <a:pt x="6082" y="3460"/>
                    <a:pt x="5720" y="4185"/>
                    <a:pt x="5497" y="5022"/>
                  </a:cubicBezTo>
                  <a:cubicBezTo>
                    <a:pt x="5245" y="5859"/>
                    <a:pt x="5106" y="6836"/>
                    <a:pt x="4994" y="8203"/>
                  </a:cubicBezTo>
                  <a:cubicBezTo>
                    <a:pt x="4939" y="9319"/>
                    <a:pt x="4883" y="11523"/>
                    <a:pt x="4855" y="14173"/>
                  </a:cubicBezTo>
                  <a:lnTo>
                    <a:pt x="4855" y="15317"/>
                  </a:lnTo>
                  <a:cubicBezTo>
                    <a:pt x="4743" y="15038"/>
                    <a:pt x="4687" y="14759"/>
                    <a:pt x="4548" y="14452"/>
                  </a:cubicBezTo>
                  <a:cubicBezTo>
                    <a:pt x="4102" y="13197"/>
                    <a:pt x="3627" y="12555"/>
                    <a:pt x="3153" y="12555"/>
                  </a:cubicBezTo>
                  <a:lnTo>
                    <a:pt x="3153" y="12555"/>
                  </a:lnTo>
                  <a:cubicBezTo>
                    <a:pt x="2651" y="12555"/>
                    <a:pt x="2204" y="13197"/>
                    <a:pt x="1758" y="14452"/>
                  </a:cubicBezTo>
                  <a:cubicBezTo>
                    <a:pt x="1507" y="15094"/>
                    <a:pt x="1367" y="15596"/>
                    <a:pt x="1228" y="16210"/>
                  </a:cubicBezTo>
                  <a:cubicBezTo>
                    <a:pt x="1089" y="16796"/>
                    <a:pt x="1033" y="17493"/>
                    <a:pt x="977" y="18442"/>
                  </a:cubicBezTo>
                  <a:cubicBezTo>
                    <a:pt x="949" y="19167"/>
                    <a:pt x="921" y="20562"/>
                    <a:pt x="921" y="22236"/>
                  </a:cubicBezTo>
                  <a:lnTo>
                    <a:pt x="921" y="27593"/>
                  </a:lnTo>
                  <a:lnTo>
                    <a:pt x="837" y="27676"/>
                  </a:lnTo>
                  <a:lnTo>
                    <a:pt x="670" y="27899"/>
                  </a:lnTo>
                  <a:lnTo>
                    <a:pt x="670" y="27899"/>
                  </a:lnTo>
                  <a:lnTo>
                    <a:pt x="670" y="27899"/>
                  </a:lnTo>
                  <a:cubicBezTo>
                    <a:pt x="140" y="28569"/>
                    <a:pt x="0" y="28708"/>
                    <a:pt x="0" y="29462"/>
                  </a:cubicBezTo>
                  <a:lnTo>
                    <a:pt x="0" y="30243"/>
                  </a:lnTo>
                  <a:cubicBezTo>
                    <a:pt x="0" y="31192"/>
                    <a:pt x="810" y="31443"/>
                    <a:pt x="893" y="31471"/>
                  </a:cubicBezTo>
                  <a:lnTo>
                    <a:pt x="893" y="31471"/>
                  </a:lnTo>
                  <a:lnTo>
                    <a:pt x="921" y="31471"/>
                  </a:lnTo>
                  <a:lnTo>
                    <a:pt x="921" y="31471"/>
                  </a:lnTo>
                  <a:lnTo>
                    <a:pt x="921" y="31777"/>
                  </a:lnTo>
                  <a:lnTo>
                    <a:pt x="921" y="34260"/>
                  </a:lnTo>
                  <a:lnTo>
                    <a:pt x="921" y="36046"/>
                  </a:lnTo>
                  <a:cubicBezTo>
                    <a:pt x="921" y="36241"/>
                    <a:pt x="977" y="36437"/>
                    <a:pt x="1116" y="36576"/>
                  </a:cubicBezTo>
                  <a:cubicBezTo>
                    <a:pt x="1228" y="36660"/>
                    <a:pt x="1395" y="36771"/>
                    <a:pt x="1591" y="36771"/>
                  </a:cubicBezTo>
                  <a:lnTo>
                    <a:pt x="1591" y="37720"/>
                  </a:lnTo>
                  <a:lnTo>
                    <a:pt x="1228" y="37720"/>
                  </a:lnTo>
                  <a:cubicBezTo>
                    <a:pt x="921" y="37720"/>
                    <a:pt x="642" y="37859"/>
                    <a:pt x="419" y="38027"/>
                  </a:cubicBezTo>
                  <a:cubicBezTo>
                    <a:pt x="224" y="38222"/>
                    <a:pt x="84" y="38529"/>
                    <a:pt x="84" y="38836"/>
                  </a:cubicBezTo>
                  <a:cubicBezTo>
                    <a:pt x="84" y="39143"/>
                    <a:pt x="224" y="39422"/>
                    <a:pt x="419" y="39645"/>
                  </a:cubicBezTo>
                  <a:cubicBezTo>
                    <a:pt x="642" y="39840"/>
                    <a:pt x="921" y="39952"/>
                    <a:pt x="1228" y="39952"/>
                  </a:cubicBezTo>
                  <a:lnTo>
                    <a:pt x="5106" y="39952"/>
                  </a:lnTo>
                  <a:cubicBezTo>
                    <a:pt x="5413" y="39952"/>
                    <a:pt x="5692" y="39812"/>
                    <a:pt x="5915" y="39645"/>
                  </a:cubicBezTo>
                  <a:cubicBezTo>
                    <a:pt x="6110" y="39422"/>
                    <a:pt x="6222" y="39143"/>
                    <a:pt x="6222" y="38836"/>
                  </a:cubicBezTo>
                  <a:cubicBezTo>
                    <a:pt x="6222" y="38529"/>
                    <a:pt x="6110" y="38250"/>
                    <a:pt x="5915" y="38027"/>
                  </a:cubicBezTo>
                  <a:cubicBezTo>
                    <a:pt x="5692" y="37831"/>
                    <a:pt x="5413" y="37720"/>
                    <a:pt x="5106" y="37720"/>
                  </a:cubicBezTo>
                  <a:lnTo>
                    <a:pt x="4743" y="37720"/>
                  </a:lnTo>
                  <a:lnTo>
                    <a:pt x="4743" y="36771"/>
                  </a:lnTo>
                  <a:cubicBezTo>
                    <a:pt x="4939" y="36771"/>
                    <a:pt x="5106" y="36660"/>
                    <a:pt x="5218" y="36576"/>
                  </a:cubicBezTo>
                  <a:cubicBezTo>
                    <a:pt x="5357" y="36437"/>
                    <a:pt x="5413" y="36241"/>
                    <a:pt x="5413" y="36046"/>
                  </a:cubicBezTo>
                  <a:lnTo>
                    <a:pt x="5413" y="34763"/>
                  </a:lnTo>
                  <a:cubicBezTo>
                    <a:pt x="5552" y="34818"/>
                    <a:pt x="5720" y="34902"/>
                    <a:pt x="5943" y="34902"/>
                  </a:cubicBezTo>
                  <a:cubicBezTo>
                    <a:pt x="5943" y="35181"/>
                    <a:pt x="6082" y="35404"/>
                    <a:pt x="6250" y="35627"/>
                  </a:cubicBezTo>
                  <a:cubicBezTo>
                    <a:pt x="6473" y="35823"/>
                    <a:pt x="6752" y="35934"/>
                    <a:pt x="7059" y="35934"/>
                  </a:cubicBezTo>
                  <a:lnTo>
                    <a:pt x="8984" y="35934"/>
                  </a:lnTo>
                  <a:close/>
                  <a:moveTo>
                    <a:pt x="8984" y="503"/>
                  </a:moveTo>
                  <a:cubicBezTo>
                    <a:pt x="9598" y="503"/>
                    <a:pt x="10239" y="1284"/>
                    <a:pt x="10993" y="2762"/>
                  </a:cubicBezTo>
                  <a:cubicBezTo>
                    <a:pt x="11411" y="3655"/>
                    <a:pt x="11718" y="4353"/>
                    <a:pt x="11969" y="5134"/>
                  </a:cubicBezTo>
                  <a:cubicBezTo>
                    <a:pt x="12081" y="5552"/>
                    <a:pt x="12192" y="5971"/>
                    <a:pt x="12248" y="6473"/>
                  </a:cubicBezTo>
                  <a:cubicBezTo>
                    <a:pt x="11244" y="6947"/>
                    <a:pt x="10128" y="7226"/>
                    <a:pt x="8984" y="7226"/>
                  </a:cubicBezTo>
                  <a:cubicBezTo>
                    <a:pt x="7812" y="7226"/>
                    <a:pt x="6696" y="6947"/>
                    <a:pt x="5692" y="6473"/>
                  </a:cubicBezTo>
                  <a:cubicBezTo>
                    <a:pt x="5776" y="5971"/>
                    <a:pt x="5859" y="5524"/>
                    <a:pt x="5971" y="5134"/>
                  </a:cubicBezTo>
                  <a:cubicBezTo>
                    <a:pt x="6222" y="4353"/>
                    <a:pt x="6529" y="3655"/>
                    <a:pt x="6947" y="2762"/>
                  </a:cubicBezTo>
                  <a:cubicBezTo>
                    <a:pt x="7673" y="1284"/>
                    <a:pt x="8342" y="503"/>
                    <a:pt x="8984" y="503"/>
                  </a:cubicBezTo>
                  <a:close/>
                  <a:moveTo>
                    <a:pt x="8984" y="9012"/>
                  </a:moveTo>
                  <a:cubicBezTo>
                    <a:pt x="7756" y="9012"/>
                    <a:pt x="6557" y="8705"/>
                    <a:pt x="5524" y="8147"/>
                  </a:cubicBezTo>
                  <a:lnTo>
                    <a:pt x="5524" y="8203"/>
                  </a:lnTo>
                  <a:cubicBezTo>
                    <a:pt x="5441" y="9319"/>
                    <a:pt x="5413" y="11523"/>
                    <a:pt x="5385" y="14173"/>
                  </a:cubicBezTo>
                  <a:lnTo>
                    <a:pt x="5385" y="19000"/>
                  </a:lnTo>
                  <a:cubicBezTo>
                    <a:pt x="5385" y="19334"/>
                    <a:pt x="5385" y="19725"/>
                    <a:pt x="5413" y="20171"/>
                  </a:cubicBezTo>
                  <a:cubicBezTo>
                    <a:pt x="5413" y="20701"/>
                    <a:pt x="5413" y="21315"/>
                    <a:pt x="5441" y="21985"/>
                  </a:cubicBezTo>
                  <a:lnTo>
                    <a:pt x="6194" y="21036"/>
                  </a:lnTo>
                  <a:cubicBezTo>
                    <a:pt x="6194" y="20339"/>
                    <a:pt x="6222" y="19697"/>
                    <a:pt x="6250" y="19000"/>
                  </a:cubicBezTo>
                  <a:cubicBezTo>
                    <a:pt x="6334" y="17772"/>
                    <a:pt x="6417" y="16851"/>
                    <a:pt x="6557" y="16098"/>
                  </a:cubicBezTo>
                  <a:cubicBezTo>
                    <a:pt x="6752" y="15317"/>
                    <a:pt x="6947" y="14647"/>
                    <a:pt x="7226" y="13866"/>
                  </a:cubicBezTo>
                  <a:cubicBezTo>
                    <a:pt x="7784" y="12248"/>
                    <a:pt x="8370" y="11439"/>
                    <a:pt x="8984" y="11439"/>
                  </a:cubicBezTo>
                  <a:lnTo>
                    <a:pt x="8984" y="11439"/>
                  </a:lnTo>
                  <a:lnTo>
                    <a:pt x="8984" y="11439"/>
                  </a:lnTo>
                  <a:cubicBezTo>
                    <a:pt x="9570" y="11439"/>
                    <a:pt x="10156" y="12248"/>
                    <a:pt x="10714" y="13866"/>
                  </a:cubicBezTo>
                  <a:cubicBezTo>
                    <a:pt x="10993" y="14647"/>
                    <a:pt x="11244" y="15317"/>
                    <a:pt x="11383" y="16098"/>
                  </a:cubicBezTo>
                  <a:cubicBezTo>
                    <a:pt x="11551" y="16851"/>
                    <a:pt x="11662" y="17716"/>
                    <a:pt x="11690" y="19000"/>
                  </a:cubicBezTo>
                  <a:cubicBezTo>
                    <a:pt x="11718" y="19641"/>
                    <a:pt x="11774" y="20339"/>
                    <a:pt x="11774" y="21036"/>
                  </a:cubicBezTo>
                  <a:lnTo>
                    <a:pt x="12499" y="21985"/>
                  </a:lnTo>
                  <a:lnTo>
                    <a:pt x="12499" y="20171"/>
                  </a:lnTo>
                  <a:cubicBezTo>
                    <a:pt x="12499" y="19725"/>
                    <a:pt x="12527" y="19307"/>
                    <a:pt x="12527" y="19000"/>
                  </a:cubicBezTo>
                  <a:cubicBezTo>
                    <a:pt x="12527" y="17298"/>
                    <a:pt x="12527" y="15680"/>
                    <a:pt x="12499" y="14173"/>
                  </a:cubicBezTo>
                  <a:cubicBezTo>
                    <a:pt x="12471" y="11551"/>
                    <a:pt x="12416" y="9319"/>
                    <a:pt x="12360" y="8203"/>
                  </a:cubicBezTo>
                  <a:lnTo>
                    <a:pt x="12360" y="8147"/>
                  </a:lnTo>
                  <a:cubicBezTo>
                    <a:pt x="11383" y="8705"/>
                    <a:pt x="10184" y="9012"/>
                    <a:pt x="8984" y="9012"/>
                  </a:cubicBezTo>
                  <a:close/>
                  <a:moveTo>
                    <a:pt x="6194" y="32140"/>
                  </a:moveTo>
                  <a:cubicBezTo>
                    <a:pt x="6222" y="32280"/>
                    <a:pt x="6278" y="32419"/>
                    <a:pt x="6389" y="32531"/>
                  </a:cubicBezTo>
                  <a:cubicBezTo>
                    <a:pt x="6501" y="32614"/>
                    <a:pt x="6640" y="32698"/>
                    <a:pt x="6780" y="32754"/>
                  </a:cubicBezTo>
                  <a:lnTo>
                    <a:pt x="6780" y="33786"/>
                  </a:lnTo>
                  <a:cubicBezTo>
                    <a:pt x="6557" y="33814"/>
                    <a:pt x="6389" y="33926"/>
                    <a:pt x="6222" y="34093"/>
                  </a:cubicBezTo>
                  <a:cubicBezTo>
                    <a:pt x="6110" y="34205"/>
                    <a:pt x="6055" y="34288"/>
                    <a:pt x="5971" y="34428"/>
                  </a:cubicBezTo>
                  <a:cubicBezTo>
                    <a:pt x="5803" y="34428"/>
                    <a:pt x="5636" y="34372"/>
                    <a:pt x="5524" y="34288"/>
                  </a:cubicBezTo>
                  <a:cubicBezTo>
                    <a:pt x="5413" y="34233"/>
                    <a:pt x="5357" y="34121"/>
                    <a:pt x="5357" y="34065"/>
                  </a:cubicBezTo>
                  <a:lnTo>
                    <a:pt x="5357" y="33396"/>
                  </a:lnTo>
                  <a:lnTo>
                    <a:pt x="5357" y="32112"/>
                  </a:lnTo>
                  <a:close/>
                  <a:moveTo>
                    <a:pt x="4883" y="33814"/>
                  </a:moveTo>
                  <a:lnTo>
                    <a:pt x="1395" y="33814"/>
                  </a:lnTo>
                  <a:lnTo>
                    <a:pt x="1395" y="31777"/>
                  </a:lnTo>
                  <a:lnTo>
                    <a:pt x="1395" y="31554"/>
                  </a:lnTo>
                  <a:lnTo>
                    <a:pt x="4883" y="32001"/>
                  </a:lnTo>
                  <a:close/>
                  <a:moveTo>
                    <a:pt x="4883" y="35460"/>
                  </a:moveTo>
                  <a:lnTo>
                    <a:pt x="4883" y="36018"/>
                  </a:lnTo>
                  <a:cubicBezTo>
                    <a:pt x="4883" y="36074"/>
                    <a:pt x="4855" y="36102"/>
                    <a:pt x="4827" y="36158"/>
                  </a:cubicBezTo>
                  <a:cubicBezTo>
                    <a:pt x="4799" y="36185"/>
                    <a:pt x="4715" y="36213"/>
                    <a:pt x="4687" y="36213"/>
                  </a:cubicBezTo>
                  <a:lnTo>
                    <a:pt x="4464" y="36213"/>
                  </a:lnTo>
                  <a:lnTo>
                    <a:pt x="1814" y="36213"/>
                  </a:lnTo>
                  <a:lnTo>
                    <a:pt x="1619" y="36213"/>
                  </a:lnTo>
                  <a:cubicBezTo>
                    <a:pt x="1535" y="36213"/>
                    <a:pt x="1507" y="36185"/>
                    <a:pt x="1479" y="36158"/>
                  </a:cubicBezTo>
                  <a:cubicBezTo>
                    <a:pt x="1451" y="36102"/>
                    <a:pt x="1395" y="36046"/>
                    <a:pt x="1395" y="36018"/>
                  </a:cubicBezTo>
                  <a:lnTo>
                    <a:pt x="1395" y="35460"/>
                  </a:lnTo>
                  <a:close/>
                  <a:moveTo>
                    <a:pt x="1395" y="26951"/>
                  </a:moveTo>
                  <a:lnTo>
                    <a:pt x="1395" y="22208"/>
                  </a:lnTo>
                  <a:cubicBezTo>
                    <a:pt x="1395" y="20534"/>
                    <a:pt x="1451" y="19167"/>
                    <a:pt x="1479" y="18386"/>
                  </a:cubicBezTo>
                  <a:lnTo>
                    <a:pt x="1479" y="18358"/>
                  </a:lnTo>
                  <a:cubicBezTo>
                    <a:pt x="2037" y="18581"/>
                    <a:pt x="2595" y="18665"/>
                    <a:pt x="3209" y="18665"/>
                  </a:cubicBezTo>
                  <a:cubicBezTo>
                    <a:pt x="3767" y="18665"/>
                    <a:pt x="4325" y="18581"/>
                    <a:pt x="4827" y="18386"/>
                  </a:cubicBezTo>
                  <a:lnTo>
                    <a:pt x="4827" y="18442"/>
                  </a:lnTo>
                  <a:cubicBezTo>
                    <a:pt x="4827" y="18581"/>
                    <a:pt x="4827" y="18749"/>
                    <a:pt x="4855" y="18944"/>
                  </a:cubicBezTo>
                  <a:lnTo>
                    <a:pt x="4855" y="22626"/>
                  </a:lnTo>
                  <a:close/>
                  <a:moveTo>
                    <a:pt x="1591" y="17186"/>
                  </a:moveTo>
                  <a:cubicBezTo>
                    <a:pt x="1619" y="16823"/>
                    <a:pt x="1674" y="16544"/>
                    <a:pt x="1730" y="16266"/>
                  </a:cubicBezTo>
                  <a:cubicBezTo>
                    <a:pt x="1814" y="15708"/>
                    <a:pt x="2009" y="15233"/>
                    <a:pt x="2204" y="14592"/>
                  </a:cubicBezTo>
                  <a:cubicBezTo>
                    <a:pt x="2595" y="13559"/>
                    <a:pt x="2874" y="13029"/>
                    <a:pt x="3153" y="13029"/>
                  </a:cubicBezTo>
                  <a:lnTo>
                    <a:pt x="3153" y="13029"/>
                  </a:lnTo>
                  <a:cubicBezTo>
                    <a:pt x="3376" y="13029"/>
                    <a:pt x="3711" y="13559"/>
                    <a:pt x="4074" y="14592"/>
                  </a:cubicBezTo>
                  <a:cubicBezTo>
                    <a:pt x="4297" y="15177"/>
                    <a:pt x="4464" y="15708"/>
                    <a:pt x="4576" y="16266"/>
                  </a:cubicBezTo>
                  <a:cubicBezTo>
                    <a:pt x="4632" y="16544"/>
                    <a:pt x="4687" y="16851"/>
                    <a:pt x="4715" y="17242"/>
                  </a:cubicBezTo>
                  <a:cubicBezTo>
                    <a:pt x="4269" y="17381"/>
                    <a:pt x="3739" y="17465"/>
                    <a:pt x="3237" y="17465"/>
                  </a:cubicBezTo>
                  <a:cubicBezTo>
                    <a:pt x="2651" y="17465"/>
                    <a:pt x="2093" y="17354"/>
                    <a:pt x="1591" y="17186"/>
                  </a:cubicBezTo>
                  <a:close/>
                  <a:moveTo>
                    <a:pt x="4185" y="36743"/>
                  </a:moveTo>
                  <a:lnTo>
                    <a:pt x="4185" y="37664"/>
                  </a:lnTo>
                  <a:lnTo>
                    <a:pt x="2065" y="37664"/>
                  </a:lnTo>
                  <a:lnTo>
                    <a:pt x="2065" y="36743"/>
                  </a:lnTo>
                  <a:close/>
                  <a:moveTo>
                    <a:pt x="4464" y="38194"/>
                  </a:moveTo>
                  <a:lnTo>
                    <a:pt x="5106" y="38194"/>
                  </a:lnTo>
                  <a:cubicBezTo>
                    <a:pt x="5273" y="38194"/>
                    <a:pt x="5413" y="38278"/>
                    <a:pt x="5524" y="38389"/>
                  </a:cubicBezTo>
                  <a:cubicBezTo>
                    <a:pt x="5636" y="38473"/>
                    <a:pt x="5692" y="38668"/>
                    <a:pt x="5692" y="38808"/>
                  </a:cubicBezTo>
                  <a:cubicBezTo>
                    <a:pt x="5692" y="38975"/>
                    <a:pt x="5636" y="39115"/>
                    <a:pt x="5524" y="39254"/>
                  </a:cubicBezTo>
                  <a:cubicBezTo>
                    <a:pt x="5413" y="39366"/>
                    <a:pt x="5245" y="39422"/>
                    <a:pt x="5106" y="39422"/>
                  </a:cubicBezTo>
                  <a:lnTo>
                    <a:pt x="1228" y="39422"/>
                  </a:lnTo>
                  <a:cubicBezTo>
                    <a:pt x="1061" y="39422"/>
                    <a:pt x="921" y="39366"/>
                    <a:pt x="810" y="39254"/>
                  </a:cubicBezTo>
                  <a:cubicBezTo>
                    <a:pt x="698" y="39143"/>
                    <a:pt x="642" y="38975"/>
                    <a:pt x="642" y="38808"/>
                  </a:cubicBezTo>
                  <a:cubicBezTo>
                    <a:pt x="642" y="38613"/>
                    <a:pt x="698" y="38473"/>
                    <a:pt x="810" y="38389"/>
                  </a:cubicBezTo>
                  <a:cubicBezTo>
                    <a:pt x="921" y="38278"/>
                    <a:pt x="1061" y="38194"/>
                    <a:pt x="1228" y="38194"/>
                  </a:cubicBezTo>
                  <a:lnTo>
                    <a:pt x="1814" y="38194"/>
                  </a:lnTo>
                  <a:close/>
                  <a:moveTo>
                    <a:pt x="11774" y="32140"/>
                  </a:moveTo>
                  <a:lnTo>
                    <a:pt x="12527" y="32028"/>
                  </a:lnTo>
                  <a:lnTo>
                    <a:pt x="12527" y="33312"/>
                  </a:lnTo>
                  <a:lnTo>
                    <a:pt x="12527" y="33981"/>
                  </a:lnTo>
                  <a:cubicBezTo>
                    <a:pt x="12527" y="34093"/>
                    <a:pt x="12471" y="34149"/>
                    <a:pt x="12360" y="34233"/>
                  </a:cubicBezTo>
                  <a:cubicBezTo>
                    <a:pt x="12248" y="34288"/>
                    <a:pt x="12081" y="34372"/>
                    <a:pt x="11913" y="34372"/>
                  </a:cubicBezTo>
                  <a:cubicBezTo>
                    <a:pt x="11858" y="34233"/>
                    <a:pt x="11774" y="34121"/>
                    <a:pt x="11662" y="34009"/>
                  </a:cubicBezTo>
                  <a:cubicBezTo>
                    <a:pt x="11523" y="33870"/>
                    <a:pt x="11300" y="33786"/>
                    <a:pt x="11104" y="33702"/>
                  </a:cubicBezTo>
                  <a:lnTo>
                    <a:pt x="11104" y="32698"/>
                  </a:lnTo>
                  <a:cubicBezTo>
                    <a:pt x="11244" y="32642"/>
                    <a:pt x="11383" y="32586"/>
                    <a:pt x="11495" y="32447"/>
                  </a:cubicBezTo>
                  <a:cubicBezTo>
                    <a:pt x="11662" y="32419"/>
                    <a:pt x="11718" y="32280"/>
                    <a:pt x="11774" y="32140"/>
                  </a:cubicBezTo>
                  <a:close/>
                  <a:moveTo>
                    <a:pt x="13057" y="33814"/>
                  </a:moveTo>
                  <a:lnTo>
                    <a:pt x="16545" y="33814"/>
                  </a:lnTo>
                  <a:lnTo>
                    <a:pt x="16545" y="31777"/>
                  </a:lnTo>
                  <a:lnTo>
                    <a:pt x="16545" y="31554"/>
                  </a:lnTo>
                  <a:lnTo>
                    <a:pt x="13057" y="32001"/>
                  </a:lnTo>
                  <a:close/>
                  <a:moveTo>
                    <a:pt x="13057" y="35460"/>
                  </a:moveTo>
                  <a:lnTo>
                    <a:pt x="16545" y="35460"/>
                  </a:lnTo>
                  <a:lnTo>
                    <a:pt x="16545" y="36018"/>
                  </a:lnTo>
                  <a:cubicBezTo>
                    <a:pt x="16545" y="36074"/>
                    <a:pt x="16489" y="36102"/>
                    <a:pt x="16461" y="36158"/>
                  </a:cubicBezTo>
                  <a:cubicBezTo>
                    <a:pt x="16433" y="36185"/>
                    <a:pt x="16377" y="36213"/>
                    <a:pt x="16321" y="36213"/>
                  </a:cubicBezTo>
                  <a:lnTo>
                    <a:pt x="16126" y="36213"/>
                  </a:lnTo>
                  <a:lnTo>
                    <a:pt x="13476" y="36213"/>
                  </a:lnTo>
                  <a:lnTo>
                    <a:pt x="13252" y="36213"/>
                  </a:lnTo>
                  <a:cubicBezTo>
                    <a:pt x="13197" y="36213"/>
                    <a:pt x="13141" y="36185"/>
                    <a:pt x="13113" y="36158"/>
                  </a:cubicBezTo>
                  <a:cubicBezTo>
                    <a:pt x="13085" y="36102"/>
                    <a:pt x="13057" y="36046"/>
                    <a:pt x="13057" y="36018"/>
                  </a:cubicBezTo>
                  <a:close/>
                  <a:moveTo>
                    <a:pt x="16545" y="26951"/>
                  </a:moveTo>
                  <a:lnTo>
                    <a:pt x="16545" y="22208"/>
                  </a:lnTo>
                  <a:cubicBezTo>
                    <a:pt x="16545" y="20534"/>
                    <a:pt x="16489" y="19167"/>
                    <a:pt x="16461" y="18386"/>
                  </a:cubicBezTo>
                  <a:lnTo>
                    <a:pt x="16461" y="18358"/>
                  </a:lnTo>
                  <a:cubicBezTo>
                    <a:pt x="15903" y="18581"/>
                    <a:pt x="15345" y="18665"/>
                    <a:pt x="14731" y="18665"/>
                  </a:cubicBezTo>
                  <a:cubicBezTo>
                    <a:pt x="14173" y="18665"/>
                    <a:pt x="13615" y="18581"/>
                    <a:pt x="13113" y="18386"/>
                  </a:cubicBezTo>
                  <a:lnTo>
                    <a:pt x="13113" y="18442"/>
                  </a:lnTo>
                  <a:cubicBezTo>
                    <a:pt x="13113" y="18581"/>
                    <a:pt x="13113" y="18749"/>
                    <a:pt x="13085" y="18944"/>
                  </a:cubicBezTo>
                  <a:lnTo>
                    <a:pt x="13085" y="22626"/>
                  </a:lnTo>
                  <a:close/>
                  <a:moveTo>
                    <a:pt x="16377" y="17186"/>
                  </a:moveTo>
                  <a:cubicBezTo>
                    <a:pt x="15847" y="17381"/>
                    <a:pt x="15261" y="17465"/>
                    <a:pt x="14703" y="17465"/>
                  </a:cubicBezTo>
                  <a:cubicBezTo>
                    <a:pt x="14173" y="17465"/>
                    <a:pt x="13671" y="17381"/>
                    <a:pt x="13225" y="17242"/>
                  </a:cubicBezTo>
                  <a:cubicBezTo>
                    <a:pt x="13252" y="16907"/>
                    <a:pt x="13336" y="16572"/>
                    <a:pt x="13364" y="16266"/>
                  </a:cubicBezTo>
                  <a:cubicBezTo>
                    <a:pt x="13476" y="15680"/>
                    <a:pt x="13643" y="15177"/>
                    <a:pt x="13838" y="14592"/>
                  </a:cubicBezTo>
                  <a:cubicBezTo>
                    <a:pt x="14229" y="13559"/>
                    <a:pt x="14508" y="13029"/>
                    <a:pt x="14787" y="13029"/>
                  </a:cubicBezTo>
                  <a:lnTo>
                    <a:pt x="14787" y="13029"/>
                  </a:lnTo>
                  <a:cubicBezTo>
                    <a:pt x="15038" y="13029"/>
                    <a:pt x="15345" y="13559"/>
                    <a:pt x="15736" y="14592"/>
                  </a:cubicBezTo>
                  <a:cubicBezTo>
                    <a:pt x="15931" y="15177"/>
                    <a:pt x="16126" y="15680"/>
                    <a:pt x="16210" y="16266"/>
                  </a:cubicBezTo>
                  <a:cubicBezTo>
                    <a:pt x="16266" y="16544"/>
                    <a:pt x="16321" y="16823"/>
                    <a:pt x="16377" y="17186"/>
                  </a:cubicBezTo>
                  <a:close/>
                  <a:moveTo>
                    <a:pt x="13699" y="36743"/>
                  </a:moveTo>
                  <a:lnTo>
                    <a:pt x="15847" y="36743"/>
                  </a:lnTo>
                  <a:lnTo>
                    <a:pt x="15847" y="37664"/>
                  </a:lnTo>
                  <a:lnTo>
                    <a:pt x="13699" y="37664"/>
                  </a:lnTo>
                  <a:close/>
                  <a:moveTo>
                    <a:pt x="13476" y="38194"/>
                  </a:moveTo>
                  <a:lnTo>
                    <a:pt x="16126" y="38194"/>
                  </a:lnTo>
                  <a:lnTo>
                    <a:pt x="16712" y="38194"/>
                  </a:lnTo>
                  <a:cubicBezTo>
                    <a:pt x="16879" y="38194"/>
                    <a:pt x="17019" y="38278"/>
                    <a:pt x="17158" y="38389"/>
                  </a:cubicBezTo>
                  <a:cubicBezTo>
                    <a:pt x="17270" y="38473"/>
                    <a:pt x="17354" y="38668"/>
                    <a:pt x="17354" y="38808"/>
                  </a:cubicBezTo>
                  <a:cubicBezTo>
                    <a:pt x="17354" y="38975"/>
                    <a:pt x="17270" y="39115"/>
                    <a:pt x="17158" y="39254"/>
                  </a:cubicBezTo>
                  <a:cubicBezTo>
                    <a:pt x="17075" y="39366"/>
                    <a:pt x="16879" y="39422"/>
                    <a:pt x="16712" y="39422"/>
                  </a:cubicBezTo>
                  <a:lnTo>
                    <a:pt x="12834" y="39422"/>
                  </a:lnTo>
                  <a:cubicBezTo>
                    <a:pt x="12667" y="39422"/>
                    <a:pt x="12527" y="39366"/>
                    <a:pt x="12416" y="39254"/>
                  </a:cubicBezTo>
                  <a:cubicBezTo>
                    <a:pt x="12304" y="39143"/>
                    <a:pt x="12248" y="38975"/>
                    <a:pt x="12248" y="38808"/>
                  </a:cubicBezTo>
                  <a:cubicBezTo>
                    <a:pt x="12248" y="38613"/>
                    <a:pt x="12304" y="38473"/>
                    <a:pt x="12416" y="38389"/>
                  </a:cubicBezTo>
                  <a:cubicBezTo>
                    <a:pt x="12527" y="38278"/>
                    <a:pt x="12695" y="38194"/>
                    <a:pt x="12834" y="381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63"/>
            <p:cNvSpPr/>
            <p:nvPr/>
          </p:nvSpPr>
          <p:spPr>
            <a:xfrm>
              <a:off x="3173080" y="2577287"/>
              <a:ext cx="14416" cy="211463"/>
            </a:xfrm>
            <a:custGeom>
              <a:avLst/>
              <a:gdLst/>
              <a:ahLst/>
              <a:cxnLst/>
              <a:rect l="l" t="t" r="r" b="b"/>
              <a:pathLst>
                <a:path w="196" h="2875" extrusionOk="0">
                  <a:moveTo>
                    <a:pt x="0" y="447"/>
                  </a:moveTo>
                  <a:lnTo>
                    <a:pt x="0" y="1480"/>
                  </a:lnTo>
                  <a:lnTo>
                    <a:pt x="0" y="1480"/>
                  </a:lnTo>
                  <a:lnTo>
                    <a:pt x="0" y="1480"/>
                  </a:lnTo>
                  <a:lnTo>
                    <a:pt x="0" y="2512"/>
                  </a:lnTo>
                  <a:cubicBezTo>
                    <a:pt x="0" y="2540"/>
                    <a:pt x="0" y="2875"/>
                    <a:pt x="56" y="2875"/>
                  </a:cubicBezTo>
                  <a:cubicBezTo>
                    <a:pt x="167" y="2875"/>
                    <a:pt x="167" y="2540"/>
                    <a:pt x="167" y="2512"/>
                  </a:cubicBezTo>
                  <a:cubicBezTo>
                    <a:pt x="195" y="2177"/>
                    <a:pt x="195" y="1814"/>
                    <a:pt x="195" y="1480"/>
                  </a:cubicBezTo>
                  <a:lnTo>
                    <a:pt x="195" y="1480"/>
                  </a:lnTo>
                  <a:lnTo>
                    <a:pt x="195" y="1480"/>
                  </a:lnTo>
                  <a:cubicBezTo>
                    <a:pt x="195" y="1145"/>
                    <a:pt x="167" y="782"/>
                    <a:pt x="167" y="447"/>
                  </a:cubicBezTo>
                  <a:cubicBezTo>
                    <a:pt x="167" y="364"/>
                    <a:pt x="167" y="29"/>
                    <a:pt x="56" y="1"/>
                  </a:cubicBezTo>
                  <a:cubicBezTo>
                    <a:pt x="0" y="1"/>
                    <a:pt x="0" y="364"/>
                    <a:pt x="0" y="4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63"/>
            <p:cNvSpPr/>
            <p:nvPr/>
          </p:nvSpPr>
          <p:spPr>
            <a:xfrm>
              <a:off x="3175066" y="2519844"/>
              <a:ext cx="12430" cy="39056"/>
            </a:xfrm>
            <a:custGeom>
              <a:avLst/>
              <a:gdLst/>
              <a:ahLst/>
              <a:cxnLst/>
              <a:rect l="l" t="t" r="r" b="b"/>
              <a:pathLst>
                <a:path w="169" h="531" extrusionOk="0">
                  <a:moveTo>
                    <a:pt x="1" y="112"/>
                  </a:moveTo>
                  <a:lnTo>
                    <a:pt x="1" y="280"/>
                  </a:lnTo>
                  <a:lnTo>
                    <a:pt x="1" y="280"/>
                  </a:lnTo>
                  <a:lnTo>
                    <a:pt x="1" y="280"/>
                  </a:lnTo>
                  <a:lnTo>
                    <a:pt x="1" y="447"/>
                  </a:lnTo>
                  <a:cubicBezTo>
                    <a:pt x="1" y="531"/>
                    <a:pt x="29" y="531"/>
                    <a:pt x="113" y="531"/>
                  </a:cubicBezTo>
                  <a:cubicBezTo>
                    <a:pt x="140" y="531"/>
                    <a:pt x="168" y="503"/>
                    <a:pt x="168" y="447"/>
                  </a:cubicBezTo>
                  <a:lnTo>
                    <a:pt x="168" y="280"/>
                  </a:lnTo>
                  <a:lnTo>
                    <a:pt x="168" y="280"/>
                  </a:lnTo>
                  <a:lnTo>
                    <a:pt x="168" y="280"/>
                  </a:lnTo>
                  <a:lnTo>
                    <a:pt x="168" y="112"/>
                  </a:lnTo>
                  <a:cubicBezTo>
                    <a:pt x="168" y="84"/>
                    <a:pt x="140" y="29"/>
                    <a:pt x="113" y="29"/>
                  </a:cubicBezTo>
                  <a:cubicBezTo>
                    <a:pt x="29" y="1"/>
                    <a:pt x="1" y="29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63"/>
            <p:cNvSpPr/>
            <p:nvPr/>
          </p:nvSpPr>
          <p:spPr>
            <a:xfrm>
              <a:off x="3140203" y="2640909"/>
              <a:ext cx="12430" cy="112977"/>
            </a:xfrm>
            <a:custGeom>
              <a:avLst/>
              <a:gdLst/>
              <a:ahLst/>
              <a:cxnLst/>
              <a:rect l="l" t="t" r="r" b="b"/>
              <a:pathLst>
                <a:path w="169" h="1536" extrusionOk="0">
                  <a:moveTo>
                    <a:pt x="1" y="252"/>
                  </a:moveTo>
                  <a:lnTo>
                    <a:pt x="1" y="754"/>
                  </a:lnTo>
                  <a:lnTo>
                    <a:pt x="1" y="754"/>
                  </a:lnTo>
                  <a:lnTo>
                    <a:pt x="1" y="754"/>
                  </a:lnTo>
                  <a:lnTo>
                    <a:pt x="1" y="1284"/>
                  </a:lnTo>
                  <a:cubicBezTo>
                    <a:pt x="1" y="1368"/>
                    <a:pt x="1" y="1535"/>
                    <a:pt x="84" y="1535"/>
                  </a:cubicBezTo>
                  <a:cubicBezTo>
                    <a:pt x="168" y="1535"/>
                    <a:pt x="168" y="1312"/>
                    <a:pt x="168" y="1284"/>
                  </a:cubicBezTo>
                  <a:lnTo>
                    <a:pt x="168" y="754"/>
                  </a:lnTo>
                  <a:lnTo>
                    <a:pt x="168" y="754"/>
                  </a:lnTo>
                  <a:lnTo>
                    <a:pt x="168" y="754"/>
                  </a:lnTo>
                  <a:lnTo>
                    <a:pt x="168" y="252"/>
                  </a:lnTo>
                  <a:cubicBezTo>
                    <a:pt x="168" y="196"/>
                    <a:pt x="168" y="1"/>
                    <a:pt x="84" y="1"/>
                  </a:cubicBezTo>
                  <a:cubicBezTo>
                    <a:pt x="1" y="1"/>
                    <a:pt x="1" y="196"/>
                    <a:pt x="1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63"/>
            <p:cNvSpPr/>
            <p:nvPr/>
          </p:nvSpPr>
          <p:spPr>
            <a:xfrm>
              <a:off x="3140203" y="2587584"/>
              <a:ext cx="12430" cy="30818"/>
            </a:xfrm>
            <a:custGeom>
              <a:avLst/>
              <a:gdLst/>
              <a:ahLst/>
              <a:cxnLst/>
              <a:rect l="l" t="t" r="r" b="b"/>
              <a:pathLst>
                <a:path w="169" h="419" extrusionOk="0">
                  <a:moveTo>
                    <a:pt x="1" y="56"/>
                  </a:moveTo>
                  <a:lnTo>
                    <a:pt x="1" y="196"/>
                  </a:lnTo>
                  <a:lnTo>
                    <a:pt x="1" y="196"/>
                  </a:lnTo>
                  <a:lnTo>
                    <a:pt x="1" y="196"/>
                  </a:lnTo>
                  <a:lnTo>
                    <a:pt x="1" y="335"/>
                  </a:lnTo>
                  <a:cubicBezTo>
                    <a:pt x="1" y="363"/>
                    <a:pt x="29" y="419"/>
                    <a:pt x="84" y="419"/>
                  </a:cubicBezTo>
                  <a:cubicBezTo>
                    <a:pt x="140" y="419"/>
                    <a:pt x="168" y="363"/>
                    <a:pt x="168" y="335"/>
                  </a:cubicBezTo>
                  <a:lnTo>
                    <a:pt x="168" y="196"/>
                  </a:lnTo>
                  <a:lnTo>
                    <a:pt x="168" y="196"/>
                  </a:lnTo>
                  <a:lnTo>
                    <a:pt x="168" y="196"/>
                  </a:lnTo>
                  <a:lnTo>
                    <a:pt x="168" y="56"/>
                  </a:lnTo>
                  <a:cubicBezTo>
                    <a:pt x="168" y="28"/>
                    <a:pt x="112" y="0"/>
                    <a:pt x="84" y="0"/>
                  </a:cubicBezTo>
                  <a:cubicBezTo>
                    <a:pt x="29" y="0"/>
                    <a:pt x="1" y="28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63"/>
            <p:cNvSpPr/>
            <p:nvPr/>
          </p:nvSpPr>
          <p:spPr>
            <a:xfrm>
              <a:off x="3107400" y="2521903"/>
              <a:ext cx="16476" cy="195061"/>
            </a:xfrm>
            <a:custGeom>
              <a:avLst/>
              <a:gdLst/>
              <a:ahLst/>
              <a:cxnLst/>
              <a:rect l="l" t="t" r="r" b="b"/>
              <a:pathLst>
                <a:path w="224" h="2652" extrusionOk="0">
                  <a:moveTo>
                    <a:pt x="56" y="419"/>
                  </a:moveTo>
                  <a:cubicBezTo>
                    <a:pt x="56" y="698"/>
                    <a:pt x="0" y="1033"/>
                    <a:pt x="0" y="1340"/>
                  </a:cubicBezTo>
                  <a:lnTo>
                    <a:pt x="0" y="1340"/>
                  </a:lnTo>
                  <a:lnTo>
                    <a:pt x="0" y="1340"/>
                  </a:lnTo>
                  <a:cubicBezTo>
                    <a:pt x="0" y="1619"/>
                    <a:pt x="0" y="1954"/>
                    <a:pt x="56" y="2233"/>
                  </a:cubicBezTo>
                  <a:cubicBezTo>
                    <a:pt x="56" y="2316"/>
                    <a:pt x="56" y="2651"/>
                    <a:pt x="112" y="2651"/>
                  </a:cubicBezTo>
                  <a:cubicBezTo>
                    <a:pt x="196" y="2651"/>
                    <a:pt x="196" y="2316"/>
                    <a:pt x="224" y="2233"/>
                  </a:cubicBezTo>
                  <a:lnTo>
                    <a:pt x="224" y="1340"/>
                  </a:lnTo>
                  <a:lnTo>
                    <a:pt x="224" y="1340"/>
                  </a:lnTo>
                  <a:lnTo>
                    <a:pt x="224" y="1340"/>
                  </a:lnTo>
                  <a:lnTo>
                    <a:pt x="224" y="419"/>
                  </a:lnTo>
                  <a:cubicBezTo>
                    <a:pt x="224" y="335"/>
                    <a:pt x="224" y="1"/>
                    <a:pt x="112" y="1"/>
                  </a:cubicBezTo>
                  <a:cubicBezTo>
                    <a:pt x="56" y="1"/>
                    <a:pt x="56" y="335"/>
                    <a:pt x="56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63"/>
            <p:cNvSpPr/>
            <p:nvPr/>
          </p:nvSpPr>
          <p:spPr>
            <a:xfrm>
              <a:off x="3175066" y="2302354"/>
              <a:ext cx="12430" cy="194988"/>
            </a:xfrm>
            <a:custGeom>
              <a:avLst/>
              <a:gdLst/>
              <a:ahLst/>
              <a:cxnLst/>
              <a:rect l="l" t="t" r="r" b="b"/>
              <a:pathLst>
                <a:path w="169" h="2651" extrusionOk="0">
                  <a:moveTo>
                    <a:pt x="1" y="419"/>
                  </a:moveTo>
                  <a:lnTo>
                    <a:pt x="1" y="1312"/>
                  </a:lnTo>
                  <a:lnTo>
                    <a:pt x="1" y="1312"/>
                  </a:lnTo>
                  <a:lnTo>
                    <a:pt x="1" y="1312"/>
                  </a:lnTo>
                  <a:lnTo>
                    <a:pt x="1" y="2232"/>
                  </a:lnTo>
                  <a:cubicBezTo>
                    <a:pt x="1" y="2344"/>
                    <a:pt x="1" y="2651"/>
                    <a:pt x="113" y="2651"/>
                  </a:cubicBezTo>
                  <a:cubicBezTo>
                    <a:pt x="168" y="2651"/>
                    <a:pt x="168" y="2288"/>
                    <a:pt x="168" y="2232"/>
                  </a:cubicBezTo>
                  <a:lnTo>
                    <a:pt x="168" y="1312"/>
                  </a:lnTo>
                  <a:lnTo>
                    <a:pt x="168" y="1312"/>
                  </a:lnTo>
                  <a:lnTo>
                    <a:pt x="168" y="1312"/>
                  </a:lnTo>
                  <a:lnTo>
                    <a:pt x="168" y="419"/>
                  </a:lnTo>
                  <a:cubicBezTo>
                    <a:pt x="168" y="335"/>
                    <a:pt x="168" y="0"/>
                    <a:pt x="113" y="0"/>
                  </a:cubicBezTo>
                  <a:cubicBezTo>
                    <a:pt x="1" y="0"/>
                    <a:pt x="1" y="335"/>
                    <a:pt x="1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63"/>
            <p:cNvSpPr/>
            <p:nvPr/>
          </p:nvSpPr>
          <p:spPr>
            <a:xfrm>
              <a:off x="3175066" y="2119727"/>
              <a:ext cx="12430" cy="164243"/>
            </a:xfrm>
            <a:custGeom>
              <a:avLst/>
              <a:gdLst/>
              <a:ahLst/>
              <a:cxnLst/>
              <a:rect l="l" t="t" r="r" b="b"/>
              <a:pathLst>
                <a:path w="169" h="2233" extrusionOk="0">
                  <a:moveTo>
                    <a:pt x="1" y="391"/>
                  </a:moveTo>
                  <a:lnTo>
                    <a:pt x="1" y="1144"/>
                  </a:lnTo>
                  <a:lnTo>
                    <a:pt x="1" y="1144"/>
                  </a:lnTo>
                  <a:lnTo>
                    <a:pt x="1" y="1144"/>
                  </a:lnTo>
                  <a:lnTo>
                    <a:pt x="1" y="1870"/>
                  </a:lnTo>
                  <a:cubicBezTo>
                    <a:pt x="1" y="1953"/>
                    <a:pt x="1" y="2232"/>
                    <a:pt x="113" y="2232"/>
                  </a:cubicBezTo>
                  <a:cubicBezTo>
                    <a:pt x="168" y="2232"/>
                    <a:pt x="168" y="1953"/>
                    <a:pt x="168" y="1870"/>
                  </a:cubicBezTo>
                  <a:lnTo>
                    <a:pt x="168" y="1144"/>
                  </a:lnTo>
                  <a:lnTo>
                    <a:pt x="168" y="1144"/>
                  </a:lnTo>
                  <a:lnTo>
                    <a:pt x="168" y="1144"/>
                  </a:lnTo>
                  <a:lnTo>
                    <a:pt x="168" y="391"/>
                  </a:lnTo>
                  <a:cubicBezTo>
                    <a:pt x="168" y="307"/>
                    <a:pt x="168" y="28"/>
                    <a:pt x="113" y="28"/>
                  </a:cubicBezTo>
                  <a:cubicBezTo>
                    <a:pt x="1" y="0"/>
                    <a:pt x="1" y="307"/>
                    <a:pt x="1" y="3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63"/>
            <p:cNvSpPr/>
            <p:nvPr/>
          </p:nvSpPr>
          <p:spPr>
            <a:xfrm>
              <a:off x="3140203" y="2300294"/>
              <a:ext cx="12430" cy="264789"/>
            </a:xfrm>
            <a:custGeom>
              <a:avLst/>
              <a:gdLst/>
              <a:ahLst/>
              <a:cxnLst/>
              <a:rect l="l" t="t" r="r" b="b"/>
              <a:pathLst>
                <a:path w="169" h="3600" extrusionOk="0">
                  <a:moveTo>
                    <a:pt x="1" y="586"/>
                  </a:moveTo>
                  <a:lnTo>
                    <a:pt x="1" y="1814"/>
                  </a:lnTo>
                  <a:lnTo>
                    <a:pt x="1" y="1814"/>
                  </a:lnTo>
                  <a:lnTo>
                    <a:pt x="1" y="1814"/>
                  </a:lnTo>
                  <a:lnTo>
                    <a:pt x="1" y="3014"/>
                  </a:lnTo>
                  <a:cubicBezTo>
                    <a:pt x="1" y="3153"/>
                    <a:pt x="1" y="3600"/>
                    <a:pt x="84" y="3600"/>
                  </a:cubicBezTo>
                  <a:cubicBezTo>
                    <a:pt x="168" y="3600"/>
                    <a:pt x="168" y="3153"/>
                    <a:pt x="168" y="3014"/>
                  </a:cubicBezTo>
                  <a:lnTo>
                    <a:pt x="168" y="1814"/>
                  </a:lnTo>
                  <a:lnTo>
                    <a:pt x="168" y="1814"/>
                  </a:lnTo>
                  <a:lnTo>
                    <a:pt x="168" y="1814"/>
                  </a:lnTo>
                  <a:lnTo>
                    <a:pt x="168" y="586"/>
                  </a:lnTo>
                  <a:cubicBezTo>
                    <a:pt x="168" y="475"/>
                    <a:pt x="168" y="28"/>
                    <a:pt x="84" y="1"/>
                  </a:cubicBezTo>
                  <a:cubicBezTo>
                    <a:pt x="1" y="28"/>
                    <a:pt x="1" y="475"/>
                    <a:pt x="1" y="5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63"/>
            <p:cNvSpPr/>
            <p:nvPr/>
          </p:nvSpPr>
          <p:spPr>
            <a:xfrm>
              <a:off x="3140203" y="2249029"/>
              <a:ext cx="12430" cy="30818"/>
            </a:xfrm>
            <a:custGeom>
              <a:avLst/>
              <a:gdLst/>
              <a:ahLst/>
              <a:cxnLst/>
              <a:rect l="l" t="t" r="r" b="b"/>
              <a:pathLst>
                <a:path w="169" h="419" extrusionOk="0">
                  <a:moveTo>
                    <a:pt x="1" y="56"/>
                  </a:moveTo>
                  <a:lnTo>
                    <a:pt x="1" y="195"/>
                  </a:lnTo>
                  <a:lnTo>
                    <a:pt x="1" y="195"/>
                  </a:lnTo>
                  <a:lnTo>
                    <a:pt x="1" y="195"/>
                  </a:lnTo>
                  <a:lnTo>
                    <a:pt x="1" y="335"/>
                  </a:lnTo>
                  <a:cubicBezTo>
                    <a:pt x="1" y="363"/>
                    <a:pt x="29" y="419"/>
                    <a:pt x="84" y="419"/>
                  </a:cubicBezTo>
                  <a:cubicBezTo>
                    <a:pt x="140" y="419"/>
                    <a:pt x="168" y="363"/>
                    <a:pt x="168" y="335"/>
                  </a:cubicBezTo>
                  <a:lnTo>
                    <a:pt x="168" y="195"/>
                  </a:lnTo>
                  <a:lnTo>
                    <a:pt x="168" y="195"/>
                  </a:lnTo>
                  <a:lnTo>
                    <a:pt x="168" y="195"/>
                  </a:lnTo>
                  <a:lnTo>
                    <a:pt x="168" y="56"/>
                  </a:lnTo>
                  <a:cubicBezTo>
                    <a:pt x="168" y="28"/>
                    <a:pt x="112" y="0"/>
                    <a:pt x="84" y="0"/>
                  </a:cubicBezTo>
                  <a:cubicBezTo>
                    <a:pt x="29" y="0"/>
                    <a:pt x="1" y="28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63"/>
            <p:cNvSpPr/>
            <p:nvPr/>
          </p:nvSpPr>
          <p:spPr>
            <a:xfrm>
              <a:off x="3074522" y="2583465"/>
              <a:ext cx="14490" cy="131438"/>
            </a:xfrm>
            <a:custGeom>
              <a:avLst/>
              <a:gdLst/>
              <a:ahLst/>
              <a:cxnLst/>
              <a:rect l="l" t="t" r="r" b="b"/>
              <a:pathLst>
                <a:path w="197" h="1787" extrusionOk="0">
                  <a:moveTo>
                    <a:pt x="1" y="280"/>
                  </a:moveTo>
                  <a:lnTo>
                    <a:pt x="1" y="893"/>
                  </a:lnTo>
                  <a:lnTo>
                    <a:pt x="1" y="893"/>
                  </a:lnTo>
                  <a:lnTo>
                    <a:pt x="1" y="893"/>
                  </a:lnTo>
                  <a:lnTo>
                    <a:pt x="1" y="1507"/>
                  </a:lnTo>
                  <a:cubicBezTo>
                    <a:pt x="1" y="1591"/>
                    <a:pt x="1" y="1786"/>
                    <a:pt x="113" y="1786"/>
                  </a:cubicBezTo>
                  <a:cubicBezTo>
                    <a:pt x="196" y="1786"/>
                    <a:pt x="196" y="1535"/>
                    <a:pt x="196" y="1507"/>
                  </a:cubicBezTo>
                  <a:lnTo>
                    <a:pt x="196" y="893"/>
                  </a:lnTo>
                  <a:lnTo>
                    <a:pt x="196" y="893"/>
                  </a:lnTo>
                  <a:lnTo>
                    <a:pt x="196" y="893"/>
                  </a:lnTo>
                  <a:lnTo>
                    <a:pt x="196" y="280"/>
                  </a:lnTo>
                  <a:cubicBezTo>
                    <a:pt x="196" y="224"/>
                    <a:pt x="196" y="1"/>
                    <a:pt x="113" y="1"/>
                  </a:cubicBezTo>
                  <a:cubicBezTo>
                    <a:pt x="1" y="1"/>
                    <a:pt x="1" y="252"/>
                    <a:pt x="1" y="2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63"/>
            <p:cNvSpPr/>
            <p:nvPr/>
          </p:nvSpPr>
          <p:spPr>
            <a:xfrm>
              <a:off x="3037600" y="2515725"/>
              <a:ext cx="14490" cy="112977"/>
            </a:xfrm>
            <a:custGeom>
              <a:avLst/>
              <a:gdLst/>
              <a:ahLst/>
              <a:cxnLst/>
              <a:rect l="l" t="t" r="r" b="b"/>
              <a:pathLst>
                <a:path w="197" h="1536" extrusionOk="0">
                  <a:moveTo>
                    <a:pt x="29" y="224"/>
                  </a:moveTo>
                  <a:cubicBezTo>
                    <a:pt x="1" y="419"/>
                    <a:pt x="1" y="587"/>
                    <a:pt x="1" y="754"/>
                  </a:cubicBezTo>
                  <a:lnTo>
                    <a:pt x="1" y="754"/>
                  </a:lnTo>
                  <a:lnTo>
                    <a:pt x="1" y="754"/>
                  </a:lnTo>
                  <a:cubicBezTo>
                    <a:pt x="1" y="922"/>
                    <a:pt x="1" y="1117"/>
                    <a:pt x="29" y="1284"/>
                  </a:cubicBezTo>
                  <a:cubicBezTo>
                    <a:pt x="29" y="1312"/>
                    <a:pt x="29" y="1535"/>
                    <a:pt x="84" y="1535"/>
                  </a:cubicBezTo>
                  <a:cubicBezTo>
                    <a:pt x="168" y="1535"/>
                    <a:pt x="168" y="1312"/>
                    <a:pt x="168" y="1284"/>
                  </a:cubicBezTo>
                  <a:cubicBezTo>
                    <a:pt x="168" y="1117"/>
                    <a:pt x="196" y="922"/>
                    <a:pt x="196" y="754"/>
                  </a:cubicBezTo>
                  <a:lnTo>
                    <a:pt x="196" y="754"/>
                  </a:lnTo>
                  <a:lnTo>
                    <a:pt x="196" y="754"/>
                  </a:lnTo>
                  <a:cubicBezTo>
                    <a:pt x="196" y="587"/>
                    <a:pt x="196" y="419"/>
                    <a:pt x="168" y="224"/>
                  </a:cubicBezTo>
                  <a:cubicBezTo>
                    <a:pt x="168" y="196"/>
                    <a:pt x="168" y="1"/>
                    <a:pt x="84" y="1"/>
                  </a:cubicBezTo>
                  <a:cubicBezTo>
                    <a:pt x="29" y="1"/>
                    <a:pt x="29" y="168"/>
                    <a:pt x="29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63"/>
            <p:cNvSpPr/>
            <p:nvPr/>
          </p:nvSpPr>
          <p:spPr>
            <a:xfrm>
              <a:off x="3037600" y="2474757"/>
              <a:ext cx="14490" cy="30818"/>
            </a:xfrm>
            <a:custGeom>
              <a:avLst/>
              <a:gdLst/>
              <a:ahLst/>
              <a:cxnLst/>
              <a:rect l="l" t="t" r="r" b="b"/>
              <a:pathLst>
                <a:path w="197" h="419" extrusionOk="0">
                  <a:moveTo>
                    <a:pt x="29" y="335"/>
                  </a:moveTo>
                  <a:cubicBezTo>
                    <a:pt x="1" y="307"/>
                    <a:pt x="1" y="279"/>
                    <a:pt x="1" y="195"/>
                  </a:cubicBezTo>
                  <a:lnTo>
                    <a:pt x="1" y="195"/>
                  </a:lnTo>
                  <a:lnTo>
                    <a:pt x="1" y="195"/>
                  </a:lnTo>
                  <a:cubicBezTo>
                    <a:pt x="1" y="167"/>
                    <a:pt x="1" y="84"/>
                    <a:pt x="29" y="56"/>
                  </a:cubicBezTo>
                  <a:cubicBezTo>
                    <a:pt x="29" y="56"/>
                    <a:pt x="29" y="0"/>
                    <a:pt x="84" y="0"/>
                  </a:cubicBezTo>
                  <a:cubicBezTo>
                    <a:pt x="168" y="0"/>
                    <a:pt x="168" y="56"/>
                    <a:pt x="168" y="56"/>
                  </a:cubicBezTo>
                  <a:cubicBezTo>
                    <a:pt x="168" y="84"/>
                    <a:pt x="196" y="139"/>
                    <a:pt x="196" y="195"/>
                  </a:cubicBezTo>
                  <a:lnTo>
                    <a:pt x="196" y="195"/>
                  </a:lnTo>
                  <a:lnTo>
                    <a:pt x="196" y="195"/>
                  </a:lnTo>
                  <a:cubicBezTo>
                    <a:pt x="196" y="223"/>
                    <a:pt x="196" y="279"/>
                    <a:pt x="168" y="335"/>
                  </a:cubicBezTo>
                  <a:cubicBezTo>
                    <a:pt x="168" y="335"/>
                    <a:pt x="168" y="418"/>
                    <a:pt x="84" y="418"/>
                  </a:cubicBezTo>
                  <a:cubicBezTo>
                    <a:pt x="29" y="418"/>
                    <a:pt x="29" y="335"/>
                    <a:pt x="29" y="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63"/>
            <p:cNvSpPr/>
            <p:nvPr/>
          </p:nvSpPr>
          <p:spPr>
            <a:xfrm>
              <a:off x="2959636" y="2294116"/>
              <a:ext cx="16476" cy="242208"/>
            </a:xfrm>
            <a:custGeom>
              <a:avLst/>
              <a:gdLst/>
              <a:ahLst/>
              <a:cxnLst/>
              <a:rect l="l" t="t" r="r" b="b"/>
              <a:pathLst>
                <a:path w="224" h="3293" extrusionOk="0">
                  <a:moveTo>
                    <a:pt x="28" y="531"/>
                  </a:moveTo>
                  <a:cubicBezTo>
                    <a:pt x="28" y="866"/>
                    <a:pt x="1" y="1284"/>
                    <a:pt x="1" y="1647"/>
                  </a:cubicBezTo>
                  <a:lnTo>
                    <a:pt x="1" y="1647"/>
                  </a:lnTo>
                  <a:lnTo>
                    <a:pt x="1" y="1647"/>
                  </a:lnTo>
                  <a:cubicBezTo>
                    <a:pt x="1" y="1982"/>
                    <a:pt x="1" y="2372"/>
                    <a:pt x="28" y="2763"/>
                  </a:cubicBezTo>
                  <a:cubicBezTo>
                    <a:pt x="28" y="2874"/>
                    <a:pt x="28" y="3293"/>
                    <a:pt x="112" y="3293"/>
                  </a:cubicBezTo>
                  <a:cubicBezTo>
                    <a:pt x="168" y="3293"/>
                    <a:pt x="168" y="2874"/>
                    <a:pt x="224" y="2763"/>
                  </a:cubicBezTo>
                  <a:lnTo>
                    <a:pt x="224" y="1647"/>
                  </a:lnTo>
                  <a:lnTo>
                    <a:pt x="224" y="1647"/>
                  </a:lnTo>
                  <a:lnTo>
                    <a:pt x="224" y="1647"/>
                  </a:lnTo>
                  <a:lnTo>
                    <a:pt x="224" y="531"/>
                  </a:lnTo>
                  <a:cubicBezTo>
                    <a:pt x="224" y="419"/>
                    <a:pt x="224" y="1"/>
                    <a:pt x="112" y="1"/>
                  </a:cubicBezTo>
                  <a:cubicBezTo>
                    <a:pt x="28" y="1"/>
                    <a:pt x="28" y="419"/>
                    <a:pt x="28" y="5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63"/>
            <p:cNvSpPr/>
            <p:nvPr/>
          </p:nvSpPr>
          <p:spPr>
            <a:xfrm>
              <a:off x="2959636" y="2212033"/>
              <a:ext cx="16476" cy="61637"/>
            </a:xfrm>
            <a:custGeom>
              <a:avLst/>
              <a:gdLst/>
              <a:ahLst/>
              <a:cxnLst/>
              <a:rect l="l" t="t" r="r" b="b"/>
              <a:pathLst>
                <a:path w="224" h="838" extrusionOk="0">
                  <a:moveTo>
                    <a:pt x="28" y="698"/>
                  </a:moveTo>
                  <a:cubicBezTo>
                    <a:pt x="28" y="587"/>
                    <a:pt x="1" y="531"/>
                    <a:pt x="1" y="419"/>
                  </a:cubicBezTo>
                  <a:lnTo>
                    <a:pt x="1" y="419"/>
                  </a:lnTo>
                  <a:lnTo>
                    <a:pt x="1" y="419"/>
                  </a:lnTo>
                  <a:cubicBezTo>
                    <a:pt x="1" y="364"/>
                    <a:pt x="1" y="252"/>
                    <a:pt x="28" y="140"/>
                  </a:cubicBezTo>
                  <a:cubicBezTo>
                    <a:pt x="28" y="113"/>
                    <a:pt x="28" y="1"/>
                    <a:pt x="112" y="1"/>
                  </a:cubicBezTo>
                  <a:cubicBezTo>
                    <a:pt x="168" y="1"/>
                    <a:pt x="168" y="113"/>
                    <a:pt x="224" y="140"/>
                  </a:cubicBezTo>
                  <a:lnTo>
                    <a:pt x="224" y="419"/>
                  </a:lnTo>
                  <a:lnTo>
                    <a:pt x="224" y="419"/>
                  </a:lnTo>
                  <a:lnTo>
                    <a:pt x="224" y="419"/>
                  </a:lnTo>
                  <a:lnTo>
                    <a:pt x="224" y="698"/>
                  </a:lnTo>
                  <a:cubicBezTo>
                    <a:pt x="224" y="726"/>
                    <a:pt x="224" y="838"/>
                    <a:pt x="112" y="838"/>
                  </a:cubicBezTo>
                  <a:cubicBezTo>
                    <a:pt x="28" y="838"/>
                    <a:pt x="28" y="726"/>
                    <a:pt x="28" y="6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63"/>
            <p:cNvSpPr/>
            <p:nvPr/>
          </p:nvSpPr>
          <p:spPr>
            <a:xfrm>
              <a:off x="2998618" y="2407017"/>
              <a:ext cx="12430" cy="166302"/>
            </a:xfrm>
            <a:custGeom>
              <a:avLst/>
              <a:gdLst/>
              <a:ahLst/>
              <a:cxnLst/>
              <a:rect l="l" t="t" r="r" b="b"/>
              <a:pathLst>
                <a:path w="169" h="2261" extrusionOk="0">
                  <a:moveTo>
                    <a:pt x="1" y="391"/>
                  </a:moveTo>
                  <a:lnTo>
                    <a:pt x="1" y="1144"/>
                  </a:lnTo>
                  <a:lnTo>
                    <a:pt x="1" y="1144"/>
                  </a:lnTo>
                  <a:lnTo>
                    <a:pt x="1" y="1144"/>
                  </a:lnTo>
                  <a:lnTo>
                    <a:pt x="1" y="1925"/>
                  </a:lnTo>
                  <a:cubicBezTo>
                    <a:pt x="1" y="1981"/>
                    <a:pt x="1" y="2260"/>
                    <a:pt x="112" y="2260"/>
                  </a:cubicBezTo>
                  <a:cubicBezTo>
                    <a:pt x="168" y="2260"/>
                    <a:pt x="168" y="1981"/>
                    <a:pt x="168" y="1925"/>
                  </a:cubicBezTo>
                  <a:lnTo>
                    <a:pt x="168" y="1144"/>
                  </a:lnTo>
                  <a:lnTo>
                    <a:pt x="168" y="1144"/>
                  </a:lnTo>
                  <a:lnTo>
                    <a:pt x="168" y="1144"/>
                  </a:lnTo>
                  <a:lnTo>
                    <a:pt x="168" y="391"/>
                  </a:lnTo>
                  <a:cubicBezTo>
                    <a:pt x="168" y="307"/>
                    <a:pt x="168" y="28"/>
                    <a:pt x="112" y="28"/>
                  </a:cubicBezTo>
                  <a:cubicBezTo>
                    <a:pt x="1" y="0"/>
                    <a:pt x="1" y="279"/>
                    <a:pt x="1" y="3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63"/>
            <p:cNvSpPr/>
            <p:nvPr/>
          </p:nvSpPr>
          <p:spPr>
            <a:xfrm>
              <a:off x="2998618" y="2353619"/>
              <a:ext cx="12430" cy="41116"/>
            </a:xfrm>
            <a:custGeom>
              <a:avLst/>
              <a:gdLst/>
              <a:ahLst/>
              <a:cxnLst/>
              <a:rect l="l" t="t" r="r" b="b"/>
              <a:pathLst>
                <a:path w="169" h="559" extrusionOk="0">
                  <a:moveTo>
                    <a:pt x="1" y="447"/>
                  </a:moveTo>
                  <a:lnTo>
                    <a:pt x="1" y="280"/>
                  </a:lnTo>
                  <a:lnTo>
                    <a:pt x="1" y="280"/>
                  </a:lnTo>
                  <a:lnTo>
                    <a:pt x="1" y="280"/>
                  </a:lnTo>
                  <a:lnTo>
                    <a:pt x="1" y="113"/>
                  </a:lnTo>
                  <a:cubicBezTo>
                    <a:pt x="1" y="57"/>
                    <a:pt x="1" y="1"/>
                    <a:pt x="112" y="1"/>
                  </a:cubicBezTo>
                  <a:cubicBezTo>
                    <a:pt x="168" y="1"/>
                    <a:pt x="168" y="57"/>
                    <a:pt x="168" y="113"/>
                  </a:cubicBezTo>
                  <a:lnTo>
                    <a:pt x="168" y="280"/>
                  </a:lnTo>
                  <a:lnTo>
                    <a:pt x="168" y="280"/>
                  </a:lnTo>
                  <a:lnTo>
                    <a:pt x="168" y="280"/>
                  </a:lnTo>
                  <a:lnTo>
                    <a:pt x="168" y="447"/>
                  </a:lnTo>
                  <a:cubicBezTo>
                    <a:pt x="168" y="475"/>
                    <a:pt x="168" y="559"/>
                    <a:pt x="112" y="559"/>
                  </a:cubicBezTo>
                  <a:cubicBezTo>
                    <a:pt x="1" y="531"/>
                    <a:pt x="1" y="447"/>
                    <a:pt x="1" y="4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63"/>
            <p:cNvSpPr/>
            <p:nvPr/>
          </p:nvSpPr>
          <p:spPr>
            <a:xfrm>
              <a:off x="3101221" y="2158709"/>
              <a:ext cx="14416" cy="164243"/>
            </a:xfrm>
            <a:custGeom>
              <a:avLst/>
              <a:gdLst/>
              <a:ahLst/>
              <a:cxnLst/>
              <a:rect l="l" t="t" r="r" b="b"/>
              <a:pathLst>
                <a:path w="196" h="2233" extrusionOk="0">
                  <a:moveTo>
                    <a:pt x="1" y="335"/>
                  </a:moveTo>
                  <a:lnTo>
                    <a:pt x="1" y="1117"/>
                  </a:lnTo>
                  <a:lnTo>
                    <a:pt x="1" y="1117"/>
                  </a:lnTo>
                  <a:lnTo>
                    <a:pt x="1" y="1117"/>
                  </a:lnTo>
                  <a:lnTo>
                    <a:pt x="1" y="1870"/>
                  </a:lnTo>
                  <a:cubicBezTo>
                    <a:pt x="1" y="1953"/>
                    <a:pt x="1" y="2232"/>
                    <a:pt x="112" y="2232"/>
                  </a:cubicBezTo>
                  <a:cubicBezTo>
                    <a:pt x="168" y="2232"/>
                    <a:pt x="168" y="1953"/>
                    <a:pt x="168" y="1870"/>
                  </a:cubicBezTo>
                  <a:cubicBezTo>
                    <a:pt x="168" y="1647"/>
                    <a:pt x="196" y="1340"/>
                    <a:pt x="196" y="1117"/>
                  </a:cubicBezTo>
                  <a:lnTo>
                    <a:pt x="196" y="1117"/>
                  </a:lnTo>
                  <a:lnTo>
                    <a:pt x="196" y="1117"/>
                  </a:lnTo>
                  <a:cubicBezTo>
                    <a:pt x="196" y="865"/>
                    <a:pt x="196" y="586"/>
                    <a:pt x="168" y="335"/>
                  </a:cubicBezTo>
                  <a:cubicBezTo>
                    <a:pt x="168" y="280"/>
                    <a:pt x="168" y="1"/>
                    <a:pt x="112" y="1"/>
                  </a:cubicBezTo>
                  <a:cubicBezTo>
                    <a:pt x="1" y="1"/>
                    <a:pt x="1" y="280"/>
                    <a:pt x="1" y="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63"/>
            <p:cNvSpPr/>
            <p:nvPr/>
          </p:nvSpPr>
          <p:spPr>
            <a:xfrm>
              <a:off x="3173080" y="3104721"/>
              <a:ext cx="14416" cy="213449"/>
            </a:xfrm>
            <a:custGeom>
              <a:avLst/>
              <a:gdLst/>
              <a:ahLst/>
              <a:cxnLst/>
              <a:rect l="l" t="t" r="r" b="b"/>
              <a:pathLst>
                <a:path w="196" h="2902" extrusionOk="0">
                  <a:moveTo>
                    <a:pt x="0" y="419"/>
                  </a:moveTo>
                  <a:lnTo>
                    <a:pt x="0" y="1479"/>
                  </a:lnTo>
                  <a:lnTo>
                    <a:pt x="0" y="1479"/>
                  </a:lnTo>
                  <a:lnTo>
                    <a:pt x="0" y="1479"/>
                  </a:lnTo>
                  <a:lnTo>
                    <a:pt x="0" y="2483"/>
                  </a:lnTo>
                  <a:cubicBezTo>
                    <a:pt x="0" y="2511"/>
                    <a:pt x="0" y="2874"/>
                    <a:pt x="56" y="2902"/>
                  </a:cubicBezTo>
                  <a:cubicBezTo>
                    <a:pt x="167" y="2902"/>
                    <a:pt x="167" y="2539"/>
                    <a:pt x="167" y="2511"/>
                  </a:cubicBezTo>
                  <a:cubicBezTo>
                    <a:pt x="195" y="2176"/>
                    <a:pt x="195" y="1813"/>
                    <a:pt x="195" y="1507"/>
                  </a:cubicBezTo>
                  <a:lnTo>
                    <a:pt x="195" y="1507"/>
                  </a:lnTo>
                  <a:lnTo>
                    <a:pt x="195" y="1507"/>
                  </a:lnTo>
                  <a:cubicBezTo>
                    <a:pt x="195" y="1144"/>
                    <a:pt x="167" y="809"/>
                    <a:pt x="167" y="446"/>
                  </a:cubicBezTo>
                  <a:cubicBezTo>
                    <a:pt x="167" y="419"/>
                    <a:pt x="167" y="28"/>
                    <a:pt x="56" y="28"/>
                  </a:cubicBezTo>
                  <a:cubicBezTo>
                    <a:pt x="0" y="0"/>
                    <a:pt x="0" y="391"/>
                    <a:pt x="0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63"/>
            <p:cNvSpPr/>
            <p:nvPr/>
          </p:nvSpPr>
          <p:spPr>
            <a:xfrm>
              <a:off x="3002737" y="3155986"/>
              <a:ext cx="14416" cy="174467"/>
            </a:xfrm>
            <a:custGeom>
              <a:avLst/>
              <a:gdLst/>
              <a:ahLst/>
              <a:cxnLst/>
              <a:rect l="l" t="t" r="r" b="b"/>
              <a:pathLst>
                <a:path w="196" h="2372" extrusionOk="0">
                  <a:moveTo>
                    <a:pt x="0" y="391"/>
                  </a:moveTo>
                  <a:lnTo>
                    <a:pt x="0" y="1200"/>
                  </a:lnTo>
                  <a:lnTo>
                    <a:pt x="0" y="1200"/>
                  </a:lnTo>
                  <a:lnTo>
                    <a:pt x="0" y="1200"/>
                  </a:lnTo>
                  <a:lnTo>
                    <a:pt x="0" y="1981"/>
                  </a:lnTo>
                  <a:cubicBezTo>
                    <a:pt x="0" y="2232"/>
                    <a:pt x="56" y="2372"/>
                    <a:pt x="84" y="2372"/>
                  </a:cubicBezTo>
                  <a:cubicBezTo>
                    <a:pt x="140" y="2372"/>
                    <a:pt x="140" y="2232"/>
                    <a:pt x="196" y="1981"/>
                  </a:cubicBezTo>
                  <a:lnTo>
                    <a:pt x="196" y="1200"/>
                  </a:lnTo>
                  <a:lnTo>
                    <a:pt x="196" y="1200"/>
                  </a:lnTo>
                  <a:lnTo>
                    <a:pt x="196" y="1200"/>
                  </a:lnTo>
                  <a:lnTo>
                    <a:pt x="196" y="391"/>
                  </a:lnTo>
                  <a:cubicBezTo>
                    <a:pt x="196" y="140"/>
                    <a:pt x="140" y="0"/>
                    <a:pt x="84" y="0"/>
                  </a:cubicBezTo>
                  <a:cubicBezTo>
                    <a:pt x="56" y="0"/>
                    <a:pt x="0" y="140"/>
                    <a:pt x="0" y="3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63"/>
            <p:cNvSpPr/>
            <p:nvPr/>
          </p:nvSpPr>
          <p:spPr>
            <a:xfrm>
              <a:off x="3140203" y="3205265"/>
              <a:ext cx="12430" cy="112903"/>
            </a:xfrm>
            <a:custGeom>
              <a:avLst/>
              <a:gdLst/>
              <a:ahLst/>
              <a:cxnLst/>
              <a:rect l="l" t="t" r="r" b="b"/>
              <a:pathLst>
                <a:path w="169" h="1535" extrusionOk="0">
                  <a:moveTo>
                    <a:pt x="1" y="251"/>
                  </a:moveTo>
                  <a:lnTo>
                    <a:pt x="1" y="753"/>
                  </a:lnTo>
                  <a:lnTo>
                    <a:pt x="1" y="753"/>
                  </a:lnTo>
                  <a:lnTo>
                    <a:pt x="1" y="753"/>
                  </a:lnTo>
                  <a:lnTo>
                    <a:pt x="1" y="1283"/>
                  </a:lnTo>
                  <a:cubicBezTo>
                    <a:pt x="1" y="1367"/>
                    <a:pt x="1" y="1535"/>
                    <a:pt x="84" y="1535"/>
                  </a:cubicBezTo>
                  <a:cubicBezTo>
                    <a:pt x="168" y="1535"/>
                    <a:pt x="168" y="1311"/>
                    <a:pt x="168" y="1283"/>
                  </a:cubicBezTo>
                  <a:lnTo>
                    <a:pt x="168" y="753"/>
                  </a:lnTo>
                  <a:lnTo>
                    <a:pt x="168" y="753"/>
                  </a:lnTo>
                  <a:lnTo>
                    <a:pt x="168" y="753"/>
                  </a:lnTo>
                  <a:lnTo>
                    <a:pt x="168" y="251"/>
                  </a:lnTo>
                  <a:cubicBezTo>
                    <a:pt x="168" y="195"/>
                    <a:pt x="168" y="0"/>
                    <a:pt x="84" y="0"/>
                  </a:cubicBezTo>
                  <a:cubicBezTo>
                    <a:pt x="1" y="0"/>
                    <a:pt x="1" y="167"/>
                    <a:pt x="1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63"/>
            <p:cNvSpPr/>
            <p:nvPr/>
          </p:nvSpPr>
          <p:spPr>
            <a:xfrm>
              <a:off x="3140203" y="3155986"/>
              <a:ext cx="12430" cy="30818"/>
            </a:xfrm>
            <a:custGeom>
              <a:avLst/>
              <a:gdLst/>
              <a:ahLst/>
              <a:cxnLst/>
              <a:rect l="l" t="t" r="r" b="b"/>
              <a:pathLst>
                <a:path w="169" h="419" extrusionOk="0">
                  <a:moveTo>
                    <a:pt x="1" y="84"/>
                  </a:moveTo>
                  <a:lnTo>
                    <a:pt x="1" y="224"/>
                  </a:lnTo>
                  <a:lnTo>
                    <a:pt x="1" y="224"/>
                  </a:lnTo>
                  <a:lnTo>
                    <a:pt x="1" y="224"/>
                  </a:lnTo>
                  <a:lnTo>
                    <a:pt x="1" y="363"/>
                  </a:lnTo>
                  <a:cubicBezTo>
                    <a:pt x="1" y="391"/>
                    <a:pt x="29" y="419"/>
                    <a:pt x="84" y="419"/>
                  </a:cubicBezTo>
                  <a:cubicBezTo>
                    <a:pt x="140" y="419"/>
                    <a:pt x="168" y="391"/>
                    <a:pt x="168" y="363"/>
                  </a:cubicBezTo>
                  <a:lnTo>
                    <a:pt x="168" y="224"/>
                  </a:lnTo>
                  <a:lnTo>
                    <a:pt x="168" y="224"/>
                  </a:lnTo>
                  <a:lnTo>
                    <a:pt x="168" y="224"/>
                  </a:lnTo>
                  <a:lnTo>
                    <a:pt x="168" y="84"/>
                  </a:lnTo>
                  <a:cubicBezTo>
                    <a:pt x="168" y="0"/>
                    <a:pt x="112" y="0"/>
                    <a:pt x="84" y="0"/>
                  </a:cubicBezTo>
                  <a:cubicBezTo>
                    <a:pt x="29" y="0"/>
                    <a:pt x="1" y="28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63"/>
            <p:cNvSpPr/>
            <p:nvPr/>
          </p:nvSpPr>
          <p:spPr>
            <a:xfrm>
              <a:off x="3107400" y="3123182"/>
              <a:ext cx="16476" cy="194988"/>
            </a:xfrm>
            <a:custGeom>
              <a:avLst/>
              <a:gdLst/>
              <a:ahLst/>
              <a:cxnLst/>
              <a:rect l="l" t="t" r="r" b="b"/>
              <a:pathLst>
                <a:path w="224" h="2651" extrusionOk="0">
                  <a:moveTo>
                    <a:pt x="56" y="419"/>
                  </a:moveTo>
                  <a:cubicBezTo>
                    <a:pt x="56" y="698"/>
                    <a:pt x="0" y="1004"/>
                    <a:pt x="0" y="1311"/>
                  </a:cubicBezTo>
                  <a:lnTo>
                    <a:pt x="0" y="1311"/>
                  </a:lnTo>
                  <a:lnTo>
                    <a:pt x="0" y="1311"/>
                  </a:lnTo>
                  <a:cubicBezTo>
                    <a:pt x="0" y="1590"/>
                    <a:pt x="0" y="1953"/>
                    <a:pt x="56" y="2232"/>
                  </a:cubicBezTo>
                  <a:cubicBezTo>
                    <a:pt x="56" y="2344"/>
                    <a:pt x="56" y="2651"/>
                    <a:pt x="112" y="2651"/>
                  </a:cubicBezTo>
                  <a:cubicBezTo>
                    <a:pt x="196" y="2651"/>
                    <a:pt x="196" y="2288"/>
                    <a:pt x="224" y="2232"/>
                  </a:cubicBezTo>
                  <a:lnTo>
                    <a:pt x="224" y="1311"/>
                  </a:lnTo>
                  <a:lnTo>
                    <a:pt x="224" y="1311"/>
                  </a:lnTo>
                  <a:lnTo>
                    <a:pt x="224" y="1311"/>
                  </a:lnTo>
                  <a:lnTo>
                    <a:pt x="224" y="419"/>
                  </a:lnTo>
                  <a:cubicBezTo>
                    <a:pt x="224" y="307"/>
                    <a:pt x="224" y="0"/>
                    <a:pt x="112" y="0"/>
                  </a:cubicBezTo>
                  <a:cubicBezTo>
                    <a:pt x="56" y="0"/>
                    <a:pt x="56" y="335"/>
                    <a:pt x="56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63"/>
            <p:cNvSpPr/>
            <p:nvPr/>
          </p:nvSpPr>
          <p:spPr>
            <a:xfrm>
              <a:off x="3074522" y="3184744"/>
              <a:ext cx="14490" cy="133424"/>
            </a:xfrm>
            <a:custGeom>
              <a:avLst/>
              <a:gdLst/>
              <a:ahLst/>
              <a:cxnLst/>
              <a:rect l="l" t="t" r="r" b="b"/>
              <a:pathLst>
                <a:path w="197" h="1814" extrusionOk="0">
                  <a:moveTo>
                    <a:pt x="1" y="307"/>
                  </a:moveTo>
                  <a:lnTo>
                    <a:pt x="1" y="893"/>
                  </a:lnTo>
                  <a:lnTo>
                    <a:pt x="1" y="893"/>
                  </a:lnTo>
                  <a:lnTo>
                    <a:pt x="1" y="893"/>
                  </a:lnTo>
                  <a:lnTo>
                    <a:pt x="1" y="1535"/>
                  </a:lnTo>
                  <a:cubicBezTo>
                    <a:pt x="1" y="1590"/>
                    <a:pt x="1" y="1814"/>
                    <a:pt x="113" y="1814"/>
                  </a:cubicBezTo>
                  <a:cubicBezTo>
                    <a:pt x="196" y="1814"/>
                    <a:pt x="196" y="1562"/>
                    <a:pt x="196" y="1535"/>
                  </a:cubicBezTo>
                  <a:lnTo>
                    <a:pt x="196" y="893"/>
                  </a:lnTo>
                  <a:lnTo>
                    <a:pt x="196" y="893"/>
                  </a:lnTo>
                  <a:lnTo>
                    <a:pt x="196" y="893"/>
                  </a:lnTo>
                  <a:lnTo>
                    <a:pt x="196" y="307"/>
                  </a:lnTo>
                  <a:cubicBezTo>
                    <a:pt x="196" y="251"/>
                    <a:pt x="196" y="28"/>
                    <a:pt x="113" y="28"/>
                  </a:cubicBezTo>
                  <a:cubicBezTo>
                    <a:pt x="1" y="0"/>
                    <a:pt x="1" y="251"/>
                    <a:pt x="1" y="3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63"/>
            <p:cNvSpPr/>
            <p:nvPr/>
          </p:nvSpPr>
          <p:spPr>
            <a:xfrm>
              <a:off x="3037600" y="3207251"/>
              <a:ext cx="14490" cy="112977"/>
            </a:xfrm>
            <a:custGeom>
              <a:avLst/>
              <a:gdLst/>
              <a:ahLst/>
              <a:cxnLst/>
              <a:rect l="l" t="t" r="r" b="b"/>
              <a:pathLst>
                <a:path w="197" h="1536" extrusionOk="0">
                  <a:moveTo>
                    <a:pt x="29" y="252"/>
                  </a:moveTo>
                  <a:cubicBezTo>
                    <a:pt x="1" y="419"/>
                    <a:pt x="1" y="587"/>
                    <a:pt x="1" y="782"/>
                  </a:cubicBezTo>
                  <a:lnTo>
                    <a:pt x="1" y="782"/>
                  </a:lnTo>
                  <a:lnTo>
                    <a:pt x="1" y="782"/>
                  </a:lnTo>
                  <a:cubicBezTo>
                    <a:pt x="1" y="950"/>
                    <a:pt x="1" y="1117"/>
                    <a:pt x="29" y="1284"/>
                  </a:cubicBezTo>
                  <a:cubicBezTo>
                    <a:pt x="29" y="1340"/>
                    <a:pt x="29" y="1535"/>
                    <a:pt x="84" y="1535"/>
                  </a:cubicBezTo>
                  <a:cubicBezTo>
                    <a:pt x="168" y="1535"/>
                    <a:pt x="168" y="1340"/>
                    <a:pt x="168" y="1284"/>
                  </a:cubicBezTo>
                  <a:cubicBezTo>
                    <a:pt x="168" y="1117"/>
                    <a:pt x="196" y="950"/>
                    <a:pt x="196" y="782"/>
                  </a:cubicBezTo>
                  <a:lnTo>
                    <a:pt x="196" y="782"/>
                  </a:lnTo>
                  <a:lnTo>
                    <a:pt x="196" y="782"/>
                  </a:lnTo>
                  <a:cubicBezTo>
                    <a:pt x="196" y="587"/>
                    <a:pt x="196" y="419"/>
                    <a:pt x="168" y="252"/>
                  </a:cubicBezTo>
                  <a:cubicBezTo>
                    <a:pt x="168" y="168"/>
                    <a:pt x="168" y="1"/>
                    <a:pt x="84" y="1"/>
                  </a:cubicBezTo>
                  <a:cubicBezTo>
                    <a:pt x="29" y="1"/>
                    <a:pt x="29" y="168"/>
                    <a:pt x="29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63"/>
            <p:cNvSpPr/>
            <p:nvPr/>
          </p:nvSpPr>
          <p:spPr>
            <a:xfrm>
              <a:off x="3037600" y="3158045"/>
              <a:ext cx="14490" cy="30818"/>
            </a:xfrm>
            <a:custGeom>
              <a:avLst/>
              <a:gdLst/>
              <a:ahLst/>
              <a:cxnLst/>
              <a:rect l="l" t="t" r="r" b="b"/>
              <a:pathLst>
                <a:path w="197" h="419" extrusionOk="0">
                  <a:moveTo>
                    <a:pt x="29" y="363"/>
                  </a:moveTo>
                  <a:cubicBezTo>
                    <a:pt x="1" y="335"/>
                    <a:pt x="1" y="251"/>
                    <a:pt x="1" y="224"/>
                  </a:cubicBezTo>
                  <a:lnTo>
                    <a:pt x="1" y="224"/>
                  </a:lnTo>
                  <a:lnTo>
                    <a:pt x="1" y="224"/>
                  </a:lnTo>
                  <a:cubicBezTo>
                    <a:pt x="1" y="196"/>
                    <a:pt x="1" y="140"/>
                    <a:pt x="29" y="84"/>
                  </a:cubicBezTo>
                  <a:cubicBezTo>
                    <a:pt x="29" y="84"/>
                    <a:pt x="29" y="0"/>
                    <a:pt x="84" y="0"/>
                  </a:cubicBezTo>
                  <a:cubicBezTo>
                    <a:pt x="168" y="0"/>
                    <a:pt x="168" y="56"/>
                    <a:pt x="168" y="84"/>
                  </a:cubicBezTo>
                  <a:cubicBezTo>
                    <a:pt x="168" y="112"/>
                    <a:pt x="196" y="196"/>
                    <a:pt x="196" y="224"/>
                  </a:cubicBezTo>
                  <a:lnTo>
                    <a:pt x="196" y="224"/>
                  </a:lnTo>
                  <a:lnTo>
                    <a:pt x="196" y="224"/>
                  </a:lnTo>
                  <a:cubicBezTo>
                    <a:pt x="196" y="251"/>
                    <a:pt x="196" y="279"/>
                    <a:pt x="168" y="363"/>
                  </a:cubicBezTo>
                  <a:cubicBezTo>
                    <a:pt x="168" y="363"/>
                    <a:pt x="168" y="419"/>
                    <a:pt x="84" y="419"/>
                  </a:cubicBezTo>
                  <a:cubicBezTo>
                    <a:pt x="29" y="419"/>
                    <a:pt x="29" y="363"/>
                    <a:pt x="29" y="3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63"/>
            <p:cNvSpPr/>
            <p:nvPr/>
          </p:nvSpPr>
          <p:spPr>
            <a:xfrm>
              <a:off x="2965815" y="3153926"/>
              <a:ext cx="14416" cy="106798"/>
            </a:xfrm>
            <a:custGeom>
              <a:avLst/>
              <a:gdLst/>
              <a:ahLst/>
              <a:cxnLst/>
              <a:rect l="l" t="t" r="r" b="b"/>
              <a:pathLst>
                <a:path w="196" h="1452" extrusionOk="0">
                  <a:moveTo>
                    <a:pt x="0" y="252"/>
                  </a:moveTo>
                  <a:lnTo>
                    <a:pt x="0" y="726"/>
                  </a:lnTo>
                  <a:lnTo>
                    <a:pt x="0" y="726"/>
                  </a:lnTo>
                  <a:lnTo>
                    <a:pt x="0" y="726"/>
                  </a:lnTo>
                  <a:lnTo>
                    <a:pt x="0" y="1228"/>
                  </a:lnTo>
                  <a:cubicBezTo>
                    <a:pt x="0" y="1368"/>
                    <a:pt x="28" y="1451"/>
                    <a:pt x="84" y="1451"/>
                  </a:cubicBezTo>
                  <a:cubicBezTo>
                    <a:pt x="140" y="1451"/>
                    <a:pt x="168" y="1396"/>
                    <a:pt x="168" y="1228"/>
                  </a:cubicBezTo>
                  <a:cubicBezTo>
                    <a:pt x="168" y="1117"/>
                    <a:pt x="196" y="865"/>
                    <a:pt x="196" y="726"/>
                  </a:cubicBezTo>
                  <a:lnTo>
                    <a:pt x="196" y="726"/>
                  </a:lnTo>
                  <a:lnTo>
                    <a:pt x="196" y="726"/>
                  </a:lnTo>
                  <a:cubicBezTo>
                    <a:pt x="196" y="614"/>
                    <a:pt x="196" y="335"/>
                    <a:pt x="168" y="252"/>
                  </a:cubicBezTo>
                  <a:cubicBezTo>
                    <a:pt x="168" y="112"/>
                    <a:pt x="112" y="1"/>
                    <a:pt x="84" y="1"/>
                  </a:cubicBezTo>
                  <a:cubicBezTo>
                    <a:pt x="28" y="28"/>
                    <a:pt x="0" y="112"/>
                    <a:pt x="0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63"/>
            <p:cNvSpPr/>
            <p:nvPr/>
          </p:nvSpPr>
          <p:spPr>
            <a:xfrm>
              <a:off x="3173080" y="3381713"/>
              <a:ext cx="14416" cy="123200"/>
            </a:xfrm>
            <a:custGeom>
              <a:avLst/>
              <a:gdLst/>
              <a:ahLst/>
              <a:cxnLst/>
              <a:rect l="l" t="t" r="r" b="b"/>
              <a:pathLst>
                <a:path w="196" h="1675" extrusionOk="0">
                  <a:moveTo>
                    <a:pt x="0" y="251"/>
                  </a:moveTo>
                  <a:lnTo>
                    <a:pt x="0" y="837"/>
                  </a:lnTo>
                  <a:lnTo>
                    <a:pt x="0" y="837"/>
                  </a:lnTo>
                  <a:lnTo>
                    <a:pt x="0" y="837"/>
                  </a:lnTo>
                  <a:lnTo>
                    <a:pt x="0" y="1423"/>
                  </a:lnTo>
                  <a:cubicBezTo>
                    <a:pt x="0" y="1451"/>
                    <a:pt x="0" y="1646"/>
                    <a:pt x="56" y="1674"/>
                  </a:cubicBezTo>
                  <a:cubicBezTo>
                    <a:pt x="167" y="1674"/>
                    <a:pt x="167" y="1451"/>
                    <a:pt x="167" y="1423"/>
                  </a:cubicBezTo>
                  <a:cubicBezTo>
                    <a:pt x="195" y="1256"/>
                    <a:pt x="195" y="1061"/>
                    <a:pt x="195" y="837"/>
                  </a:cubicBezTo>
                  <a:lnTo>
                    <a:pt x="195" y="837"/>
                  </a:lnTo>
                  <a:lnTo>
                    <a:pt x="195" y="837"/>
                  </a:lnTo>
                  <a:cubicBezTo>
                    <a:pt x="195" y="642"/>
                    <a:pt x="167" y="447"/>
                    <a:pt x="167" y="251"/>
                  </a:cubicBezTo>
                  <a:cubicBezTo>
                    <a:pt x="167" y="224"/>
                    <a:pt x="167" y="0"/>
                    <a:pt x="56" y="0"/>
                  </a:cubicBezTo>
                  <a:cubicBezTo>
                    <a:pt x="0" y="0"/>
                    <a:pt x="0" y="224"/>
                    <a:pt x="0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63"/>
            <p:cNvSpPr/>
            <p:nvPr/>
          </p:nvSpPr>
          <p:spPr>
            <a:xfrm>
              <a:off x="3002737" y="3430919"/>
              <a:ext cx="14416" cy="82158"/>
            </a:xfrm>
            <a:custGeom>
              <a:avLst/>
              <a:gdLst/>
              <a:ahLst/>
              <a:cxnLst/>
              <a:rect l="l" t="t" r="r" b="b"/>
              <a:pathLst>
                <a:path w="196" h="1117" extrusionOk="0">
                  <a:moveTo>
                    <a:pt x="0" y="168"/>
                  </a:moveTo>
                  <a:lnTo>
                    <a:pt x="0" y="559"/>
                  </a:lnTo>
                  <a:lnTo>
                    <a:pt x="0" y="559"/>
                  </a:lnTo>
                  <a:lnTo>
                    <a:pt x="0" y="559"/>
                  </a:lnTo>
                  <a:lnTo>
                    <a:pt x="0" y="950"/>
                  </a:lnTo>
                  <a:cubicBezTo>
                    <a:pt x="0" y="1033"/>
                    <a:pt x="56" y="1117"/>
                    <a:pt x="84" y="1117"/>
                  </a:cubicBezTo>
                  <a:cubicBezTo>
                    <a:pt x="140" y="1117"/>
                    <a:pt x="140" y="1033"/>
                    <a:pt x="196" y="950"/>
                  </a:cubicBezTo>
                  <a:lnTo>
                    <a:pt x="196" y="559"/>
                  </a:lnTo>
                  <a:lnTo>
                    <a:pt x="196" y="559"/>
                  </a:lnTo>
                  <a:lnTo>
                    <a:pt x="196" y="559"/>
                  </a:lnTo>
                  <a:lnTo>
                    <a:pt x="196" y="168"/>
                  </a:lnTo>
                  <a:cubicBezTo>
                    <a:pt x="196" y="57"/>
                    <a:pt x="140" y="1"/>
                    <a:pt x="84" y="1"/>
                  </a:cubicBezTo>
                  <a:cubicBezTo>
                    <a:pt x="56" y="1"/>
                    <a:pt x="0" y="57"/>
                    <a:pt x="0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63"/>
            <p:cNvSpPr/>
            <p:nvPr/>
          </p:nvSpPr>
          <p:spPr>
            <a:xfrm>
              <a:off x="3140203" y="3432978"/>
              <a:ext cx="12430" cy="30892"/>
            </a:xfrm>
            <a:custGeom>
              <a:avLst/>
              <a:gdLst/>
              <a:ahLst/>
              <a:cxnLst/>
              <a:rect l="l" t="t" r="r" b="b"/>
              <a:pathLst>
                <a:path w="169" h="420" extrusionOk="0">
                  <a:moveTo>
                    <a:pt x="1" y="85"/>
                  </a:moveTo>
                  <a:lnTo>
                    <a:pt x="1" y="224"/>
                  </a:lnTo>
                  <a:lnTo>
                    <a:pt x="1" y="224"/>
                  </a:lnTo>
                  <a:lnTo>
                    <a:pt x="1" y="224"/>
                  </a:lnTo>
                  <a:lnTo>
                    <a:pt x="1" y="364"/>
                  </a:lnTo>
                  <a:cubicBezTo>
                    <a:pt x="1" y="391"/>
                    <a:pt x="29" y="419"/>
                    <a:pt x="84" y="419"/>
                  </a:cubicBezTo>
                  <a:cubicBezTo>
                    <a:pt x="140" y="419"/>
                    <a:pt x="168" y="419"/>
                    <a:pt x="168" y="364"/>
                  </a:cubicBezTo>
                  <a:lnTo>
                    <a:pt x="168" y="224"/>
                  </a:lnTo>
                  <a:lnTo>
                    <a:pt x="168" y="224"/>
                  </a:lnTo>
                  <a:lnTo>
                    <a:pt x="168" y="224"/>
                  </a:lnTo>
                  <a:lnTo>
                    <a:pt x="168" y="85"/>
                  </a:lnTo>
                  <a:cubicBezTo>
                    <a:pt x="168" y="29"/>
                    <a:pt x="112" y="1"/>
                    <a:pt x="84" y="1"/>
                  </a:cubicBezTo>
                  <a:cubicBezTo>
                    <a:pt x="29" y="1"/>
                    <a:pt x="1" y="1"/>
                    <a:pt x="1" y="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63"/>
            <p:cNvSpPr/>
            <p:nvPr/>
          </p:nvSpPr>
          <p:spPr>
            <a:xfrm>
              <a:off x="3107400" y="3398115"/>
              <a:ext cx="16476" cy="112977"/>
            </a:xfrm>
            <a:custGeom>
              <a:avLst/>
              <a:gdLst/>
              <a:ahLst/>
              <a:cxnLst/>
              <a:rect l="l" t="t" r="r" b="b"/>
              <a:pathLst>
                <a:path w="224" h="1536" extrusionOk="0">
                  <a:moveTo>
                    <a:pt x="56" y="224"/>
                  </a:moveTo>
                  <a:cubicBezTo>
                    <a:pt x="56" y="419"/>
                    <a:pt x="0" y="586"/>
                    <a:pt x="0" y="754"/>
                  </a:cubicBezTo>
                  <a:lnTo>
                    <a:pt x="0" y="754"/>
                  </a:lnTo>
                  <a:lnTo>
                    <a:pt x="0" y="754"/>
                  </a:lnTo>
                  <a:cubicBezTo>
                    <a:pt x="0" y="921"/>
                    <a:pt x="0" y="1117"/>
                    <a:pt x="56" y="1284"/>
                  </a:cubicBezTo>
                  <a:cubicBezTo>
                    <a:pt x="56" y="1340"/>
                    <a:pt x="56" y="1535"/>
                    <a:pt x="112" y="1535"/>
                  </a:cubicBezTo>
                  <a:cubicBezTo>
                    <a:pt x="196" y="1535"/>
                    <a:pt x="196" y="1340"/>
                    <a:pt x="224" y="1284"/>
                  </a:cubicBezTo>
                  <a:lnTo>
                    <a:pt x="224" y="754"/>
                  </a:lnTo>
                  <a:lnTo>
                    <a:pt x="224" y="754"/>
                  </a:lnTo>
                  <a:lnTo>
                    <a:pt x="224" y="754"/>
                  </a:lnTo>
                  <a:lnTo>
                    <a:pt x="224" y="224"/>
                  </a:lnTo>
                  <a:cubicBezTo>
                    <a:pt x="224" y="196"/>
                    <a:pt x="224" y="1"/>
                    <a:pt x="112" y="1"/>
                  </a:cubicBezTo>
                  <a:cubicBezTo>
                    <a:pt x="56" y="28"/>
                    <a:pt x="56" y="196"/>
                    <a:pt x="56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63"/>
            <p:cNvSpPr/>
            <p:nvPr/>
          </p:nvSpPr>
          <p:spPr>
            <a:xfrm>
              <a:off x="3074522" y="3443275"/>
              <a:ext cx="14490" cy="67815"/>
            </a:xfrm>
            <a:custGeom>
              <a:avLst/>
              <a:gdLst/>
              <a:ahLst/>
              <a:cxnLst/>
              <a:rect l="l" t="t" r="r" b="b"/>
              <a:pathLst>
                <a:path w="197" h="922" extrusionOk="0">
                  <a:moveTo>
                    <a:pt x="1" y="140"/>
                  </a:moveTo>
                  <a:lnTo>
                    <a:pt x="1" y="447"/>
                  </a:lnTo>
                  <a:lnTo>
                    <a:pt x="1" y="447"/>
                  </a:lnTo>
                  <a:lnTo>
                    <a:pt x="1" y="447"/>
                  </a:lnTo>
                  <a:lnTo>
                    <a:pt x="1" y="782"/>
                  </a:lnTo>
                  <a:cubicBezTo>
                    <a:pt x="1" y="809"/>
                    <a:pt x="1" y="921"/>
                    <a:pt x="113" y="921"/>
                  </a:cubicBezTo>
                  <a:cubicBezTo>
                    <a:pt x="196" y="921"/>
                    <a:pt x="196" y="809"/>
                    <a:pt x="196" y="782"/>
                  </a:cubicBezTo>
                  <a:lnTo>
                    <a:pt x="196" y="447"/>
                  </a:lnTo>
                  <a:lnTo>
                    <a:pt x="196" y="447"/>
                  </a:lnTo>
                  <a:lnTo>
                    <a:pt x="196" y="447"/>
                  </a:lnTo>
                  <a:lnTo>
                    <a:pt x="196" y="140"/>
                  </a:lnTo>
                  <a:cubicBezTo>
                    <a:pt x="196" y="112"/>
                    <a:pt x="196" y="0"/>
                    <a:pt x="113" y="0"/>
                  </a:cubicBezTo>
                  <a:cubicBezTo>
                    <a:pt x="1" y="0"/>
                    <a:pt x="1" y="112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63"/>
            <p:cNvSpPr/>
            <p:nvPr/>
          </p:nvSpPr>
          <p:spPr>
            <a:xfrm>
              <a:off x="3037600" y="3474020"/>
              <a:ext cx="14490" cy="37070"/>
            </a:xfrm>
            <a:custGeom>
              <a:avLst/>
              <a:gdLst/>
              <a:ahLst/>
              <a:cxnLst/>
              <a:rect l="l" t="t" r="r" b="b"/>
              <a:pathLst>
                <a:path w="197" h="504" extrusionOk="0">
                  <a:moveTo>
                    <a:pt x="29" y="85"/>
                  </a:moveTo>
                  <a:cubicBezTo>
                    <a:pt x="1" y="140"/>
                    <a:pt x="1" y="168"/>
                    <a:pt x="1" y="252"/>
                  </a:cubicBezTo>
                  <a:lnTo>
                    <a:pt x="1" y="252"/>
                  </a:lnTo>
                  <a:lnTo>
                    <a:pt x="1" y="252"/>
                  </a:lnTo>
                  <a:cubicBezTo>
                    <a:pt x="1" y="308"/>
                    <a:pt x="1" y="364"/>
                    <a:pt x="29" y="419"/>
                  </a:cubicBezTo>
                  <a:cubicBezTo>
                    <a:pt x="29" y="419"/>
                    <a:pt x="29" y="503"/>
                    <a:pt x="84" y="503"/>
                  </a:cubicBezTo>
                  <a:cubicBezTo>
                    <a:pt x="168" y="503"/>
                    <a:pt x="168" y="419"/>
                    <a:pt x="168" y="419"/>
                  </a:cubicBezTo>
                  <a:cubicBezTo>
                    <a:pt x="168" y="364"/>
                    <a:pt x="196" y="308"/>
                    <a:pt x="196" y="252"/>
                  </a:cubicBezTo>
                  <a:lnTo>
                    <a:pt x="196" y="252"/>
                  </a:lnTo>
                  <a:lnTo>
                    <a:pt x="196" y="252"/>
                  </a:lnTo>
                  <a:cubicBezTo>
                    <a:pt x="196" y="224"/>
                    <a:pt x="196" y="140"/>
                    <a:pt x="168" y="85"/>
                  </a:cubicBezTo>
                  <a:cubicBezTo>
                    <a:pt x="168" y="85"/>
                    <a:pt x="168" y="1"/>
                    <a:pt x="84" y="1"/>
                  </a:cubicBezTo>
                  <a:cubicBezTo>
                    <a:pt x="29" y="1"/>
                    <a:pt x="29" y="85"/>
                    <a:pt x="29" y="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63"/>
            <p:cNvSpPr/>
            <p:nvPr/>
          </p:nvSpPr>
          <p:spPr>
            <a:xfrm>
              <a:off x="3037600" y="3432978"/>
              <a:ext cx="14490" cy="30892"/>
            </a:xfrm>
            <a:custGeom>
              <a:avLst/>
              <a:gdLst/>
              <a:ahLst/>
              <a:cxnLst/>
              <a:rect l="l" t="t" r="r" b="b"/>
              <a:pathLst>
                <a:path w="197" h="420" extrusionOk="0">
                  <a:moveTo>
                    <a:pt x="29" y="364"/>
                  </a:moveTo>
                  <a:cubicBezTo>
                    <a:pt x="1" y="308"/>
                    <a:pt x="1" y="280"/>
                    <a:pt x="1" y="224"/>
                  </a:cubicBezTo>
                  <a:lnTo>
                    <a:pt x="1" y="224"/>
                  </a:lnTo>
                  <a:lnTo>
                    <a:pt x="1" y="224"/>
                  </a:lnTo>
                  <a:cubicBezTo>
                    <a:pt x="1" y="168"/>
                    <a:pt x="1" y="112"/>
                    <a:pt x="29" y="57"/>
                  </a:cubicBezTo>
                  <a:cubicBezTo>
                    <a:pt x="29" y="57"/>
                    <a:pt x="29" y="1"/>
                    <a:pt x="84" y="1"/>
                  </a:cubicBezTo>
                  <a:cubicBezTo>
                    <a:pt x="168" y="1"/>
                    <a:pt x="168" y="29"/>
                    <a:pt x="168" y="57"/>
                  </a:cubicBezTo>
                  <a:cubicBezTo>
                    <a:pt x="168" y="112"/>
                    <a:pt x="196" y="140"/>
                    <a:pt x="196" y="224"/>
                  </a:cubicBezTo>
                  <a:lnTo>
                    <a:pt x="196" y="224"/>
                  </a:lnTo>
                  <a:lnTo>
                    <a:pt x="196" y="224"/>
                  </a:lnTo>
                  <a:cubicBezTo>
                    <a:pt x="196" y="252"/>
                    <a:pt x="196" y="308"/>
                    <a:pt x="168" y="364"/>
                  </a:cubicBezTo>
                  <a:cubicBezTo>
                    <a:pt x="168" y="364"/>
                    <a:pt x="168" y="419"/>
                    <a:pt x="84" y="419"/>
                  </a:cubicBezTo>
                  <a:cubicBezTo>
                    <a:pt x="29" y="419"/>
                    <a:pt x="29" y="364"/>
                    <a:pt x="29" y="3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63"/>
            <p:cNvSpPr/>
            <p:nvPr/>
          </p:nvSpPr>
          <p:spPr>
            <a:xfrm>
              <a:off x="2965815" y="3359133"/>
              <a:ext cx="14416" cy="106798"/>
            </a:xfrm>
            <a:custGeom>
              <a:avLst/>
              <a:gdLst/>
              <a:ahLst/>
              <a:cxnLst/>
              <a:rect l="l" t="t" r="r" b="b"/>
              <a:pathLst>
                <a:path w="196" h="1452" extrusionOk="0">
                  <a:moveTo>
                    <a:pt x="0" y="252"/>
                  </a:moveTo>
                  <a:lnTo>
                    <a:pt x="0" y="726"/>
                  </a:lnTo>
                  <a:lnTo>
                    <a:pt x="0" y="726"/>
                  </a:lnTo>
                  <a:lnTo>
                    <a:pt x="0" y="726"/>
                  </a:lnTo>
                  <a:lnTo>
                    <a:pt x="0" y="1228"/>
                  </a:lnTo>
                  <a:cubicBezTo>
                    <a:pt x="0" y="1368"/>
                    <a:pt x="28" y="1451"/>
                    <a:pt x="84" y="1451"/>
                  </a:cubicBezTo>
                  <a:cubicBezTo>
                    <a:pt x="140" y="1451"/>
                    <a:pt x="168" y="1395"/>
                    <a:pt x="168" y="1228"/>
                  </a:cubicBezTo>
                  <a:cubicBezTo>
                    <a:pt x="168" y="1116"/>
                    <a:pt x="196" y="837"/>
                    <a:pt x="196" y="726"/>
                  </a:cubicBezTo>
                  <a:lnTo>
                    <a:pt x="196" y="726"/>
                  </a:lnTo>
                  <a:lnTo>
                    <a:pt x="196" y="726"/>
                  </a:lnTo>
                  <a:cubicBezTo>
                    <a:pt x="196" y="586"/>
                    <a:pt x="196" y="335"/>
                    <a:pt x="168" y="252"/>
                  </a:cubicBezTo>
                  <a:cubicBezTo>
                    <a:pt x="168" y="112"/>
                    <a:pt x="112" y="1"/>
                    <a:pt x="84" y="1"/>
                  </a:cubicBezTo>
                  <a:cubicBezTo>
                    <a:pt x="28" y="1"/>
                    <a:pt x="0" y="112"/>
                    <a:pt x="0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63"/>
            <p:cNvSpPr/>
            <p:nvPr/>
          </p:nvSpPr>
          <p:spPr>
            <a:xfrm>
              <a:off x="3019139" y="3515061"/>
              <a:ext cx="14416" cy="82158"/>
            </a:xfrm>
            <a:custGeom>
              <a:avLst/>
              <a:gdLst/>
              <a:ahLst/>
              <a:cxnLst/>
              <a:rect l="l" t="t" r="r" b="b"/>
              <a:pathLst>
                <a:path w="196" h="1117" extrusionOk="0">
                  <a:moveTo>
                    <a:pt x="1" y="168"/>
                  </a:moveTo>
                  <a:lnTo>
                    <a:pt x="1" y="559"/>
                  </a:lnTo>
                  <a:lnTo>
                    <a:pt x="1" y="559"/>
                  </a:lnTo>
                  <a:lnTo>
                    <a:pt x="1" y="559"/>
                  </a:lnTo>
                  <a:lnTo>
                    <a:pt x="1" y="949"/>
                  </a:lnTo>
                  <a:cubicBezTo>
                    <a:pt x="1" y="1061"/>
                    <a:pt x="29" y="1117"/>
                    <a:pt x="112" y="1117"/>
                  </a:cubicBezTo>
                  <a:cubicBezTo>
                    <a:pt x="140" y="1117"/>
                    <a:pt x="168" y="1061"/>
                    <a:pt x="168" y="949"/>
                  </a:cubicBezTo>
                  <a:cubicBezTo>
                    <a:pt x="168" y="866"/>
                    <a:pt x="196" y="670"/>
                    <a:pt x="196" y="559"/>
                  </a:cubicBezTo>
                  <a:lnTo>
                    <a:pt x="196" y="559"/>
                  </a:lnTo>
                  <a:lnTo>
                    <a:pt x="196" y="559"/>
                  </a:lnTo>
                  <a:cubicBezTo>
                    <a:pt x="196" y="447"/>
                    <a:pt x="196" y="280"/>
                    <a:pt x="168" y="168"/>
                  </a:cubicBezTo>
                  <a:cubicBezTo>
                    <a:pt x="168" y="85"/>
                    <a:pt x="140" y="1"/>
                    <a:pt x="112" y="1"/>
                  </a:cubicBezTo>
                  <a:cubicBezTo>
                    <a:pt x="29" y="1"/>
                    <a:pt x="1" y="85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63"/>
            <p:cNvSpPr/>
            <p:nvPr/>
          </p:nvSpPr>
          <p:spPr>
            <a:xfrm>
              <a:off x="3125861" y="3506897"/>
              <a:ext cx="14416" cy="112903"/>
            </a:xfrm>
            <a:custGeom>
              <a:avLst/>
              <a:gdLst/>
              <a:ahLst/>
              <a:cxnLst/>
              <a:rect l="l" t="t" r="r" b="b"/>
              <a:pathLst>
                <a:path w="196" h="1535" extrusionOk="0">
                  <a:moveTo>
                    <a:pt x="0" y="251"/>
                  </a:moveTo>
                  <a:lnTo>
                    <a:pt x="0" y="781"/>
                  </a:lnTo>
                  <a:lnTo>
                    <a:pt x="0" y="781"/>
                  </a:lnTo>
                  <a:lnTo>
                    <a:pt x="0" y="781"/>
                  </a:lnTo>
                  <a:lnTo>
                    <a:pt x="0" y="1311"/>
                  </a:lnTo>
                  <a:cubicBezTo>
                    <a:pt x="0" y="1339"/>
                    <a:pt x="0" y="1535"/>
                    <a:pt x="112" y="1535"/>
                  </a:cubicBezTo>
                  <a:cubicBezTo>
                    <a:pt x="196" y="1535"/>
                    <a:pt x="196" y="1367"/>
                    <a:pt x="196" y="1311"/>
                  </a:cubicBezTo>
                  <a:lnTo>
                    <a:pt x="196" y="781"/>
                  </a:lnTo>
                  <a:lnTo>
                    <a:pt x="196" y="781"/>
                  </a:lnTo>
                  <a:lnTo>
                    <a:pt x="196" y="781"/>
                  </a:lnTo>
                  <a:lnTo>
                    <a:pt x="196" y="251"/>
                  </a:lnTo>
                  <a:cubicBezTo>
                    <a:pt x="196" y="196"/>
                    <a:pt x="196" y="0"/>
                    <a:pt x="112" y="0"/>
                  </a:cubicBezTo>
                  <a:cubicBezTo>
                    <a:pt x="0" y="0"/>
                    <a:pt x="0" y="223"/>
                    <a:pt x="0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63"/>
            <p:cNvSpPr/>
            <p:nvPr/>
          </p:nvSpPr>
          <p:spPr>
            <a:xfrm>
              <a:off x="3088938" y="3527418"/>
              <a:ext cx="14416" cy="67742"/>
            </a:xfrm>
            <a:custGeom>
              <a:avLst/>
              <a:gdLst/>
              <a:ahLst/>
              <a:cxnLst/>
              <a:rect l="l" t="t" r="r" b="b"/>
              <a:pathLst>
                <a:path w="196" h="921" extrusionOk="0">
                  <a:moveTo>
                    <a:pt x="28" y="140"/>
                  </a:moveTo>
                  <a:cubicBezTo>
                    <a:pt x="0" y="251"/>
                    <a:pt x="0" y="363"/>
                    <a:pt x="0" y="475"/>
                  </a:cubicBezTo>
                  <a:lnTo>
                    <a:pt x="0" y="475"/>
                  </a:lnTo>
                  <a:lnTo>
                    <a:pt x="0" y="475"/>
                  </a:lnTo>
                  <a:cubicBezTo>
                    <a:pt x="0" y="558"/>
                    <a:pt x="0" y="670"/>
                    <a:pt x="28" y="781"/>
                  </a:cubicBezTo>
                  <a:cubicBezTo>
                    <a:pt x="28" y="809"/>
                    <a:pt x="28" y="921"/>
                    <a:pt x="84" y="921"/>
                  </a:cubicBezTo>
                  <a:cubicBezTo>
                    <a:pt x="168" y="921"/>
                    <a:pt x="168" y="809"/>
                    <a:pt x="168" y="781"/>
                  </a:cubicBezTo>
                  <a:cubicBezTo>
                    <a:pt x="196" y="670"/>
                    <a:pt x="196" y="558"/>
                    <a:pt x="196" y="475"/>
                  </a:cubicBezTo>
                  <a:lnTo>
                    <a:pt x="196" y="475"/>
                  </a:lnTo>
                  <a:lnTo>
                    <a:pt x="196" y="475"/>
                  </a:lnTo>
                  <a:cubicBezTo>
                    <a:pt x="196" y="363"/>
                    <a:pt x="196" y="251"/>
                    <a:pt x="168" y="140"/>
                  </a:cubicBezTo>
                  <a:cubicBezTo>
                    <a:pt x="168" y="112"/>
                    <a:pt x="168" y="0"/>
                    <a:pt x="84" y="0"/>
                  </a:cubicBezTo>
                  <a:cubicBezTo>
                    <a:pt x="28" y="0"/>
                    <a:pt x="28" y="112"/>
                    <a:pt x="28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63"/>
            <p:cNvSpPr/>
            <p:nvPr/>
          </p:nvSpPr>
          <p:spPr>
            <a:xfrm>
              <a:off x="3054002" y="3558162"/>
              <a:ext cx="14490" cy="36997"/>
            </a:xfrm>
            <a:custGeom>
              <a:avLst/>
              <a:gdLst/>
              <a:ahLst/>
              <a:cxnLst/>
              <a:rect l="l" t="t" r="r" b="b"/>
              <a:pathLst>
                <a:path w="197" h="503" extrusionOk="0">
                  <a:moveTo>
                    <a:pt x="1" y="84"/>
                  </a:moveTo>
                  <a:lnTo>
                    <a:pt x="1" y="252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1" y="419"/>
                  </a:lnTo>
                  <a:cubicBezTo>
                    <a:pt x="1" y="419"/>
                    <a:pt x="1" y="503"/>
                    <a:pt x="85" y="503"/>
                  </a:cubicBezTo>
                  <a:cubicBezTo>
                    <a:pt x="140" y="503"/>
                    <a:pt x="140" y="419"/>
                    <a:pt x="196" y="419"/>
                  </a:cubicBezTo>
                  <a:lnTo>
                    <a:pt x="196" y="252"/>
                  </a:lnTo>
                  <a:lnTo>
                    <a:pt x="196" y="252"/>
                  </a:lnTo>
                  <a:lnTo>
                    <a:pt x="196" y="252"/>
                  </a:lnTo>
                  <a:lnTo>
                    <a:pt x="196" y="84"/>
                  </a:lnTo>
                  <a:cubicBezTo>
                    <a:pt x="196" y="84"/>
                    <a:pt x="196" y="1"/>
                    <a:pt x="85" y="1"/>
                  </a:cubicBezTo>
                  <a:cubicBezTo>
                    <a:pt x="1" y="1"/>
                    <a:pt x="1" y="84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63"/>
            <p:cNvSpPr/>
            <p:nvPr/>
          </p:nvSpPr>
          <p:spPr>
            <a:xfrm>
              <a:off x="3054002" y="3517121"/>
              <a:ext cx="14490" cy="30892"/>
            </a:xfrm>
            <a:custGeom>
              <a:avLst/>
              <a:gdLst/>
              <a:ahLst/>
              <a:cxnLst/>
              <a:rect l="l" t="t" r="r" b="b"/>
              <a:pathLst>
                <a:path w="197" h="420" extrusionOk="0">
                  <a:moveTo>
                    <a:pt x="1" y="363"/>
                  </a:moveTo>
                  <a:lnTo>
                    <a:pt x="1" y="224"/>
                  </a:lnTo>
                  <a:lnTo>
                    <a:pt x="1" y="224"/>
                  </a:lnTo>
                  <a:lnTo>
                    <a:pt x="1" y="224"/>
                  </a:lnTo>
                  <a:lnTo>
                    <a:pt x="1" y="84"/>
                  </a:lnTo>
                  <a:cubicBezTo>
                    <a:pt x="1" y="84"/>
                    <a:pt x="1" y="1"/>
                    <a:pt x="85" y="1"/>
                  </a:cubicBezTo>
                  <a:cubicBezTo>
                    <a:pt x="140" y="1"/>
                    <a:pt x="140" y="57"/>
                    <a:pt x="196" y="84"/>
                  </a:cubicBezTo>
                  <a:lnTo>
                    <a:pt x="196" y="224"/>
                  </a:lnTo>
                  <a:lnTo>
                    <a:pt x="196" y="224"/>
                  </a:lnTo>
                  <a:lnTo>
                    <a:pt x="196" y="224"/>
                  </a:lnTo>
                  <a:lnTo>
                    <a:pt x="196" y="363"/>
                  </a:lnTo>
                  <a:cubicBezTo>
                    <a:pt x="196" y="363"/>
                    <a:pt x="196" y="419"/>
                    <a:pt x="85" y="419"/>
                  </a:cubicBezTo>
                  <a:cubicBezTo>
                    <a:pt x="1" y="391"/>
                    <a:pt x="1" y="363"/>
                    <a:pt x="1" y="3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63"/>
            <p:cNvSpPr/>
            <p:nvPr/>
          </p:nvSpPr>
          <p:spPr>
            <a:xfrm>
              <a:off x="3068418" y="1803752"/>
              <a:ext cx="114963" cy="332457"/>
            </a:xfrm>
            <a:custGeom>
              <a:avLst/>
              <a:gdLst/>
              <a:ahLst/>
              <a:cxnLst/>
              <a:rect l="l" t="t" r="r" b="b"/>
              <a:pathLst>
                <a:path w="1563" h="4520" extrusionOk="0">
                  <a:moveTo>
                    <a:pt x="1479" y="3962"/>
                  </a:moveTo>
                  <a:cubicBezTo>
                    <a:pt x="1423" y="3348"/>
                    <a:pt x="1284" y="2734"/>
                    <a:pt x="1088" y="2176"/>
                  </a:cubicBezTo>
                  <a:lnTo>
                    <a:pt x="1088" y="2176"/>
                  </a:lnTo>
                  <a:lnTo>
                    <a:pt x="1088" y="2148"/>
                  </a:lnTo>
                  <a:cubicBezTo>
                    <a:pt x="1060" y="2065"/>
                    <a:pt x="1060" y="2037"/>
                    <a:pt x="1033" y="1953"/>
                  </a:cubicBezTo>
                  <a:cubicBezTo>
                    <a:pt x="893" y="1507"/>
                    <a:pt x="754" y="1060"/>
                    <a:pt x="558" y="614"/>
                  </a:cubicBezTo>
                  <a:lnTo>
                    <a:pt x="502" y="558"/>
                  </a:lnTo>
                  <a:cubicBezTo>
                    <a:pt x="447" y="418"/>
                    <a:pt x="363" y="279"/>
                    <a:pt x="279" y="195"/>
                  </a:cubicBezTo>
                  <a:cubicBezTo>
                    <a:pt x="223" y="139"/>
                    <a:pt x="168" y="84"/>
                    <a:pt x="140" y="84"/>
                  </a:cubicBezTo>
                  <a:cubicBezTo>
                    <a:pt x="84" y="84"/>
                    <a:pt x="0" y="0"/>
                    <a:pt x="0" y="84"/>
                  </a:cubicBezTo>
                  <a:cubicBezTo>
                    <a:pt x="0" y="112"/>
                    <a:pt x="56" y="139"/>
                    <a:pt x="84" y="195"/>
                  </a:cubicBezTo>
                  <a:lnTo>
                    <a:pt x="196" y="279"/>
                  </a:lnTo>
                  <a:cubicBezTo>
                    <a:pt x="279" y="418"/>
                    <a:pt x="335" y="530"/>
                    <a:pt x="419" y="670"/>
                  </a:cubicBezTo>
                  <a:cubicBezTo>
                    <a:pt x="419" y="670"/>
                    <a:pt x="419" y="697"/>
                    <a:pt x="447" y="697"/>
                  </a:cubicBezTo>
                  <a:cubicBezTo>
                    <a:pt x="614" y="1116"/>
                    <a:pt x="754" y="1590"/>
                    <a:pt x="893" y="2037"/>
                  </a:cubicBezTo>
                  <a:cubicBezTo>
                    <a:pt x="893" y="2092"/>
                    <a:pt x="921" y="2176"/>
                    <a:pt x="921" y="2204"/>
                  </a:cubicBezTo>
                  <a:lnTo>
                    <a:pt x="921" y="2232"/>
                  </a:lnTo>
                  <a:lnTo>
                    <a:pt x="921" y="2232"/>
                  </a:lnTo>
                  <a:cubicBezTo>
                    <a:pt x="1116" y="2846"/>
                    <a:pt x="1200" y="3404"/>
                    <a:pt x="1311" y="3990"/>
                  </a:cubicBezTo>
                  <a:cubicBezTo>
                    <a:pt x="1311" y="4045"/>
                    <a:pt x="1395" y="4520"/>
                    <a:pt x="1451" y="4520"/>
                  </a:cubicBezTo>
                  <a:cubicBezTo>
                    <a:pt x="1563" y="4464"/>
                    <a:pt x="1479" y="3990"/>
                    <a:pt x="1479" y="39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63"/>
            <p:cNvSpPr/>
            <p:nvPr/>
          </p:nvSpPr>
          <p:spPr>
            <a:xfrm>
              <a:off x="3095043" y="1935041"/>
              <a:ext cx="47294" cy="121141"/>
            </a:xfrm>
            <a:custGeom>
              <a:avLst/>
              <a:gdLst/>
              <a:ahLst/>
              <a:cxnLst/>
              <a:rect l="l" t="t" r="r" b="b"/>
              <a:pathLst>
                <a:path w="643" h="1647" extrusionOk="0">
                  <a:moveTo>
                    <a:pt x="615" y="1284"/>
                  </a:moveTo>
                  <a:cubicBezTo>
                    <a:pt x="559" y="1117"/>
                    <a:pt x="503" y="949"/>
                    <a:pt x="475" y="782"/>
                  </a:cubicBezTo>
                  <a:lnTo>
                    <a:pt x="475" y="782"/>
                  </a:lnTo>
                  <a:lnTo>
                    <a:pt x="475" y="782"/>
                  </a:lnTo>
                  <a:lnTo>
                    <a:pt x="475" y="726"/>
                  </a:lnTo>
                  <a:cubicBezTo>
                    <a:pt x="419" y="559"/>
                    <a:pt x="336" y="363"/>
                    <a:pt x="252" y="224"/>
                  </a:cubicBezTo>
                  <a:cubicBezTo>
                    <a:pt x="224" y="140"/>
                    <a:pt x="196" y="1"/>
                    <a:pt x="113" y="1"/>
                  </a:cubicBezTo>
                  <a:cubicBezTo>
                    <a:pt x="1" y="1"/>
                    <a:pt x="85" y="224"/>
                    <a:pt x="85" y="280"/>
                  </a:cubicBezTo>
                  <a:cubicBezTo>
                    <a:pt x="113" y="419"/>
                    <a:pt x="224" y="642"/>
                    <a:pt x="252" y="810"/>
                  </a:cubicBezTo>
                  <a:lnTo>
                    <a:pt x="252" y="838"/>
                  </a:lnTo>
                  <a:lnTo>
                    <a:pt x="252" y="838"/>
                  </a:lnTo>
                  <a:lnTo>
                    <a:pt x="252" y="838"/>
                  </a:lnTo>
                  <a:cubicBezTo>
                    <a:pt x="280" y="1005"/>
                    <a:pt x="364" y="1200"/>
                    <a:pt x="419" y="1368"/>
                  </a:cubicBezTo>
                  <a:cubicBezTo>
                    <a:pt x="475" y="1423"/>
                    <a:pt x="475" y="1535"/>
                    <a:pt x="503" y="1619"/>
                  </a:cubicBezTo>
                  <a:lnTo>
                    <a:pt x="531" y="1647"/>
                  </a:lnTo>
                  <a:cubicBezTo>
                    <a:pt x="559" y="1647"/>
                    <a:pt x="559" y="1647"/>
                    <a:pt x="559" y="1619"/>
                  </a:cubicBezTo>
                  <a:cubicBezTo>
                    <a:pt x="643" y="1507"/>
                    <a:pt x="643" y="1368"/>
                    <a:pt x="615" y="12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63"/>
            <p:cNvSpPr/>
            <p:nvPr/>
          </p:nvSpPr>
          <p:spPr>
            <a:xfrm>
              <a:off x="3088938" y="1910401"/>
              <a:ext cx="12357" cy="16476"/>
            </a:xfrm>
            <a:custGeom>
              <a:avLst/>
              <a:gdLst/>
              <a:ahLst/>
              <a:cxnLst/>
              <a:rect l="l" t="t" r="r" b="b"/>
              <a:pathLst>
                <a:path w="168" h="224" extrusionOk="0">
                  <a:moveTo>
                    <a:pt x="0" y="57"/>
                  </a:move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cubicBezTo>
                    <a:pt x="0" y="168"/>
                    <a:pt x="28" y="196"/>
                    <a:pt x="28" y="196"/>
                  </a:cubicBezTo>
                  <a:lnTo>
                    <a:pt x="28" y="196"/>
                  </a:lnTo>
                  <a:cubicBezTo>
                    <a:pt x="28" y="196"/>
                    <a:pt x="56" y="196"/>
                    <a:pt x="56" y="224"/>
                  </a:cubicBezTo>
                  <a:lnTo>
                    <a:pt x="84" y="224"/>
                  </a:lnTo>
                  <a:cubicBezTo>
                    <a:pt x="140" y="224"/>
                    <a:pt x="140" y="196"/>
                    <a:pt x="140" y="196"/>
                  </a:cubicBezTo>
                  <a:lnTo>
                    <a:pt x="140" y="168"/>
                  </a:lnTo>
                  <a:lnTo>
                    <a:pt x="168" y="168"/>
                  </a:lnTo>
                  <a:lnTo>
                    <a:pt x="168" y="168"/>
                  </a:lnTo>
                  <a:lnTo>
                    <a:pt x="168" y="168"/>
                  </a:lnTo>
                  <a:lnTo>
                    <a:pt x="168" y="140"/>
                  </a:lnTo>
                  <a:lnTo>
                    <a:pt x="168" y="140"/>
                  </a:lnTo>
                  <a:lnTo>
                    <a:pt x="168" y="140"/>
                  </a:lnTo>
                  <a:lnTo>
                    <a:pt x="168" y="140"/>
                  </a:lnTo>
                  <a:lnTo>
                    <a:pt x="140" y="57"/>
                  </a:lnTo>
                  <a:cubicBezTo>
                    <a:pt x="84" y="29"/>
                    <a:pt x="56" y="29"/>
                    <a:pt x="28" y="57"/>
                  </a:cubicBezTo>
                  <a:cubicBezTo>
                    <a:pt x="56" y="1"/>
                    <a:pt x="28" y="29"/>
                    <a:pt x="0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63"/>
            <p:cNvSpPr/>
            <p:nvPr/>
          </p:nvSpPr>
          <p:spPr>
            <a:xfrm>
              <a:off x="2879613" y="2181289"/>
              <a:ext cx="12357" cy="264789"/>
            </a:xfrm>
            <a:custGeom>
              <a:avLst/>
              <a:gdLst/>
              <a:ahLst/>
              <a:cxnLst/>
              <a:rect l="l" t="t" r="r" b="b"/>
              <a:pathLst>
                <a:path w="168" h="3600" extrusionOk="0">
                  <a:moveTo>
                    <a:pt x="1" y="558"/>
                  </a:moveTo>
                  <a:lnTo>
                    <a:pt x="1" y="1786"/>
                  </a:lnTo>
                  <a:lnTo>
                    <a:pt x="1" y="1786"/>
                  </a:lnTo>
                  <a:lnTo>
                    <a:pt x="1" y="1786"/>
                  </a:lnTo>
                  <a:lnTo>
                    <a:pt x="1" y="3014"/>
                  </a:lnTo>
                  <a:cubicBezTo>
                    <a:pt x="1" y="3097"/>
                    <a:pt x="1" y="3572"/>
                    <a:pt x="112" y="3599"/>
                  </a:cubicBezTo>
                  <a:cubicBezTo>
                    <a:pt x="168" y="3599"/>
                    <a:pt x="168" y="3125"/>
                    <a:pt x="168" y="3014"/>
                  </a:cubicBezTo>
                  <a:lnTo>
                    <a:pt x="168" y="1786"/>
                  </a:lnTo>
                  <a:lnTo>
                    <a:pt x="168" y="1786"/>
                  </a:lnTo>
                  <a:lnTo>
                    <a:pt x="168" y="1786"/>
                  </a:lnTo>
                  <a:lnTo>
                    <a:pt x="168" y="558"/>
                  </a:lnTo>
                  <a:cubicBezTo>
                    <a:pt x="168" y="447"/>
                    <a:pt x="168" y="0"/>
                    <a:pt x="112" y="0"/>
                  </a:cubicBezTo>
                  <a:cubicBezTo>
                    <a:pt x="56" y="0"/>
                    <a:pt x="56" y="447"/>
                    <a:pt x="1" y="5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63"/>
            <p:cNvSpPr/>
            <p:nvPr/>
          </p:nvSpPr>
          <p:spPr>
            <a:xfrm>
              <a:off x="2879613" y="2127965"/>
              <a:ext cx="12357" cy="30818"/>
            </a:xfrm>
            <a:custGeom>
              <a:avLst/>
              <a:gdLst/>
              <a:ahLst/>
              <a:cxnLst/>
              <a:rect l="l" t="t" r="r" b="b"/>
              <a:pathLst>
                <a:path w="168" h="419" extrusionOk="0">
                  <a:moveTo>
                    <a:pt x="1" y="56"/>
                  </a:moveTo>
                  <a:lnTo>
                    <a:pt x="1" y="195"/>
                  </a:lnTo>
                  <a:lnTo>
                    <a:pt x="1" y="195"/>
                  </a:lnTo>
                  <a:lnTo>
                    <a:pt x="1" y="195"/>
                  </a:lnTo>
                  <a:lnTo>
                    <a:pt x="1" y="335"/>
                  </a:lnTo>
                  <a:cubicBezTo>
                    <a:pt x="56" y="391"/>
                    <a:pt x="56" y="419"/>
                    <a:pt x="112" y="419"/>
                  </a:cubicBezTo>
                  <a:cubicBezTo>
                    <a:pt x="140" y="419"/>
                    <a:pt x="168" y="391"/>
                    <a:pt x="168" y="335"/>
                  </a:cubicBezTo>
                  <a:lnTo>
                    <a:pt x="168" y="195"/>
                  </a:lnTo>
                  <a:lnTo>
                    <a:pt x="168" y="195"/>
                  </a:lnTo>
                  <a:lnTo>
                    <a:pt x="168" y="195"/>
                  </a:lnTo>
                  <a:lnTo>
                    <a:pt x="168" y="56"/>
                  </a:lnTo>
                  <a:cubicBezTo>
                    <a:pt x="168" y="0"/>
                    <a:pt x="140" y="0"/>
                    <a:pt x="112" y="0"/>
                  </a:cubicBezTo>
                  <a:cubicBezTo>
                    <a:pt x="56" y="0"/>
                    <a:pt x="56" y="28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63"/>
            <p:cNvSpPr/>
            <p:nvPr/>
          </p:nvSpPr>
          <p:spPr>
            <a:xfrm>
              <a:off x="2879613" y="1532864"/>
              <a:ext cx="12357" cy="574666"/>
            </a:xfrm>
            <a:custGeom>
              <a:avLst/>
              <a:gdLst/>
              <a:ahLst/>
              <a:cxnLst/>
              <a:rect l="l" t="t" r="r" b="b"/>
              <a:pathLst>
                <a:path w="168" h="7813" extrusionOk="0">
                  <a:moveTo>
                    <a:pt x="1" y="1228"/>
                  </a:moveTo>
                  <a:lnTo>
                    <a:pt x="1" y="3878"/>
                  </a:lnTo>
                  <a:lnTo>
                    <a:pt x="1" y="3906"/>
                  </a:lnTo>
                  <a:lnTo>
                    <a:pt x="1" y="3934"/>
                  </a:lnTo>
                  <a:lnTo>
                    <a:pt x="1" y="6557"/>
                  </a:lnTo>
                  <a:cubicBezTo>
                    <a:pt x="1" y="6780"/>
                    <a:pt x="1" y="7756"/>
                    <a:pt x="112" y="7812"/>
                  </a:cubicBezTo>
                  <a:cubicBezTo>
                    <a:pt x="168" y="7756"/>
                    <a:pt x="168" y="6836"/>
                    <a:pt x="168" y="6557"/>
                  </a:cubicBezTo>
                  <a:lnTo>
                    <a:pt x="168" y="3934"/>
                  </a:lnTo>
                  <a:lnTo>
                    <a:pt x="168" y="3906"/>
                  </a:lnTo>
                  <a:lnTo>
                    <a:pt x="168" y="3878"/>
                  </a:lnTo>
                  <a:lnTo>
                    <a:pt x="168" y="1228"/>
                  </a:lnTo>
                  <a:cubicBezTo>
                    <a:pt x="168" y="977"/>
                    <a:pt x="168" y="0"/>
                    <a:pt x="112" y="0"/>
                  </a:cubicBezTo>
                  <a:cubicBezTo>
                    <a:pt x="56" y="0"/>
                    <a:pt x="56" y="949"/>
                    <a:pt x="1" y="12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63"/>
            <p:cNvSpPr/>
            <p:nvPr/>
          </p:nvSpPr>
          <p:spPr>
            <a:xfrm>
              <a:off x="2879613" y="1485645"/>
              <a:ext cx="12357" cy="30892"/>
            </a:xfrm>
            <a:custGeom>
              <a:avLst/>
              <a:gdLst/>
              <a:ahLst/>
              <a:cxnLst/>
              <a:rect l="l" t="t" r="r" b="b"/>
              <a:pathLst>
                <a:path w="168" h="420" extrusionOk="0">
                  <a:moveTo>
                    <a:pt x="1" y="84"/>
                  </a:moveTo>
                  <a:lnTo>
                    <a:pt x="1" y="224"/>
                  </a:lnTo>
                  <a:lnTo>
                    <a:pt x="1" y="224"/>
                  </a:lnTo>
                  <a:lnTo>
                    <a:pt x="1" y="224"/>
                  </a:lnTo>
                  <a:lnTo>
                    <a:pt x="1" y="363"/>
                  </a:lnTo>
                  <a:cubicBezTo>
                    <a:pt x="56" y="391"/>
                    <a:pt x="56" y="419"/>
                    <a:pt x="112" y="419"/>
                  </a:cubicBezTo>
                  <a:cubicBezTo>
                    <a:pt x="140" y="419"/>
                    <a:pt x="168" y="391"/>
                    <a:pt x="168" y="363"/>
                  </a:cubicBezTo>
                  <a:lnTo>
                    <a:pt x="168" y="224"/>
                  </a:lnTo>
                  <a:lnTo>
                    <a:pt x="168" y="224"/>
                  </a:lnTo>
                  <a:lnTo>
                    <a:pt x="168" y="224"/>
                  </a:lnTo>
                  <a:lnTo>
                    <a:pt x="168" y="84"/>
                  </a:lnTo>
                  <a:cubicBezTo>
                    <a:pt x="168" y="56"/>
                    <a:pt x="140" y="1"/>
                    <a:pt x="112" y="1"/>
                  </a:cubicBezTo>
                  <a:cubicBezTo>
                    <a:pt x="56" y="1"/>
                    <a:pt x="56" y="1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63"/>
            <p:cNvSpPr/>
            <p:nvPr/>
          </p:nvSpPr>
          <p:spPr>
            <a:xfrm>
              <a:off x="2848869" y="1378922"/>
              <a:ext cx="14416" cy="576725"/>
            </a:xfrm>
            <a:custGeom>
              <a:avLst/>
              <a:gdLst/>
              <a:ahLst/>
              <a:cxnLst/>
              <a:rect l="l" t="t" r="r" b="b"/>
              <a:pathLst>
                <a:path w="196" h="7841" extrusionOk="0">
                  <a:moveTo>
                    <a:pt x="0" y="1256"/>
                  </a:moveTo>
                  <a:lnTo>
                    <a:pt x="0" y="3851"/>
                  </a:lnTo>
                  <a:lnTo>
                    <a:pt x="0" y="3907"/>
                  </a:lnTo>
                  <a:lnTo>
                    <a:pt x="0" y="3935"/>
                  </a:lnTo>
                  <a:lnTo>
                    <a:pt x="0" y="6585"/>
                  </a:lnTo>
                  <a:cubicBezTo>
                    <a:pt x="0" y="6836"/>
                    <a:pt x="0" y="7813"/>
                    <a:pt x="84" y="7841"/>
                  </a:cubicBezTo>
                  <a:cubicBezTo>
                    <a:pt x="140" y="7813"/>
                    <a:pt x="140" y="6864"/>
                    <a:pt x="195" y="6585"/>
                  </a:cubicBezTo>
                  <a:lnTo>
                    <a:pt x="195" y="3935"/>
                  </a:lnTo>
                  <a:lnTo>
                    <a:pt x="195" y="3907"/>
                  </a:lnTo>
                  <a:lnTo>
                    <a:pt x="195" y="3851"/>
                  </a:lnTo>
                  <a:lnTo>
                    <a:pt x="195" y="1256"/>
                  </a:lnTo>
                  <a:cubicBezTo>
                    <a:pt x="195" y="1005"/>
                    <a:pt x="195" y="29"/>
                    <a:pt x="84" y="1"/>
                  </a:cubicBezTo>
                  <a:cubicBezTo>
                    <a:pt x="0" y="29"/>
                    <a:pt x="0" y="1005"/>
                    <a:pt x="0" y="12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63"/>
            <p:cNvSpPr/>
            <p:nvPr/>
          </p:nvSpPr>
          <p:spPr>
            <a:xfrm>
              <a:off x="2848869" y="1971963"/>
              <a:ext cx="14416" cy="572606"/>
            </a:xfrm>
            <a:custGeom>
              <a:avLst/>
              <a:gdLst/>
              <a:ahLst/>
              <a:cxnLst/>
              <a:rect l="l" t="t" r="r" b="b"/>
              <a:pathLst>
                <a:path w="196" h="7785" extrusionOk="0">
                  <a:moveTo>
                    <a:pt x="0" y="1200"/>
                  </a:moveTo>
                  <a:lnTo>
                    <a:pt x="0" y="3851"/>
                  </a:lnTo>
                  <a:lnTo>
                    <a:pt x="0" y="3879"/>
                  </a:lnTo>
                  <a:lnTo>
                    <a:pt x="0" y="3934"/>
                  </a:lnTo>
                  <a:lnTo>
                    <a:pt x="0" y="6529"/>
                  </a:lnTo>
                  <a:cubicBezTo>
                    <a:pt x="0" y="6780"/>
                    <a:pt x="0" y="7757"/>
                    <a:pt x="84" y="7785"/>
                  </a:cubicBezTo>
                  <a:cubicBezTo>
                    <a:pt x="140" y="7757"/>
                    <a:pt x="140" y="6808"/>
                    <a:pt x="195" y="6529"/>
                  </a:cubicBezTo>
                  <a:lnTo>
                    <a:pt x="195" y="3934"/>
                  </a:lnTo>
                  <a:lnTo>
                    <a:pt x="195" y="3879"/>
                  </a:lnTo>
                  <a:lnTo>
                    <a:pt x="195" y="3851"/>
                  </a:lnTo>
                  <a:lnTo>
                    <a:pt x="195" y="1200"/>
                  </a:lnTo>
                  <a:cubicBezTo>
                    <a:pt x="195" y="977"/>
                    <a:pt x="195" y="1"/>
                    <a:pt x="84" y="1"/>
                  </a:cubicBezTo>
                  <a:cubicBezTo>
                    <a:pt x="0" y="1"/>
                    <a:pt x="0" y="977"/>
                    <a:pt x="0" y="1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63"/>
            <p:cNvSpPr/>
            <p:nvPr/>
          </p:nvSpPr>
          <p:spPr>
            <a:xfrm>
              <a:off x="2815992" y="1563609"/>
              <a:ext cx="12430" cy="574666"/>
            </a:xfrm>
            <a:custGeom>
              <a:avLst/>
              <a:gdLst/>
              <a:ahLst/>
              <a:cxnLst/>
              <a:rect l="l" t="t" r="r" b="b"/>
              <a:pathLst>
                <a:path w="169" h="7813" extrusionOk="0">
                  <a:moveTo>
                    <a:pt x="1" y="1256"/>
                  </a:moveTo>
                  <a:lnTo>
                    <a:pt x="1" y="3879"/>
                  </a:lnTo>
                  <a:lnTo>
                    <a:pt x="1" y="3907"/>
                  </a:lnTo>
                  <a:lnTo>
                    <a:pt x="1" y="3935"/>
                  </a:lnTo>
                  <a:lnTo>
                    <a:pt x="1" y="6557"/>
                  </a:lnTo>
                  <a:cubicBezTo>
                    <a:pt x="1" y="6808"/>
                    <a:pt x="1" y="7785"/>
                    <a:pt x="112" y="7813"/>
                  </a:cubicBezTo>
                  <a:cubicBezTo>
                    <a:pt x="168" y="7813"/>
                    <a:pt x="168" y="6836"/>
                    <a:pt x="168" y="6557"/>
                  </a:cubicBezTo>
                  <a:lnTo>
                    <a:pt x="168" y="3935"/>
                  </a:lnTo>
                  <a:lnTo>
                    <a:pt x="168" y="3907"/>
                  </a:lnTo>
                  <a:lnTo>
                    <a:pt x="168" y="3879"/>
                  </a:lnTo>
                  <a:lnTo>
                    <a:pt x="168" y="1256"/>
                  </a:lnTo>
                  <a:cubicBezTo>
                    <a:pt x="168" y="977"/>
                    <a:pt x="168" y="29"/>
                    <a:pt x="112" y="1"/>
                  </a:cubicBezTo>
                  <a:cubicBezTo>
                    <a:pt x="29" y="1"/>
                    <a:pt x="29" y="977"/>
                    <a:pt x="1" y="12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63"/>
            <p:cNvSpPr/>
            <p:nvPr/>
          </p:nvSpPr>
          <p:spPr>
            <a:xfrm>
              <a:off x="2815992" y="1514403"/>
              <a:ext cx="12430" cy="30818"/>
            </a:xfrm>
            <a:custGeom>
              <a:avLst/>
              <a:gdLst/>
              <a:ahLst/>
              <a:cxnLst/>
              <a:rect l="l" t="t" r="r" b="b"/>
              <a:pathLst>
                <a:path w="169" h="419" extrusionOk="0">
                  <a:moveTo>
                    <a:pt x="1" y="84"/>
                  </a:moveTo>
                  <a:lnTo>
                    <a:pt x="1" y="223"/>
                  </a:lnTo>
                  <a:lnTo>
                    <a:pt x="1" y="223"/>
                  </a:lnTo>
                  <a:lnTo>
                    <a:pt x="1" y="223"/>
                  </a:lnTo>
                  <a:lnTo>
                    <a:pt x="1" y="363"/>
                  </a:lnTo>
                  <a:cubicBezTo>
                    <a:pt x="1" y="391"/>
                    <a:pt x="29" y="419"/>
                    <a:pt x="112" y="419"/>
                  </a:cubicBezTo>
                  <a:cubicBezTo>
                    <a:pt x="140" y="419"/>
                    <a:pt x="168" y="391"/>
                    <a:pt x="168" y="363"/>
                  </a:cubicBezTo>
                  <a:lnTo>
                    <a:pt x="168" y="223"/>
                  </a:lnTo>
                  <a:lnTo>
                    <a:pt x="168" y="223"/>
                  </a:lnTo>
                  <a:lnTo>
                    <a:pt x="168" y="223"/>
                  </a:lnTo>
                  <a:lnTo>
                    <a:pt x="168" y="84"/>
                  </a:lnTo>
                  <a:cubicBezTo>
                    <a:pt x="168" y="28"/>
                    <a:pt x="140" y="0"/>
                    <a:pt x="112" y="0"/>
                  </a:cubicBezTo>
                  <a:cubicBezTo>
                    <a:pt x="29" y="0"/>
                    <a:pt x="29" y="28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63"/>
            <p:cNvSpPr/>
            <p:nvPr/>
          </p:nvSpPr>
          <p:spPr>
            <a:xfrm>
              <a:off x="2785248" y="1380982"/>
              <a:ext cx="12357" cy="402332"/>
            </a:xfrm>
            <a:custGeom>
              <a:avLst/>
              <a:gdLst/>
              <a:ahLst/>
              <a:cxnLst/>
              <a:rect l="l" t="t" r="r" b="b"/>
              <a:pathLst>
                <a:path w="168" h="5470" extrusionOk="0">
                  <a:moveTo>
                    <a:pt x="0" y="866"/>
                  </a:moveTo>
                  <a:lnTo>
                    <a:pt x="0" y="2735"/>
                  </a:lnTo>
                  <a:lnTo>
                    <a:pt x="0" y="2763"/>
                  </a:lnTo>
                  <a:lnTo>
                    <a:pt x="0" y="2763"/>
                  </a:lnTo>
                  <a:lnTo>
                    <a:pt x="0" y="4604"/>
                  </a:lnTo>
                  <a:cubicBezTo>
                    <a:pt x="0" y="4772"/>
                    <a:pt x="0" y="5441"/>
                    <a:pt x="56" y="5469"/>
                  </a:cubicBezTo>
                  <a:cubicBezTo>
                    <a:pt x="140" y="5469"/>
                    <a:pt x="140" y="4772"/>
                    <a:pt x="168" y="4604"/>
                  </a:cubicBezTo>
                  <a:lnTo>
                    <a:pt x="168" y="2763"/>
                  </a:lnTo>
                  <a:lnTo>
                    <a:pt x="168" y="2763"/>
                  </a:lnTo>
                  <a:lnTo>
                    <a:pt x="168" y="2735"/>
                  </a:lnTo>
                  <a:lnTo>
                    <a:pt x="168" y="866"/>
                  </a:lnTo>
                  <a:cubicBezTo>
                    <a:pt x="168" y="698"/>
                    <a:pt x="168" y="29"/>
                    <a:pt x="56" y="1"/>
                  </a:cubicBezTo>
                  <a:cubicBezTo>
                    <a:pt x="28" y="29"/>
                    <a:pt x="0" y="698"/>
                    <a:pt x="0" y="8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63"/>
            <p:cNvSpPr/>
            <p:nvPr/>
          </p:nvSpPr>
          <p:spPr>
            <a:xfrm>
              <a:off x="2787307" y="2384437"/>
              <a:ext cx="16476" cy="866007"/>
            </a:xfrm>
            <a:custGeom>
              <a:avLst/>
              <a:gdLst/>
              <a:ahLst/>
              <a:cxnLst/>
              <a:rect l="l" t="t" r="r" b="b"/>
              <a:pathLst>
                <a:path w="224" h="11774" extrusionOk="0">
                  <a:moveTo>
                    <a:pt x="0" y="1870"/>
                  </a:moveTo>
                  <a:lnTo>
                    <a:pt x="0" y="5859"/>
                  </a:lnTo>
                  <a:lnTo>
                    <a:pt x="0" y="5887"/>
                  </a:lnTo>
                  <a:lnTo>
                    <a:pt x="0" y="5915"/>
                  </a:lnTo>
                  <a:lnTo>
                    <a:pt x="0" y="9905"/>
                  </a:lnTo>
                  <a:cubicBezTo>
                    <a:pt x="0" y="10295"/>
                    <a:pt x="0" y="11746"/>
                    <a:pt x="112" y="11774"/>
                  </a:cubicBezTo>
                  <a:cubicBezTo>
                    <a:pt x="195" y="11746"/>
                    <a:pt x="195" y="10295"/>
                    <a:pt x="195" y="9905"/>
                  </a:cubicBezTo>
                  <a:cubicBezTo>
                    <a:pt x="195" y="8621"/>
                    <a:pt x="223" y="7226"/>
                    <a:pt x="223" y="5915"/>
                  </a:cubicBezTo>
                  <a:lnTo>
                    <a:pt x="223" y="5887"/>
                  </a:lnTo>
                  <a:lnTo>
                    <a:pt x="223" y="5859"/>
                  </a:lnTo>
                  <a:cubicBezTo>
                    <a:pt x="223" y="4576"/>
                    <a:pt x="223" y="3125"/>
                    <a:pt x="195" y="1870"/>
                  </a:cubicBezTo>
                  <a:cubicBezTo>
                    <a:pt x="195" y="1507"/>
                    <a:pt x="195" y="28"/>
                    <a:pt x="112" y="0"/>
                  </a:cubicBezTo>
                  <a:cubicBezTo>
                    <a:pt x="0" y="28"/>
                    <a:pt x="0" y="1507"/>
                    <a:pt x="0" y="18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63"/>
            <p:cNvSpPr/>
            <p:nvPr/>
          </p:nvSpPr>
          <p:spPr>
            <a:xfrm>
              <a:off x="3037600" y="2932317"/>
              <a:ext cx="16476" cy="215509"/>
            </a:xfrm>
            <a:custGeom>
              <a:avLst/>
              <a:gdLst/>
              <a:ahLst/>
              <a:cxnLst/>
              <a:rect l="l" t="t" r="r" b="b"/>
              <a:pathLst>
                <a:path w="224" h="2930" extrusionOk="0">
                  <a:moveTo>
                    <a:pt x="29" y="475"/>
                  </a:moveTo>
                  <a:lnTo>
                    <a:pt x="29" y="1507"/>
                  </a:lnTo>
                  <a:lnTo>
                    <a:pt x="29" y="1507"/>
                  </a:lnTo>
                  <a:lnTo>
                    <a:pt x="29" y="1507"/>
                  </a:lnTo>
                  <a:lnTo>
                    <a:pt x="29" y="2511"/>
                  </a:lnTo>
                  <a:cubicBezTo>
                    <a:pt x="29" y="2595"/>
                    <a:pt x="1" y="2902"/>
                    <a:pt x="84" y="2930"/>
                  </a:cubicBezTo>
                  <a:cubicBezTo>
                    <a:pt x="196" y="2930"/>
                    <a:pt x="196" y="2595"/>
                    <a:pt x="196" y="2567"/>
                  </a:cubicBezTo>
                  <a:cubicBezTo>
                    <a:pt x="224" y="2232"/>
                    <a:pt x="224" y="1870"/>
                    <a:pt x="196" y="1535"/>
                  </a:cubicBezTo>
                  <a:lnTo>
                    <a:pt x="196" y="1535"/>
                  </a:lnTo>
                  <a:lnTo>
                    <a:pt x="196" y="1535"/>
                  </a:lnTo>
                  <a:cubicBezTo>
                    <a:pt x="196" y="1200"/>
                    <a:pt x="196" y="837"/>
                    <a:pt x="168" y="503"/>
                  </a:cubicBezTo>
                  <a:cubicBezTo>
                    <a:pt x="168" y="475"/>
                    <a:pt x="168" y="84"/>
                    <a:pt x="57" y="84"/>
                  </a:cubicBezTo>
                  <a:cubicBezTo>
                    <a:pt x="29" y="0"/>
                    <a:pt x="29" y="391"/>
                    <a:pt x="29" y="4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63"/>
            <p:cNvSpPr/>
            <p:nvPr/>
          </p:nvSpPr>
          <p:spPr>
            <a:xfrm>
              <a:off x="2867330" y="2796910"/>
              <a:ext cx="16476" cy="361216"/>
            </a:xfrm>
            <a:custGeom>
              <a:avLst/>
              <a:gdLst/>
              <a:ahLst/>
              <a:cxnLst/>
              <a:rect l="l" t="t" r="r" b="b"/>
              <a:pathLst>
                <a:path w="224" h="4911" extrusionOk="0">
                  <a:moveTo>
                    <a:pt x="28" y="809"/>
                  </a:moveTo>
                  <a:cubicBezTo>
                    <a:pt x="28" y="1200"/>
                    <a:pt x="0" y="2065"/>
                    <a:pt x="0" y="2483"/>
                  </a:cubicBezTo>
                  <a:lnTo>
                    <a:pt x="0" y="2483"/>
                  </a:lnTo>
                  <a:lnTo>
                    <a:pt x="0" y="2483"/>
                  </a:lnTo>
                  <a:cubicBezTo>
                    <a:pt x="0" y="2902"/>
                    <a:pt x="0" y="3739"/>
                    <a:pt x="28" y="4157"/>
                  </a:cubicBezTo>
                  <a:cubicBezTo>
                    <a:pt x="28" y="4687"/>
                    <a:pt x="84" y="4910"/>
                    <a:pt x="112" y="4910"/>
                  </a:cubicBezTo>
                  <a:cubicBezTo>
                    <a:pt x="168" y="4910"/>
                    <a:pt x="168" y="4631"/>
                    <a:pt x="168" y="4157"/>
                  </a:cubicBezTo>
                  <a:cubicBezTo>
                    <a:pt x="168" y="3739"/>
                    <a:pt x="223" y="2902"/>
                    <a:pt x="223" y="2483"/>
                  </a:cubicBezTo>
                  <a:lnTo>
                    <a:pt x="223" y="2483"/>
                  </a:lnTo>
                  <a:lnTo>
                    <a:pt x="223" y="2483"/>
                  </a:lnTo>
                  <a:cubicBezTo>
                    <a:pt x="223" y="2065"/>
                    <a:pt x="223" y="1200"/>
                    <a:pt x="168" y="809"/>
                  </a:cubicBezTo>
                  <a:cubicBezTo>
                    <a:pt x="168" y="279"/>
                    <a:pt x="140" y="0"/>
                    <a:pt x="112" y="0"/>
                  </a:cubicBezTo>
                  <a:cubicBezTo>
                    <a:pt x="28" y="0"/>
                    <a:pt x="28" y="279"/>
                    <a:pt x="28" y="8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63"/>
            <p:cNvSpPr/>
            <p:nvPr/>
          </p:nvSpPr>
          <p:spPr>
            <a:xfrm>
              <a:off x="3002737" y="3032861"/>
              <a:ext cx="16476" cy="112903"/>
            </a:xfrm>
            <a:custGeom>
              <a:avLst/>
              <a:gdLst/>
              <a:ahLst/>
              <a:cxnLst/>
              <a:rect l="l" t="t" r="r" b="b"/>
              <a:pathLst>
                <a:path w="224" h="1535" extrusionOk="0">
                  <a:moveTo>
                    <a:pt x="56" y="252"/>
                  </a:moveTo>
                  <a:cubicBezTo>
                    <a:pt x="56" y="419"/>
                    <a:pt x="0" y="586"/>
                    <a:pt x="0" y="782"/>
                  </a:cubicBezTo>
                  <a:lnTo>
                    <a:pt x="0" y="782"/>
                  </a:lnTo>
                  <a:lnTo>
                    <a:pt x="0" y="782"/>
                  </a:lnTo>
                  <a:cubicBezTo>
                    <a:pt x="0" y="949"/>
                    <a:pt x="0" y="1117"/>
                    <a:pt x="56" y="1284"/>
                  </a:cubicBezTo>
                  <a:cubicBezTo>
                    <a:pt x="56" y="1340"/>
                    <a:pt x="56" y="1535"/>
                    <a:pt x="112" y="1535"/>
                  </a:cubicBezTo>
                  <a:cubicBezTo>
                    <a:pt x="196" y="1535"/>
                    <a:pt x="196" y="1340"/>
                    <a:pt x="224" y="1284"/>
                  </a:cubicBezTo>
                  <a:lnTo>
                    <a:pt x="224" y="782"/>
                  </a:lnTo>
                  <a:lnTo>
                    <a:pt x="224" y="782"/>
                  </a:lnTo>
                  <a:lnTo>
                    <a:pt x="224" y="782"/>
                  </a:lnTo>
                  <a:lnTo>
                    <a:pt x="224" y="252"/>
                  </a:lnTo>
                  <a:cubicBezTo>
                    <a:pt x="224" y="168"/>
                    <a:pt x="224" y="1"/>
                    <a:pt x="112" y="1"/>
                  </a:cubicBezTo>
                  <a:cubicBezTo>
                    <a:pt x="56" y="1"/>
                    <a:pt x="56" y="168"/>
                    <a:pt x="56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63"/>
            <p:cNvSpPr/>
            <p:nvPr/>
          </p:nvSpPr>
          <p:spPr>
            <a:xfrm>
              <a:off x="3002737" y="2983582"/>
              <a:ext cx="16476" cy="30892"/>
            </a:xfrm>
            <a:custGeom>
              <a:avLst/>
              <a:gdLst/>
              <a:ahLst/>
              <a:cxnLst/>
              <a:rect l="l" t="t" r="r" b="b"/>
              <a:pathLst>
                <a:path w="224" h="420" extrusionOk="0">
                  <a:moveTo>
                    <a:pt x="56" y="85"/>
                  </a:moveTo>
                  <a:cubicBezTo>
                    <a:pt x="56" y="113"/>
                    <a:pt x="0" y="196"/>
                    <a:pt x="0" y="224"/>
                  </a:cubicBezTo>
                  <a:lnTo>
                    <a:pt x="0" y="224"/>
                  </a:lnTo>
                  <a:lnTo>
                    <a:pt x="0" y="224"/>
                  </a:lnTo>
                  <a:cubicBezTo>
                    <a:pt x="0" y="252"/>
                    <a:pt x="0" y="336"/>
                    <a:pt x="56" y="364"/>
                  </a:cubicBezTo>
                  <a:cubicBezTo>
                    <a:pt x="56" y="419"/>
                    <a:pt x="84" y="419"/>
                    <a:pt x="112" y="419"/>
                  </a:cubicBezTo>
                  <a:cubicBezTo>
                    <a:pt x="196" y="419"/>
                    <a:pt x="196" y="419"/>
                    <a:pt x="224" y="364"/>
                  </a:cubicBezTo>
                  <a:lnTo>
                    <a:pt x="224" y="224"/>
                  </a:lnTo>
                  <a:lnTo>
                    <a:pt x="224" y="224"/>
                  </a:lnTo>
                  <a:lnTo>
                    <a:pt x="224" y="224"/>
                  </a:lnTo>
                  <a:lnTo>
                    <a:pt x="224" y="85"/>
                  </a:lnTo>
                  <a:cubicBezTo>
                    <a:pt x="196" y="57"/>
                    <a:pt x="196" y="1"/>
                    <a:pt x="112" y="1"/>
                  </a:cubicBezTo>
                  <a:cubicBezTo>
                    <a:pt x="84" y="1"/>
                    <a:pt x="56" y="57"/>
                    <a:pt x="56" y="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63"/>
            <p:cNvSpPr/>
            <p:nvPr/>
          </p:nvSpPr>
          <p:spPr>
            <a:xfrm>
              <a:off x="2976038" y="2950779"/>
              <a:ext cx="14490" cy="194988"/>
            </a:xfrm>
            <a:custGeom>
              <a:avLst/>
              <a:gdLst/>
              <a:ahLst/>
              <a:cxnLst/>
              <a:rect l="l" t="t" r="r" b="b"/>
              <a:pathLst>
                <a:path w="197" h="2651" extrusionOk="0">
                  <a:moveTo>
                    <a:pt x="1" y="419"/>
                  </a:moveTo>
                  <a:lnTo>
                    <a:pt x="1" y="1340"/>
                  </a:lnTo>
                  <a:lnTo>
                    <a:pt x="1" y="1340"/>
                  </a:lnTo>
                  <a:lnTo>
                    <a:pt x="1" y="1340"/>
                  </a:lnTo>
                  <a:lnTo>
                    <a:pt x="1" y="2233"/>
                  </a:lnTo>
                  <a:cubicBezTo>
                    <a:pt x="1" y="2288"/>
                    <a:pt x="1" y="2651"/>
                    <a:pt x="84" y="2651"/>
                  </a:cubicBezTo>
                  <a:cubicBezTo>
                    <a:pt x="168" y="2651"/>
                    <a:pt x="168" y="2288"/>
                    <a:pt x="168" y="2233"/>
                  </a:cubicBezTo>
                  <a:cubicBezTo>
                    <a:pt x="168" y="1954"/>
                    <a:pt x="196" y="1591"/>
                    <a:pt x="196" y="1340"/>
                  </a:cubicBezTo>
                  <a:lnTo>
                    <a:pt x="196" y="1340"/>
                  </a:lnTo>
                  <a:lnTo>
                    <a:pt x="196" y="1340"/>
                  </a:lnTo>
                  <a:cubicBezTo>
                    <a:pt x="196" y="1033"/>
                    <a:pt x="196" y="726"/>
                    <a:pt x="168" y="419"/>
                  </a:cubicBezTo>
                  <a:cubicBezTo>
                    <a:pt x="168" y="307"/>
                    <a:pt x="168" y="1"/>
                    <a:pt x="84" y="1"/>
                  </a:cubicBezTo>
                  <a:cubicBezTo>
                    <a:pt x="29" y="1"/>
                    <a:pt x="29" y="363"/>
                    <a:pt x="1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63"/>
            <p:cNvSpPr/>
            <p:nvPr/>
          </p:nvSpPr>
          <p:spPr>
            <a:xfrm>
              <a:off x="2939116" y="3014400"/>
              <a:ext cx="16476" cy="131365"/>
            </a:xfrm>
            <a:custGeom>
              <a:avLst/>
              <a:gdLst/>
              <a:ahLst/>
              <a:cxnLst/>
              <a:rect l="l" t="t" r="r" b="b"/>
              <a:pathLst>
                <a:path w="224" h="1786" extrusionOk="0">
                  <a:moveTo>
                    <a:pt x="28" y="279"/>
                  </a:moveTo>
                  <a:cubicBezTo>
                    <a:pt x="28" y="503"/>
                    <a:pt x="1" y="698"/>
                    <a:pt x="1" y="921"/>
                  </a:cubicBezTo>
                  <a:lnTo>
                    <a:pt x="1" y="921"/>
                  </a:lnTo>
                  <a:lnTo>
                    <a:pt x="1" y="921"/>
                  </a:lnTo>
                  <a:cubicBezTo>
                    <a:pt x="1" y="1116"/>
                    <a:pt x="1" y="1340"/>
                    <a:pt x="28" y="1507"/>
                  </a:cubicBezTo>
                  <a:cubicBezTo>
                    <a:pt x="28" y="1563"/>
                    <a:pt x="28" y="1786"/>
                    <a:pt x="112" y="1786"/>
                  </a:cubicBezTo>
                  <a:cubicBezTo>
                    <a:pt x="168" y="1786"/>
                    <a:pt x="168" y="1535"/>
                    <a:pt x="224" y="1507"/>
                  </a:cubicBezTo>
                  <a:lnTo>
                    <a:pt x="224" y="921"/>
                  </a:lnTo>
                  <a:lnTo>
                    <a:pt x="224" y="921"/>
                  </a:lnTo>
                  <a:lnTo>
                    <a:pt x="224" y="921"/>
                  </a:lnTo>
                  <a:lnTo>
                    <a:pt x="224" y="279"/>
                  </a:lnTo>
                  <a:cubicBezTo>
                    <a:pt x="224" y="224"/>
                    <a:pt x="224" y="0"/>
                    <a:pt x="112" y="0"/>
                  </a:cubicBezTo>
                  <a:cubicBezTo>
                    <a:pt x="28" y="0"/>
                    <a:pt x="28" y="224"/>
                    <a:pt x="28" y="2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63"/>
            <p:cNvSpPr/>
            <p:nvPr/>
          </p:nvSpPr>
          <p:spPr>
            <a:xfrm>
              <a:off x="2906312" y="3034921"/>
              <a:ext cx="12357" cy="112903"/>
            </a:xfrm>
            <a:custGeom>
              <a:avLst/>
              <a:gdLst/>
              <a:ahLst/>
              <a:cxnLst/>
              <a:rect l="l" t="t" r="r" b="b"/>
              <a:pathLst>
                <a:path w="168" h="1535" extrusionOk="0">
                  <a:moveTo>
                    <a:pt x="0" y="252"/>
                  </a:moveTo>
                  <a:lnTo>
                    <a:pt x="0" y="782"/>
                  </a:lnTo>
                  <a:lnTo>
                    <a:pt x="0" y="782"/>
                  </a:lnTo>
                  <a:lnTo>
                    <a:pt x="0" y="782"/>
                  </a:lnTo>
                  <a:lnTo>
                    <a:pt x="0" y="1312"/>
                  </a:lnTo>
                  <a:cubicBezTo>
                    <a:pt x="0" y="1368"/>
                    <a:pt x="0" y="1535"/>
                    <a:pt x="112" y="1535"/>
                  </a:cubicBezTo>
                  <a:cubicBezTo>
                    <a:pt x="168" y="1535"/>
                    <a:pt x="168" y="1368"/>
                    <a:pt x="168" y="1312"/>
                  </a:cubicBezTo>
                  <a:lnTo>
                    <a:pt x="168" y="782"/>
                  </a:lnTo>
                  <a:lnTo>
                    <a:pt x="168" y="782"/>
                  </a:lnTo>
                  <a:lnTo>
                    <a:pt x="168" y="782"/>
                  </a:lnTo>
                  <a:lnTo>
                    <a:pt x="168" y="252"/>
                  </a:lnTo>
                  <a:cubicBezTo>
                    <a:pt x="168" y="224"/>
                    <a:pt x="168" y="0"/>
                    <a:pt x="112" y="0"/>
                  </a:cubicBezTo>
                  <a:cubicBezTo>
                    <a:pt x="0" y="0"/>
                    <a:pt x="0" y="196"/>
                    <a:pt x="0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63"/>
            <p:cNvSpPr/>
            <p:nvPr/>
          </p:nvSpPr>
          <p:spPr>
            <a:xfrm>
              <a:off x="2906312" y="2987701"/>
              <a:ext cx="12357" cy="30892"/>
            </a:xfrm>
            <a:custGeom>
              <a:avLst/>
              <a:gdLst/>
              <a:ahLst/>
              <a:cxnLst/>
              <a:rect l="l" t="t" r="r" b="b"/>
              <a:pathLst>
                <a:path w="168" h="420" extrusionOk="0">
                  <a:moveTo>
                    <a:pt x="0" y="336"/>
                  </a:moveTo>
                  <a:lnTo>
                    <a:pt x="0" y="196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57"/>
                  </a:lnTo>
                  <a:cubicBezTo>
                    <a:pt x="0" y="57"/>
                    <a:pt x="0" y="1"/>
                    <a:pt x="112" y="1"/>
                  </a:cubicBezTo>
                  <a:cubicBezTo>
                    <a:pt x="168" y="1"/>
                    <a:pt x="168" y="57"/>
                    <a:pt x="168" y="57"/>
                  </a:cubicBezTo>
                  <a:lnTo>
                    <a:pt x="168" y="196"/>
                  </a:lnTo>
                  <a:lnTo>
                    <a:pt x="168" y="196"/>
                  </a:lnTo>
                  <a:lnTo>
                    <a:pt x="168" y="196"/>
                  </a:lnTo>
                  <a:lnTo>
                    <a:pt x="168" y="336"/>
                  </a:lnTo>
                  <a:cubicBezTo>
                    <a:pt x="168" y="336"/>
                    <a:pt x="168" y="419"/>
                    <a:pt x="112" y="419"/>
                  </a:cubicBezTo>
                  <a:cubicBezTo>
                    <a:pt x="0" y="419"/>
                    <a:pt x="0" y="336"/>
                    <a:pt x="0" y="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63"/>
            <p:cNvSpPr/>
            <p:nvPr/>
          </p:nvSpPr>
          <p:spPr>
            <a:xfrm>
              <a:off x="3078641" y="2952838"/>
              <a:ext cx="12430" cy="180645"/>
            </a:xfrm>
            <a:custGeom>
              <a:avLst/>
              <a:gdLst/>
              <a:ahLst/>
              <a:cxnLst/>
              <a:rect l="l" t="t" r="r" b="b"/>
              <a:pathLst>
                <a:path w="169" h="2456" extrusionOk="0">
                  <a:moveTo>
                    <a:pt x="1" y="391"/>
                  </a:moveTo>
                  <a:lnTo>
                    <a:pt x="1" y="1228"/>
                  </a:lnTo>
                  <a:lnTo>
                    <a:pt x="1" y="1228"/>
                  </a:lnTo>
                  <a:lnTo>
                    <a:pt x="1" y="1228"/>
                  </a:lnTo>
                  <a:lnTo>
                    <a:pt x="1" y="2065"/>
                  </a:lnTo>
                  <a:cubicBezTo>
                    <a:pt x="1" y="2316"/>
                    <a:pt x="29" y="2456"/>
                    <a:pt x="84" y="2456"/>
                  </a:cubicBezTo>
                  <a:cubicBezTo>
                    <a:pt x="140" y="2456"/>
                    <a:pt x="168" y="2316"/>
                    <a:pt x="168" y="2065"/>
                  </a:cubicBezTo>
                  <a:lnTo>
                    <a:pt x="168" y="1228"/>
                  </a:lnTo>
                  <a:lnTo>
                    <a:pt x="168" y="1228"/>
                  </a:lnTo>
                  <a:lnTo>
                    <a:pt x="168" y="1228"/>
                  </a:lnTo>
                  <a:lnTo>
                    <a:pt x="168" y="391"/>
                  </a:lnTo>
                  <a:cubicBezTo>
                    <a:pt x="168" y="140"/>
                    <a:pt x="140" y="0"/>
                    <a:pt x="84" y="0"/>
                  </a:cubicBezTo>
                  <a:cubicBezTo>
                    <a:pt x="29" y="0"/>
                    <a:pt x="29" y="140"/>
                    <a:pt x="1" y="3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63"/>
            <p:cNvSpPr/>
            <p:nvPr/>
          </p:nvSpPr>
          <p:spPr>
            <a:xfrm>
              <a:off x="3078641" y="2895395"/>
              <a:ext cx="12430" cy="32878"/>
            </a:xfrm>
            <a:custGeom>
              <a:avLst/>
              <a:gdLst/>
              <a:ahLst/>
              <a:cxnLst/>
              <a:rect l="l" t="t" r="r" b="b"/>
              <a:pathLst>
                <a:path w="169" h="447" extrusionOk="0">
                  <a:moveTo>
                    <a:pt x="1" y="363"/>
                  </a:moveTo>
                  <a:lnTo>
                    <a:pt x="1" y="224"/>
                  </a:lnTo>
                  <a:lnTo>
                    <a:pt x="1" y="224"/>
                  </a:lnTo>
                  <a:lnTo>
                    <a:pt x="1" y="224"/>
                  </a:lnTo>
                  <a:lnTo>
                    <a:pt x="1" y="56"/>
                  </a:lnTo>
                  <a:cubicBezTo>
                    <a:pt x="1" y="28"/>
                    <a:pt x="29" y="0"/>
                    <a:pt x="84" y="0"/>
                  </a:cubicBezTo>
                  <a:cubicBezTo>
                    <a:pt x="140" y="0"/>
                    <a:pt x="168" y="28"/>
                    <a:pt x="168" y="56"/>
                  </a:cubicBezTo>
                  <a:lnTo>
                    <a:pt x="168" y="224"/>
                  </a:lnTo>
                  <a:lnTo>
                    <a:pt x="168" y="224"/>
                  </a:lnTo>
                  <a:lnTo>
                    <a:pt x="168" y="224"/>
                  </a:lnTo>
                  <a:lnTo>
                    <a:pt x="168" y="363"/>
                  </a:lnTo>
                  <a:cubicBezTo>
                    <a:pt x="168" y="419"/>
                    <a:pt x="140" y="447"/>
                    <a:pt x="84" y="447"/>
                  </a:cubicBezTo>
                  <a:cubicBezTo>
                    <a:pt x="29" y="447"/>
                    <a:pt x="29" y="447"/>
                    <a:pt x="1" y="3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63"/>
            <p:cNvSpPr/>
            <p:nvPr/>
          </p:nvSpPr>
          <p:spPr>
            <a:xfrm>
              <a:off x="3107400" y="2930258"/>
              <a:ext cx="16476" cy="156005"/>
            </a:xfrm>
            <a:custGeom>
              <a:avLst/>
              <a:gdLst/>
              <a:ahLst/>
              <a:cxnLst/>
              <a:rect l="l" t="t" r="r" b="b"/>
              <a:pathLst>
                <a:path w="224" h="2121" extrusionOk="0">
                  <a:moveTo>
                    <a:pt x="56" y="1786"/>
                  </a:moveTo>
                  <a:cubicBezTo>
                    <a:pt x="56" y="1619"/>
                    <a:pt x="0" y="1256"/>
                    <a:pt x="0" y="1089"/>
                  </a:cubicBezTo>
                  <a:lnTo>
                    <a:pt x="0" y="1089"/>
                  </a:lnTo>
                  <a:lnTo>
                    <a:pt x="0" y="1089"/>
                  </a:lnTo>
                  <a:cubicBezTo>
                    <a:pt x="0" y="921"/>
                    <a:pt x="0" y="531"/>
                    <a:pt x="56" y="363"/>
                  </a:cubicBezTo>
                  <a:cubicBezTo>
                    <a:pt x="56" y="140"/>
                    <a:pt x="84" y="1"/>
                    <a:pt x="112" y="1"/>
                  </a:cubicBezTo>
                  <a:cubicBezTo>
                    <a:pt x="196" y="1"/>
                    <a:pt x="196" y="112"/>
                    <a:pt x="224" y="363"/>
                  </a:cubicBezTo>
                  <a:lnTo>
                    <a:pt x="224" y="1089"/>
                  </a:lnTo>
                  <a:lnTo>
                    <a:pt x="224" y="1089"/>
                  </a:lnTo>
                  <a:lnTo>
                    <a:pt x="224" y="1089"/>
                  </a:lnTo>
                  <a:lnTo>
                    <a:pt x="224" y="1786"/>
                  </a:lnTo>
                  <a:cubicBezTo>
                    <a:pt x="196" y="1981"/>
                    <a:pt x="196" y="2121"/>
                    <a:pt x="112" y="2121"/>
                  </a:cubicBezTo>
                  <a:cubicBezTo>
                    <a:pt x="84" y="2121"/>
                    <a:pt x="84" y="1981"/>
                    <a:pt x="56" y="17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63"/>
            <p:cNvSpPr/>
            <p:nvPr/>
          </p:nvSpPr>
          <p:spPr>
            <a:xfrm>
              <a:off x="3144322" y="2979537"/>
              <a:ext cx="16476" cy="156005"/>
            </a:xfrm>
            <a:custGeom>
              <a:avLst/>
              <a:gdLst/>
              <a:ahLst/>
              <a:cxnLst/>
              <a:rect l="l" t="t" r="r" b="b"/>
              <a:pathLst>
                <a:path w="224" h="2121" extrusionOk="0">
                  <a:moveTo>
                    <a:pt x="28" y="1786"/>
                  </a:moveTo>
                  <a:cubicBezTo>
                    <a:pt x="28" y="1590"/>
                    <a:pt x="1" y="1256"/>
                    <a:pt x="1" y="1088"/>
                  </a:cubicBezTo>
                  <a:lnTo>
                    <a:pt x="1" y="1088"/>
                  </a:lnTo>
                  <a:lnTo>
                    <a:pt x="1" y="1088"/>
                  </a:lnTo>
                  <a:cubicBezTo>
                    <a:pt x="1" y="893"/>
                    <a:pt x="1" y="530"/>
                    <a:pt x="28" y="335"/>
                  </a:cubicBezTo>
                  <a:cubicBezTo>
                    <a:pt x="28" y="140"/>
                    <a:pt x="84" y="0"/>
                    <a:pt x="112" y="0"/>
                  </a:cubicBezTo>
                  <a:cubicBezTo>
                    <a:pt x="168" y="0"/>
                    <a:pt x="168" y="140"/>
                    <a:pt x="224" y="335"/>
                  </a:cubicBezTo>
                  <a:lnTo>
                    <a:pt x="224" y="1088"/>
                  </a:lnTo>
                  <a:lnTo>
                    <a:pt x="224" y="1088"/>
                  </a:lnTo>
                  <a:lnTo>
                    <a:pt x="224" y="1088"/>
                  </a:lnTo>
                  <a:lnTo>
                    <a:pt x="224" y="1786"/>
                  </a:lnTo>
                  <a:cubicBezTo>
                    <a:pt x="168" y="1981"/>
                    <a:pt x="168" y="2121"/>
                    <a:pt x="112" y="2121"/>
                  </a:cubicBezTo>
                  <a:cubicBezTo>
                    <a:pt x="28" y="2121"/>
                    <a:pt x="28" y="2009"/>
                    <a:pt x="28" y="17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63"/>
            <p:cNvSpPr/>
            <p:nvPr/>
          </p:nvSpPr>
          <p:spPr>
            <a:xfrm>
              <a:off x="2867330" y="2571182"/>
              <a:ext cx="16476" cy="172407"/>
            </a:xfrm>
            <a:custGeom>
              <a:avLst/>
              <a:gdLst/>
              <a:ahLst/>
              <a:cxnLst/>
              <a:rect l="l" t="t" r="r" b="b"/>
              <a:pathLst>
                <a:path w="224" h="2344" extrusionOk="0">
                  <a:moveTo>
                    <a:pt x="28" y="1953"/>
                  </a:moveTo>
                  <a:cubicBezTo>
                    <a:pt x="28" y="1786"/>
                    <a:pt x="0" y="1367"/>
                    <a:pt x="0" y="1200"/>
                  </a:cubicBezTo>
                  <a:lnTo>
                    <a:pt x="0" y="1200"/>
                  </a:lnTo>
                  <a:lnTo>
                    <a:pt x="0" y="1200"/>
                  </a:lnTo>
                  <a:cubicBezTo>
                    <a:pt x="0" y="977"/>
                    <a:pt x="0" y="586"/>
                    <a:pt x="28" y="391"/>
                  </a:cubicBezTo>
                  <a:cubicBezTo>
                    <a:pt x="28" y="140"/>
                    <a:pt x="84" y="0"/>
                    <a:pt x="112" y="0"/>
                  </a:cubicBezTo>
                  <a:cubicBezTo>
                    <a:pt x="168" y="0"/>
                    <a:pt x="168" y="140"/>
                    <a:pt x="168" y="391"/>
                  </a:cubicBezTo>
                  <a:cubicBezTo>
                    <a:pt x="168" y="586"/>
                    <a:pt x="223" y="977"/>
                    <a:pt x="223" y="1200"/>
                  </a:cubicBezTo>
                  <a:lnTo>
                    <a:pt x="223" y="1200"/>
                  </a:lnTo>
                  <a:lnTo>
                    <a:pt x="223" y="1200"/>
                  </a:lnTo>
                  <a:cubicBezTo>
                    <a:pt x="223" y="1395"/>
                    <a:pt x="223" y="1786"/>
                    <a:pt x="168" y="1953"/>
                  </a:cubicBezTo>
                  <a:cubicBezTo>
                    <a:pt x="168" y="2204"/>
                    <a:pt x="140" y="2344"/>
                    <a:pt x="112" y="2344"/>
                  </a:cubicBezTo>
                  <a:cubicBezTo>
                    <a:pt x="28" y="2344"/>
                    <a:pt x="28" y="2204"/>
                    <a:pt x="28" y="19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63"/>
            <p:cNvSpPr/>
            <p:nvPr/>
          </p:nvSpPr>
          <p:spPr>
            <a:xfrm>
              <a:off x="2106007" y="2577287"/>
              <a:ext cx="14416" cy="211463"/>
            </a:xfrm>
            <a:custGeom>
              <a:avLst/>
              <a:gdLst/>
              <a:ahLst/>
              <a:cxnLst/>
              <a:rect l="l" t="t" r="r" b="b"/>
              <a:pathLst>
                <a:path w="196" h="2875" extrusionOk="0">
                  <a:moveTo>
                    <a:pt x="196" y="447"/>
                  </a:moveTo>
                  <a:lnTo>
                    <a:pt x="196" y="1480"/>
                  </a:lnTo>
                  <a:lnTo>
                    <a:pt x="196" y="1480"/>
                  </a:lnTo>
                  <a:lnTo>
                    <a:pt x="196" y="1480"/>
                  </a:lnTo>
                  <a:lnTo>
                    <a:pt x="196" y="2512"/>
                  </a:lnTo>
                  <a:cubicBezTo>
                    <a:pt x="196" y="2540"/>
                    <a:pt x="196" y="2875"/>
                    <a:pt x="140" y="2875"/>
                  </a:cubicBezTo>
                  <a:cubicBezTo>
                    <a:pt x="28" y="2875"/>
                    <a:pt x="28" y="2540"/>
                    <a:pt x="28" y="2512"/>
                  </a:cubicBezTo>
                  <a:cubicBezTo>
                    <a:pt x="1" y="2177"/>
                    <a:pt x="1" y="1814"/>
                    <a:pt x="28" y="1480"/>
                  </a:cubicBezTo>
                  <a:lnTo>
                    <a:pt x="28" y="1480"/>
                  </a:lnTo>
                  <a:lnTo>
                    <a:pt x="28" y="1480"/>
                  </a:lnTo>
                  <a:cubicBezTo>
                    <a:pt x="28" y="1145"/>
                    <a:pt x="28" y="782"/>
                    <a:pt x="56" y="447"/>
                  </a:cubicBezTo>
                  <a:cubicBezTo>
                    <a:pt x="56" y="364"/>
                    <a:pt x="56" y="29"/>
                    <a:pt x="168" y="1"/>
                  </a:cubicBezTo>
                  <a:cubicBezTo>
                    <a:pt x="196" y="1"/>
                    <a:pt x="196" y="364"/>
                    <a:pt x="196" y="4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63"/>
            <p:cNvSpPr/>
            <p:nvPr/>
          </p:nvSpPr>
          <p:spPr>
            <a:xfrm>
              <a:off x="2106007" y="2519844"/>
              <a:ext cx="12357" cy="39056"/>
            </a:xfrm>
            <a:custGeom>
              <a:avLst/>
              <a:gdLst/>
              <a:ahLst/>
              <a:cxnLst/>
              <a:rect l="l" t="t" r="r" b="b"/>
              <a:pathLst>
                <a:path w="168" h="531" extrusionOk="0">
                  <a:moveTo>
                    <a:pt x="168" y="112"/>
                  </a:moveTo>
                  <a:lnTo>
                    <a:pt x="168" y="280"/>
                  </a:lnTo>
                  <a:lnTo>
                    <a:pt x="168" y="280"/>
                  </a:lnTo>
                  <a:lnTo>
                    <a:pt x="168" y="280"/>
                  </a:lnTo>
                  <a:lnTo>
                    <a:pt x="168" y="447"/>
                  </a:lnTo>
                  <a:cubicBezTo>
                    <a:pt x="168" y="531"/>
                    <a:pt x="140" y="531"/>
                    <a:pt x="112" y="531"/>
                  </a:cubicBezTo>
                  <a:cubicBezTo>
                    <a:pt x="28" y="531"/>
                    <a:pt x="28" y="503"/>
                    <a:pt x="1" y="447"/>
                  </a:cubicBezTo>
                  <a:lnTo>
                    <a:pt x="1" y="280"/>
                  </a:lnTo>
                  <a:lnTo>
                    <a:pt x="1" y="280"/>
                  </a:lnTo>
                  <a:lnTo>
                    <a:pt x="1" y="280"/>
                  </a:lnTo>
                  <a:lnTo>
                    <a:pt x="1" y="112"/>
                  </a:lnTo>
                  <a:cubicBezTo>
                    <a:pt x="1" y="84"/>
                    <a:pt x="28" y="29"/>
                    <a:pt x="112" y="29"/>
                  </a:cubicBezTo>
                  <a:cubicBezTo>
                    <a:pt x="140" y="1"/>
                    <a:pt x="168" y="29"/>
                    <a:pt x="168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63"/>
            <p:cNvSpPr/>
            <p:nvPr/>
          </p:nvSpPr>
          <p:spPr>
            <a:xfrm>
              <a:off x="2140870" y="2640909"/>
              <a:ext cx="14490" cy="112977"/>
            </a:xfrm>
            <a:custGeom>
              <a:avLst/>
              <a:gdLst/>
              <a:ahLst/>
              <a:cxnLst/>
              <a:rect l="l" t="t" r="r" b="b"/>
              <a:pathLst>
                <a:path w="197" h="1536" extrusionOk="0">
                  <a:moveTo>
                    <a:pt x="196" y="252"/>
                  </a:moveTo>
                  <a:lnTo>
                    <a:pt x="196" y="754"/>
                  </a:lnTo>
                  <a:lnTo>
                    <a:pt x="196" y="754"/>
                  </a:lnTo>
                  <a:lnTo>
                    <a:pt x="196" y="754"/>
                  </a:lnTo>
                  <a:lnTo>
                    <a:pt x="196" y="1284"/>
                  </a:lnTo>
                  <a:cubicBezTo>
                    <a:pt x="196" y="1368"/>
                    <a:pt x="196" y="1535"/>
                    <a:pt x="112" y="1535"/>
                  </a:cubicBezTo>
                  <a:cubicBezTo>
                    <a:pt x="57" y="1535"/>
                    <a:pt x="57" y="1312"/>
                    <a:pt x="1" y="1284"/>
                  </a:cubicBezTo>
                  <a:lnTo>
                    <a:pt x="1" y="754"/>
                  </a:lnTo>
                  <a:lnTo>
                    <a:pt x="1" y="754"/>
                  </a:lnTo>
                  <a:lnTo>
                    <a:pt x="1" y="754"/>
                  </a:lnTo>
                  <a:lnTo>
                    <a:pt x="1" y="252"/>
                  </a:lnTo>
                  <a:cubicBezTo>
                    <a:pt x="1" y="196"/>
                    <a:pt x="1" y="1"/>
                    <a:pt x="112" y="1"/>
                  </a:cubicBezTo>
                  <a:cubicBezTo>
                    <a:pt x="140" y="1"/>
                    <a:pt x="196" y="196"/>
                    <a:pt x="196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63"/>
            <p:cNvSpPr/>
            <p:nvPr/>
          </p:nvSpPr>
          <p:spPr>
            <a:xfrm>
              <a:off x="2140870" y="2587584"/>
              <a:ext cx="14490" cy="30818"/>
            </a:xfrm>
            <a:custGeom>
              <a:avLst/>
              <a:gdLst/>
              <a:ahLst/>
              <a:cxnLst/>
              <a:rect l="l" t="t" r="r" b="b"/>
              <a:pathLst>
                <a:path w="197" h="419" extrusionOk="0">
                  <a:moveTo>
                    <a:pt x="196" y="56"/>
                  </a:moveTo>
                  <a:lnTo>
                    <a:pt x="196" y="196"/>
                  </a:lnTo>
                  <a:lnTo>
                    <a:pt x="196" y="196"/>
                  </a:lnTo>
                  <a:lnTo>
                    <a:pt x="196" y="196"/>
                  </a:lnTo>
                  <a:lnTo>
                    <a:pt x="196" y="335"/>
                  </a:lnTo>
                  <a:cubicBezTo>
                    <a:pt x="196" y="363"/>
                    <a:pt x="140" y="419"/>
                    <a:pt x="112" y="419"/>
                  </a:cubicBezTo>
                  <a:cubicBezTo>
                    <a:pt x="57" y="419"/>
                    <a:pt x="57" y="363"/>
                    <a:pt x="1" y="335"/>
                  </a:cubicBezTo>
                  <a:lnTo>
                    <a:pt x="1" y="196"/>
                  </a:lnTo>
                  <a:lnTo>
                    <a:pt x="1" y="196"/>
                  </a:lnTo>
                  <a:lnTo>
                    <a:pt x="1" y="196"/>
                  </a:lnTo>
                  <a:lnTo>
                    <a:pt x="1" y="56"/>
                  </a:lnTo>
                  <a:cubicBezTo>
                    <a:pt x="1" y="28"/>
                    <a:pt x="57" y="0"/>
                    <a:pt x="112" y="0"/>
                  </a:cubicBezTo>
                  <a:cubicBezTo>
                    <a:pt x="140" y="0"/>
                    <a:pt x="140" y="28"/>
                    <a:pt x="196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63"/>
            <p:cNvSpPr/>
            <p:nvPr/>
          </p:nvSpPr>
          <p:spPr>
            <a:xfrm>
              <a:off x="2169629" y="2521903"/>
              <a:ext cx="16476" cy="195061"/>
            </a:xfrm>
            <a:custGeom>
              <a:avLst/>
              <a:gdLst/>
              <a:ahLst/>
              <a:cxnLst/>
              <a:rect l="l" t="t" r="r" b="b"/>
              <a:pathLst>
                <a:path w="224" h="2652" extrusionOk="0">
                  <a:moveTo>
                    <a:pt x="168" y="419"/>
                  </a:moveTo>
                  <a:cubicBezTo>
                    <a:pt x="168" y="698"/>
                    <a:pt x="224" y="1033"/>
                    <a:pt x="224" y="1340"/>
                  </a:cubicBezTo>
                  <a:lnTo>
                    <a:pt x="224" y="1340"/>
                  </a:lnTo>
                  <a:lnTo>
                    <a:pt x="224" y="1340"/>
                  </a:lnTo>
                  <a:cubicBezTo>
                    <a:pt x="224" y="1619"/>
                    <a:pt x="224" y="1954"/>
                    <a:pt x="168" y="2233"/>
                  </a:cubicBezTo>
                  <a:cubicBezTo>
                    <a:pt x="168" y="2316"/>
                    <a:pt x="168" y="2651"/>
                    <a:pt x="112" y="2651"/>
                  </a:cubicBezTo>
                  <a:cubicBezTo>
                    <a:pt x="28" y="2651"/>
                    <a:pt x="28" y="2316"/>
                    <a:pt x="28" y="2233"/>
                  </a:cubicBezTo>
                  <a:cubicBezTo>
                    <a:pt x="0" y="1954"/>
                    <a:pt x="0" y="1619"/>
                    <a:pt x="0" y="1340"/>
                  </a:cubicBezTo>
                  <a:lnTo>
                    <a:pt x="0" y="1340"/>
                  </a:lnTo>
                  <a:lnTo>
                    <a:pt x="0" y="1340"/>
                  </a:lnTo>
                  <a:cubicBezTo>
                    <a:pt x="0" y="1061"/>
                    <a:pt x="0" y="698"/>
                    <a:pt x="28" y="419"/>
                  </a:cubicBezTo>
                  <a:cubicBezTo>
                    <a:pt x="28" y="335"/>
                    <a:pt x="28" y="1"/>
                    <a:pt x="112" y="1"/>
                  </a:cubicBezTo>
                  <a:cubicBezTo>
                    <a:pt x="168" y="1"/>
                    <a:pt x="168" y="335"/>
                    <a:pt x="168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63"/>
            <p:cNvSpPr/>
            <p:nvPr/>
          </p:nvSpPr>
          <p:spPr>
            <a:xfrm>
              <a:off x="2106007" y="2302354"/>
              <a:ext cx="12357" cy="194988"/>
            </a:xfrm>
            <a:custGeom>
              <a:avLst/>
              <a:gdLst/>
              <a:ahLst/>
              <a:cxnLst/>
              <a:rect l="l" t="t" r="r" b="b"/>
              <a:pathLst>
                <a:path w="168" h="2651" extrusionOk="0">
                  <a:moveTo>
                    <a:pt x="168" y="419"/>
                  </a:moveTo>
                  <a:lnTo>
                    <a:pt x="168" y="1312"/>
                  </a:lnTo>
                  <a:lnTo>
                    <a:pt x="168" y="1312"/>
                  </a:lnTo>
                  <a:lnTo>
                    <a:pt x="168" y="1312"/>
                  </a:lnTo>
                  <a:lnTo>
                    <a:pt x="168" y="2232"/>
                  </a:lnTo>
                  <a:cubicBezTo>
                    <a:pt x="168" y="2344"/>
                    <a:pt x="168" y="2651"/>
                    <a:pt x="112" y="2651"/>
                  </a:cubicBezTo>
                  <a:cubicBezTo>
                    <a:pt x="28" y="2651"/>
                    <a:pt x="28" y="2288"/>
                    <a:pt x="1" y="2232"/>
                  </a:cubicBezTo>
                  <a:lnTo>
                    <a:pt x="1" y="1312"/>
                  </a:lnTo>
                  <a:lnTo>
                    <a:pt x="1" y="1312"/>
                  </a:lnTo>
                  <a:lnTo>
                    <a:pt x="1" y="1312"/>
                  </a:lnTo>
                  <a:lnTo>
                    <a:pt x="1" y="419"/>
                  </a:lnTo>
                  <a:cubicBezTo>
                    <a:pt x="1" y="335"/>
                    <a:pt x="1" y="0"/>
                    <a:pt x="112" y="0"/>
                  </a:cubicBezTo>
                  <a:cubicBezTo>
                    <a:pt x="168" y="0"/>
                    <a:pt x="168" y="335"/>
                    <a:pt x="168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63"/>
            <p:cNvSpPr/>
            <p:nvPr/>
          </p:nvSpPr>
          <p:spPr>
            <a:xfrm>
              <a:off x="2106007" y="2119727"/>
              <a:ext cx="12357" cy="164243"/>
            </a:xfrm>
            <a:custGeom>
              <a:avLst/>
              <a:gdLst/>
              <a:ahLst/>
              <a:cxnLst/>
              <a:rect l="l" t="t" r="r" b="b"/>
              <a:pathLst>
                <a:path w="168" h="2233" extrusionOk="0">
                  <a:moveTo>
                    <a:pt x="168" y="391"/>
                  </a:moveTo>
                  <a:lnTo>
                    <a:pt x="168" y="1144"/>
                  </a:lnTo>
                  <a:lnTo>
                    <a:pt x="168" y="1144"/>
                  </a:lnTo>
                  <a:lnTo>
                    <a:pt x="168" y="1144"/>
                  </a:lnTo>
                  <a:lnTo>
                    <a:pt x="168" y="1870"/>
                  </a:lnTo>
                  <a:cubicBezTo>
                    <a:pt x="168" y="1953"/>
                    <a:pt x="168" y="2232"/>
                    <a:pt x="112" y="2232"/>
                  </a:cubicBezTo>
                  <a:cubicBezTo>
                    <a:pt x="28" y="2232"/>
                    <a:pt x="28" y="1953"/>
                    <a:pt x="1" y="1870"/>
                  </a:cubicBezTo>
                  <a:lnTo>
                    <a:pt x="1" y="1144"/>
                  </a:lnTo>
                  <a:lnTo>
                    <a:pt x="1" y="1144"/>
                  </a:lnTo>
                  <a:lnTo>
                    <a:pt x="1" y="1144"/>
                  </a:lnTo>
                  <a:lnTo>
                    <a:pt x="1" y="391"/>
                  </a:lnTo>
                  <a:cubicBezTo>
                    <a:pt x="1" y="307"/>
                    <a:pt x="1" y="28"/>
                    <a:pt x="112" y="28"/>
                  </a:cubicBezTo>
                  <a:cubicBezTo>
                    <a:pt x="168" y="0"/>
                    <a:pt x="168" y="307"/>
                    <a:pt x="168" y="3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63"/>
            <p:cNvSpPr/>
            <p:nvPr/>
          </p:nvSpPr>
          <p:spPr>
            <a:xfrm>
              <a:off x="2140870" y="2300294"/>
              <a:ext cx="14490" cy="264789"/>
            </a:xfrm>
            <a:custGeom>
              <a:avLst/>
              <a:gdLst/>
              <a:ahLst/>
              <a:cxnLst/>
              <a:rect l="l" t="t" r="r" b="b"/>
              <a:pathLst>
                <a:path w="197" h="3600" extrusionOk="0">
                  <a:moveTo>
                    <a:pt x="196" y="586"/>
                  </a:moveTo>
                  <a:lnTo>
                    <a:pt x="196" y="1814"/>
                  </a:lnTo>
                  <a:lnTo>
                    <a:pt x="196" y="1814"/>
                  </a:lnTo>
                  <a:lnTo>
                    <a:pt x="196" y="1814"/>
                  </a:lnTo>
                  <a:lnTo>
                    <a:pt x="196" y="3014"/>
                  </a:lnTo>
                  <a:cubicBezTo>
                    <a:pt x="196" y="3153"/>
                    <a:pt x="196" y="3600"/>
                    <a:pt x="112" y="3600"/>
                  </a:cubicBezTo>
                  <a:cubicBezTo>
                    <a:pt x="57" y="3600"/>
                    <a:pt x="57" y="3153"/>
                    <a:pt x="1" y="3014"/>
                  </a:cubicBezTo>
                  <a:lnTo>
                    <a:pt x="1" y="1814"/>
                  </a:lnTo>
                  <a:lnTo>
                    <a:pt x="1" y="1814"/>
                  </a:lnTo>
                  <a:lnTo>
                    <a:pt x="1" y="1814"/>
                  </a:lnTo>
                  <a:lnTo>
                    <a:pt x="1" y="586"/>
                  </a:lnTo>
                  <a:cubicBezTo>
                    <a:pt x="1" y="475"/>
                    <a:pt x="1" y="28"/>
                    <a:pt x="112" y="1"/>
                  </a:cubicBezTo>
                  <a:cubicBezTo>
                    <a:pt x="140" y="28"/>
                    <a:pt x="196" y="475"/>
                    <a:pt x="196" y="5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63"/>
            <p:cNvSpPr/>
            <p:nvPr/>
          </p:nvSpPr>
          <p:spPr>
            <a:xfrm>
              <a:off x="2140870" y="2249029"/>
              <a:ext cx="14490" cy="30818"/>
            </a:xfrm>
            <a:custGeom>
              <a:avLst/>
              <a:gdLst/>
              <a:ahLst/>
              <a:cxnLst/>
              <a:rect l="l" t="t" r="r" b="b"/>
              <a:pathLst>
                <a:path w="197" h="419" extrusionOk="0">
                  <a:moveTo>
                    <a:pt x="196" y="56"/>
                  </a:moveTo>
                  <a:lnTo>
                    <a:pt x="196" y="195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196" y="335"/>
                  </a:lnTo>
                  <a:cubicBezTo>
                    <a:pt x="196" y="363"/>
                    <a:pt x="140" y="419"/>
                    <a:pt x="112" y="419"/>
                  </a:cubicBezTo>
                  <a:cubicBezTo>
                    <a:pt x="57" y="419"/>
                    <a:pt x="57" y="363"/>
                    <a:pt x="1" y="335"/>
                  </a:cubicBezTo>
                  <a:lnTo>
                    <a:pt x="1" y="195"/>
                  </a:lnTo>
                  <a:lnTo>
                    <a:pt x="1" y="195"/>
                  </a:lnTo>
                  <a:lnTo>
                    <a:pt x="1" y="195"/>
                  </a:lnTo>
                  <a:lnTo>
                    <a:pt x="1" y="56"/>
                  </a:lnTo>
                  <a:cubicBezTo>
                    <a:pt x="1" y="28"/>
                    <a:pt x="57" y="0"/>
                    <a:pt x="112" y="0"/>
                  </a:cubicBezTo>
                  <a:cubicBezTo>
                    <a:pt x="140" y="0"/>
                    <a:pt x="140" y="28"/>
                    <a:pt x="196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63"/>
            <p:cNvSpPr/>
            <p:nvPr/>
          </p:nvSpPr>
          <p:spPr>
            <a:xfrm>
              <a:off x="2206551" y="2583465"/>
              <a:ext cx="12430" cy="131438"/>
            </a:xfrm>
            <a:custGeom>
              <a:avLst/>
              <a:gdLst/>
              <a:ahLst/>
              <a:cxnLst/>
              <a:rect l="l" t="t" r="r" b="b"/>
              <a:pathLst>
                <a:path w="169" h="1787" extrusionOk="0">
                  <a:moveTo>
                    <a:pt x="168" y="280"/>
                  </a:moveTo>
                  <a:lnTo>
                    <a:pt x="168" y="893"/>
                  </a:lnTo>
                  <a:lnTo>
                    <a:pt x="168" y="893"/>
                  </a:lnTo>
                  <a:lnTo>
                    <a:pt x="168" y="893"/>
                  </a:lnTo>
                  <a:lnTo>
                    <a:pt x="168" y="1507"/>
                  </a:lnTo>
                  <a:cubicBezTo>
                    <a:pt x="168" y="1591"/>
                    <a:pt x="168" y="1786"/>
                    <a:pt x="84" y="1786"/>
                  </a:cubicBezTo>
                  <a:cubicBezTo>
                    <a:pt x="29" y="1786"/>
                    <a:pt x="29" y="1535"/>
                    <a:pt x="1" y="1507"/>
                  </a:cubicBezTo>
                  <a:lnTo>
                    <a:pt x="1" y="893"/>
                  </a:lnTo>
                  <a:lnTo>
                    <a:pt x="1" y="893"/>
                  </a:lnTo>
                  <a:lnTo>
                    <a:pt x="1" y="893"/>
                  </a:lnTo>
                  <a:lnTo>
                    <a:pt x="1" y="280"/>
                  </a:lnTo>
                  <a:cubicBezTo>
                    <a:pt x="1" y="224"/>
                    <a:pt x="1" y="1"/>
                    <a:pt x="84" y="1"/>
                  </a:cubicBezTo>
                  <a:cubicBezTo>
                    <a:pt x="168" y="1"/>
                    <a:pt x="168" y="252"/>
                    <a:pt x="168" y="2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63"/>
            <p:cNvSpPr/>
            <p:nvPr/>
          </p:nvSpPr>
          <p:spPr>
            <a:xfrm>
              <a:off x="2239428" y="2515725"/>
              <a:ext cx="14416" cy="112977"/>
            </a:xfrm>
            <a:custGeom>
              <a:avLst/>
              <a:gdLst/>
              <a:ahLst/>
              <a:cxnLst/>
              <a:rect l="l" t="t" r="r" b="b"/>
              <a:pathLst>
                <a:path w="196" h="1536" extrusionOk="0">
                  <a:moveTo>
                    <a:pt x="195" y="224"/>
                  </a:moveTo>
                  <a:lnTo>
                    <a:pt x="195" y="754"/>
                  </a:lnTo>
                  <a:lnTo>
                    <a:pt x="195" y="754"/>
                  </a:lnTo>
                  <a:lnTo>
                    <a:pt x="195" y="754"/>
                  </a:lnTo>
                  <a:lnTo>
                    <a:pt x="195" y="1284"/>
                  </a:lnTo>
                  <a:cubicBezTo>
                    <a:pt x="195" y="1312"/>
                    <a:pt x="195" y="1535"/>
                    <a:pt x="112" y="1535"/>
                  </a:cubicBezTo>
                  <a:cubicBezTo>
                    <a:pt x="28" y="1535"/>
                    <a:pt x="28" y="1312"/>
                    <a:pt x="28" y="1284"/>
                  </a:cubicBezTo>
                  <a:cubicBezTo>
                    <a:pt x="28" y="1117"/>
                    <a:pt x="0" y="922"/>
                    <a:pt x="0" y="754"/>
                  </a:cubicBezTo>
                  <a:lnTo>
                    <a:pt x="0" y="754"/>
                  </a:lnTo>
                  <a:lnTo>
                    <a:pt x="0" y="754"/>
                  </a:lnTo>
                  <a:cubicBezTo>
                    <a:pt x="0" y="587"/>
                    <a:pt x="0" y="419"/>
                    <a:pt x="28" y="224"/>
                  </a:cubicBezTo>
                  <a:cubicBezTo>
                    <a:pt x="28" y="196"/>
                    <a:pt x="28" y="1"/>
                    <a:pt x="112" y="1"/>
                  </a:cubicBezTo>
                  <a:cubicBezTo>
                    <a:pt x="195" y="1"/>
                    <a:pt x="195" y="168"/>
                    <a:pt x="195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63"/>
            <p:cNvSpPr/>
            <p:nvPr/>
          </p:nvSpPr>
          <p:spPr>
            <a:xfrm>
              <a:off x="2239428" y="2474757"/>
              <a:ext cx="14416" cy="30818"/>
            </a:xfrm>
            <a:custGeom>
              <a:avLst/>
              <a:gdLst/>
              <a:ahLst/>
              <a:cxnLst/>
              <a:rect l="l" t="t" r="r" b="b"/>
              <a:pathLst>
                <a:path w="196" h="419" extrusionOk="0">
                  <a:moveTo>
                    <a:pt x="195" y="335"/>
                  </a:moveTo>
                  <a:lnTo>
                    <a:pt x="195" y="195"/>
                  </a:lnTo>
                  <a:lnTo>
                    <a:pt x="195" y="195"/>
                  </a:lnTo>
                  <a:lnTo>
                    <a:pt x="195" y="195"/>
                  </a:lnTo>
                  <a:lnTo>
                    <a:pt x="195" y="56"/>
                  </a:lnTo>
                  <a:cubicBezTo>
                    <a:pt x="195" y="56"/>
                    <a:pt x="195" y="0"/>
                    <a:pt x="112" y="0"/>
                  </a:cubicBezTo>
                  <a:cubicBezTo>
                    <a:pt x="28" y="0"/>
                    <a:pt x="28" y="56"/>
                    <a:pt x="28" y="56"/>
                  </a:cubicBezTo>
                  <a:cubicBezTo>
                    <a:pt x="28" y="84"/>
                    <a:pt x="0" y="139"/>
                    <a:pt x="0" y="195"/>
                  </a:cubicBezTo>
                  <a:lnTo>
                    <a:pt x="0" y="195"/>
                  </a:lnTo>
                  <a:lnTo>
                    <a:pt x="0" y="195"/>
                  </a:lnTo>
                  <a:cubicBezTo>
                    <a:pt x="0" y="223"/>
                    <a:pt x="0" y="279"/>
                    <a:pt x="28" y="335"/>
                  </a:cubicBezTo>
                  <a:cubicBezTo>
                    <a:pt x="28" y="335"/>
                    <a:pt x="28" y="418"/>
                    <a:pt x="112" y="418"/>
                  </a:cubicBezTo>
                  <a:cubicBezTo>
                    <a:pt x="195" y="418"/>
                    <a:pt x="195" y="335"/>
                    <a:pt x="195" y="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63"/>
            <p:cNvSpPr/>
            <p:nvPr/>
          </p:nvSpPr>
          <p:spPr>
            <a:xfrm>
              <a:off x="2319451" y="2294116"/>
              <a:ext cx="14416" cy="242208"/>
            </a:xfrm>
            <a:custGeom>
              <a:avLst/>
              <a:gdLst/>
              <a:ahLst/>
              <a:cxnLst/>
              <a:rect l="l" t="t" r="r" b="b"/>
              <a:pathLst>
                <a:path w="196" h="3293" extrusionOk="0">
                  <a:moveTo>
                    <a:pt x="167" y="531"/>
                  </a:moveTo>
                  <a:cubicBezTo>
                    <a:pt x="167" y="866"/>
                    <a:pt x="195" y="1284"/>
                    <a:pt x="195" y="1647"/>
                  </a:cubicBezTo>
                  <a:lnTo>
                    <a:pt x="195" y="1647"/>
                  </a:lnTo>
                  <a:lnTo>
                    <a:pt x="195" y="1647"/>
                  </a:lnTo>
                  <a:cubicBezTo>
                    <a:pt x="195" y="1982"/>
                    <a:pt x="195" y="2372"/>
                    <a:pt x="167" y="2763"/>
                  </a:cubicBezTo>
                  <a:cubicBezTo>
                    <a:pt x="167" y="2874"/>
                    <a:pt x="167" y="3293"/>
                    <a:pt x="84" y="3293"/>
                  </a:cubicBezTo>
                  <a:cubicBezTo>
                    <a:pt x="28" y="3293"/>
                    <a:pt x="28" y="2874"/>
                    <a:pt x="28" y="2763"/>
                  </a:cubicBezTo>
                  <a:cubicBezTo>
                    <a:pt x="0" y="2400"/>
                    <a:pt x="0" y="1982"/>
                    <a:pt x="0" y="1647"/>
                  </a:cubicBezTo>
                  <a:lnTo>
                    <a:pt x="0" y="1647"/>
                  </a:lnTo>
                  <a:lnTo>
                    <a:pt x="0" y="1647"/>
                  </a:lnTo>
                  <a:cubicBezTo>
                    <a:pt x="0" y="1284"/>
                    <a:pt x="0" y="866"/>
                    <a:pt x="28" y="531"/>
                  </a:cubicBezTo>
                  <a:cubicBezTo>
                    <a:pt x="28" y="419"/>
                    <a:pt x="28" y="1"/>
                    <a:pt x="84" y="1"/>
                  </a:cubicBezTo>
                  <a:cubicBezTo>
                    <a:pt x="167" y="1"/>
                    <a:pt x="167" y="419"/>
                    <a:pt x="167" y="5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63"/>
            <p:cNvSpPr/>
            <p:nvPr/>
          </p:nvSpPr>
          <p:spPr>
            <a:xfrm>
              <a:off x="2319451" y="2212033"/>
              <a:ext cx="14416" cy="61637"/>
            </a:xfrm>
            <a:custGeom>
              <a:avLst/>
              <a:gdLst/>
              <a:ahLst/>
              <a:cxnLst/>
              <a:rect l="l" t="t" r="r" b="b"/>
              <a:pathLst>
                <a:path w="196" h="838" extrusionOk="0">
                  <a:moveTo>
                    <a:pt x="167" y="698"/>
                  </a:moveTo>
                  <a:cubicBezTo>
                    <a:pt x="167" y="587"/>
                    <a:pt x="195" y="531"/>
                    <a:pt x="195" y="419"/>
                  </a:cubicBezTo>
                  <a:lnTo>
                    <a:pt x="195" y="419"/>
                  </a:lnTo>
                  <a:lnTo>
                    <a:pt x="195" y="419"/>
                  </a:lnTo>
                  <a:cubicBezTo>
                    <a:pt x="195" y="364"/>
                    <a:pt x="195" y="252"/>
                    <a:pt x="167" y="140"/>
                  </a:cubicBezTo>
                  <a:cubicBezTo>
                    <a:pt x="167" y="113"/>
                    <a:pt x="167" y="1"/>
                    <a:pt x="84" y="1"/>
                  </a:cubicBezTo>
                  <a:cubicBezTo>
                    <a:pt x="28" y="1"/>
                    <a:pt x="28" y="113"/>
                    <a:pt x="28" y="140"/>
                  </a:cubicBezTo>
                  <a:cubicBezTo>
                    <a:pt x="0" y="196"/>
                    <a:pt x="0" y="308"/>
                    <a:pt x="0" y="419"/>
                  </a:cubicBezTo>
                  <a:lnTo>
                    <a:pt x="0" y="419"/>
                  </a:lnTo>
                  <a:lnTo>
                    <a:pt x="0" y="419"/>
                  </a:lnTo>
                  <a:cubicBezTo>
                    <a:pt x="0" y="531"/>
                    <a:pt x="0" y="587"/>
                    <a:pt x="28" y="698"/>
                  </a:cubicBezTo>
                  <a:cubicBezTo>
                    <a:pt x="28" y="726"/>
                    <a:pt x="28" y="838"/>
                    <a:pt x="84" y="838"/>
                  </a:cubicBezTo>
                  <a:cubicBezTo>
                    <a:pt x="167" y="838"/>
                    <a:pt x="167" y="726"/>
                    <a:pt x="167" y="6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63"/>
            <p:cNvSpPr/>
            <p:nvPr/>
          </p:nvSpPr>
          <p:spPr>
            <a:xfrm>
              <a:off x="2282455" y="2407017"/>
              <a:ext cx="12430" cy="166302"/>
            </a:xfrm>
            <a:custGeom>
              <a:avLst/>
              <a:gdLst/>
              <a:ahLst/>
              <a:cxnLst/>
              <a:rect l="l" t="t" r="r" b="b"/>
              <a:pathLst>
                <a:path w="169" h="2261" extrusionOk="0">
                  <a:moveTo>
                    <a:pt x="168" y="391"/>
                  </a:moveTo>
                  <a:lnTo>
                    <a:pt x="168" y="1144"/>
                  </a:lnTo>
                  <a:lnTo>
                    <a:pt x="168" y="1144"/>
                  </a:lnTo>
                  <a:lnTo>
                    <a:pt x="168" y="1144"/>
                  </a:lnTo>
                  <a:lnTo>
                    <a:pt x="168" y="1925"/>
                  </a:lnTo>
                  <a:cubicBezTo>
                    <a:pt x="168" y="1981"/>
                    <a:pt x="168" y="2260"/>
                    <a:pt x="85" y="2260"/>
                  </a:cubicBezTo>
                  <a:cubicBezTo>
                    <a:pt x="1" y="2260"/>
                    <a:pt x="1" y="1981"/>
                    <a:pt x="1" y="1925"/>
                  </a:cubicBezTo>
                  <a:lnTo>
                    <a:pt x="1" y="1144"/>
                  </a:lnTo>
                  <a:lnTo>
                    <a:pt x="1" y="1144"/>
                  </a:lnTo>
                  <a:lnTo>
                    <a:pt x="1" y="1144"/>
                  </a:lnTo>
                  <a:lnTo>
                    <a:pt x="1" y="391"/>
                  </a:lnTo>
                  <a:cubicBezTo>
                    <a:pt x="1" y="307"/>
                    <a:pt x="1" y="28"/>
                    <a:pt x="85" y="28"/>
                  </a:cubicBezTo>
                  <a:cubicBezTo>
                    <a:pt x="140" y="0"/>
                    <a:pt x="140" y="279"/>
                    <a:pt x="168" y="3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63"/>
            <p:cNvSpPr/>
            <p:nvPr/>
          </p:nvSpPr>
          <p:spPr>
            <a:xfrm>
              <a:off x="2282455" y="2353619"/>
              <a:ext cx="12430" cy="41116"/>
            </a:xfrm>
            <a:custGeom>
              <a:avLst/>
              <a:gdLst/>
              <a:ahLst/>
              <a:cxnLst/>
              <a:rect l="l" t="t" r="r" b="b"/>
              <a:pathLst>
                <a:path w="169" h="559" extrusionOk="0">
                  <a:moveTo>
                    <a:pt x="168" y="447"/>
                  </a:moveTo>
                  <a:lnTo>
                    <a:pt x="168" y="280"/>
                  </a:lnTo>
                  <a:lnTo>
                    <a:pt x="168" y="280"/>
                  </a:lnTo>
                  <a:lnTo>
                    <a:pt x="168" y="280"/>
                  </a:lnTo>
                  <a:lnTo>
                    <a:pt x="168" y="113"/>
                  </a:lnTo>
                  <a:cubicBezTo>
                    <a:pt x="168" y="57"/>
                    <a:pt x="168" y="1"/>
                    <a:pt x="85" y="1"/>
                  </a:cubicBezTo>
                  <a:cubicBezTo>
                    <a:pt x="1" y="1"/>
                    <a:pt x="1" y="57"/>
                    <a:pt x="1" y="113"/>
                  </a:cubicBezTo>
                  <a:lnTo>
                    <a:pt x="1" y="280"/>
                  </a:lnTo>
                  <a:lnTo>
                    <a:pt x="1" y="280"/>
                  </a:lnTo>
                  <a:lnTo>
                    <a:pt x="1" y="280"/>
                  </a:lnTo>
                  <a:lnTo>
                    <a:pt x="1" y="447"/>
                  </a:lnTo>
                  <a:cubicBezTo>
                    <a:pt x="1" y="475"/>
                    <a:pt x="1" y="559"/>
                    <a:pt x="85" y="559"/>
                  </a:cubicBezTo>
                  <a:cubicBezTo>
                    <a:pt x="140" y="531"/>
                    <a:pt x="140" y="447"/>
                    <a:pt x="168" y="4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63"/>
            <p:cNvSpPr/>
            <p:nvPr/>
          </p:nvSpPr>
          <p:spPr>
            <a:xfrm>
              <a:off x="2179852" y="2158709"/>
              <a:ext cx="12430" cy="164243"/>
            </a:xfrm>
            <a:custGeom>
              <a:avLst/>
              <a:gdLst/>
              <a:ahLst/>
              <a:cxnLst/>
              <a:rect l="l" t="t" r="r" b="b"/>
              <a:pathLst>
                <a:path w="169" h="2233" extrusionOk="0">
                  <a:moveTo>
                    <a:pt x="168" y="335"/>
                  </a:moveTo>
                  <a:lnTo>
                    <a:pt x="168" y="1117"/>
                  </a:lnTo>
                  <a:lnTo>
                    <a:pt x="168" y="1117"/>
                  </a:lnTo>
                  <a:lnTo>
                    <a:pt x="168" y="1117"/>
                  </a:lnTo>
                  <a:lnTo>
                    <a:pt x="168" y="1870"/>
                  </a:lnTo>
                  <a:cubicBezTo>
                    <a:pt x="168" y="1953"/>
                    <a:pt x="168" y="2232"/>
                    <a:pt x="85" y="2232"/>
                  </a:cubicBezTo>
                  <a:cubicBezTo>
                    <a:pt x="1" y="2232"/>
                    <a:pt x="1" y="1953"/>
                    <a:pt x="1" y="1870"/>
                  </a:cubicBezTo>
                  <a:lnTo>
                    <a:pt x="1" y="1117"/>
                  </a:lnTo>
                  <a:lnTo>
                    <a:pt x="1" y="1117"/>
                  </a:lnTo>
                  <a:lnTo>
                    <a:pt x="1" y="1117"/>
                  </a:lnTo>
                  <a:lnTo>
                    <a:pt x="1" y="335"/>
                  </a:lnTo>
                  <a:cubicBezTo>
                    <a:pt x="1" y="280"/>
                    <a:pt x="1" y="1"/>
                    <a:pt x="85" y="1"/>
                  </a:cubicBezTo>
                  <a:cubicBezTo>
                    <a:pt x="140" y="1"/>
                    <a:pt x="140" y="280"/>
                    <a:pt x="168" y="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63"/>
            <p:cNvSpPr/>
            <p:nvPr/>
          </p:nvSpPr>
          <p:spPr>
            <a:xfrm>
              <a:off x="2106007" y="3106706"/>
              <a:ext cx="20595" cy="211463"/>
            </a:xfrm>
            <a:custGeom>
              <a:avLst/>
              <a:gdLst/>
              <a:ahLst/>
              <a:cxnLst/>
              <a:rect l="l" t="t" r="r" b="b"/>
              <a:pathLst>
                <a:path w="280" h="2875" extrusionOk="0">
                  <a:moveTo>
                    <a:pt x="196" y="392"/>
                  </a:moveTo>
                  <a:lnTo>
                    <a:pt x="196" y="1452"/>
                  </a:lnTo>
                  <a:lnTo>
                    <a:pt x="196" y="1452"/>
                  </a:lnTo>
                  <a:lnTo>
                    <a:pt x="196" y="1452"/>
                  </a:lnTo>
                  <a:lnTo>
                    <a:pt x="196" y="2456"/>
                  </a:lnTo>
                  <a:cubicBezTo>
                    <a:pt x="196" y="2484"/>
                    <a:pt x="196" y="2847"/>
                    <a:pt x="140" y="2875"/>
                  </a:cubicBezTo>
                  <a:cubicBezTo>
                    <a:pt x="28" y="2875"/>
                    <a:pt x="28" y="2512"/>
                    <a:pt x="28" y="2484"/>
                  </a:cubicBezTo>
                  <a:cubicBezTo>
                    <a:pt x="1" y="2149"/>
                    <a:pt x="1" y="1786"/>
                    <a:pt x="28" y="1480"/>
                  </a:cubicBezTo>
                  <a:lnTo>
                    <a:pt x="28" y="1480"/>
                  </a:lnTo>
                  <a:lnTo>
                    <a:pt x="28" y="1480"/>
                  </a:lnTo>
                  <a:cubicBezTo>
                    <a:pt x="28" y="1117"/>
                    <a:pt x="28" y="782"/>
                    <a:pt x="56" y="419"/>
                  </a:cubicBezTo>
                  <a:cubicBezTo>
                    <a:pt x="56" y="392"/>
                    <a:pt x="56" y="1"/>
                    <a:pt x="168" y="1"/>
                  </a:cubicBezTo>
                  <a:cubicBezTo>
                    <a:pt x="280" y="1"/>
                    <a:pt x="196" y="364"/>
                    <a:pt x="196" y="3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63"/>
            <p:cNvSpPr/>
            <p:nvPr/>
          </p:nvSpPr>
          <p:spPr>
            <a:xfrm>
              <a:off x="2276351" y="3155986"/>
              <a:ext cx="16476" cy="174467"/>
            </a:xfrm>
            <a:custGeom>
              <a:avLst/>
              <a:gdLst/>
              <a:ahLst/>
              <a:cxnLst/>
              <a:rect l="l" t="t" r="r" b="b"/>
              <a:pathLst>
                <a:path w="224" h="2372" extrusionOk="0">
                  <a:moveTo>
                    <a:pt x="195" y="391"/>
                  </a:moveTo>
                  <a:cubicBezTo>
                    <a:pt x="195" y="586"/>
                    <a:pt x="223" y="1005"/>
                    <a:pt x="223" y="1200"/>
                  </a:cubicBezTo>
                  <a:lnTo>
                    <a:pt x="223" y="1200"/>
                  </a:lnTo>
                  <a:lnTo>
                    <a:pt x="223" y="1200"/>
                  </a:lnTo>
                  <a:cubicBezTo>
                    <a:pt x="223" y="1395"/>
                    <a:pt x="223" y="1814"/>
                    <a:pt x="195" y="1981"/>
                  </a:cubicBezTo>
                  <a:cubicBezTo>
                    <a:pt x="195" y="2232"/>
                    <a:pt x="140" y="2372"/>
                    <a:pt x="112" y="2372"/>
                  </a:cubicBezTo>
                  <a:cubicBezTo>
                    <a:pt x="56" y="2372"/>
                    <a:pt x="56" y="2232"/>
                    <a:pt x="0" y="1981"/>
                  </a:cubicBezTo>
                  <a:lnTo>
                    <a:pt x="0" y="1200"/>
                  </a:lnTo>
                  <a:lnTo>
                    <a:pt x="0" y="1200"/>
                  </a:lnTo>
                  <a:lnTo>
                    <a:pt x="0" y="1200"/>
                  </a:lnTo>
                  <a:lnTo>
                    <a:pt x="0" y="391"/>
                  </a:lnTo>
                  <a:cubicBezTo>
                    <a:pt x="56" y="140"/>
                    <a:pt x="56" y="0"/>
                    <a:pt x="112" y="0"/>
                  </a:cubicBezTo>
                  <a:cubicBezTo>
                    <a:pt x="168" y="0"/>
                    <a:pt x="195" y="140"/>
                    <a:pt x="195" y="3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63"/>
            <p:cNvSpPr/>
            <p:nvPr/>
          </p:nvSpPr>
          <p:spPr>
            <a:xfrm>
              <a:off x="2140870" y="3205265"/>
              <a:ext cx="14490" cy="112903"/>
            </a:xfrm>
            <a:custGeom>
              <a:avLst/>
              <a:gdLst/>
              <a:ahLst/>
              <a:cxnLst/>
              <a:rect l="l" t="t" r="r" b="b"/>
              <a:pathLst>
                <a:path w="197" h="1535" extrusionOk="0">
                  <a:moveTo>
                    <a:pt x="196" y="251"/>
                  </a:moveTo>
                  <a:lnTo>
                    <a:pt x="196" y="753"/>
                  </a:lnTo>
                  <a:lnTo>
                    <a:pt x="196" y="753"/>
                  </a:lnTo>
                  <a:lnTo>
                    <a:pt x="196" y="753"/>
                  </a:lnTo>
                  <a:lnTo>
                    <a:pt x="196" y="1283"/>
                  </a:lnTo>
                  <a:cubicBezTo>
                    <a:pt x="196" y="1367"/>
                    <a:pt x="196" y="1535"/>
                    <a:pt x="112" y="1535"/>
                  </a:cubicBezTo>
                  <a:cubicBezTo>
                    <a:pt x="57" y="1535"/>
                    <a:pt x="57" y="1311"/>
                    <a:pt x="1" y="1283"/>
                  </a:cubicBezTo>
                  <a:lnTo>
                    <a:pt x="1" y="753"/>
                  </a:lnTo>
                  <a:lnTo>
                    <a:pt x="1" y="753"/>
                  </a:lnTo>
                  <a:lnTo>
                    <a:pt x="1" y="753"/>
                  </a:lnTo>
                  <a:lnTo>
                    <a:pt x="1" y="251"/>
                  </a:lnTo>
                  <a:cubicBezTo>
                    <a:pt x="1" y="195"/>
                    <a:pt x="1" y="0"/>
                    <a:pt x="112" y="0"/>
                  </a:cubicBezTo>
                  <a:cubicBezTo>
                    <a:pt x="140" y="0"/>
                    <a:pt x="196" y="167"/>
                    <a:pt x="196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63"/>
            <p:cNvSpPr/>
            <p:nvPr/>
          </p:nvSpPr>
          <p:spPr>
            <a:xfrm>
              <a:off x="2140870" y="3155986"/>
              <a:ext cx="14490" cy="30818"/>
            </a:xfrm>
            <a:custGeom>
              <a:avLst/>
              <a:gdLst/>
              <a:ahLst/>
              <a:cxnLst/>
              <a:rect l="l" t="t" r="r" b="b"/>
              <a:pathLst>
                <a:path w="197" h="419" extrusionOk="0">
                  <a:moveTo>
                    <a:pt x="196" y="84"/>
                  </a:moveTo>
                  <a:lnTo>
                    <a:pt x="196" y="224"/>
                  </a:lnTo>
                  <a:lnTo>
                    <a:pt x="196" y="224"/>
                  </a:lnTo>
                  <a:lnTo>
                    <a:pt x="196" y="224"/>
                  </a:lnTo>
                  <a:lnTo>
                    <a:pt x="196" y="363"/>
                  </a:lnTo>
                  <a:cubicBezTo>
                    <a:pt x="196" y="391"/>
                    <a:pt x="140" y="419"/>
                    <a:pt x="112" y="419"/>
                  </a:cubicBezTo>
                  <a:cubicBezTo>
                    <a:pt x="57" y="419"/>
                    <a:pt x="57" y="391"/>
                    <a:pt x="1" y="363"/>
                  </a:cubicBezTo>
                  <a:lnTo>
                    <a:pt x="1" y="224"/>
                  </a:lnTo>
                  <a:lnTo>
                    <a:pt x="1" y="224"/>
                  </a:lnTo>
                  <a:lnTo>
                    <a:pt x="1" y="224"/>
                  </a:lnTo>
                  <a:lnTo>
                    <a:pt x="1" y="84"/>
                  </a:lnTo>
                  <a:cubicBezTo>
                    <a:pt x="1" y="0"/>
                    <a:pt x="57" y="0"/>
                    <a:pt x="112" y="0"/>
                  </a:cubicBezTo>
                  <a:cubicBezTo>
                    <a:pt x="140" y="0"/>
                    <a:pt x="140" y="28"/>
                    <a:pt x="196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63"/>
            <p:cNvSpPr/>
            <p:nvPr/>
          </p:nvSpPr>
          <p:spPr>
            <a:xfrm>
              <a:off x="2169629" y="3123182"/>
              <a:ext cx="16476" cy="194988"/>
            </a:xfrm>
            <a:custGeom>
              <a:avLst/>
              <a:gdLst/>
              <a:ahLst/>
              <a:cxnLst/>
              <a:rect l="l" t="t" r="r" b="b"/>
              <a:pathLst>
                <a:path w="224" h="2651" extrusionOk="0">
                  <a:moveTo>
                    <a:pt x="168" y="419"/>
                  </a:moveTo>
                  <a:cubicBezTo>
                    <a:pt x="168" y="698"/>
                    <a:pt x="224" y="1004"/>
                    <a:pt x="224" y="1311"/>
                  </a:cubicBezTo>
                  <a:lnTo>
                    <a:pt x="224" y="1311"/>
                  </a:lnTo>
                  <a:lnTo>
                    <a:pt x="224" y="1311"/>
                  </a:lnTo>
                  <a:cubicBezTo>
                    <a:pt x="224" y="1590"/>
                    <a:pt x="224" y="1953"/>
                    <a:pt x="168" y="2232"/>
                  </a:cubicBezTo>
                  <a:cubicBezTo>
                    <a:pt x="168" y="2344"/>
                    <a:pt x="168" y="2651"/>
                    <a:pt x="112" y="2651"/>
                  </a:cubicBezTo>
                  <a:cubicBezTo>
                    <a:pt x="28" y="2651"/>
                    <a:pt x="28" y="2288"/>
                    <a:pt x="28" y="2232"/>
                  </a:cubicBezTo>
                  <a:cubicBezTo>
                    <a:pt x="0" y="1953"/>
                    <a:pt x="0" y="1646"/>
                    <a:pt x="0" y="1311"/>
                  </a:cubicBezTo>
                  <a:lnTo>
                    <a:pt x="0" y="1311"/>
                  </a:lnTo>
                  <a:lnTo>
                    <a:pt x="0" y="1311"/>
                  </a:lnTo>
                  <a:cubicBezTo>
                    <a:pt x="0" y="1032"/>
                    <a:pt x="0" y="698"/>
                    <a:pt x="28" y="419"/>
                  </a:cubicBezTo>
                  <a:cubicBezTo>
                    <a:pt x="28" y="307"/>
                    <a:pt x="28" y="0"/>
                    <a:pt x="112" y="0"/>
                  </a:cubicBezTo>
                  <a:cubicBezTo>
                    <a:pt x="168" y="0"/>
                    <a:pt x="168" y="335"/>
                    <a:pt x="168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63"/>
            <p:cNvSpPr/>
            <p:nvPr/>
          </p:nvSpPr>
          <p:spPr>
            <a:xfrm>
              <a:off x="2206551" y="3184744"/>
              <a:ext cx="12430" cy="133424"/>
            </a:xfrm>
            <a:custGeom>
              <a:avLst/>
              <a:gdLst/>
              <a:ahLst/>
              <a:cxnLst/>
              <a:rect l="l" t="t" r="r" b="b"/>
              <a:pathLst>
                <a:path w="169" h="1814" extrusionOk="0">
                  <a:moveTo>
                    <a:pt x="168" y="307"/>
                  </a:moveTo>
                  <a:lnTo>
                    <a:pt x="168" y="893"/>
                  </a:lnTo>
                  <a:lnTo>
                    <a:pt x="168" y="893"/>
                  </a:lnTo>
                  <a:lnTo>
                    <a:pt x="168" y="893"/>
                  </a:lnTo>
                  <a:lnTo>
                    <a:pt x="168" y="1535"/>
                  </a:lnTo>
                  <a:cubicBezTo>
                    <a:pt x="168" y="1590"/>
                    <a:pt x="168" y="1814"/>
                    <a:pt x="84" y="1814"/>
                  </a:cubicBezTo>
                  <a:cubicBezTo>
                    <a:pt x="29" y="1814"/>
                    <a:pt x="29" y="1562"/>
                    <a:pt x="1" y="1535"/>
                  </a:cubicBezTo>
                  <a:lnTo>
                    <a:pt x="1" y="893"/>
                  </a:lnTo>
                  <a:lnTo>
                    <a:pt x="1" y="893"/>
                  </a:lnTo>
                  <a:lnTo>
                    <a:pt x="1" y="893"/>
                  </a:lnTo>
                  <a:lnTo>
                    <a:pt x="1" y="307"/>
                  </a:lnTo>
                  <a:cubicBezTo>
                    <a:pt x="1" y="251"/>
                    <a:pt x="1" y="28"/>
                    <a:pt x="84" y="28"/>
                  </a:cubicBezTo>
                  <a:cubicBezTo>
                    <a:pt x="168" y="0"/>
                    <a:pt x="168" y="251"/>
                    <a:pt x="168" y="3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63"/>
            <p:cNvSpPr/>
            <p:nvPr/>
          </p:nvSpPr>
          <p:spPr>
            <a:xfrm>
              <a:off x="2239428" y="3207251"/>
              <a:ext cx="14416" cy="112977"/>
            </a:xfrm>
            <a:custGeom>
              <a:avLst/>
              <a:gdLst/>
              <a:ahLst/>
              <a:cxnLst/>
              <a:rect l="l" t="t" r="r" b="b"/>
              <a:pathLst>
                <a:path w="196" h="1536" extrusionOk="0">
                  <a:moveTo>
                    <a:pt x="195" y="252"/>
                  </a:moveTo>
                  <a:lnTo>
                    <a:pt x="195" y="782"/>
                  </a:lnTo>
                  <a:lnTo>
                    <a:pt x="195" y="782"/>
                  </a:lnTo>
                  <a:lnTo>
                    <a:pt x="195" y="782"/>
                  </a:lnTo>
                  <a:lnTo>
                    <a:pt x="195" y="1284"/>
                  </a:lnTo>
                  <a:cubicBezTo>
                    <a:pt x="195" y="1340"/>
                    <a:pt x="195" y="1535"/>
                    <a:pt x="112" y="1535"/>
                  </a:cubicBezTo>
                  <a:cubicBezTo>
                    <a:pt x="28" y="1535"/>
                    <a:pt x="28" y="1340"/>
                    <a:pt x="28" y="1284"/>
                  </a:cubicBezTo>
                  <a:cubicBezTo>
                    <a:pt x="28" y="1117"/>
                    <a:pt x="0" y="950"/>
                    <a:pt x="0" y="782"/>
                  </a:cubicBezTo>
                  <a:lnTo>
                    <a:pt x="0" y="782"/>
                  </a:lnTo>
                  <a:lnTo>
                    <a:pt x="0" y="782"/>
                  </a:lnTo>
                  <a:cubicBezTo>
                    <a:pt x="0" y="587"/>
                    <a:pt x="0" y="419"/>
                    <a:pt x="28" y="252"/>
                  </a:cubicBezTo>
                  <a:cubicBezTo>
                    <a:pt x="28" y="168"/>
                    <a:pt x="28" y="1"/>
                    <a:pt x="112" y="1"/>
                  </a:cubicBezTo>
                  <a:cubicBezTo>
                    <a:pt x="195" y="1"/>
                    <a:pt x="195" y="168"/>
                    <a:pt x="195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63"/>
            <p:cNvSpPr/>
            <p:nvPr/>
          </p:nvSpPr>
          <p:spPr>
            <a:xfrm>
              <a:off x="2239428" y="3158045"/>
              <a:ext cx="14416" cy="30818"/>
            </a:xfrm>
            <a:custGeom>
              <a:avLst/>
              <a:gdLst/>
              <a:ahLst/>
              <a:cxnLst/>
              <a:rect l="l" t="t" r="r" b="b"/>
              <a:pathLst>
                <a:path w="196" h="419" extrusionOk="0">
                  <a:moveTo>
                    <a:pt x="195" y="363"/>
                  </a:moveTo>
                  <a:lnTo>
                    <a:pt x="195" y="224"/>
                  </a:lnTo>
                  <a:lnTo>
                    <a:pt x="195" y="224"/>
                  </a:lnTo>
                  <a:lnTo>
                    <a:pt x="195" y="224"/>
                  </a:lnTo>
                  <a:lnTo>
                    <a:pt x="195" y="84"/>
                  </a:lnTo>
                  <a:cubicBezTo>
                    <a:pt x="195" y="84"/>
                    <a:pt x="195" y="0"/>
                    <a:pt x="112" y="0"/>
                  </a:cubicBezTo>
                  <a:cubicBezTo>
                    <a:pt x="28" y="0"/>
                    <a:pt x="28" y="56"/>
                    <a:pt x="28" y="84"/>
                  </a:cubicBezTo>
                  <a:cubicBezTo>
                    <a:pt x="28" y="112"/>
                    <a:pt x="0" y="196"/>
                    <a:pt x="0" y="224"/>
                  </a:cubicBezTo>
                  <a:lnTo>
                    <a:pt x="0" y="224"/>
                  </a:lnTo>
                  <a:lnTo>
                    <a:pt x="0" y="224"/>
                  </a:lnTo>
                  <a:cubicBezTo>
                    <a:pt x="0" y="251"/>
                    <a:pt x="0" y="279"/>
                    <a:pt x="28" y="363"/>
                  </a:cubicBezTo>
                  <a:cubicBezTo>
                    <a:pt x="28" y="363"/>
                    <a:pt x="28" y="419"/>
                    <a:pt x="112" y="419"/>
                  </a:cubicBezTo>
                  <a:cubicBezTo>
                    <a:pt x="195" y="419"/>
                    <a:pt x="195" y="363"/>
                    <a:pt x="195" y="3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63"/>
            <p:cNvSpPr/>
            <p:nvPr/>
          </p:nvSpPr>
          <p:spPr>
            <a:xfrm>
              <a:off x="2315332" y="3153926"/>
              <a:ext cx="12357" cy="106798"/>
            </a:xfrm>
            <a:custGeom>
              <a:avLst/>
              <a:gdLst/>
              <a:ahLst/>
              <a:cxnLst/>
              <a:rect l="l" t="t" r="r" b="b"/>
              <a:pathLst>
                <a:path w="168" h="1452" extrusionOk="0">
                  <a:moveTo>
                    <a:pt x="168" y="252"/>
                  </a:moveTo>
                  <a:lnTo>
                    <a:pt x="168" y="726"/>
                  </a:lnTo>
                  <a:lnTo>
                    <a:pt x="168" y="726"/>
                  </a:lnTo>
                  <a:lnTo>
                    <a:pt x="168" y="726"/>
                  </a:lnTo>
                  <a:lnTo>
                    <a:pt x="168" y="1228"/>
                  </a:lnTo>
                  <a:cubicBezTo>
                    <a:pt x="168" y="1368"/>
                    <a:pt x="140" y="1451"/>
                    <a:pt x="84" y="1451"/>
                  </a:cubicBezTo>
                  <a:cubicBezTo>
                    <a:pt x="28" y="1451"/>
                    <a:pt x="0" y="1396"/>
                    <a:pt x="0" y="1228"/>
                  </a:cubicBezTo>
                  <a:lnTo>
                    <a:pt x="0" y="726"/>
                  </a:lnTo>
                  <a:lnTo>
                    <a:pt x="0" y="726"/>
                  </a:lnTo>
                  <a:lnTo>
                    <a:pt x="0" y="726"/>
                  </a:lnTo>
                  <a:lnTo>
                    <a:pt x="0" y="252"/>
                  </a:lnTo>
                  <a:cubicBezTo>
                    <a:pt x="0" y="112"/>
                    <a:pt x="56" y="1"/>
                    <a:pt x="84" y="1"/>
                  </a:cubicBezTo>
                  <a:cubicBezTo>
                    <a:pt x="140" y="28"/>
                    <a:pt x="140" y="112"/>
                    <a:pt x="168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63"/>
            <p:cNvSpPr/>
            <p:nvPr/>
          </p:nvSpPr>
          <p:spPr>
            <a:xfrm>
              <a:off x="2106007" y="3381713"/>
              <a:ext cx="14416" cy="123200"/>
            </a:xfrm>
            <a:custGeom>
              <a:avLst/>
              <a:gdLst/>
              <a:ahLst/>
              <a:cxnLst/>
              <a:rect l="l" t="t" r="r" b="b"/>
              <a:pathLst>
                <a:path w="196" h="1675" extrusionOk="0">
                  <a:moveTo>
                    <a:pt x="196" y="251"/>
                  </a:moveTo>
                  <a:lnTo>
                    <a:pt x="196" y="837"/>
                  </a:lnTo>
                  <a:lnTo>
                    <a:pt x="196" y="837"/>
                  </a:lnTo>
                  <a:lnTo>
                    <a:pt x="196" y="837"/>
                  </a:lnTo>
                  <a:lnTo>
                    <a:pt x="196" y="1423"/>
                  </a:lnTo>
                  <a:cubicBezTo>
                    <a:pt x="196" y="1451"/>
                    <a:pt x="196" y="1646"/>
                    <a:pt x="140" y="1674"/>
                  </a:cubicBezTo>
                  <a:cubicBezTo>
                    <a:pt x="28" y="1674"/>
                    <a:pt x="28" y="1451"/>
                    <a:pt x="28" y="1423"/>
                  </a:cubicBezTo>
                  <a:cubicBezTo>
                    <a:pt x="1" y="1256"/>
                    <a:pt x="1" y="1061"/>
                    <a:pt x="28" y="837"/>
                  </a:cubicBezTo>
                  <a:lnTo>
                    <a:pt x="28" y="837"/>
                  </a:lnTo>
                  <a:lnTo>
                    <a:pt x="28" y="837"/>
                  </a:lnTo>
                  <a:cubicBezTo>
                    <a:pt x="28" y="642"/>
                    <a:pt x="28" y="447"/>
                    <a:pt x="56" y="251"/>
                  </a:cubicBezTo>
                  <a:cubicBezTo>
                    <a:pt x="56" y="224"/>
                    <a:pt x="56" y="0"/>
                    <a:pt x="168" y="0"/>
                  </a:cubicBezTo>
                  <a:cubicBezTo>
                    <a:pt x="196" y="0"/>
                    <a:pt x="196" y="224"/>
                    <a:pt x="196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63"/>
            <p:cNvSpPr/>
            <p:nvPr/>
          </p:nvSpPr>
          <p:spPr>
            <a:xfrm>
              <a:off x="2276351" y="3430919"/>
              <a:ext cx="16476" cy="82158"/>
            </a:xfrm>
            <a:custGeom>
              <a:avLst/>
              <a:gdLst/>
              <a:ahLst/>
              <a:cxnLst/>
              <a:rect l="l" t="t" r="r" b="b"/>
              <a:pathLst>
                <a:path w="224" h="1117" extrusionOk="0">
                  <a:moveTo>
                    <a:pt x="195" y="168"/>
                  </a:moveTo>
                  <a:cubicBezTo>
                    <a:pt x="195" y="280"/>
                    <a:pt x="223" y="447"/>
                    <a:pt x="223" y="559"/>
                  </a:cubicBezTo>
                  <a:lnTo>
                    <a:pt x="223" y="559"/>
                  </a:lnTo>
                  <a:lnTo>
                    <a:pt x="223" y="559"/>
                  </a:lnTo>
                  <a:cubicBezTo>
                    <a:pt x="223" y="671"/>
                    <a:pt x="223" y="838"/>
                    <a:pt x="195" y="950"/>
                  </a:cubicBezTo>
                  <a:cubicBezTo>
                    <a:pt x="195" y="1033"/>
                    <a:pt x="140" y="1117"/>
                    <a:pt x="112" y="1117"/>
                  </a:cubicBezTo>
                  <a:cubicBezTo>
                    <a:pt x="56" y="1117"/>
                    <a:pt x="56" y="1033"/>
                    <a:pt x="0" y="950"/>
                  </a:cubicBezTo>
                  <a:lnTo>
                    <a:pt x="0" y="559"/>
                  </a:lnTo>
                  <a:lnTo>
                    <a:pt x="0" y="559"/>
                  </a:lnTo>
                  <a:lnTo>
                    <a:pt x="0" y="559"/>
                  </a:lnTo>
                  <a:lnTo>
                    <a:pt x="0" y="168"/>
                  </a:lnTo>
                  <a:cubicBezTo>
                    <a:pt x="56" y="57"/>
                    <a:pt x="56" y="1"/>
                    <a:pt x="112" y="1"/>
                  </a:cubicBezTo>
                  <a:cubicBezTo>
                    <a:pt x="168" y="1"/>
                    <a:pt x="195" y="57"/>
                    <a:pt x="195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63"/>
            <p:cNvSpPr/>
            <p:nvPr/>
          </p:nvSpPr>
          <p:spPr>
            <a:xfrm>
              <a:off x="2140870" y="3432978"/>
              <a:ext cx="14490" cy="30892"/>
            </a:xfrm>
            <a:custGeom>
              <a:avLst/>
              <a:gdLst/>
              <a:ahLst/>
              <a:cxnLst/>
              <a:rect l="l" t="t" r="r" b="b"/>
              <a:pathLst>
                <a:path w="197" h="420" extrusionOk="0">
                  <a:moveTo>
                    <a:pt x="196" y="85"/>
                  </a:moveTo>
                  <a:lnTo>
                    <a:pt x="196" y="224"/>
                  </a:lnTo>
                  <a:lnTo>
                    <a:pt x="196" y="224"/>
                  </a:lnTo>
                  <a:lnTo>
                    <a:pt x="196" y="224"/>
                  </a:lnTo>
                  <a:lnTo>
                    <a:pt x="196" y="364"/>
                  </a:lnTo>
                  <a:cubicBezTo>
                    <a:pt x="196" y="391"/>
                    <a:pt x="140" y="419"/>
                    <a:pt x="112" y="419"/>
                  </a:cubicBezTo>
                  <a:cubicBezTo>
                    <a:pt x="57" y="419"/>
                    <a:pt x="57" y="419"/>
                    <a:pt x="1" y="364"/>
                  </a:cubicBezTo>
                  <a:lnTo>
                    <a:pt x="1" y="224"/>
                  </a:lnTo>
                  <a:lnTo>
                    <a:pt x="1" y="224"/>
                  </a:lnTo>
                  <a:lnTo>
                    <a:pt x="1" y="224"/>
                  </a:lnTo>
                  <a:lnTo>
                    <a:pt x="1" y="85"/>
                  </a:lnTo>
                  <a:cubicBezTo>
                    <a:pt x="1" y="29"/>
                    <a:pt x="57" y="1"/>
                    <a:pt x="112" y="1"/>
                  </a:cubicBezTo>
                  <a:cubicBezTo>
                    <a:pt x="140" y="1"/>
                    <a:pt x="140" y="1"/>
                    <a:pt x="196" y="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63"/>
            <p:cNvSpPr/>
            <p:nvPr/>
          </p:nvSpPr>
          <p:spPr>
            <a:xfrm>
              <a:off x="2169629" y="3398115"/>
              <a:ext cx="16476" cy="112977"/>
            </a:xfrm>
            <a:custGeom>
              <a:avLst/>
              <a:gdLst/>
              <a:ahLst/>
              <a:cxnLst/>
              <a:rect l="l" t="t" r="r" b="b"/>
              <a:pathLst>
                <a:path w="224" h="1536" extrusionOk="0">
                  <a:moveTo>
                    <a:pt x="168" y="224"/>
                  </a:moveTo>
                  <a:cubicBezTo>
                    <a:pt x="168" y="419"/>
                    <a:pt x="224" y="586"/>
                    <a:pt x="224" y="754"/>
                  </a:cubicBezTo>
                  <a:lnTo>
                    <a:pt x="224" y="754"/>
                  </a:lnTo>
                  <a:lnTo>
                    <a:pt x="224" y="754"/>
                  </a:lnTo>
                  <a:cubicBezTo>
                    <a:pt x="224" y="921"/>
                    <a:pt x="224" y="1117"/>
                    <a:pt x="168" y="1284"/>
                  </a:cubicBezTo>
                  <a:cubicBezTo>
                    <a:pt x="168" y="1340"/>
                    <a:pt x="168" y="1535"/>
                    <a:pt x="112" y="1535"/>
                  </a:cubicBezTo>
                  <a:cubicBezTo>
                    <a:pt x="28" y="1535"/>
                    <a:pt x="28" y="1340"/>
                    <a:pt x="28" y="1284"/>
                  </a:cubicBezTo>
                  <a:cubicBezTo>
                    <a:pt x="0" y="1117"/>
                    <a:pt x="0" y="921"/>
                    <a:pt x="0" y="754"/>
                  </a:cubicBezTo>
                  <a:lnTo>
                    <a:pt x="0" y="754"/>
                  </a:lnTo>
                  <a:lnTo>
                    <a:pt x="0" y="754"/>
                  </a:lnTo>
                  <a:cubicBezTo>
                    <a:pt x="0" y="586"/>
                    <a:pt x="0" y="419"/>
                    <a:pt x="28" y="224"/>
                  </a:cubicBezTo>
                  <a:cubicBezTo>
                    <a:pt x="28" y="196"/>
                    <a:pt x="28" y="1"/>
                    <a:pt x="112" y="1"/>
                  </a:cubicBezTo>
                  <a:cubicBezTo>
                    <a:pt x="168" y="28"/>
                    <a:pt x="168" y="196"/>
                    <a:pt x="168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63"/>
            <p:cNvSpPr/>
            <p:nvPr/>
          </p:nvSpPr>
          <p:spPr>
            <a:xfrm>
              <a:off x="2206551" y="3443275"/>
              <a:ext cx="12430" cy="67815"/>
            </a:xfrm>
            <a:custGeom>
              <a:avLst/>
              <a:gdLst/>
              <a:ahLst/>
              <a:cxnLst/>
              <a:rect l="l" t="t" r="r" b="b"/>
              <a:pathLst>
                <a:path w="169" h="922" extrusionOk="0">
                  <a:moveTo>
                    <a:pt x="168" y="140"/>
                  </a:moveTo>
                  <a:lnTo>
                    <a:pt x="168" y="447"/>
                  </a:lnTo>
                  <a:lnTo>
                    <a:pt x="168" y="447"/>
                  </a:lnTo>
                  <a:lnTo>
                    <a:pt x="168" y="447"/>
                  </a:lnTo>
                  <a:lnTo>
                    <a:pt x="168" y="782"/>
                  </a:lnTo>
                  <a:cubicBezTo>
                    <a:pt x="168" y="809"/>
                    <a:pt x="168" y="921"/>
                    <a:pt x="84" y="921"/>
                  </a:cubicBezTo>
                  <a:cubicBezTo>
                    <a:pt x="29" y="921"/>
                    <a:pt x="29" y="809"/>
                    <a:pt x="1" y="782"/>
                  </a:cubicBezTo>
                  <a:lnTo>
                    <a:pt x="1" y="447"/>
                  </a:lnTo>
                  <a:lnTo>
                    <a:pt x="1" y="447"/>
                  </a:lnTo>
                  <a:lnTo>
                    <a:pt x="1" y="447"/>
                  </a:lnTo>
                  <a:lnTo>
                    <a:pt x="1" y="140"/>
                  </a:lnTo>
                  <a:cubicBezTo>
                    <a:pt x="1" y="112"/>
                    <a:pt x="1" y="0"/>
                    <a:pt x="84" y="0"/>
                  </a:cubicBezTo>
                  <a:cubicBezTo>
                    <a:pt x="168" y="0"/>
                    <a:pt x="168" y="112"/>
                    <a:pt x="168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63"/>
            <p:cNvSpPr/>
            <p:nvPr/>
          </p:nvSpPr>
          <p:spPr>
            <a:xfrm>
              <a:off x="2239428" y="3474020"/>
              <a:ext cx="14416" cy="37070"/>
            </a:xfrm>
            <a:custGeom>
              <a:avLst/>
              <a:gdLst/>
              <a:ahLst/>
              <a:cxnLst/>
              <a:rect l="l" t="t" r="r" b="b"/>
              <a:pathLst>
                <a:path w="196" h="504" extrusionOk="0">
                  <a:moveTo>
                    <a:pt x="195" y="85"/>
                  </a:moveTo>
                  <a:lnTo>
                    <a:pt x="195" y="252"/>
                  </a:lnTo>
                  <a:lnTo>
                    <a:pt x="195" y="252"/>
                  </a:lnTo>
                  <a:lnTo>
                    <a:pt x="195" y="252"/>
                  </a:lnTo>
                  <a:lnTo>
                    <a:pt x="195" y="419"/>
                  </a:lnTo>
                  <a:cubicBezTo>
                    <a:pt x="195" y="419"/>
                    <a:pt x="195" y="503"/>
                    <a:pt x="112" y="503"/>
                  </a:cubicBezTo>
                  <a:cubicBezTo>
                    <a:pt x="28" y="503"/>
                    <a:pt x="28" y="419"/>
                    <a:pt x="28" y="419"/>
                  </a:cubicBezTo>
                  <a:cubicBezTo>
                    <a:pt x="28" y="364"/>
                    <a:pt x="0" y="308"/>
                    <a:pt x="0" y="252"/>
                  </a:cubicBezTo>
                  <a:lnTo>
                    <a:pt x="0" y="252"/>
                  </a:lnTo>
                  <a:lnTo>
                    <a:pt x="0" y="252"/>
                  </a:lnTo>
                  <a:cubicBezTo>
                    <a:pt x="0" y="224"/>
                    <a:pt x="0" y="140"/>
                    <a:pt x="28" y="85"/>
                  </a:cubicBezTo>
                  <a:cubicBezTo>
                    <a:pt x="28" y="85"/>
                    <a:pt x="28" y="1"/>
                    <a:pt x="112" y="1"/>
                  </a:cubicBezTo>
                  <a:cubicBezTo>
                    <a:pt x="195" y="1"/>
                    <a:pt x="195" y="85"/>
                    <a:pt x="195" y="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63"/>
            <p:cNvSpPr/>
            <p:nvPr/>
          </p:nvSpPr>
          <p:spPr>
            <a:xfrm>
              <a:off x="2239428" y="3432978"/>
              <a:ext cx="14416" cy="30892"/>
            </a:xfrm>
            <a:custGeom>
              <a:avLst/>
              <a:gdLst/>
              <a:ahLst/>
              <a:cxnLst/>
              <a:rect l="l" t="t" r="r" b="b"/>
              <a:pathLst>
                <a:path w="196" h="420" extrusionOk="0">
                  <a:moveTo>
                    <a:pt x="195" y="364"/>
                  </a:moveTo>
                  <a:lnTo>
                    <a:pt x="195" y="224"/>
                  </a:lnTo>
                  <a:lnTo>
                    <a:pt x="195" y="224"/>
                  </a:lnTo>
                  <a:lnTo>
                    <a:pt x="195" y="224"/>
                  </a:lnTo>
                  <a:lnTo>
                    <a:pt x="195" y="57"/>
                  </a:lnTo>
                  <a:cubicBezTo>
                    <a:pt x="195" y="57"/>
                    <a:pt x="195" y="1"/>
                    <a:pt x="112" y="1"/>
                  </a:cubicBezTo>
                  <a:cubicBezTo>
                    <a:pt x="28" y="1"/>
                    <a:pt x="28" y="29"/>
                    <a:pt x="28" y="57"/>
                  </a:cubicBezTo>
                  <a:cubicBezTo>
                    <a:pt x="28" y="112"/>
                    <a:pt x="0" y="140"/>
                    <a:pt x="0" y="224"/>
                  </a:cubicBezTo>
                  <a:lnTo>
                    <a:pt x="0" y="224"/>
                  </a:lnTo>
                  <a:lnTo>
                    <a:pt x="0" y="224"/>
                  </a:lnTo>
                  <a:cubicBezTo>
                    <a:pt x="0" y="252"/>
                    <a:pt x="0" y="308"/>
                    <a:pt x="28" y="364"/>
                  </a:cubicBezTo>
                  <a:cubicBezTo>
                    <a:pt x="28" y="364"/>
                    <a:pt x="28" y="419"/>
                    <a:pt x="112" y="419"/>
                  </a:cubicBezTo>
                  <a:cubicBezTo>
                    <a:pt x="195" y="419"/>
                    <a:pt x="195" y="364"/>
                    <a:pt x="195" y="3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63"/>
            <p:cNvSpPr/>
            <p:nvPr/>
          </p:nvSpPr>
          <p:spPr>
            <a:xfrm>
              <a:off x="2315332" y="3359133"/>
              <a:ext cx="12357" cy="106798"/>
            </a:xfrm>
            <a:custGeom>
              <a:avLst/>
              <a:gdLst/>
              <a:ahLst/>
              <a:cxnLst/>
              <a:rect l="l" t="t" r="r" b="b"/>
              <a:pathLst>
                <a:path w="168" h="1452" extrusionOk="0">
                  <a:moveTo>
                    <a:pt x="168" y="252"/>
                  </a:moveTo>
                  <a:lnTo>
                    <a:pt x="168" y="726"/>
                  </a:lnTo>
                  <a:lnTo>
                    <a:pt x="168" y="726"/>
                  </a:lnTo>
                  <a:lnTo>
                    <a:pt x="168" y="726"/>
                  </a:lnTo>
                  <a:lnTo>
                    <a:pt x="168" y="1228"/>
                  </a:lnTo>
                  <a:cubicBezTo>
                    <a:pt x="168" y="1368"/>
                    <a:pt x="140" y="1451"/>
                    <a:pt x="84" y="1451"/>
                  </a:cubicBezTo>
                  <a:cubicBezTo>
                    <a:pt x="28" y="1451"/>
                    <a:pt x="0" y="1395"/>
                    <a:pt x="0" y="1228"/>
                  </a:cubicBezTo>
                  <a:lnTo>
                    <a:pt x="0" y="726"/>
                  </a:lnTo>
                  <a:lnTo>
                    <a:pt x="0" y="726"/>
                  </a:lnTo>
                  <a:lnTo>
                    <a:pt x="0" y="726"/>
                  </a:lnTo>
                  <a:lnTo>
                    <a:pt x="0" y="252"/>
                  </a:lnTo>
                  <a:cubicBezTo>
                    <a:pt x="0" y="112"/>
                    <a:pt x="56" y="1"/>
                    <a:pt x="84" y="1"/>
                  </a:cubicBezTo>
                  <a:cubicBezTo>
                    <a:pt x="140" y="1"/>
                    <a:pt x="140" y="112"/>
                    <a:pt x="168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63"/>
            <p:cNvSpPr/>
            <p:nvPr/>
          </p:nvSpPr>
          <p:spPr>
            <a:xfrm>
              <a:off x="2261935" y="3515061"/>
              <a:ext cx="12430" cy="82158"/>
            </a:xfrm>
            <a:custGeom>
              <a:avLst/>
              <a:gdLst/>
              <a:ahLst/>
              <a:cxnLst/>
              <a:rect l="l" t="t" r="r" b="b"/>
              <a:pathLst>
                <a:path w="169" h="1117" extrusionOk="0">
                  <a:moveTo>
                    <a:pt x="168" y="168"/>
                  </a:moveTo>
                  <a:lnTo>
                    <a:pt x="168" y="559"/>
                  </a:lnTo>
                  <a:lnTo>
                    <a:pt x="168" y="559"/>
                  </a:lnTo>
                  <a:lnTo>
                    <a:pt x="168" y="559"/>
                  </a:lnTo>
                  <a:lnTo>
                    <a:pt x="168" y="949"/>
                  </a:lnTo>
                  <a:cubicBezTo>
                    <a:pt x="168" y="1061"/>
                    <a:pt x="140" y="1117"/>
                    <a:pt x="85" y="1117"/>
                  </a:cubicBezTo>
                  <a:cubicBezTo>
                    <a:pt x="29" y="1117"/>
                    <a:pt x="1" y="1061"/>
                    <a:pt x="1" y="949"/>
                  </a:cubicBezTo>
                  <a:lnTo>
                    <a:pt x="1" y="559"/>
                  </a:lnTo>
                  <a:lnTo>
                    <a:pt x="1" y="559"/>
                  </a:lnTo>
                  <a:lnTo>
                    <a:pt x="1" y="559"/>
                  </a:lnTo>
                  <a:lnTo>
                    <a:pt x="1" y="168"/>
                  </a:lnTo>
                  <a:cubicBezTo>
                    <a:pt x="1" y="85"/>
                    <a:pt x="29" y="1"/>
                    <a:pt x="85" y="1"/>
                  </a:cubicBezTo>
                  <a:cubicBezTo>
                    <a:pt x="140" y="1"/>
                    <a:pt x="168" y="85"/>
                    <a:pt x="168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63"/>
            <p:cNvSpPr/>
            <p:nvPr/>
          </p:nvSpPr>
          <p:spPr>
            <a:xfrm>
              <a:off x="2155286" y="3506897"/>
              <a:ext cx="12357" cy="112903"/>
            </a:xfrm>
            <a:custGeom>
              <a:avLst/>
              <a:gdLst/>
              <a:ahLst/>
              <a:cxnLst/>
              <a:rect l="l" t="t" r="r" b="b"/>
              <a:pathLst>
                <a:path w="168" h="1535" extrusionOk="0">
                  <a:moveTo>
                    <a:pt x="168" y="251"/>
                  </a:moveTo>
                  <a:lnTo>
                    <a:pt x="168" y="781"/>
                  </a:lnTo>
                  <a:lnTo>
                    <a:pt x="168" y="781"/>
                  </a:lnTo>
                  <a:lnTo>
                    <a:pt x="168" y="781"/>
                  </a:lnTo>
                  <a:lnTo>
                    <a:pt x="168" y="1311"/>
                  </a:lnTo>
                  <a:cubicBezTo>
                    <a:pt x="168" y="1339"/>
                    <a:pt x="168" y="1535"/>
                    <a:pt x="84" y="1535"/>
                  </a:cubicBezTo>
                  <a:cubicBezTo>
                    <a:pt x="28" y="1535"/>
                    <a:pt x="28" y="1367"/>
                    <a:pt x="0" y="1311"/>
                  </a:cubicBezTo>
                  <a:lnTo>
                    <a:pt x="0" y="781"/>
                  </a:lnTo>
                  <a:lnTo>
                    <a:pt x="0" y="781"/>
                  </a:lnTo>
                  <a:lnTo>
                    <a:pt x="0" y="781"/>
                  </a:lnTo>
                  <a:lnTo>
                    <a:pt x="0" y="251"/>
                  </a:lnTo>
                  <a:cubicBezTo>
                    <a:pt x="0" y="196"/>
                    <a:pt x="0" y="0"/>
                    <a:pt x="84" y="0"/>
                  </a:cubicBezTo>
                  <a:cubicBezTo>
                    <a:pt x="168" y="0"/>
                    <a:pt x="168" y="223"/>
                    <a:pt x="168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63"/>
            <p:cNvSpPr/>
            <p:nvPr/>
          </p:nvSpPr>
          <p:spPr>
            <a:xfrm>
              <a:off x="2188090" y="3527418"/>
              <a:ext cx="14416" cy="67742"/>
            </a:xfrm>
            <a:custGeom>
              <a:avLst/>
              <a:gdLst/>
              <a:ahLst/>
              <a:cxnLst/>
              <a:rect l="l" t="t" r="r" b="b"/>
              <a:pathLst>
                <a:path w="196" h="921" extrusionOk="0">
                  <a:moveTo>
                    <a:pt x="196" y="140"/>
                  </a:moveTo>
                  <a:lnTo>
                    <a:pt x="196" y="475"/>
                  </a:lnTo>
                  <a:lnTo>
                    <a:pt x="196" y="475"/>
                  </a:lnTo>
                  <a:lnTo>
                    <a:pt x="196" y="475"/>
                  </a:lnTo>
                  <a:lnTo>
                    <a:pt x="196" y="781"/>
                  </a:lnTo>
                  <a:cubicBezTo>
                    <a:pt x="196" y="809"/>
                    <a:pt x="196" y="921"/>
                    <a:pt x="112" y="921"/>
                  </a:cubicBezTo>
                  <a:cubicBezTo>
                    <a:pt x="28" y="921"/>
                    <a:pt x="28" y="809"/>
                    <a:pt x="28" y="781"/>
                  </a:cubicBezTo>
                  <a:cubicBezTo>
                    <a:pt x="28" y="670"/>
                    <a:pt x="1" y="558"/>
                    <a:pt x="1" y="475"/>
                  </a:cubicBezTo>
                  <a:lnTo>
                    <a:pt x="1" y="475"/>
                  </a:lnTo>
                  <a:lnTo>
                    <a:pt x="1" y="475"/>
                  </a:lnTo>
                  <a:cubicBezTo>
                    <a:pt x="1" y="363"/>
                    <a:pt x="1" y="251"/>
                    <a:pt x="28" y="140"/>
                  </a:cubicBezTo>
                  <a:cubicBezTo>
                    <a:pt x="28" y="112"/>
                    <a:pt x="28" y="0"/>
                    <a:pt x="112" y="0"/>
                  </a:cubicBezTo>
                  <a:cubicBezTo>
                    <a:pt x="196" y="0"/>
                    <a:pt x="196" y="112"/>
                    <a:pt x="196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63"/>
            <p:cNvSpPr/>
            <p:nvPr/>
          </p:nvSpPr>
          <p:spPr>
            <a:xfrm>
              <a:off x="2225012" y="3558162"/>
              <a:ext cx="16476" cy="36997"/>
            </a:xfrm>
            <a:custGeom>
              <a:avLst/>
              <a:gdLst/>
              <a:ahLst/>
              <a:cxnLst/>
              <a:rect l="l" t="t" r="r" b="b"/>
              <a:pathLst>
                <a:path w="224" h="503" extrusionOk="0">
                  <a:moveTo>
                    <a:pt x="196" y="84"/>
                  </a:moveTo>
                  <a:cubicBezTo>
                    <a:pt x="196" y="140"/>
                    <a:pt x="224" y="196"/>
                    <a:pt x="224" y="252"/>
                  </a:cubicBezTo>
                  <a:lnTo>
                    <a:pt x="224" y="252"/>
                  </a:lnTo>
                  <a:lnTo>
                    <a:pt x="224" y="252"/>
                  </a:lnTo>
                  <a:cubicBezTo>
                    <a:pt x="224" y="336"/>
                    <a:pt x="224" y="363"/>
                    <a:pt x="196" y="419"/>
                  </a:cubicBezTo>
                  <a:cubicBezTo>
                    <a:pt x="196" y="419"/>
                    <a:pt x="196" y="503"/>
                    <a:pt x="112" y="503"/>
                  </a:cubicBezTo>
                  <a:cubicBezTo>
                    <a:pt x="57" y="503"/>
                    <a:pt x="57" y="419"/>
                    <a:pt x="1" y="419"/>
                  </a:cubicBezTo>
                  <a:lnTo>
                    <a:pt x="1" y="252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1" y="84"/>
                  </a:lnTo>
                  <a:cubicBezTo>
                    <a:pt x="1" y="84"/>
                    <a:pt x="1" y="1"/>
                    <a:pt x="112" y="1"/>
                  </a:cubicBezTo>
                  <a:cubicBezTo>
                    <a:pt x="196" y="1"/>
                    <a:pt x="196" y="84"/>
                    <a:pt x="196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63"/>
            <p:cNvSpPr/>
            <p:nvPr/>
          </p:nvSpPr>
          <p:spPr>
            <a:xfrm>
              <a:off x="2225012" y="3517121"/>
              <a:ext cx="16476" cy="30892"/>
            </a:xfrm>
            <a:custGeom>
              <a:avLst/>
              <a:gdLst/>
              <a:ahLst/>
              <a:cxnLst/>
              <a:rect l="l" t="t" r="r" b="b"/>
              <a:pathLst>
                <a:path w="224" h="420" extrusionOk="0">
                  <a:moveTo>
                    <a:pt x="196" y="363"/>
                  </a:moveTo>
                  <a:cubicBezTo>
                    <a:pt x="196" y="336"/>
                    <a:pt x="224" y="280"/>
                    <a:pt x="224" y="224"/>
                  </a:cubicBezTo>
                  <a:lnTo>
                    <a:pt x="224" y="224"/>
                  </a:lnTo>
                  <a:lnTo>
                    <a:pt x="224" y="224"/>
                  </a:lnTo>
                  <a:cubicBezTo>
                    <a:pt x="224" y="196"/>
                    <a:pt x="224" y="112"/>
                    <a:pt x="196" y="84"/>
                  </a:cubicBezTo>
                  <a:cubicBezTo>
                    <a:pt x="196" y="84"/>
                    <a:pt x="196" y="1"/>
                    <a:pt x="112" y="1"/>
                  </a:cubicBezTo>
                  <a:cubicBezTo>
                    <a:pt x="57" y="1"/>
                    <a:pt x="57" y="57"/>
                    <a:pt x="1" y="84"/>
                  </a:cubicBezTo>
                  <a:lnTo>
                    <a:pt x="1" y="224"/>
                  </a:lnTo>
                  <a:lnTo>
                    <a:pt x="1" y="224"/>
                  </a:lnTo>
                  <a:lnTo>
                    <a:pt x="1" y="224"/>
                  </a:lnTo>
                  <a:lnTo>
                    <a:pt x="1" y="363"/>
                  </a:lnTo>
                  <a:cubicBezTo>
                    <a:pt x="1" y="363"/>
                    <a:pt x="1" y="419"/>
                    <a:pt x="112" y="419"/>
                  </a:cubicBezTo>
                  <a:cubicBezTo>
                    <a:pt x="196" y="391"/>
                    <a:pt x="196" y="363"/>
                    <a:pt x="196" y="3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63"/>
            <p:cNvSpPr/>
            <p:nvPr/>
          </p:nvSpPr>
          <p:spPr>
            <a:xfrm>
              <a:off x="2202432" y="1803752"/>
              <a:ext cx="121141" cy="332457"/>
            </a:xfrm>
            <a:custGeom>
              <a:avLst/>
              <a:gdLst/>
              <a:ahLst/>
              <a:cxnLst/>
              <a:rect l="l" t="t" r="r" b="b"/>
              <a:pathLst>
                <a:path w="1647" h="4520" extrusionOk="0">
                  <a:moveTo>
                    <a:pt x="1591" y="3962"/>
                  </a:moveTo>
                  <a:cubicBezTo>
                    <a:pt x="1507" y="3348"/>
                    <a:pt x="1368" y="2734"/>
                    <a:pt x="1200" y="2176"/>
                  </a:cubicBezTo>
                  <a:lnTo>
                    <a:pt x="1200" y="2176"/>
                  </a:lnTo>
                  <a:lnTo>
                    <a:pt x="1200" y="2148"/>
                  </a:lnTo>
                  <a:cubicBezTo>
                    <a:pt x="1145" y="2065"/>
                    <a:pt x="1145" y="2037"/>
                    <a:pt x="1117" y="1953"/>
                  </a:cubicBezTo>
                  <a:cubicBezTo>
                    <a:pt x="977" y="1507"/>
                    <a:pt x="838" y="1060"/>
                    <a:pt x="643" y="614"/>
                  </a:cubicBezTo>
                  <a:lnTo>
                    <a:pt x="615" y="558"/>
                  </a:lnTo>
                  <a:cubicBezTo>
                    <a:pt x="531" y="418"/>
                    <a:pt x="475" y="279"/>
                    <a:pt x="308" y="195"/>
                  </a:cubicBezTo>
                  <a:cubicBezTo>
                    <a:pt x="280" y="139"/>
                    <a:pt x="252" y="84"/>
                    <a:pt x="196" y="84"/>
                  </a:cubicBezTo>
                  <a:cubicBezTo>
                    <a:pt x="140" y="84"/>
                    <a:pt x="57" y="0"/>
                    <a:pt x="1" y="84"/>
                  </a:cubicBezTo>
                  <a:cubicBezTo>
                    <a:pt x="1" y="112"/>
                    <a:pt x="85" y="139"/>
                    <a:pt x="112" y="195"/>
                  </a:cubicBezTo>
                  <a:lnTo>
                    <a:pt x="224" y="279"/>
                  </a:lnTo>
                  <a:cubicBezTo>
                    <a:pt x="336" y="418"/>
                    <a:pt x="364" y="530"/>
                    <a:pt x="419" y="670"/>
                  </a:cubicBezTo>
                  <a:lnTo>
                    <a:pt x="475" y="697"/>
                  </a:lnTo>
                  <a:cubicBezTo>
                    <a:pt x="670" y="1116"/>
                    <a:pt x="810" y="1590"/>
                    <a:pt x="922" y="2037"/>
                  </a:cubicBezTo>
                  <a:cubicBezTo>
                    <a:pt x="949" y="2092"/>
                    <a:pt x="949" y="2176"/>
                    <a:pt x="977" y="2204"/>
                  </a:cubicBezTo>
                  <a:lnTo>
                    <a:pt x="977" y="2232"/>
                  </a:lnTo>
                  <a:lnTo>
                    <a:pt x="977" y="2232"/>
                  </a:lnTo>
                  <a:cubicBezTo>
                    <a:pt x="1117" y="2846"/>
                    <a:pt x="1256" y="3404"/>
                    <a:pt x="1368" y="3990"/>
                  </a:cubicBezTo>
                  <a:cubicBezTo>
                    <a:pt x="1368" y="4045"/>
                    <a:pt x="1452" y="4520"/>
                    <a:pt x="1507" y="4520"/>
                  </a:cubicBezTo>
                  <a:cubicBezTo>
                    <a:pt x="1647" y="4464"/>
                    <a:pt x="1591" y="3990"/>
                    <a:pt x="1591" y="39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63"/>
            <p:cNvSpPr/>
            <p:nvPr/>
          </p:nvSpPr>
          <p:spPr>
            <a:xfrm>
              <a:off x="2237369" y="1935041"/>
              <a:ext cx="45161" cy="121141"/>
            </a:xfrm>
            <a:custGeom>
              <a:avLst/>
              <a:gdLst/>
              <a:ahLst/>
              <a:cxnLst/>
              <a:rect l="l" t="t" r="r" b="b"/>
              <a:pathLst>
                <a:path w="614" h="1647" extrusionOk="0">
                  <a:moveTo>
                    <a:pt x="586" y="1284"/>
                  </a:moveTo>
                  <a:cubicBezTo>
                    <a:pt x="530" y="1117"/>
                    <a:pt x="474" y="949"/>
                    <a:pt x="447" y="782"/>
                  </a:cubicBezTo>
                  <a:lnTo>
                    <a:pt x="447" y="782"/>
                  </a:lnTo>
                  <a:lnTo>
                    <a:pt x="447" y="782"/>
                  </a:lnTo>
                  <a:lnTo>
                    <a:pt x="447" y="726"/>
                  </a:lnTo>
                  <a:cubicBezTo>
                    <a:pt x="419" y="559"/>
                    <a:pt x="307" y="363"/>
                    <a:pt x="223" y="224"/>
                  </a:cubicBezTo>
                  <a:cubicBezTo>
                    <a:pt x="195" y="140"/>
                    <a:pt x="168" y="1"/>
                    <a:pt x="84" y="1"/>
                  </a:cubicBezTo>
                  <a:cubicBezTo>
                    <a:pt x="0" y="1"/>
                    <a:pt x="56" y="224"/>
                    <a:pt x="56" y="280"/>
                  </a:cubicBezTo>
                  <a:cubicBezTo>
                    <a:pt x="84" y="419"/>
                    <a:pt x="195" y="642"/>
                    <a:pt x="223" y="810"/>
                  </a:cubicBezTo>
                  <a:lnTo>
                    <a:pt x="223" y="838"/>
                  </a:lnTo>
                  <a:lnTo>
                    <a:pt x="223" y="838"/>
                  </a:lnTo>
                  <a:lnTo>
                    <a:pt x="223" y="838"/>
                  </a:lnTo>
                  <a:cubicBezTo>
                    <a:pt x="279" y="1005"/>
                    <a:pt x="335" y="1200"/>
                    <a:pt x="419" y="1368"/>
                  </a:cubicBezTo>
                  <a:cubicBezTo>
                    <a:pt x="447" y="1423"/>
                    <a:pt x="447" y="1535"/>
                    <a:pt x="474" y="1619"/>
                  </a:cubicBezTo>
                  <a:lnTo>
                    <a:pt x="502" y="1647"/>
                  </a:lnTo>
                  <a:cubicBezTo>
                    <a:pt x="502" y="1647"/>
                    <a:pt x="558" y="1647"/>
                    <a:pt x="558" y="1619"/>
                  </a:cubicBezTo>
                  <a:cubicBezTo>
                    <a:pt x="614" y="1507"/>
                    <a:pt x="586" y="1368"/>
                    <a:pt x="586" y="12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63"/>
            <p:cNvSpPr/>
            <p:nvPr/>
          </p:nvSpPr>
          <p:spPr>
            <a:xfrm>
              <a:off x="2229131" y="1910401"/>
              <a:ext cx="12357" cy="16476"/>
            </a:xfrm>
            <a:custGeom>
              <a:avLst/>
              <a:gdLst/>
              <a:ahLst/>
              <a:cxnLst/>
              <a:rect l="l" t="t" r="r" b="b"/>
              <a:pathLst>
                <a:path w="168" h="224" extrusionOk="0">
                  <a:moveTo>
                    <a:pt x="1" y="57"/>
                  </a:moveTo>
                  <a:lnTo>
                    <a:pt x="1" y="140"/>
                  </a:lnTo>
                  <a:lnTo>
                    <a:pt x="1" y="140"/>
                  </a:lnTo>
                  <a:lnTo>
                    <a:pt x="1" y="140"/>
                  </a:lnTo>
                  <a:lnTo>
                    <a:pt x="1" y="140"/>
                  </a:lnTo>
                  <a:cubicBezTo>
                    <a:pt x="1" y="168"/>
                    <a:pt x="28" y="196"/>
                    <a:pt x="28" y="196"/>
                  </a:cubicBezTo>
                  <a:lnTo>
                    <a:pt x="28" y="196"/>
                  </a:lnTo>
                  <a:cubicBezTo>
                    <a:pt x="28" y="196"/>
                    <a:pt x="56" y="196"/>
                    <a:pt x="56" y="224"/>
                  </a:cubicBezTo>
                  <a:lnTo>
                    <a:pt x="112" y="224"/>
                  </a:lnTo>
                  <a:cubicBezTo>
                    <a:pt x="140" y="224"/>
                    <a:pt x="140" y="196"/>
                    <a:pt x="140" y="196"/>
                  </a:cubicBezTo>
                  <a:lnTo>
                    <a:pt x="140" y="168"/>
                  </a:lnTo>
                  <a:lnTo>
                    <a:pt x="168" y="168"/>
                  </a:lnTo>
                  <a:lnTo>
                    <a:pt x="168" y="168"/>
                  </a:lnTo>
                  <a:lnTo>
                    <a:pt x="168" y="168"/>
                  </a:lnTo>
                  <a:lnTo>
                    <a:pt x="168" y="140"/>
                  </a:lnTo>
                  <a:lnTo>
                    <a:pt x="168" y="140"/>
                  </a:lnTo>
                  <a:lnTo>
                    <a:pt x="168" y="140"/>
                  </a:lnTo>
                  <a:lnTo>
                    <a:pt x="168" y="140"/>
                  </a:lnTo>
                  <a:lnTo>
                    <a:pt x="140" y="57"/>
                  </a:lnTo>
                  <a:cubicBezTo>
                    <a:pt x="112" y="29"/>
                    <a:pt x="56" y="29"/>
                    <a:pt x="28" y="57"/>
                  </a:cubicBezTo>
                  <a:cubicBezTo>
                    <a:pt x="56" y="1"/>
                    <a:pt x="28" y="29"/>
                    <a:pt x="1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63"/>
            <p:cNvSpPr/>
            <p:nvPr/>
          </p:nvSpPr>
          <p:spPr>
            <a:xfrm>
              <a:off x="2397415" y="2181289"/>
              <a:ext cx="14416" cy="264789"/>
            </a:xfrm>
            <a:custGeom>
              <a:avLst/>
              <a:gdLst/>
              <a:ahLst/>
              <a:cxnLst/>
              <a:rect l="l" t="t" r="r" b="b"/>
              <a:pathLst>
                <a:path w="196" h="3600" extrusionOk="0">
                  <a:moveTo>
                    <a:pt x="196" y="558"/>
                  </a:moveTo>
                  <a:lnTo>
                    <a:pt x="196" y="1786"/>
                  </a:lnTo>
                  <a:lnTo>
                    <a:pt x="196" y="1786"/>
                  </a:lnTo>
                  <a:lnTo>
                    <a:pt x="196" y="1786"/>
                  </a:lnTo>
                  <a:lnTo>
                    <a:pt x="196" y="3014"/>
                  </a:lnTo>
                  <a:cubicBezTo>
                    <a:pt x="196" y="3097"/>
                    <a:pt x="196" y="3572"/>
                    <a:pt x="84" y="3599"/>
                  </a:cubicBezTo>
                  <a:cubicBezTo>
                    <a:pt x="0" y="3599"/>
                    <a:pt x="0" y="3125"/>
                    <a:pt x="0" y="3014"/>
                  </a:cubicBezTo>
                  <a:lnTo>
                    <a:pt x="0" y="1786"/>
                  </a:lnTo>
                  <a:lnTo>
                    <a:pt x="0" y="1786"/>
                  </a:lnTo>
                  <a:lnTo>
                    <a:pt x="0" y="1786"/>
                  </a:lnTo>
                  <a:lnTo>
                    <a:pt x="0" y="558"/>
                  </a:lnTo>
                  <a:cubicBezTo>
                    <a:pt x="0" y="447"/>
                    <a:pt x="0" y="0"/>
                    <a:pt x="84" y="0"/>
                  </a:cubicBezTo>
                  <a:cubicBezTo>
                    <a:pt x="196" y="0"/>
                    <a:pt x="196" y="447"/>
                    <a:pt x="196" y="5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63"/>
            <p:cNvSpPr/>
            <p:nvPr/>
          </p:nvSpPr>
          <p:spPr>
            <a:xfrm>
              <a:off x="2397415" y="2127965"/>
              <a:ext cx="14416" cy="30818"/>
            </a:xfrm>
            <a:custGeom>
              <a:avLst/>
              <a:gdLst/>
              <a:ahLst/>
              <a:cxnLst/>
              <a:rect l="l" t="t" r="r" b="b"/>
              <a:pathLst>
                <a:path w="196" h="419" extrusionOk="0">
                  <a:moveTo>
                    <a:pt x="196" y="56"/>
                  </a:moveTo>
                  <a:lnTo>
                    <a:pt x="196" y="195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196" y="335"/>
                  </a:lnTo>
                  <a:cubicBezTo>
                    <a:pt x="196" y="391"/>
                    <a:pt x="140" y="419"/>
                    <a:pt x="84" y="419"/>
                  </a:cubicBezTo>
                  <a:cubicBezTo>
                    <a:pt x="56" y="419"/>
                    <a:pt x="0" y="391"/>
                    <a:pt x="0" y="335"/>
                  </a:cubicBezTo>
                  <a:lnTo>
                    <a:pt x="0" y="19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0" y="56"/>
                  </a:lnTo>
                  <a:cubicBezTo>
                    <a:pt x="0" y="0"/>
                    <a:pt x="56" y="0"/>
                    <a:pt x="84" y="0"/>
                  </a:cubicBezTo>
                  <a:cubicBezTo>
                    <a:pt x="140" y="0"/>
                    <a:pt x="196" y="28"/>
                    <a:pt x="196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63"/>
            <p:cNvSpPr/>
            <p:nvPr/>
          </p:nvSpPr>
          <p:spPr>
            <a:xfrm>
              <a:off x="2397415" y="1532864"/>
              <a:ext cx="14416" cy="574666"/>
            </a:xfrm>
            <a:custGeom>
              <a:avLst/>
              <a:gdLst/>
              <a:ahLst/>
              <a:cxnLst/>
              <a:rect l="l" t="t" r="r" b="b"/>
              <a:pathLst>
                <a:path w="196" h="7813" extrusionOk="0">
                  <a:moveTo>
                    <a:pt x="196" y="1228"/>
                  </a:moveTo>
                  <a:lnTo>
                    <a:pt x="196" y="3878"/>
                  </a:lnTo>
                  <a:lnTo>
                    <a:pt x="196" y="3906"/>
                  </a:lnTo>
                  <a:lnTo>
                    <a:pt x="196" y="3934"/>
                  </a:lnTo>
                  <a:lnTo>
                    <a:pt x="196" y="6557"/>
                  </a:lnTo>
                  <a:cubicBezTo>
                    <a:pt x="196" y="6780"/>
                    <a:pt x="196" y="7756"/>
                    <a:pt x="84" y="7812"/>
                  </a:cubicBezTo>
                  <a:cubicBezTo>
                    <a:pt x="0" y="7756"/>
                    <a:pt x="0" y="6836"/>
                    <a:pt x="0" y="6557"/>
                  </a:cubicBezTo>
                  <a:lnTo>
                    <a:pt x="0" y="3934"/>
                  </a:lnTo>
                  <a:lnTo>
                    <a:pt x="0" y="3906"/>
                  </a:lnTo>
                  <a:lnTo>
                    <a:pt x="0" y="3878"/>
                  </a:lnTo>
                  <a:lnTo>
                    <a:pt x="0" y="1228"/>
                  </a:lnTo>
                  <a:cubicBezTo>
                    <a:pt x="0" y="977"/>
                    <a:pt x="0" y="0"/>
                    <a:pt x="84" y="0"/>
                  </a:cubicBezTo>
                  <a:cubicBezTo>
                    <a:pt x="196" y="0"/>
                    <a:pt x="196" y="949"/>
                    <a:pt x="196" y="12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63"/>
            <p:cNvSpPr/>
            <p:nvPr/>
          </p:nvSpPr>
          <p:spPr>
            <a:xfrm>
              <a:off x="2397415" y="1485645"/>
              <a:ext cx="14416" cy="30892"/>
            </a:xfrm>
            <a:custGeom>
              <a:avLst/>
              <a:gdLst/>
              <a:ahLst/>
              <a:cxnLst/>
              <a:rect l="l" t="t" r="r" b="b"/>
              <a:pathLst>
                <a:path w="196" h="420" extrusionOk="0">
                  <a:moveTo>
                    <a:pt x="196" y="84"/>
                  </a:moveTo>
                  <a:lnTo>
                    <a:pt x="196" y="224"/>
                  </a:lnTo>
                  <a:lnTo>
                    <a:pt x="196" y="224"/>
                  </a:lnTo>
                  <a:lnTo>
                    <a:pt x="196" y="224"/>
                  </a:lnTo>
                  <a:lnTo>
                    <a:pt x="196" y="363"/>
                  </a:lnTo>
                  <a:cubicBezTo>
                    <a:pt x="196" y="391"/>
                    <a:pt x="140" y="419"/>
                    <a:pt x="84" y="419"/>
                  </a:cubicBezTo>
                  <a:cubicBezTo>
                    <a:pt x="56" y="419"/>
                    <a:pt x="0" y="391"/>
                    <a:pt x="0" y="363"/>
                  </a:cubicBezTo>
                  <a:lnTo>
                    <a:pt x="0" y="224"/>
                  </a:lnTo>
                  <a:lnTo>
                    <a:pt x="0" y="224"/>
                  </a:lnTo>
                  <a:lnTo>
                    <a:pt x="0" y="224"/>
                  </a:lnTo>
                  <a:lnTo>
                    <a:pt x="0" y="84"/>
                  </a:lnTo>
                  <a:cubicBezTo>
                    <a:pt x="0" y="56"/>
                    <a:pt x="56" y="1"/>
                    <a:pt x="84" y="1"/>
                  </a:cubicBezTo>
                  <a:cubicBezTo>
                    <a:pt x="140" y="1"/>
                    <a:pt x="196" y="1"/>
                    <a:pt x="196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63"/>
            <p:cNvSpPr/>
            <p:nvPr/>
          </p:nvSpPr>
          <p:spPr>
            <a:xfrm>
              <a:off x="2430219" y="1971963"/>
              <a:ext cx="16476" cy="572606"/>
            </a:xfrm>
            <a:custGeom>
              <a:avLst/>
              <a:gdLst/>
              <a:ahLst/>
              <a:cxnLst/>
              <a:rect l="l" t="t" r="r" b="b"/>
              <a:pathLst>
                <a:path w="224" h="7785" extrusionOk="0">
                  <a:moveTo>
                    <a:pt x="196" y="1200"/>
                  </a:moveTo>
                  <a:cubicBezTo>
                    <a:pt x="196" y="2037"/>
                    <a:pt x="224" y="2986"/>
                    <a:pt x="224" y="3851"/>
                  </a:cubicBezTo>
                  <a:lnTo>
                    <a:pt x="224" y="3879"/>
                  </a:lnTo>
                  <a:lnTo>
                    <a:pt x="224" y="3934"/>
                  </a:lnTo>
                  <a:cubicBezTo>
                    <a:pt x="224" y="4771"/>
                    <a:pt x="224" y="5692"/>
                    <a:pt x="196" y="6529"/>
                  </a:cubicBezTo>
                  <a:cubicBezTo>
                    <a:pt x="196" y="6780"/>
                    <a:pt x="196" y="7757"/>
                    <a:pt x="112" y="7785"/>
                  </a:cubicBezTo>
                  <a:cubicBezTo>
                    <a:pt x="56" y="7757"/>
                    <a:pt x="56" y="6808"/>
                    <a:pt x="1" y="6529"/>
                  </a:cubicBezTo>
                  <a:lnTo>
                    <a:pt x="1" y="3934"/>
                  </a:lnTo>
                  <a:lnTo>
                    <a:pt x="1" y="3879"/>
                  </a:lnTo>
                  <a:lnTo>
                    <a:pt x="1" y="3851"/>
                  </a:lnTo>
                  <a:lnTo>
                    <a:pt x="1" y="1200"/>
                  </a:lnTo>
                  <a:cubicBezTo>
                    <a:pt x="1" y="977"/>
                    <a:pt x="1" y="1"/>
                    <a:pt x="112" y="1"/>
                  </a:cubicBezTo>
                  <a:cubicBezTo>
                    <a:pt x="196" y="1"/>
                    <a:pt x="196" y="977"/>
                    <a:pt x="196" y="1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63"/>
            <p:cNvSpPr/>
            <p:nvPr/>
          </p:nvSpPr>
          <p:spPr>
            <a:xfrm>
              <a:off x="2430219" y="1617007"/>
              <a:ext cx="16476" cy="318115"/>
            </a:xfrm>
            <a:custGeom>
              <a:avLst/>
              <a:gdLst/>
              <a:ahLst/>
              <a:cxnLst/>
              <a:rect l="l" t="t" r="r" b="b"/>
              <a:pathLst>
                <a:path w="224" h="4325" extrusionOk="0">
                  <a:moveTo>
                    <a:pt x="196" y="698"/>
                  </a:moveTo>
                  <a:cubicBezTo>
                    <a:pt x="196" y="1144"/>
                    <a:pt x="224" y="1674"/>
                    <a:pt x="224" y="2176"/>
                  </a:cubicBezTo>
                  <a:lnTo>
                    <a:pt x="224" y="2176"/>
                  </a:lnTo>
                  <a:lnTo>
                    <a:pt x="224" y="2176"/>
                  </a:lnTo>
                  <a:cubicBezTo>
                    <a:pt x="224" y="2651"/>
                    <a:pt x="224" y="3181"/>
                    <a:pt x="196" y="3627"/>
                  </a:cubicBezTo>
                  <a:cubicBezTo>
                    <a:pt x="196" y="3767"/>
                    <a:pt x="196" y="4297"/>
                    <a:pt x="112" y="4325"/>
                  </a:cubicBezTo>
                  <a:cubicBezTo>
                    <a:pt x="56" y="4325"/>
                    <a:pt x="56" y="3767"/>
                    <a:pt x="1" y="3627"/>
                  </a:cubicBezTo>
                  <a:lnTo>
                    <a:pt x="1" y="2176"/>
                  </a:lnTo>
                  <a:lnTo>
                    <a:pt x="1" y="2176"/>
                  </a:lnTo>
                  <a:lnTo>
                    <a:pt x="1" y="2176"/>
                  </a:lnTo>
                  <a:lnTo>
                    <a:pt x="1" y="698"/>
                  </a:lnTo>
                  <a:cubicBezTo>
                    <a:pt x="1" y="558"/>
                    <a:pt x="1" y="28"/>
                    <a:pt x="112" y="0"/>
                  </a:cubicBezTo>
                  <a:cubicBezTo>
                    <a:pt x="196" y="0"/>
                    <a:pt x="196" y="558"/>
                    <a:pt x="196" y="6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63"/>
            <p:cNvSpPr/>
            <p:nvPr/>
          </p:nvSpPr>
          <p:spPr>
            <a:xfrm>
              <a:off x="2497959" y="2679891"/>
              <a:ext cx="12357" cy="574666"/>
            </a:xfrm>
            <a:custGeom>
              <a:avLst/>
              <a:gdLst/>
              <a:ahLst/>
              <a:cxnLst/>
              <a:rect l="l" t="t" r="r" b="b"/>
              <a:pathLst>
                <a:path w="168" h="7813" extrusionOk="0">
                  <a:moveTo>
                    <a:pt x="168" y="1256"/>
                  </a:moveTo>
                  <a:lnTo>
                    <a:pt x="168" y="3851"/>
                  </a:lnTo>
                  <a:lnTo>
                    <a:pt x="168" y="3907"/>
                  </a:lnTo>
                  <a:lnTo>
                    <a:pt x="168" y="3935"/>
                  </a:lnTo>
                  <a:lnTo>
                    <a:pt x="168" y="6557"/>
                  </a:lnTo>
                  <a:cubicBezTo>
                    <a:pt x="168" y="6780"/>
                    <a:pt x="168" y="7757"/>
                    <a:pt x="84" y="7813"/>
                  </a:cubicBezTo>
                  <a:cubicBezTo>
                    <a:pt x="0" y="7813"/>
                    <a:pt x="0" y="6808"/>
                    <a:pt x="0" y="6557"/>
                  </a:cubicBezTo>
                  <a:lnTo>
                    <a:pt x="0" y="3935"/>
                  </a:lnTo>
                  <a:lnTo>
                    <a:pt x="0" y="3907"/>
                  </a:lnTo>
                  <a:lnTo>
                    <a:pt x="0" y="3851"/>
                  </a:lnTo>
                  <a:lnTo>
                    <a:pt x="0" y="1256"/>
                  </a:lnTo>
                  <a:cubicBezTo>
                    <a:pt x="0" y="1005"/>
                    <a:pt x="0" y="29"/>
                    <a:pt x="84" y="1"/>
                  </a:cubicBezTo>
                  <a:cubicBezTo>
                    <a:pt x="168" y="1"/>
                    <a:pt x="168" y="977"/>
                    <a:pt x="168" y="12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63"/>
            <p:cNvSpPr/>
            <p:nvPr/>
          </p:nvSpPr>
          <p:spPr>
            <a:xfrm>
              <a:off x="2239428" y="2932317"/>
              <a:ext cx="18535" cy="215509"/>
            </a:xfrm>
            <a:custGeom>
              <a:avLst/>
              <a:gdLst/>
              <a:ahLst/>
              <a:cxnLst/>
              <a:rect l="l" t="t" r="r" b="b"/>
              <a:pathLst>
                <a:path w="252" h="2930" extrusionOk="0">
                  <a:moveTo>
                    <a:pt x="195" y="475"/>
                  </a:moveTo>
                  <a:lnTo>
                    <a:pt x="195" y="1507"/>
                  </a:lnTo>
                  <a:lnTo>
                    <a:pt x="195" y="1507"/>
                  </a:lnTo>
                  <a:lnTo>
                    <a:pt x="195" y="1507"/>
                  </a:lnTo>
                  <a:lnTo>
                    <a:pt x="195" y="2511"/>
                  </a:lnTo>
                  <a:cubicBezTo>
                    <a:pt x="195" y="2595"/>
                    <a:pt x="251" y="2902"/>
                    <a:pt x="140" y="2930"/>
                  </a:cubicBezTo>
                  <a:cubicBezTo>
                    <a:pt x="56" y="2930"/>
                    <a:pt x="28" y="2595"/>
                    <a:pt x="28" y="2567"/>
                  </a:cubicBezTo>
                  <a:cubicBezTo>
                    <a:pt x="0" y="2232"/>
                    <a:pt x="0" y="1870"/>
                    <a:pt x="0" y="1535"/>
                  </a:cubicBezTo>
                  <a:lnTo>
                    <a:pt x="0" y="1535"/>
                  </a:lnTo>
                  <a:lnTo>
                    <a:pt x="0" y="1535"/>
                  </a:lnTo>
                  <a:cubicBezTo>
                    <a:pt x="0" y="1200"/>
                    <a:pt x="0" y="837"/>
                    <a:pt x="28" y="503"/>
                  </a:cubicBezTo>
                  <a:cubicBezTo>
                    <a:pt x="28" y="475"/>
                    <a:pt x="28" y="84"/>
                    <a:pt x="140" y="84"/>
                  </a:cubicBezTo>
                  <a:cubicBezTo>
                    <a:pt x="195" y="0"/>
                    <a:pt x="195" y="391"/>
                    <a:pt x="195" y="4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63"/>
            <p:cNvSpPr/>
            <p:nvPr/>
          </p:nvSpPr>
          <p:spPr>
            <a:xfrm>
              <a:off x="2407639" y="2796910"/>
              <a:ext cx="16476" cy="361216"/>
            </a:xfrm>
            <a:custGeom>
              <a:avLst/>
              <a:gdLst/>
              <a:ahLst/>
              <a:cxnLst/>
              <a:rect l="l" t="t" r="r" b="b"/>
              <a:pathLst>
                <a:path w="224" h="4911" extrusionOk="0">
                  <a:moveTo>
                    <a:pt x="224" y="809"/>
                  </a:moveTo>
                  <a:lnTo>
                    <a:pt x="224" y="2483"/>
                  </a:lnTo>
                  <a:lnTo>
                    <a:pt x="224" y="2483"/>
                  </a:lnTo>
                  <a:lnTo>
                    <a:pt x="224" y="2483"/>
                  </a:lnTo>
                  <a:lnTo>
                    <a:pt x="224" y="4157"/>
                  </a:lnTo>
                  <a:cubicBezTo>
                    <a:pt x="196" y="4687"/>
                    <a:pt x="196" y="4910"/>
                    <a:pt x="112" y="4910"/>
                  </a:cubicBezTo>
                  <a:cubicBezTo>
                    <a:pt x="57" y="4910"/>
                    <a:pt x="57" y="4631"/>
                    <a:pt x="57" y="4157"/>
                  </a:cubicBezTo>
                  <a:cubicBezTo>
                    <a:pt x="57" y="3739"/>
                    <a:pt x="1" y="2902"/>
                    <a:pt x="1" y="2483"/>
                  </a:cubicBezTo>
                  <a:lnTo>
                    <a:pt x="1" y="2483"/>
                  </a:lnTo>
                  <a:lnTo>
                    <a:pt x="1" y="2483"/>
                  </a:lnTo>
                  <a:cubicBezTo>
                    <a:pt x="1" y="2065"/>
                    <a:pt x="1" y="1200"/>
                    <a:pt x="57" y="809"/>
                  </a:cubicBezTo>
                  <a:cubicBezTo>
                    <a:pt x="57" y="279"/>
                    <a:pt x="84" y="0"/>
                    <a:pt x="112" y="0"/>
                  </a:cubicBezTo>
                  <a:cubicBezTo>
                    <a:pt x="196" y="0"/>
                    <a:pt x="224" y="279"/>
                    <a:pt x="224" y="8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63"/>
            <p:cNvSpPr/>
            <p:nvPr/>
          </p:nvSpPr>
          <p:spPr>
            <a:xfrm>
              <a:off x="2274291" y="3032861"/>
              <a:ext cx="16476" cy="112903"/>
            </a:xfrm>
            <a:custGeom>
              <a:avLst/>
              <a:gdLst/>
              <a:ahLst/>
              <a:cxnLst/>
              <a:rect l="l" t="t" r="r" b="b"/>
              <a:pathLst>
                <a:path w="224" h="1535" extrusionOk="0">
                  <a:moveTo>
                    <a:pt x="196" y="252"/>
                  </a:moveTo>
                  <a:cubicBezTo>
                    <a:pt x="223" y="419"/>
                    <a:pt x="223" y="586"/>
                    <a:pt x="223" y="782"/>
                  </a:cubicBezTo>
                  <a:lnTo>
                    <a:pt x="223" y="782"/>
                  </a:lnTo>
                  <a:lnTo>
                    <a:pt x="223" y="782"/>
                  </a:lnTo>
                  <a:cubicBezTo>
                    <a:pt x="223" y="949"/>
                    <a:pt x="223" y="1117"/>
                    <a:pt x="196" y="1284"/>
                  </a:cubicBezTo>
                  <a:cubicBezTo>
                    <a:pt x="196" y="1340"/>
                    <a:pt x="196" y="1535"/>
                    <a:pt x="112" y="1535"/>
                  </a:cubicBezTo>
                  <a:cubicBezTo>
                    <a:pt x="56" y="1535"/>
                    <a:pt x="56" y="1340"/>
                    <a:pt x="56" y="1284"/>
                  </a:cubicBezTo>
                  <a:cubicBezTo>
                    <a:pt x="0" y="1117"/>
                    <a:pt x="0" y="949"/>
                    <a:pt x="0" y="782"/>
                  </a:cubicBezTo>
                  <a:lnTo>
                    <a:pt x="0" y="782"/>
                  </a:lnTo>
                  <a:lnTo>
                    <a:pt x="0" y="782"/>
                  </a:lnTo>
                  <a:cubicBezTo>
                    <a:pt x="0" y="586"/>
                    <a:pt x="0" y="419"/>
                    <a:pt x="56" y="252"/>
                  </a:cubicBezTo>
                  <a:cubicBezTo>
                    <a:pt x="56" y="168"/>
                    <a:pt x="56" y="1"/>
                    <a:pt x="112" y="1"/>
                  </a:cubicBezTo>
                  <a:cubicBezTo>
                    <a:pt x="196" y="1"/>
                    <a:pt x="196" y="168"/>
                    <a:pt x="196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63"/>
            <p:cNvSpPr/>
            <p:nvPr/>
          </p:nvSpPr>
          <p:spPr>
            <a:xfrm>
              <a:off x="2274291" y="2983582"/>
              <a:ext cx="16476" cy="30892"/>
            </a:xfrm>
            <a:custGeom>
              <a:avLst/>
              <a:gdLst/>
              <a:ahLst/>
              <a:cxnLst/>
              <a:rect l="l" t="t" r="r" b="b"/>
              <a:pathLst>
                <a:path w="224" h="420" extrusionOk="0">
                  <a:moveTo>
                    <a:pt x="196" y="85"/>
                  </a:moveTo>
                  <a:cubicBezTo>
                    <a:pt x="196" y="113"/>
                    <a:pt x="223" y="196"/>
                    <a:pt x="223" y="224"/>
                  </a:cubicBezTo>
                  <a:lnTo>
                    <a:pt x="223" y="224"/>
                  </a:lnTo>
                  <a:lnTo>
                    <a:pt x="223" y="224"/>
                  </a:lnTo>
                  <a:cubicBezTo>
                    <a:pt x="223" y="252"/>
                    <a:pt x="223" y="336"/>
                    <a:pt x="196" y="364"/>
                  </a:cubicBezTo>
                  <a:cubicBezTo>
                    <a:pt x="196" y="419"/>
                    <a:pt x="140" y="419"/>
                    <a:pt x="112" y="419"/>
                  </a:cubicBezTo>
                  <a:cubicBezTo>
                    <a:pt x="84" y="419"/>
                    <a:pt x="56" y="419"/>
                    <a:pt x="56" y="364"/>
                  </a:cubicBezTo>
                  <a:cubicBezTo>
                    <a:pt x="56" y="336"/>
                    <a:pt x="0" y="252"/>
                    <a:pt x="0" y="224"/>
                  </a:cubicBezTo>
                  <a:lnTo>
                    <a:pt x="0" y="224"/>
                  </a:lnTo>
                  <a:lnTo>
                    <a:pt x="0" y="224"/>
                  </a:lnTo>
                  <a:cubicBezTo>
                    <a:pt x="0" y="196"/>
                    <a:pt x="0" y="113"/>
                    <a:pt x="56" y="85"/>
                  </a:cubicBezTo>
                  <a:cubicBezTo>
                    <a:pt x="56" y="57"/>
                    <a:pt x="84" y="1"/>
                    <a:pt x="112" y="1"/>
                  </a:cubicBezTo>
                  <a:cubicBezTo>
                    <a:pt x="140" y="1"/>
                    <a:pt x="140" y="57"/>
                    <a:pt x="196" y="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63"/>
            <p:cNvSpPr/>
            <p:nvPr/>
          </p:nvSpPr>
          <p:spPr>
            <a:xfrm>
              <a:off x="2302976" y="2950779"/>
              <a:ext cx="12430" cy="194988"/>
            </a:xfrm>
            <a:custGeom>
              <a:avLst/>
              <a:gdLst/>
              <a:ahLst/>
              <a:cxnLst/>
              <a:rect l="l" t="t" r="r" b="b"/>
              <a:pathLst>
                <a:path w="169" h="2651" extrusionOk="0">
                  <a:moveTo>
                    <a:pt x="168" y="419"/>
                  </a:moveTo>
                  <a:lnTo>
                    <a:pt x="168" y="1340"/>
                  </a:lnTo>
                  <a:lnTo>
                    <a:pt x="168" y="1340"/>
                  </a:lnTo>
                  <a:lnTo>
                    <a:pt x="168" y="1340"/>
                  </a:lnTo>
                  <a:lnTo>
                    <a:pt x="168" y="2233"/>
                  </a:lnTo>
                  <a:cubicBezTo>
                    <a:pt x="168" y="2288"/>
                    <a:pt x="168" y="2651"/>
                    <a:pt x="57" y="2651"/>
                  </a:cubicBezTo>
                  <a:cubicBezTo>
                    <a:pt x="1" y="2651"/>
                    <a:pt x="1" y="2288"/>
                    <a:pt x="1" y="2233"/>
                  </a:cubicBezTo>
                  <a:lnTo>
                    <a:pt x="1" y="1340"/>
                  </a:lnTo>
                  <a:lnTo>
                    <a:pt x="1" y="1340"/>
                  </a:lnTo>
                  <a:lnTo>
                    <a:pt x="1" y="1340"/>
                  </a:lnTo>
                  <a:lnTo>
                    <a:pt x="1" y="419"/>
                  </a:lnTo>
                  <a:cubicBezTo>
                    <a:pt x="1" y="307"/>
                    <a:pt x="1" y="1"/>
                    <a:pt x="57" y="1"/>
                  </a:cubicBezTo>
                  <a:cubicBezTo>
                    <a:pt x="168" y="1"/>
                    <a:pt x="168" y="363"/>
                    <a:pt x="168" y="4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63"/>
            <p:cNvSpPr/>
            <p:nvPr/>
          </p:nvSpPr>
          <p:spPr>
            <a:xfrm>
              <a:off x="2339972" y="3014400"/>
              <a:ext cx="14416" cy="131365"/>
            </a:xfrm>
            <a:custGeom>
              <a:avLst/>
              <a:gdLst/>
              <a:ahLst/>
              <a:cxnLst/>
              <a:rect l="l" t="t" r="r" b="b"/>
              <a:pathLst>
                <a:path w="196" h="1786" extrusionOk="0">
                  <a:moveTo>
                    <a:pt x="167" y="279"/>
                  </a:moveTo>
                  <a:cubicBezTo>
                    <a:pt x="167" y="503"/>
                    <a:pt x="195" y="698"/>
                    <a:pt x="195" y="921"/>
                  </a:cubicBezTo>
                  <a:lnTo>
                    <a:pt x="195" y="921"/>
                  </a:lnTo>
                  <a:lnTo>
                    <a:pt x="195" y="921"/>
                  </a:lnTo>
                  <a:cubicBezTo>
                    <a:pt x="195" y="1116"/>
                    <a:pt x="195" y="1340"/>
                    <a:pt x="167" y="1507"/>
                  </a:cubicBezTo>
                  <a:cubicBezTo>
                    <a:pt x="167" y="1563"/>
                    <a:pt x="167" y="1786"/>
                    <a:pt x="84" y="1786"/>
                  </a:cubicBezTo>
                  <a:cubicBezTo>
                    <a:pt x="28" y="1786"/>
                    <a:pt x="28" y="1535"/>
                    <a:pt x="28" y="1507"/>
                  </a:cubicBezTo>
                  <a:cubicBezTo>
                    <a:pt x="0" y="1312"/>
                    <a:pt x="0" y="1089"/>
                    <a:pt x="0" y="921"/>
                  </a:cubicBezTo>
                  <a:lnTo>
                    <a:pt x="0" y="921"/>
                  </a:lnTo>
                  <a:lnTo>
                    <a:pt x="0" y="921"/>
                  </a:lnTo>
                  <a:cubicBezTo>
                    <a:pt x="0" y="698"/>
                    <a:pt x="0" y="503"/>
                    <a:pt x="28" y="279"/>
                  </a:cubicBezTo>
                  <a:cubicBezTo>
                    <a:pt x="28" y="224"/>
                    <a:pt x="28" y="0"/>
                    <a:pt x="84" y="0"/>
                  </a:cubicBezTo>
                  <a:cubicBezTo>
                    <a:pt x="167" y="0"/>
                    <a:pt x="167" y="224"/>
                    <a:pt x="167" y="2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63"/>
            <p:cNvSpPr/>
            <p:nvPr/>
          </p:nvSpPr>
          <p:spPr>
            <a:xfrm>
              <a:off x="2374835" y="3034921"/>
              <a:ext cx="12357" cy="112903"/>
            </a:xfrm>
            <a:custGeom>
              <a:avLst/>
              <a:gdLst/>
              <a:ahLst/>
              <a:cxnLst/>
              <a:rect l="l" t="t" r="r" b="b"/>
              <a:pathLst>
                <a:path w="168" h="1535" extrusionOk="0">
                  <a:moveTo>
                    <a:pt x="168" y="252"/>
                  </a:moveTo>
                  <a:lnTo>
                    <a:pt x="168" y="782"/>
                  </a:lnTo>
                  <a:lnTo>
                    <a:pt x="168" y="782"/>
                  </a:lnTo>
                  <a:lnTo>
                    <a:pt x="168" y="782"/>
                  </a:lnTo>
                  <a:lnTo>
                    <a:pt x="168" y="1312"/>
                  </a:lnTo>
                  <a:cubicBezTo>
                    <a:pt x="168" y="1368"/>
                    <a:pt x="168" y="1535"/>
                    <a:pt x="112" y="1535"/>
                  </a:cubicBezTo>
                  <a:cubicBezTo>
                    <a:pt x="28" y="1535"/>
                    <a:pt x="28" y="1368"/>
                    <a:pt x="0" y="1312"/>
                  </a:cubicBezTo>
                  <a:lnTo>
                    <a:pt x="0" y="782"/>
                  </a:lnTo>
                  <a:lnTo>
                    <a:pt x="0" y="782"/>
                  </a:lnTo>
                  <a:lnTo>
                    <a:pt x="0" y="782"/>
                  </a:lnTo>
                  <a:lnTo>
                    <a:pt x="0" y="252"/>
                  </a:lnTo>
                  <a:cubicBezTo>
                    <a:pt x="0" y="224"/>
                    <a:pt x="0" y="0"/>
                    <a:pt x="112" y="0"/>
                  </a:cubicBezTo>
                  <a:cubicBezTo>
                    <a:pt x="168" y="0"/>
                    <a:pt x="168" y="196"/>
                    <a:pt x="168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63"/>
            <p:cNvSpPr/>
            <p:nvPr/>
          </p:nvSpPr>
          <p:spPr>
            <a:xfrm>
              <a:off x="2374835" y="2987701"/>
              <a:ext cx="12357" cy="30892"/>
            </a:xfrm>
            <a:custGeom>
              <a:avLst/>
              <a:gdLst/>
              <a:ahLst/>
              <a:cxnLst/>
              <a:rect l="l" t="t" r="r" b="b"/>
              <a:pathLst>
                <a:path w="168" h="420" extrusionOk="0">
                  <a:moveTo>
                    <a:pt x="168" y="336"/>
                  </a:moveTo>
                  <a:lnTo>
                    <a:pt x="168" y="196"/>
                  </a:lnTo>
                  <a:lnTo>
                    <a:pt x="168" y="196"/>
                  </a:lnTo>
                  <a:lnTo>
                    <a:pt x="168" y="196"/>
                  </a:lnTo>
                  <a:lnTo>
                    <a:pt x="168" y="57"/>
                  </a:lnTo>
                  <a:cubicBezTo>
                    <a:pt x="168" y="57"/>
                    <a:pt x="168" y="1"/>
                    <a:pt x="112" y="1"/>
                  </a:cubicBezTo>
                  <a:cubicBezTo>
                    <a:pt x="28" y="1"/>
                    <a:pt x="28" y="57"/>
                    <a:pt x="0" y="57"/>
                  </a:cubicBezTo>
                  <a:lnTo>
                    <a:pt x="0" y="196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336"/>
                  </a:lnTo>
                  <a:cubicBezTo>
                    <a:pt x="0" y="336"/>
                    <a:pt x="0" y="419"/>
                    <a:pt x="112" y="419"/>
                  </a:cubicBezTo>
                  <a:cubicBezTo>
                    <a:pt x="168" y="419"/>
                    <a:pt x="168" y="336"/>
                    <a:pt x="168" y="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63"/>
            <p:cNvSpPr/>
            <p:nvPr/>
          </p:nvSpPr>
          <p:spPr>
            <a:xfrm>
              <a:off x="2200373" y="2952838"/>
              <a:ext cx="12430" cy="180645"/>
            </a:xfrm>
            <a:custGeom>
              <a:avLst/>
              <a:gdLst/>
              <a:ahLst/>
              <a:cxnLst/>
              <a:rect l="l" t="t" r="r" b="b"/>
              <a:pathLst>
                <a:path w="169" h="2456" extrusionOk="0">
                  <a:moveTo>
                    <a:pt x="168" y="391"/>
                  </a:moveTo>
                  <a:lnTo>
                    <a:pt x="168" y="1228"/>
                  </a:lnTo>
                  <a:lnTo>
                    <a:pt x="168" y="1228"/>
                  </a:lnTo>
                  <a:lnTo>
                    <a:pt x="168" y="1228"/>
                  </a:lnTo>
                  <a:lnTo>
                    <a:pt x="168" y="2065"/>
                  </a:lnTo>
                  <a:cubicBezTo>
                    <a:pt x="168" y="2316"/>
                    <a:pt x="140" y="2456"/>
                    <a:pt x="113" y="2456"/>
                  </a:cubicBezTo>
                  <a:cubicBezTo>
                    <a:pt x="29" y="2456"/>
                    <a:pt x="29" y="2316"/>
                    <a:pt x="1" y="2065"/>
                  </a:cubicBezTo>
                  <a:lnTo>
                    <a:pt x="1" y="1228"/>
                  </a:lnTo>
                  <a:lnTo>
                    <a:pt x="1" y="1228"/>
                  </a:lnTo>
                  <a:lnTo>
                    <a:pt x="1" y="1228"/>
                  </a:lnTo>
                  <a:lnTo>
                    <a:pt x="1" y="391"/>
                  </a:lnTo>
                  <a:cubicBezTo>
                    <a:pt x="1" y="140"/>
                    <a:pt x="29" y="0"/>
                    <a:pt x="113" y="0"/>
                  </a:cubicBezTo>
                  <a:cubicBezTo>
                    <a:pt x="140" y="0"/>
                    <a:pt x="168" y="140"/>
                    <a:pt x="168" y="3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63"/>
            <p:cNvSpPr/>
            <p:nvPr/>
          </p:nvSpPr>
          <p:spPr>
            <a:xfrm>
              <a:off x="2200373" y="2895395"/>
              <a:ext cx="12430" cy="32878"/>
            </a:xfrm>
            <a:custGeom>
              <a:avLst/>
              <a:gdLst/>
              <a:ahLst/>
              <a:cxnLst/>
              <a:rect l="l" t="t" r="r" b="b"/>
              <a:pathLst>
                <a:path w="169" h="447" extrusionOk="0">
                  <a:moveTo>
                    <a:pt x="168" y="363"/>
                  </a:moveTo>
                  <a:lnTo>
                    <a:pt x="168" y="224"/>
                  </a:lnTo>
                  <a:lnTo>
                    <a:pt x="168" y="224"/>
                  </a:lnTo>
                  <a:lnTo>
                    <a:pt x="168" y="224"/>
                  </a:lnTo>
                  <a:lnTo>
                    <a:pt x="168" y="56"/>
                  </a:lnTo>
                  <a:cubicBezTo>
                    <a:pt x="168" y="28"/>
                    <a:pt x="140" y="0"/>
                    <a:pt x="113" y="0"/>
                  </a:cubicBezTo>
                  <a:cubicBezTo>
                    <a:pt x="29" y="0"/>
                    <a:pt x="29" y="28"/>
                    <a:pt x="1" y="56"/>
                  </a:cubicBezTo>
                  <a:lnTo>
                    <a:pt x="1" y="224"/>
                  </a:lnTo>
                  <a:lnTo>
                    <a:pt x="1" y="224"/>
                  </a:lnTo>
                  <a:lnTo>
                    <a:pt x="1" y="224"/>
                  </a:lnTo>
                  <a:lnTo>
                    <a:pt x="1" y="363"/>
                  </a:lnTo>
                  <a:cubicBezTo>
                    <a:pt x="1" y="419"/>
                    <a:pt x="29" y="447"/>
                    <a:pt x="113" y="447"/>
                  </a:cubicBezTo>
                  <a:cubicBezTo>
                    <a:pt x="140" y="447"/>
                    <a:pt x="168" y="447"/>
                    <a:pt x="168" y="3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63"/>
            <p:cNvSpPr/>
            <p:nvPr/>
          </p:nvSpPr>
          <p:spPr>
            <a:xfrm>
              <a:off x="2167569" y="2930258"/>
              <a:ext cx="14416" cy="156005"/>
            </a:xfrm>
            <a:custGeom>
              <a:avLst/>
              <a:gdLst/>
              <a:ahLst/>
              <a:cxnLst/>
              <a:rect l="l" t="t" r="r" b="b"/>
              <a:pathLst>
                <a:path w="196" h="2121" extrusionOk="0">
                  <a:moveTo>
                    <a:pt x="168" y="1786"/>
                  </a:moveTo>
                  <a:cubicBezTo>
                    <a:pt x="168" y="1619"/>
                    <a:pt x="196" y="1256"/>
                    <a:pt x="196" y="1089"/>
                  </a:cubicBezTo>
                  <a:lnTo>
                    <a:pt x="196" y="1089"/>
                  </a:lnTo>
                  <a:lnTo>
                    <a:pt x="196" y="1089"/>
                  </a:lnTo>
                  <a:cubicBezTo>
                    <a:pt x="196" y="921"/>
                    <a:pt x="196" y="531"/>
                    <a:pt x="168" y="363"/>
                  </a:cubicBezTo>
                  <a:cubicBezTo>
                    <a:pt x="168" y="140"/>
                    <a:pt x="140" y="1"/>
                    <a:pt x="112" y="1"/>
                  </a:cubicBezTo>
                  <a:cubicBezTo>
                    <a:pt x="28" y="1"/>
                    <a:pt x="28" y="112"/>
                    <a:pt x="28" y="363"/>
                  </a:cubicBezTo>
                  <a:cubicBezTo>
                    <a:pt x="28" y="531"/>
                    <a:pt x="1" y="865"/>
                    <a:pt x="1" y="1089"/>
                  </a:cubicBezTo>
                  <a:lnTo>
                    <a:pt x="1" y="1089"/>
                  </a:lnTo>
                  <a:lnTo>
                    <a:pt x="1" y="1089"/>
                  </a:lnTo>
                  <a:cubicBezTo>
                    <a:pt x="1" y="1256"/>
                    <a:pt x="1" y="1647"/>
                    <a:pt x="28" y="1786"/>
                  </a:cubicBezTo>
                  <a:cubicBezTo>
                    <a:pt x="28" y="1981"/>
                    <a:pt x="56" y="2121"/>
                    <a:pt x="112" y="2121"/>
                  </a:cubicBezTo>
                  <a:cubicBezTo>
                    <a:pt x="168" y="2121"/>
                    <a:pt x="168" y="1981"/>
                    <a:pt x="168" y="17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63"/>
            <p:cNvSpPr/>
            <p:nvPr/>
          </p:nvSpPr>
          <p:spPr>
            <a:xfrm>
              <a:off x="2134766" y="2979537"/>
              <a:ext cx="14416" cy="156005"/>
            </a:xfrm>
            <a:custGeom>
              <a:avLst/>
              <a:gdLst/>
              <a:ahLst/>
              <a:cxnLst/>
              <a:rect l="l" t="t" r="r" b="b"/>
              <a:pathLst>
                <a:path w="196" h="2121" extrusionOk="0">
                  <a:moveTo>
                    <a:pt x="168" y="1786"/>
                  </a:moveTo>
                  <a:cubicBezTo>
                    <a:pt x="168" y="1590"/>
                    <a:pt x="195" y="1256"/>
                    <a:pt x="195" y="1088"/>
                  </a:cubicBezTo>
                  <a:lnTo>
                    <a:pt x="195" y="1088"/>
                  </a:lnTo>
                  <a:lnTo>
                    <a:pt x="195" y="1088"/>
                  </a:lnTo>
                  <a:cubicBezTo>
                    <a:pt x="195" y="893"/>
                    <a:pt x="195" y="530"/>
                    <a:pt x="168" y="335"/>
                  </a:cubicBezTo>
                  <a:cubicBezTo>
                    <a:pt x="168" y="140"/>
                    <a:pt x="140" y="0"/>
                    <a:pt x="84" y="0"/>
                  </a:cubicBezTo>
                  <a:cubicBezTo>
                    <a:pt x="28" y="0"/>
                    <a:pt x="28" y="140"/>
                    <a:pt x="28" y="335"/>
                  </a:cubicBezTo>
                  <a:cubicBezTo>
                    <a:pt x="28" y="530"/>
                    <a:pt x="0" y="865"/>
                    <a:pt x="0" y="1088"/>
                  </a:cubicBezTo>
                  <a:lnTo>
                    <a:pt x="0" y="1088"/>
                  </a:lnTo>
                  <a:lnTo>
                    <a:pt x="0" y="1088"/>
                  </a:lnTo>
                  <a:cubicBezTo>
                    <a:pt x="0" y="1256"/>
                    <a:pt x="0" y="1646"/>
                    <a:pt x="28" y="1786"/>
                  </a:cubicBezTo>
                  <a:cubicBezTo>
                    <a:pt x="28" y="1981"/>
                    <a:pt x="56" y="2121"/>
                    <a:pt x="84" y="2121"/>
                  </a:cubicBezTo>
                  <a:cubicBezTo>
                    <a:pt x="140" y="2121"/>
                    <a:pt x="168" y="2009"/>
                    <a:pt x="168" y="17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63"/>
            <p:cNvSpPr/>
            <p:nvPr/>
          </p:nvSpPr>
          <p:spPr>
            <a:xfrm>
              <a:off x="2407639" y="2571182"/>
              <a:ext cx="16476" cy="172407"/>
            </a:xfrm>
            <a:custGeom>
              <a:avLst/>
              <a:gdLst/>
              <a:ahLst/>
              <a:cxnLst/>
              <a:rect l="l" t="t" r="r" b="b"/>
              <a:pathLst>
                <a:path w="224" h="2344" extrusionOk="0">
                  <a:moveTo>
                    <a:pt x="224" y="1953"/>
                  </a:moveTo>
                  <a:lnTo>
                    <a:pt x="224" y="1200"/>
                  </a:lnTo>
                  <a:lnTo>
                    <a:pt x="224" y="1200"/>
                  </a:lnTo>
                  <a:lnTo>
                    <a:pt x="224" y="1200"/>
                  </a:lnTo>
                  <a:lnTo>
                    <a:pt x="224" y="391"/>
                  </a:lnTo>
                  <a:cubicBezTo>
                    <a:pt x="196" y="140"/>
                    <a:pt x="196" y="0"/>
                    <a:pt x="112" y="0"/>
                  </a:cubicBezTo>
                  <a:cubicBezTo>
                    <a:pt x="57" y="0"/>
                    <a:pt x="57" y="140"/>
                    <a:pt x="57" y="391"/>
                  </a:cubicBezTo>
                  <a:cubicBezTo>
                    <a:pt x="57" y="586"/>
                    <a:pt x="1" y="977"/>
                    <a:pt x="1" y="1200"/>
                  </a:cubicBezTo>
                  <a:lnTo>
                    <a:pt x="1" y="1200"/>
                  </a:lnTo>
                  <a:lnTo>
                    <a:pt x="1" y="1200"/>
                  </a:lnTo>
                  <a:cubicBezTo>
                    <a:pt x="1" y="1395"/>
                    <a:pt x="1" y="1786"/>
                    <a:pt x="57" y="1953"/>
                  </a:cubicBezTo>
                  <a:cubicBezTo>
                    <a:pt x="57" y="2204"/>
                    <a:pt x="84" y="2344"/>
                    <a:pt x="112" y="2344"/>
                  </a:cubicBezTo>
                  <a:cubicBezTo>
                    <a:pt x="196" y="2344"/>
                    <a:pt x="224" y="2204"/>
                    <a:pt x="224" y="19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63"/>
            <p:cNvSpPr/>
            <p:nvPr/>
          </p:nvSpPr>
          <p:spPr>
            <a:xfrm>
              <a:off x="2756489" y="2696366"/>
              <a:ext cx="16476" cy="451465"/>
            </a:xfrm>
            <a:custGeom>
              <a:avLst/>
              <a:gdLst/>
              <a:ahLst/>
              <a:cxnLst/>
              <a:rect l="l" t="t" r="r" b="b"/>
              <a:pathLst>
                <a:path w="224" h="6138" extrusionOk="0">
                  <a:moveTo>
                    <a:pt x="56" y="977"/>
                  </a:moveTo>
                  <a:cubicBezTo>
                    <a:pt x="56" y="1646"/>
                    <a:pt x="1" y="2372"/>
                    <a:pt x="1" y="3069"/>
                  </a:cubicBezTo>
                  <a:lnTo>
                    <a:pt x="1" y="3069"/>
                  </a:lnTo>
                  <a:lnTo>
                    <a:pt x="1" y="3125"/>
                  </a:lnTo>
                  <a:cubicBezTo>
                    <a:pt x="1" y="3766"/>
                    <a:pt x="1" y="4520"/>
                    <a:pt x="56" y="5161"/>
                  </a:cubicBezTo>
                  <a:cubicBezTo>
                    <a:pt x="56" y="5385"/>
                    <a:pt x="56" y="6138"/>
                    <a:pt x="112" y="6138"/>
                  </a:cubicBezTo>
                  <a:cubicBezTo>
                    <a:pt x="168" y="6110"/>
                    <a:pt x="168" y="5385"/>
                    <a:pt x="224" y="5161"/>
                  </a:cubicBezTo>
                  <a:lnTo>
                    <a:pt x="224" y="3125"/>
                  </a:lnTo>
                  <a:lnTo>
                    <a:pt x="224" y="3069"/>
                  </a:lnTo>
                  <a:lnTo>
                    <a:pt x="224" y="3069"/>
                  </a:lnTo>
                  <a:lnTo>
                    <a:pt x="224" y="977"/>
                  </a:lnTo>
                  <a:cubicBezTo>
                    <a:pt x="224" y="781"/>
                    <a:pt x="224" y="0"/>
                    <a:pt x="112" y="0"/>
                  </a:cubicBezTo>
                  <a:cubicBezTo>
                    <a:pt x="56" y="0"/>
                    <a:pt x="56" y="781"/>
                    <a:pt x="56" y="9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63"/>
            <p:cNvSpPr/>
            <p:nvPr/>
          </p:nvSpPr>
          <p:spPr>
            <a:xfrm>
              <a:off x="2756489" y="2610164"/>
              <a:ext cx="16476" cy="65756"/>
            </a:xfrm>
            <a:custGeom>
              <a:avLst/>
              <a:gdLst/>
              <a:ahLst/>
              <a:cxnLst/>
              <a:rect l="l" t="t" r="r" b="b"/>
              <a:pathLst>
                <a:path w="224" h="894" extrusionOk="0">
                  <a:moveTo>
                    <a:pt x="56" y="754"/>
                  </a:moveTo>
                  <a:cubicBezTo>
                    <a:pt x="56" y="670"/>
                    <a:pt x="1" y="558"/>
                    <a:pt x="1" y="447"/>
                  </a:cubicBezTo>
                  <a:lnTo>
                    <a:pt x="1" y="447"/>
                  </a:lnTo>
                  <a:lnTo>
                    <a:pt x="1" y="447"/>
                  </a:lnTo>
                  <a:cubicBezTo>
                    <a:pt x="1" y="335"/>
                    <a:pt x="1" y="251"/>
                    <a:pt x="56" y="140"/>
                  </a:cubicBezTo>
                  <a:cubicBezTo>
                    <a:pt x="56" y="112"/>
                    <a:pt x="56" y="0"/>
                    <a:pt x="112" y="0"/>
                  </a:cubicBezTo>
                  <a:cubicBezTo>
                    <a:pt x="168" y="0"/>
                    <a:pt x="168" y="112"/>
                    <a:pt x="224" y="140"/>
                  </a:cubicBezTo>
                  <a:lnTo>
                    <a:pt x="224" y="447"/>
                  </a:lnTo>
                  <a:lnTo>
                    <a:pt x="224" y="447"/>
                  </a:lnTo>
                  <a:lnTo>
                    <a:pt x="224" y="447"/>
                  </a:lnTo>
                  <a:lnTo>
                    <a:pt x="224" y="754"/>
                  </a:lnTo>
                  <a:cubicBezTo>
                    <a:pt x="224" y="809"/>
                    <a:pt x="224" y="893"/>
                    <a:pt x="112" y="893"/>
                  </a:cubicBezTo>
                  <a:cubicBezTo>
                    <a:pt x="56" y="865"/>
                    <a:pt x="56" y="754"/>
                    <a:pt x="56" y="7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63"/>
            <p:cNvSpPr/>
            <p:nvPr/>
          </p:nvSpPr>
          <p:spPr>
            <a:xfrm>
              <a:off x="2756489" y="2218212"/>
              <a:ext cx="16476" cy="350993"/>
            </a:xfrm>
            <a:custGeom>
              <a:avLst/>
              <a:gdLst/>
              <a:ahLst/>
              <a:cxnLst/>
              <a:rect l="l" t="t" r="r" b="b"/>
              <a:pathLst>
                <a:path w="224" h="4772" extrusionOk="0">
                  <a:moveTo>
                    <a:pt x="56" y="754"/>
                  </a:moveTo>
                  <a:cubicBezTo>
                    <a:pt x="56" y="1284"/>
                    <a:pt x="1" y="1842"/>
                    <a:pt x="1" y="2372"/>
                  </a:cubicBezTo>
                  <a:lnTo>
                    <a:pt x="1" y="2400"/>
                  </a:lnTo>
                  <a:lnTo>
                    <a:pt x="1" y="2400"/>
                  </a:lnTo>
                  <a:cubicBezTo>
                    <a:pt x="1" y="2930"/>
                    <a:pt x="1" y="3488"/>
                    <a:pt x="56" y="3990"/>
                  </a:cubicBezTo>
                  <a:cubicBezTo>
                    <a:pt x="56" y="4130"/>
                    <a:pt x="56" y="4716"/>
                    <a:pt x="112" y="4771"/>
                  </a:cubicBezTo>
                  <a:cubicBezTo>
                    <a:pt x="168" y="4771"/>
                    <a:pt x="168" y="4185"/>
                    <a:pt x="224" y="3990"/>
                  </a:cubicBezTo>
                  <a:lnTo>
                    <a:pt x="224" y="2400"/>
                  </a:lnTo>
                  <a:lnTo>
                    <a:pt x="224" y="2400"/>
                  </a:lnTo>
                  <a:lnTo>
                    <a:pt x="224" y="2372"/>
                  </a:lnTo>
                  <a:lnTo>
                    <a:pt x="224" y="754"/>
                  </a:lnTo>
                  <a:cubicBezTo>
                    <a:pt x="224" y="586"/>
                    <a:pt x="224" y="1"/>
                    <a:pt x="112" y="1"/>
                  </a:cubicBezTo>
                  <a:cubicBezTo>
                    <a:pt x="56" y="29"/>
                    <a:pt x="56" y="614"/>
                    <a:pt x="56" y="7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63"/>
            <p:cNvSpPr/>
            <p:nvPr/>
          </p:nvSpPr>
          <p:spPr>
            <a:xfrm>
              <a:off x="2530762" y="2817431"/>
              <a:ext cx="14416" cy="387916"/>
            </a:xfrm>
            <a:custGeom>
              <a:avLst/>
              <a:gdLst/>
              <a:ahLst/>
              <a:cxnLst/>
              <a:rect l="l" t="t" r="r" b="b"/>
              <a:pathLst>
                <a:path w="196" h="5274" extrusionOk="0">
                  <a:moveTo>
                    <a:pt x="196" y="837"/>
                  </a:moveTo>
                  <a:lnTo>
                    <a:pt x="196" y="2623"/>
                  </a:lnTo>
                  <a:lnTo>
                    <a:pt x="196" y="2623"/>
                  </a:lnTo>
                  <a:lnTo>
                    <a:pt x="196" y="2651"/>
                  </a:lnTo>
                  <a:lnTo>
                    <a:pt x="196" y="4436"/>
                  </a:lnTo>
                  <a:cubicBezTo>
                    <a:pt x="196" y="4603"/>
                    <a:pt x="196" y="5273"/>
                    <a:pt x="84" y="5273"/>
                  </a:cubicBezTo>
                  <a:cubicBezTo>
                    <a:pt x="1" y="5273"/>
                    <a:pt x="1" y="4603"/>
                    <a:pt x="1" y="4436"/>
                  </a:cubicBezTo>
                  <a:lnTo>
                    <a:pt x="1" y="2651"/>
                  </a:lnTo>
                  <a:lnTo>
                    <a:pt x="1" y="2623"/>
                  </a:lnTo>
                  <a:lnTo>
                    <a:pt x="1" y="2623"/>
                  </a:lnTo>
                  <a:lnTo>
                    <a:pt x="1" y="837"/>
                  </a:lnTo>
                  <a:cubicBezTo>
                    <a:pt x="1" y="670"/>
                    <a:pt x="1" y="0"/>
                    <a:pt x="84" y="0"/>
                  </a:cubicBezTo>
                  <a:cubicBezTo>
                    <a:pt x="196" y="28"/>
                    <a:pt x="196" y="698"/>
                    <a:pt x="196" y="8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63"/>
            <p:cNvSpPr/>
            <p:nvPr/>
          </p:nvSpPr>
          <p:spPr>
            <a:xfrm>
              <a:off x="2530762" y="2745572"/>
              <a:ext cx="14416" cy="53473"/>
            </a:xfrm>
            <a:custGeom>
              <a:avLst/>
              <a:gdLst/>
              <a:ahLst/>
              <a:cxnLst/>
              <a:rect l="l" t="t" r="r" b="b"/>
              <a:pathLst>
                <a:path w="196" h="727" extrusionOk="0">
                  <a:moveTo>
                    <a:pt x="196" y="587"/>
                  </a:moveTo>
                  <a:lnTo>
                    <a:pt x="196" y="363"/>
                  </a:lnTo>
                  <a:lnTo>
                    <a:pt x="196" y="363"/>
                  </a:lnTo>
                  <a:lnTo>
                    <a:pt x="196" y="363"/>
                  </a:lnTo>
                  <a:lnTo>
                    <a:pt x="196" y="112"/>
                  </a:lnTo>
                  <a:cubicBezTo>
                    <a:pt x="196" y="84"/>
                    <a:pt x="196" y="1"/>
                    <a:pt x="84" y="1"/>
                  </a:cubicBezTo>
                  <a:cubicBezTo>
                    <a:pt x="1" y="1"/>
                    <a:pt x="1" y="112"/>
                    <a:pt x="1" y="112"/>
                  </a:cubicBezTo>
                  <a:lnTo>
                    <a:pt x="1" y="363"/>
                  </a:lnTo>
                  <a:lnTo>
                    <a:pt x="1" y="363"/>
                  </a:lnTo>
                  <a:lnTo>
                    <a:pt x="1" y="363"/>
                  </a:lnTo>
                  <a:lnTo>
                    <a:pt x="1" y="587"/>
                  </a:lnTo>
                  <a:cubicBezTo>
                    <a:pt x="1" y="642"/>
                    <a:pt x="1" y="698"/>
                    <a:pt x="84" y="698"/>
                  </a:cubicBezTo>
                  <a:cubicBezTo>
                    <a:pt x="196" y="726"/>
                    <a:pt x="196" y="642"/>
                    <a:pt x="196" y="5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63"/>
            <p:cNvSpPr/>
            <p:nvPr/>
          </p:nvSpPr>
          <p:spPr>
            <a:xfrm>
              <a:off x="2651827" y="2840011"/>
              <a:ext cx="16476" cy="283251"/>
            </a:xfrm>
            <a:custGeom>
              <a:avLst/>
              <a:gdLst/>
              <a:ahLst/>
              <a:cxnLst/>
              <a:rect l="l" t="t" r="r" b="b"/>
              <a:pathLst>
                <a:path w="224" h="3851" extrusionOk="0">
                  <a:moveTo>
                    <a:pt x="168" y="642"/>
                  </a:moveTo>
                  <a:cubicBezTo>
                    <a:pt x="168" y="1060"/>
                    <a:pt x="224" y="1507"/>
                    <a:pt x="224" y="1925"/>
                  </a:cubicBezTo>
                  <a:lnTo>
                    <a:pt x="224" y="1925"/>
                  </a:lnTo>
                  <a:lnTo>
                    <a:pt x="224" y="1925"/>
                  </a:lnTo>
                  <a:cubicBezTo>
                    <a:pt x="224" y="2344"/>
                    <a:pt x="224" y="2790"/>
                    <a:pt x="168" y="3208"/>
                  </a:cubicBezTo>
                  <a:cubicBezTo>
                    <a:pt x="168" y="3348"/>
                    <a:pt x="168" y="3794"/>
                    <a:pt x="112" y="3850"/>
                  </a:cubicBezTo>
                  <a:cubicBezTo>
                    <a:pt x="29" y="3850"/>
                    <a:pt x="29" y="3348"/>
                    <a:pt x="1" y="3208"/>
                  </a:cubicBezTo>
                  <a:lnTo>
                    <a:pt x="1" y="1925"/>
                  </a:lnTo>
                  <a:lnTo>
                    <a:pt x="1" y="1925"/>
                  </a:lnTo>
                  <a:lnTo>
                    <a:pt x="1" y="1925"/>
                  </a:lnTo>
                  <a:lnTo>
                    <a:pt x="1" y="642"/>
                  </a:lnTo>
                  <a:cubicBezTo>
                    <a:pt x="1" y="502"/>
                    <a:pt x="1" y="56"/>
                    <a:pt x="112" y="0"/>
                  </a:cubicBezTo>
                  <a:cubicBezTo>
                    <a:pt x="168" y="0"/>
                    <a:pt x="168" y="502"/>
                    <a:pt x="168" y="6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63"/>
            <p:cNvSpPr/>
            <p:nvPr/>
          </p:nvSpPr>
          <p:spPr>
            <a:xfrm>
              <a:off x="2651827" y="2768152"/>
              <a:ext cx="16476" cy="51413"/>
            </a:xfrm>
            <a:custGeom>
              <a:avLst/>
              <a:gdLst/>
              <a:ahLst/>
              <a:cxnLst/>
              <a:rect l="l" t="t" r="r" b="b"/>
              <a:pathLst>
                <a:path w="224" h="699" extrusionOk="0">
                  <a:moveTo>
                    <a:pt x="168" y="614"/>
                  </a:moveTo>
                  <a:cubicBezTo>
                    <a:pt x="168" y="531"/>
                    <a:pt x="224" y="419"/>
                    <a:pt x="224" y="363"/>
                  </a:cubicBezTo>
                  <a:lnTo>
                    <a:pt x="224" y="363"/>
                  </a:lnTo>
                  <a:lnTo>
                    <a:pt x="224" y="363"/>
                  </a:lnTo>
                  <a:cubicBezTo>
                    <a:pt x="224" y="280"/>
                    <a:pt x="224" y="196"/>
                    <a:pt x="168" y="112"/>
                  </a:cubicBezTo>
                  <a:cubicBezTo>
                    <a:pt x="168" y="84"/>
                    <a:pt x="168" y="1"/>
                    <a:pt x="112" y="1"/>
                  </a:cubicBezTo>
                  <a:cubicBezTo>
                    <a:pt x="29" y="1"/>
                    <a:pt x="29" y="112"/>
                    <a:pt x="1" y="112"/>
                  </a:cubicBezTo>
                  <a:lnTo>
                    <a:pt x="1" y="363"/>
                  </a:lnTo>
                  <a:lnTo>
                    <a:pt x="1" y="363"/>
                  </a:lnTo>
                  <a:lnTo>
                    <a:pt x="1" y="363"/>
                  </a:lnTo>
                  <a:lnTo>
                    <a:pt x="1" y="614"/>
                  </a:lnTo>
                  <a:cubicBezTo>
                    <a:pt x="1" y="642"/>
                    <a:pt x="1" y="698"/>
                    <a:pt x="112" y="698"/>
                  </a:cubicBezTo>
                  <a:cubicBezTo>
                    <a:pt x="168" y="698"/>
                    <a:pt x="168" y="642"/>
                    <a:pt x="168" y="6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63"/>
            <p:cNvSpPr/>
            <p:nvPr/>
          </p:nvSpPr>
          <p:spPr>
            <a:xfrm>
              <a:off x="3056061" y="3660765"/>
              <a:ext cx="16549" cy="36997"/>
            </a:xfrm>
            <a:custGeom>
              <a:avLst/>
              <a:gdLst/>
              <a:ahLst/>
              <a:cxnLst/>
              <a:rect l="l" t="t" r="r" b="b"/>
              <a:pathLst>
                <a:path w="225" h="503" extrusionOk="0">
                  <a:moveTo>
                    <a:pt x="57" y="84"/>
                  </a:moveTo>
                  <a:cubicBezTo>
                    <a:pt x="1" y="140"/>
                    <a:pt x="1" y="196"/>
                    <a:pt x="1" y="252"/>
                  </a:cubicBezTo>
                  <a:lnTo>
                    <a:pt x="1" y="252"/>
                  </a:lnTo>
                  <a:lnTo>
                    <a:pt x="1" y="252"/>
                  </a:lnTo>
                  <a:cubicBezTo>
                    <a:pt x="1" y="335"/>
                    <a:pt x="1" y="363"/>
                    <a:pt x="57" y="419"/>
                  </a:cubicBezTo>
                  <a:cubicBezTo>
                    <a:pt x="57" y="419"/>
                    <a:pt x="57" y="503"/>
                    <a:pt x="112" y="503"/>
                  </a:cubicBezTo>
                  <a:cubicBezTo>
                    <a:pt x="196" y="503"/>
                    <a:pt x="196" y="419"/>
                    <a:pt x="196" y="419"/>
                  </a:cubicBezTo>
                  <a:cubicBezTo>
                    <a:pt x="196" y="391"/>
                    <a:pt x="224" y="335"/>
                    <a:pt x="224" y="252"/>
                  </a:cubicBezTo>
                  <a:lnTo>
                    <a:pt x="224" y="252"/>
                  </a:lnTo>
                  <a:lnTo>
                    <a:pt x="224" y="252"/>
                  </a:lnTo>
                  <a:cubicBezTo>
                    <a:pt x="224" y="224"/>
                    <a:pt x="224" y="140"/>
                    <a:pt x="196" y="84"/>
                  </a:cubicBezTo>
                  <a:cubicBezTo>
                    <a:pt x="196" y="84"/>
                    <a:pt x="196" y="1"/>
                    <a:pt x="112" y="1"/>
                  </a:cubicBezTo>
                  <a:cubicBezTo>
                    <a:pt x="57" y="1"/>
                    <a:pt x="57" y="84"/>
                    <a:pt x="57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63"/>
            <p:cNvSpPr/>
            <p:nvPr/>
          </p:nvSpPr>
          <p:spPr>
            <a:xfrm>
              <a:off x="3097103" y="3627962"/>
              <a:ext cx="14490" cy="82158"/>
            </a:xfrm>
            <a:custGeom>
              <a:avLst/>
              <a:gdLst/>
              <a:ahLst/>
              <a:cxnLst/>
              <a:rect l="l" t="t" r="r" b="b"/>
              <a:pathLst>
                <a:path w="197" h="1117" extrusionOk="0">
                  <a:moveTo>
                    <a:pt x="1" y="168"/>
                  </a:moveTo>
                  <a:lnTo>
                    <a:pt x="1" y="558"/>
                  </a:lnTo>
                  <a:lnTo>
                    <a:pt x="1" y="558"/>
                  </a:lnTo>
                  <a:lnTo>
                    <a:pt x="1" y="558"/>
                  </a:lnTo>
                  <a:lnTo>
                    <a:pt x="1" y="949"/>
                  </a:lnTo>
                  <a:cubicBezTo>
                    <a:pt x="1" y="1060"/>
                    <a:pt x="57" y="1116"/>
                    <a:pt x="85" y="1116"/>
                  </a:cubicBezTo>
                  <a:cubicBezTo>
                    <a:pt x="140" y="1116"/>
                    <a:pt x="140" y="1060"/>
                    <a:pt x="196" y="949"/>
                  </a:cubicBezTo>
                  <a:lnTo>
                    <a:pt x="196" y="558"/>
                  </a:lnTo>
                  <a:lnTo>
                    <a:pt x="196" y="558"/>
                  </a:lnTo>
                  <a:lnTo>
                    <a:pt x="196" y="558"/>
                  </a:lnTo>
                  <a:lnTo>
                    <a:pt x="196" y="168"/>
                  </a:lnTo>
                  <a:cubicBezTo>
                    <a:pt x="196" y="84"/>
                    <a:pt x="140" y="0"/>
                    <a:pt x="85" y="0"/>
                  </a:cubicBezTo>
                  <a:cubicBezTo>
                    <a:pt x="57" y="0"/>
                    <a:pt x="57" y="84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63"/>
            <p:cNvSpPr/>
            <p:nvPr/>
          </p:nvSpPr>
          <p:spPr>
            <a:xfrm>
              <a:off x="3203825" y="3623843"/>
              <a:ext cx="14416" cy="112903"/>
            </a:xfrm>
            <a:custGeom>
              <a:avLst/>
              <a:gdLst/>
              <a:ahLst/>
              <a:cxnLst/>
              <a:rect l="l" t="t" r="r" b="b"/>
              <a:pathLst>
                <a:path w="196" h="1535" extrusionOk="0">
                  <a:moveTo>
                    <a:pt x="28" y="224"/>
                  </a:moveTo>
                  <a:cubicBezTo>
                    <a:pt x="28" y="419"/>
                    <a:pt x="1" y="586"/>
                    <a:pt x="1" y="754"/>
                  </a:cubicBezTo>
                  <a:lnTo>
                    <a:pt x="1" y="754"/>
                  </a:lnTo>
                  <a:lnTo>
                    <a:pt x="1" y="754"/>
                  </a:lnTo>
                  <a:cubicBezTo>
                    <a:pt x="1" y="921"/>
                    <a:pt x="1" y="1116"/>
                    <a:pt x="28" y="1284"/>
                  </a:cubicBezTo>
                  <a:cubicBezTo>
                    <a:pt x="28" y="1312"/>
                    <a:pt x="28" y="1535"/>
                    <a:pt x="112" y="1535"/>
                  </a:cubicBezTo>
                  <a:cubicBezTo>
                    <a:pt x="168" y="1535"/>
                    <a:pt x="168" y="1312"/>
                    <a:pt x="196" y="1284"/>
                  </a:cubicBezTo>
                  <a:lnTo>
                    <a:pt x="196" y="754"/>
                  </a:lnTo>
                  <a:lnTo>
                    <a:pt x="196" y="754"/>
                  </a:lnTo>
                  <a:lnTo>
                    <a:pt x="196" y="754"/>
                  </a:lnTo>
                  <a:lnTo>
                    <a:pt x="196" y="224"/>
                  </a:lnTo>
                  <a:cubicBezTo>
                    <a:pt x="196" y="196"/>
                    <a:pt x="196" y="0"/>
                    <a:pt x="112" y="0"/>
                  </a:cubicBezTo>
                  <a:cubicBezTo>
                    <a:pt x="28" y="0"/>
                    <a:pt x="28" y="168"/>
                    <a:pt x="28" y="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63"/>
            <p:cNvSpPr/>
            <p:nvPr/>
          </p:nvSpPr>
          <p:spPr>
            <a:xfrm>
              <a:off x="3171021" y="3640245"/>
              <a:ext cx="12357" cy="67815"/>
            </a:xfrm>
            <a:custGeom>
              <a:avLst/>
              <a:gdLst/>
              <a:ahLst/>
              <a:cxnLst/>
              <a:rect l="l" t="t" r="r" b="b"/>
              <a:pathLst>
                <a:path w="168" h="922" extrusionOk="0">
                  <a:moveTo>
                    <a:pt x="0" y="140"/>
                  </a:moveTo>
                  <a:lnTo>
                    <a:pt x="0" y="475"/>
                  </a:lnTo>
                  <a:lnTo>
                    <a:pt x="0" y="475"/>
                  </a:lnTo>
                  <a:lnTo>
                    <a:pt x="0" y="475"/>
                  </a:lnTo>
                  <a:lnTo>
                    <a:pt x="0" y="782"/>
                  </a:lnTo>
                  <a:cubicBezTo>
                    <a:pt x="0" y="810"/>
                    <a:pt x="0" y="921"/>
                    <a:pt x="84" y="921"/>
                  </a:cubicBezTo>
                  <a:cubicBezTo>
                    <a:pt x="168" y="921"/>
                    <a:pt x="168" y="810"/>
                    <a:pt x="168" y="782"/>
                  </a:cubicBezTo>
                  <a:lnTo>
                    <a:pt x="168" y="475"/>
                  </a:lnTo>
                  <a:lnTo>
                    <a:pt x="168" y="475"/>
                  </a:lnTo>
                  <a:lnTo>
                    <a:pt x="168" y="475"/>
                  </a:lnTo>
                  <a:lnTo>
                    <a:pt x="168" y="140"/>
                  </a:lnTo>
                  <a:cubicBezTo>
                    <a:pt x="168" y="112"/>
                    <a:pt x="168" y="1"/>
                    <a:pt x="84" y="1"/>
                  </a:cubicBezTo>
                  <a:cubicBezTo>
                    <a:pt x="28" y="1"/>
                    <a:pt x="28" y="112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63"/>
            <p:cNvSpPr/>
            <p:nvPr/>
          </p:nvSpPr>
          <p:spPr>
            <a:xfrm>
              <a:off x="3134099" y="3671063"/>
              <a:ext cx="16476" cy="34937"/>
            </a:xfrm>
            <a:custGeom>
              <a:avLst/>
              <a:gdLst/>
              <a:ahLst/>
              <a:cxnLst/>
              <a:rect l="l" t="t" r="r" b="b"/>
              <a:pathLst>
                <a:path w="224" h="475" extrusionOk="0">
                  <a:moveTo>
                    <a:pt x="0" y="112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0" y="391"/>
                  </a:lnTo>
                  <a:cubicBezTo>
                    <a:pt x="0" y="419"/>
                    <a:pt x="0" y="474"/>
                    <a:pt x="112" y="474"/>
                  </a:cubicBezTo>
                  <a:cubicBezTo>
                    <a:pt x="167" y="474"/>
                    <a:pt x="167" y="391"/>
                    <a:pt x="167" y="391"/>
                  </a:cubicBezTo>
                  <a:cubicBezTo>
                    <a:pt x="167" y="363"/>
                    <a:pt x="223" y="279"/>
                    <a:pt x="223" y="251"/>
                  </a:cubicBezTo>
                  <a:lnTo>
                    <a:pt x="223" y="251"/>
                  </a:lnTo>
                  <a:lnTo>
                    <a:pt x="223" y="251"/>
                  </a:lnTo>
                  <a:cubicBezTo>
                    <a:pt x="223" y="223"/>
                    <a:pt x="223" y="140"/>
                    <a:pt x="167" y="112"/>
                  </a:cubicBezTo>
                  <a:cubicBezTo>
                    <a:pt x="167" y="84"/>
                    <a:pt x="167" y="56"/>
                    <a:pt x="112" y="56"/>
                  </a:cubicBezTo>
                  <a:cubicBezTo>
                    <a:pt x="28" y="0"/>
                    <a:pt x="28" y="84"/>
                    <a:pt x="0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63"/>
            <p:cNvSpPr/>
            <p:nvPr/>
          </p:nvSpPr>
          <p:spPr>
            <a:xfrm>
              <a:off x="3134099" y="3630021"/>
              <a:ext cx="16476" cy="30818"/>
            </a:xfrm>
            <a:custGeom>
              <a:avLst/>
              <a:gdLst/>
              <a:ahLst/>
              <a:cxnLst/>
              <a:rect l="l" t="t" r="r" b="b"/>
              <a:pathLst>
                <a:path w="224" h="419" extrusionOk="0">
                  <a:moveTo>
                    <a:pt x="0" y="363"/>
                  </a:moveTo>
                  <a:lnTo>
                    <a:pt x="0" y="223"/>
                  </a:lnTo>
                  <a:lnTo>
                    <a:pt x="0" y="223"/>
                  </a:lnTo>
                  <a:lnTo>
                    <a:pt x="0" y="223"/>
                  </a:lnTo>
                  <a:lnTo>
                    <a:pt x="0" y="84"/>
                  </a:lnTo>
                  <a:cubicBezTo>
                    <a:pt x="0" y="84"/>
                    <a:pt x="0" y="0"/>
                    <a:pt x="112" y="0"/>
                  </a:cubicBezTo>
                  <a:cubicBezTo>
                    <a:pt x="167" y="0"/>
                    <a:pt x="167" y="56"/>
                    <a:pt x="167" y="84"/>
                  </a:cubicBezTo>
                  <a:cubicBezTo>
                    <a:pt x="167" y="112"/>
                    <a:pt x="223" y="195"/>
                    <a:pt x="223" y="223"/>
                  </a:cubicBezTo>
                  <a:lnTo>
                    <a:pt x="223" y="223"/>
                  </a:lnTo>
                  <a:lnTo>
                    <a:pt x="223" y="223"/>
                  </a:lnTo>
                  <a:cubicBezTo>
                    <a:pt x="223" y="251"/>
                    <a:pt x="223" y="335"/>
                    <a:pt x="167" y="363"/>
                  </a:cubicBezTo>
                  <a:cubicBezTo>
                    <a:pt x="167" y="391"/>
                    <a:pt x="167" y="419"/>
                    <a:pt x="112" y="419"/>
                  </a:cubicBezTo>
                  <a:cubicBezTo>
                    <a:pt x="28" y="419"/>
                    <a:pt x="28" y="391"/>
                    <a:pt x="0" y="3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63"/>
            <p:cNvSpPr/>
            <p:nvPr/>
          </p:nvSpPr>
          <p:spPr>
            <a:xfrm>
              <a:off x="2629247" y="3369430"/>
              <a:ext cx="14490" cy="34937"/>
            </a:xfrm>
            <a:custGeom>
              <a:avLst/>
              <a:gdLst/>
              <a:ahLst/>
              <a:cxnLst/>
              <a:rect l="l" t="t" r="r" b="b"/>
              <a:pathLst>
                <a:path w="197" h="475" extrusionOk="0">
                  <a:moveTo>
                    <a:pt x="29" y="56"/>
                  </a:moveTo>
                  <a:cubicBezTo>
                    <a:pt x="29" y="139"/>
                    <a:pt x="1" y="167"/>
                    <a:pt x="1" y="251"/>
                  </a:cubicBezTo>
                  <a:lnTo>
                    <a:pt x="1" y="251"/>
                  </a:lnTo>
                  <a:lnTo>
                    <a:pt x="1" y="251"/>
                  </a:lnTo>
                  <a:cubicBezTo>
                    <a:pt x="1" y="307"/>
                    <a:pt x="1" y="335"/>
                    <a:pt x="29" y="418"/>
                  </a:cubicBezTo>
                  <a:cubicBezTo>
                    <a:pt x="29" y="418"/>
                    <a:pt x="29" y="474"/>
                    <a:pt x="85" y="474"/>
                  </a:cubicBezTo>
                  <a:cubicBezTo>
                    <a:pt x="168" y="474"/>
                    <a:pt x="168" y="418"/>
                    <a:pt x="196" y="418"/>
                  </a:cubicBezTo>
                  <a:lnTo>
                    <a:pt x="196" y="251"/>
                  </a:lnTo>
                  <a:lnTo>
                    <a:pt x="196" y="251"/>
                  </a:lnTo>
                  <a:lnTo>
                    <a:pt x="196" y="251"/>
                  </a:lnTo>
                  <a:lnTo>
                    <a:pt x="196" y="56"/>
                  </a:lnTo>
                  <a:cubicBezTo>
                    <a:pt x="196" y="56"/>
                    <a:pt x="196" y="0"/>
                    <a:pt x="85" y="0"/>
                  </a:cubicBezTo>
                  <a:cubicBezTo>
                    <a:pt x="29" y="0"/>
                    <a:pt x="29" y="56"/>
                    <a:pt x="29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63"/>
            <p:cNvSpPr/>
            <p:nvPr/>
          </p:nvSpPr>
          <p:spPr>
            <a:xfrm>
              <a:off x="2670288" y="3336553"/>
              <a:ext cx="12430" cy="82158"/>
            </a:xfrm>
            <a:custGeom>
              <a:avLst/>
              <a:gdLst/>
              <a:ahLst/>
              <a:cxnLst/>
              <a:rect l="l" t="t" r="r" b="b"/>
              <a:pathLst>
                <a:path w="169" h="1117" extrusionOk="0">
                  <a:moveTo>
                    <a:pt x="1" y="168"/>
                  </a:moveTo>
                  <a:lnTo>
                    <a:pt x="1" y="559"/>
                  </a:lnTo>
                  <a:lnTo>
                    <a:pt x="1" y="559"/>
                  </a:lnTo>
                  <a:lnTo>
                    <a:pt x="1" y="559"/>
                  </a:lnTo>
                  <a:lnTo>
                    <a:pt x="1" y="921"/>
                  </a:lnTo>
                  <a:cubicBezTo>
                    <a:pt x="1" y="1033"/>
                    <a:pt x="29" y="1117"/>
                    <a:pt x="112" y="1117"/>
                  </a:cubicBezTo>
                  <a:cubicBezTo>
                    <a:pt x="140" y="1117"/>
                    <a:pt x="168" y="1033"/>
                    <a:pt x="168" y="921"/>
                  </a:cubicBezTo>
                  <a:lnTo>
                    <a:pt x="168" y="559"/>
                  </a:lnTo>
                  <a:lnTo>
                    <a:pt x="168" y="559"/>
                  </a:lnTo>
                  <a:lnTo>
                    <a:pt x="168" y="559"/>
                  </a:lnTo>
                  <a:lnTo>
                    <a:pt x="168" y="168"/>
                  </a:lnTo>
                  <a:cubicBezTo>
                    <a:pt x="168" y="56"/>
                    <a:pt x="140" y="1"/>
                    <a:pt x="112" y="1"/>
                  </a:cubicBezTo>
                  <a:cubicBezTo>
                    <a:pt x="29" y="1"/>
                    <a:pt x="1" y="56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63"/>
            <p:cNvSpPr/>
            <p:nvPr/>
          </p:nvSpPr>
          <p:spPr>
            <a:xfrm>
              <a:off x="2777010" y="3328389"/>
              <a:ext cx="12357" cy="112903"/>
            </a:xfrm>
            <a:custGeom>
              <a:avLst/>
              <a:gdLst/>
              <a:ahLst/>
              <a:cxnLst/>
              <a:rect l="l" t="t" r="r" b="b"/>
              <a:pathLst>
                <a:path w="168" h="1535" extrusionOk="0">
                  <a:moveTo>
                    <a:pt x="1" y="251"/>
                  </a:moveTo>
                  <a:lnTo>
                    <a:pt x="1" y="753"/>
                  </a:lnTo>
                  <a:lnTo>
                    <a:pt x="1" y="753"/>
                  </a:lnTo>
                  <a:lnTo>
                    <a:pt x="1" y="753"/>
                  </a:lnTo>
                  <a:lnTo>
                    <a:pt x="1" y="1283"/>
                  </a:lnTo>
                  <a:cubicBezTo>
                    <a:pt x="1" y="1311"/>
                    <a:pt x="1" y="1534"/>
                    <a:pt x="84" y="1534"/>
                  </a:cubicBezTo>
                  <a:cubicBezTo>
                    <a:pt x="140" y="1534"/>
                    <a:pt x="140" y="1311"/>
                    <a:pt x="168" y="1283"/>
                  </a:cubicBezTo>
                  <a:lnTo>
                    <a:pt x="168" y="753"/>
                  </a:lnTo>
                  <a:lnTo>
                    <a:pt x="168" y="753"/>
                  </a:lnTo>
                  <a:lnTo>
                    <a:pt x="168" y="753"/>
                  </a:lnTo>
                  <a:lnTo>
                    <a:pt x="168" y="251"/>
                  </a:lnTo>
                  <a:cubicBezTo>
                    <a:pt x="168" y="195"/>
                    <a:pt x="168" y="0"/>
                    <a:pt x="84" y="0"/>
                  </a:cubicBezTo>
                  <a:cubicBezTo>
                    <a:pt x="1" y="0"/>
                    <a:pt x="1" y="195"/>
                    <a:pt x="1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63"/>
            <p:cNvSpPr/>
            <p:nvPr/>
          </p:nvSpPr>
          <p:spPr>
            <a:xfrm>
              <a:off x="2742147" y="3348910"/>
              <a:ext cx="14416" cy="65682"/>
            </a:xfrm>
            <a:custGeom>
              <a:avLst/>
              <a:gdLst/>
              <a:ahLst/>
              <a:cxnLst/>
              <a:rect l="l" t="t" r="r" b="b"/>
              <a:pathLst>
                <a:path w="196" h="893" extrusionOk="0">
                  <a:moveTo>
                    <a:pt x="0" y="140"/>
                  </a:moveTo>
                  <a:lnTo>
                    <a:pt x="0" y="446"/>
                  </a:lnTo>
                  <a:lnTo>
                    <a:pt x="0" y="446"/>
                  </a:lnTo>
                  <a:lnTo>
                    <a:pt x="0" y="446"/>
                  </a:lnTo>
                  <a:lnTo>
                    <a:pt x="0" y="753"/>
                  </a:lnTo>
                  <a:cubicBezTo>
                    <a:pt x="0" y="809"/>
                    <a:pt x="0" y="893"/>
                    <a:pt x="112" y="893"/>
                  </a:cubicBezTo>
                  <a:cubicBezTo>
                    <a:pt x="168" y="893"/>
                    <a:pt x="168" y="809"/>
                    <a:pt x="168" y="753"/>
                  </a:cubicBezTo>
                  <a:cubicBezTo>
                    <a:pt x="168" y="670"/>
                    <a:pt x="196" y="558"/>
                    <a:pt x="196" y="446"/>
                  </a:cubicBezTo>
                  <a:lnTo>
                    <a:pt x="196" y="446"/>
                  </a:lnTo>
                  <a:lnTo>
                    <a:pt x="196" y="446"/>
                  </a:lnTo>
                  <a:cubicBezTo>
                    <a:pt x="196" y="335"/>
                    <a:pt x="196" y="251"/>
                    <a:pt x="168" y="140"/>
                  </a:cubicBezTo>
                  <a:cubicBezTo>
                    <a:pt x="168" y="112"/>
                    <a:pt x="168" y="0"/>
                    <a:pt x="112" y="0"/>
                  </a:cubicBezTo>
                  <a:cubicBezTo>
                    <a:pt x="0" y="0"/>
                    <a:pt x="0" y="112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63"/>
            <p:cNvSpPr/>
            <p:nvPr/>
          </p:nvSpPr>
          <p:spPr>
            <a:xfrm>
              <a:off x="2703165" y="3379654"/>
              <a:ext cx="16476" cy="32878"/>
            </a:xfrm>
            <a:custGeom>
              <a:avLst/>
              <a:gdLst/>
              <a:ahLst/>
              <a:cxnLst/>
              <a:rect l="l" t="t" r="r" b="b"/>
              <a:pathLst>
                <a:path w="224" h="447" extrusionOk="0">
                  <a:moveTo>
                    <a:pt x="28" y="56"/>
                  </a:moveTo>
                  <a:cubicBezTo>
                    <a:pt x="28" y="112"/>
                    <a:pt x="0" y="168"/>
                    <a:pt x="0" y="196"/>
                  </a:cubicBezTo>
                  <a:lnTo>
                    <a:pt x="0" y="196"/>
                  </a:lnTo>
                  <a:lnTo>
                    <a:pt x="0" y="196"/>
                  </a:lnTo>
                  <a:cubicBezTo>
                    <a:pt x="0" y="279"/>
                    <a:pt x="0" y="307"/>
                    <a:pt x="28" y="391"/>
                  </a:cubicBezTo>
                  <a:cubicBezTo>
                    <a:pt x="28" y="391"/>
                    <a:pt x="28" y="447"/>
                    <a:pt x="112" y="447"/>
                  </a:cubicBezTo>
                  <a:cubicBezTo>
                    <a:pt x="168" y="447"/>
                    <a:pt x="168" y="391"/>
                    <a:pt x="223" y="391"/>
                  </a:cubicBezTo>
                  <a:lnTo>
                    <a:pt x="223" y="196"/>
                  </a:lnTo>
                  <a:lnTo>
                    <a:pt x="223" y="196"/>
                  </a:lnTo>
                  <a:lnTo>
                    <a:pt x="223" y="196"/>
                  </a:lnTo>
                  <a:lnTo>
                    <a:pt x="223" y="56"/>
                  </a:lnTo>
                  <a:cubicBezTo>
                    <a:pt x="223" y="28"/>
                    <a:pt x="223" y="0"/>
                    <a:pt x="112" y="0"/>
                  </a:cubicBezTo>
                  <a:cubicBezTo>
                    <a:pt x="28" y="0"/>
                    <a:pt x="28" y="56"/>
                    <a:pt x="28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63"/>
            <p:cNvSpPr/>
            <p:nvPr/>
          </p:nvSpPr>
          <p:spPr>
            <a:xfrm>
              <a:off x="2703165" y="3338612"/>
              <a:ext cx="16476" cy="30818"/>
            </a:xfrm>
            <a:custGeom>
              <a:avLst/>
              <a:gdLst/>
              <a:ahLst/>
              <a:cxnLst/>
              <a:rect l="l" t="t" r="r" b="b"/>
              <a:pathLst>
                <a:path w="224" h="419" extrusionOk="0">
                  <a:moveTo>
                    <a:pt x="28" y="335"/>
                  </a:moveTo>
                  <a:cubicBezTo>
                    <a:pt x="28" y="307"/>
                    <a:pt x="0" y="280"/>
                    <a:pt x="0" y="196"/>
                  </a:cubicBezTo>
                  <a:lnTo>
                    <a:pt x="0" y="196"/>
                  </a:lnTo>
                  <a:lnTo>
                    <a:pt x="0" y="196"/>
                  </a:lnTo>
                  <a:cubicBezTo>
                    <a:pt x="0" y="168"/>
                    <a:pt x="0" y="140"/>
                    <a:pt x="28" y="56"/>
                  </a:cubicBezTo>
                  <a:cubicBezTo>
                    <a:pt x="28" y="56"/>
                    <a:pt x="28" y="1"/>
                    <a:pt x="112" y="1"/>
                  </a:cubicBezTo>
                  <a:cubicBezTo>
                    <a:pt x="168" y="1"/>
                    <a:pt x="168" y="28"/>
                    <a:pt x="223" y="56"/>
                  </a:cubicBezTo>
                  <a:lnTo>
                    <a:pt x="223" y="196"/>
                  </a:lnTo>
                  <a:lnTo>
                    <a:pt x="223" y="196"/>
                  </a:lnTo>
                  <a:lnTo>
                    <a:pt x="223" y="196"/>
                  </a:lnTo>
                  <a:lnTo>
                    <a:pt x="223" y="335"/>
                  </a:lnTo>
                  <a:cubicBezTo>
                    <a:pt x="223" y="335"/>
                    <a:pt x="223" y="419"/>
                    <a:pt x="112" y="419"/>
                  </a:cubicBezTo>
                  <a:cubicBezTo>
                    <a:pt x="28" y="419"/>
                    <a:pt x="28" y="335"/>
                    <a:pt x="28" y="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63"/>
            <p:cNvSpPr/>
            <p:nvPr/>
          </p:nvSpPr>
          <p:spPr>
            <a:xfrm>
              <a:off x="2200373" y="3658706"/>
              <a:ext cx="16549" cy="36997"/>
            </a:xfrm>
            <a:custGeom>
              <a:avLst/>
              <a:gdLst/>
              <a:ahLst/>
              <a:cxnLst/>
              <a:rect l="l" t="t" r="r" b="b"/>
              <a:pathLst>
                <a:path w="225" h="503" extrusionOk="0">
                  <a:moveTo>
                    <a:pt x="29" y="112"/>
                  </a:moveTo>
                  <a:cubicBezTo>
                    <a:pt x="29" y="140"/>
                    <a:pt x="1" y="224"/>
                    <a:pt x="1" y="252"/>
                  </a:cubicBezTo>
                  <a:lnTo>
                    <a:pt x="1" y="252"/>
                  </a:lnTo>
                  <a:lnTo>
                    <a:pt x="1" y="252"/>
                  </a:lnTo>
                  <a:cubicBezTo>
                    <a:pt x="1" y="308"/>
                    <a:pt x="1" y="363"/>
                    <a:pt x="29" y="419"/>
                  </a:cubicBezTo>
                  <a:cubicBezTo>
                    <a:pt x="29" y="419"/>
                    <a:pt x="29" y="503"/>
                    <a:pt x="113" y="503"/>
                  </a:cubicBezTo>
                  <a:cubicBezTo>
                    <a:pt x="168" y="503"/>
                    <a:pt x="168" y="419"/>
                    <a:pt x="224" y="419"/>
                  </a:cubicBezTo>
                  <a:lnTo>
                    <a:pt x="224" y="252"/>
                  </a:lnTo>
                  <a:lnTo>
                    <a:pt x="224" y="252"/>
                  </a:lnTo>
                  <a:lnTo>
                    <a:pt x="224" y="252"/>
                  </a:lnTo>
                  <a:lnTo>
                    <a:pt x="224" y="112"/>
                  </a:lnTo>
                  <a:cubicBezTo>
                    <a:pt x="224" y="84"/>
                    <a:pt x="224" y="29"/>
                    <a:pt x="113" y="29"/>
                  </a:cubicBezTo>
                  <a:cubicBezTo>
                    <a:pt x="29" y="1"/>
                    <a:pt x="29" y="84"/>
                    <a:pt x="29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63"/>
            <p:cNvSpPr/>
            <p:nvPr/>
          </p:nvSpPr>
          <p:spPr>
            <a:xfrm>
              <a:off x="2241414" y="3625902"/>
              <a:ext cx="12430" cy="82158"/>
            </a:xfrm>
            <a:custGeom>
              <a:avLst/>
              <a:gdLst/>
              <a:ahLst/>
              <a:cxnLst/>
              <a:rect l="l" t="t" r="r" b="b"/>
              <a:pathLst>
                <a:path w="169" h="1117" extrusionOk="0">
                  <a:moveTo>
                    <a:pt x="1" y="168"/>
                  </a:moveTo>
                  <a:lnTo>
                    <a:pt x="1" y="558"/>
                  </a:lnTo>
                  <a:lnTo>
                    <a:pt x="1" y="558"/>
                  </a:lnTo>
                  <a:lnTo>
                    <a:pt x="1" y="558"/>
                  </a:lnTo>
                  <a:lnTo>
                    <a:pt x="1" y="921"/>
                  </a:lnTo>
                  <a:cubicBezTo>
                    <a:pt x="1" y="1033"/>
                    <a:pt x="29" y="1116"/>
                    <a:pt x="113" y="1116"/>
                  </a:cubicBezTo>
                  <a:cubicBezTo>
                    <a:pt x="140" y="1116"/>
                    <a:pt x="168" y="1033"/>
                    <a:pt x="168" y="921"/>
                  </a:cubicBezTo>
                  <a:lnTo>
                    <a:pt x="168" y="558"/>
                  </a:lnTo>
                  <a:lnTo>
                    <a:pt x="168" y="558"/>
                  </a:lnTo>
                  <a:lnTo>
                    <a:pt x="168" y="558"/>
                  </a:lnTo>
                  <a:lnTo>
                    <a:pt x="168" y="168"/>
                  </a:lnTo>
                  <a:cubicBezTo>
                    <a:pt x="168" y="56"/>
                    <a:pt x="140" y="0"/>
                    <a:pt x="113" y="0"/>
                  </a:cubicBezTo>
                  <a:cubicBezTo>
                    <a:pt x="29" y="0"/>
                    <a:pt x="1" y="56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63"/>
            <p:cNvSpPr/>
            <p:nvPr/>
          </p:nvSpPr>
          <p:spPr>
            <a:xfrm>
              <a:off x="2350195" y="3619724"/>
              <a:ext cx="12357" cy="112977"/>
            </a:xfrm>
            <a:custGeom>
              <a:avLst/>
              <a:gdLst/>
              <a:ahLst/>
              <a:cxnLst/>
              <a:rect l="l" t="t" r="r" b="b"/>
              <a:pathLst>
                <a:path w="168" h="1536" extrusionOk="0">
                  <a:moveTo>
                    <a:pt x="1" y="252"/>
                  </a:moveTo>
                  <a:lnTo>
                    <a:pt x="1" y="782"/>
                  </a:lnTo>
                  <a:lnTo>
                    <a:pt x="1" y="782"/>
                  </a:lnTo>
                  <a:lnTo>
                    <a:pt x="1" y="782"/>
                  </a:lnTo>
                  <a:lnTo>
                    <a:pt x="1" y="1312"/>
                  </a:lnTo>
                  <a:cubicBezTo>
                    <a:pt x="1" y="1340"/>
                    <a:pt x="1" y="1535"/>
                    <a:pt x="56" y="1535"/>
                  </a:cubicBezTo>
                  <a:cubicBezTo>
                    <a:pt x="112" y="1535"/>
                    <a:pt x="112" y="1340"/>
                    <a:pt x="168" y="1312"/>
                  </a:cubicBezTo>
                  <a:lnTo>
                    <a:pt x="168" y="782"/>
                  </a:lnTo>
                  <a:lnTo>
                    <a:pt x="168" y="782"/>
                  </a:lnTo>
                  <a:lnTo>
                    <a:pt x="168" y="782"/>
                  </a:lnTo>
                  <a:lnTo>
                    <a:pt x="168" y="252"/>
                  </a:lnTo>
                  <a:cubicBezTo>
                    <a:pt x="168" y="224"/>
                    <a:pt x="168" y="1"/>
                    <a:pt x="56" y="1"/>
                  </a:cubicBezTo>
                  <a:cubicBezTo>
                    <a:pt x="1" y="1"/>
                    <a:pt x="1" y="196"/>
                    <a:pt x="1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63"/>
            <p:cNvSpPr/>
            <p:nvPr/>
          </p:nvSpPr>
          <p:spPr>
            <a:xfrm>
              <a:off x="2313273" y="3638185"/>
              <a:ext cx="16476" cy="67815"/>
            </a:xfrm>
            <a:custGeom>
              <a:avLst/>
              <a:gdLst/>
              <a:ahLst/>
              <a:cxnLst/>
              <a:rect l="l" t="t" r="r" b="b"/>
              <a:pathLst>
                <a:path w="224" h="922" extrusionOk="0">
                  <a:moveTo>
                    <a:pt x="0" y="140"/>
                  </a:moveTo>
                  <a:lnTo>
                    <a:pt x="0" y="447"/>
                  </a:lnTo>
                  <a:lnTo>
                    <a:pt x="0" y="447"/>
                  </a:lnTo>
                  <a:lnTo>
                    <a:pt x="0" y="447"/>
                  </a:lnTo>
                  <a:lnTo>
                    <a:pt x="0" y="782"/>
                  </a:lnTo>
                  <a:cubicBezTo>
                    <a:pt x="0" y="810"/>
                    <a:pt x="0" y="921"/>
                    <a:pt x="112" y="921"/>
                  </a:cubicBezTo>
                  <a:cubicBezTo>
                    <a:pt x="168" y="921"/>
                    <a:pt x="168" y="810"/>
                    <a:pt x="168" y="782"/>
                  </a:cubicBezTo>
                  <a:cubicBezTo>
                    <a:pt x="168" y="670"/>
                    <a:pt x="224" y="559"/>
                    <a:pt x="224" y="447"/>
                  </a:cubicBezTo>
                  <a:lnTo>
                    <a:pt x="224" y="447"/>
                  </a:lnTo>
                  <a:lnTo>
                    <a:pt x="224" y="447"/>
                  </a:lnTo>
                  <a:cubicBezTo>
                    <a:pt x="224" y="363"/>
                    <a:pt x="224" y="252"/>
                    <a:pt x="168" y="140"/>
                  </a:cubicBezTo>
                  <a:cubicBezTo>
                    <a:pt x="168" y="112"/>
                    <a:pt x="168" y="1"/>
                    <a:pt x="112" y="1"/>
                  </a:cubicBezTo>
                  <a:cubicBezTo>
                    <a:pt x="0" y="1"/>
                    <a:pt x="0" y="112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63"/>
            <p:cNvSpPr/>
            <p:nvPr/>
          </p:nvSpPr>
          <p:spPr>
            <a:xfrm>
              <a:off x="2274291" y="3669003"/>
              <a:ext cx="16476" cy="32878"/>
            </a:xfrm>
            <a:custGeom>
              <a:avLst/>
              <a:gdLst/>
              <a:ahLst/>
              <a:cxnLst/>
              <a:rect l="l" t="t" r="r" b="b"/>
              <a:pathLst>
                <a:path w="224" h="447" extrusionOk="0">
                  <a:moveTo>
                    <a:pt x="28" y="112"/>
                  </a:moveTo>
                  <a:cubicBezTo>
                    <a:pt x="28" y="140"/>
                    <a:pt x="0" y="223"/>
                    <a:pt x="0" y="251"/>
                  </a:cubicBezTo>
                  <a:lnTo>
                    <a:pt x="0" y="251"/>
                  </a:lnTo>
                  <a:lnTo>
                    <a:pt x="0" y="251"/>
                  </a:lnTo>
                  <a:cubicBezTo>
                    <a:pt x="0" y="279"/>
                    <a:pt x="0" y="363"/>
                    <a:pt x="28" y="391"/>
                  </a:cubicBezTo>
                  <a:cubicBezTo>
                    <a:pt x="28" y="419"/>
                    <a:pt x="28" y="447"/>
                    <a:pt x="112" y="447"/>
                  </a:cubicBezTo>
                  <a:cubicBezTo>
                    <a:pt x="168" y="447"/>
                    <a:pt x="168" y="391"/>
                    <a:pt x="168" y="391"/>
                  </a:cubicBezTo>
                  <a:cubicBezTo>
                    <a:pt x="223" y="363"/>
                    <a:pt x="223" y="279"/>
                    <a:pt x="223" y="251"/>
                  </a:cubicBezTo>
                  <a:lnTo>
                    <a:pt x="223" y="251"/>
                  </a:lnTo>
                  <a:lnTo>
                    <a:pt x="223" y="251"/>
                  </a:lnTo>
                  <a:cubicBezTo>
                    <a:pt x="223" y="223"/>
                    <a:pt x="223" y="140"/>
                    <a:pt x="168" y="112"/>
                  </a:cubicBezTo>
                  <a:cubicBezTo>
                    <a:pt x="168" y="84"/>
                    <a:pt x="168" y="28"/>
                    <a:pt x="112" y="28"/>
                  </a:cubicBezTo>
                  <a:cubicBezTo>
                    <a:pt x="28" y="0"/>
                    <a:pt x="28" y="84"/>
                    <a:pt x="28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63"/>
            <p:cNvSpPr/>
            <p:nvPr/>
          </p:nvSpPr>
          <p:spPr>
            <a:xfrm>
              <a:off x="2274291" y="3630021"/>
              <a:ext cx="16476" cy="30818"/>
            </a:xfrm>
            <a:custGeom>
              <a:avLst/>
              <a:gdLst/>
              <a:ahLst/>
              <a:cxnLst/>
              <a:rect l="l" t="t" r="r" b="b"/>
              <a:pathLst>
                <a:path w="224" h="419" extrusionOk="0">
                  <a:moveTo>
                    <a:pt x="28" y="363"/>
                  </a:moveTo>
                  <a:cubicBezTo>
                    <a:pt x="28" y="335"/>
                    <a:pt x="0" y="251"/>
                    <a:pt x="0" y="223"/>
                  </a:cubicBezTo>
                  <a:lnTo>
                    <a:pt x="0" y="223"/>
                  </a:lnTo>
                  <a:lnTo>
                    <a:pt x="0" y="223"/>
                  </a:lnTo>
                  <a:cubicBezTo>
                    <a:pt x="0" y="195"/>
                    <a:pt x="0" y="140"/>
                    <a:pt x="28" y="84"/>
                  </a:cubicBezTo>
                  <a:cubicBezTo>
                    <a:pt x="28" y="84"/>
                    <a:pt x="28" y="0"/>
                    <a:pt x="112" y="0"/>
                  </a:cubicBezTo>
                  <a:cubicBezTo>
                    <a:pt x="168" y="0"/>
                    <a:pt x="168" y="56"/>
                    <a:pt x="168" y="84"/>
                  </a:cubicBezTo>
                  <a:cubicBezTo>
                    <a:pt x="223" y="112"/>
                    <a:pt x="223" y="195"/>
                    <a:pt x="223" y="223"/>
                  </a:cubicBezTo>
                  <a:lnTo>
                    <a:pt x="223" y="223"/>
                  </a:lnTo>
                  <a:lnTo>
                    <a:pt x="223" y="223"/>
                  </a:lnTo>
                  <a:cubicBezTo>
                    <a:pt x="223" y="251"/>
                    <a:pt x="223" y="279"/>
                    <a:pt x="168" y="363"/>
                  </a:cubicBezTo>
                  <a:cubicBezTo>
                    <a:pt x="168" y="363"/>
                    <a:pt x="168" y="419"/>
                    <a:pt x="112" y="419"/>
                  </a:cubicBezTo>
                  <a:cubicBezTo>
                    <a:pt x="28" y="391"/>
                    <a:pt x="28" y="363"/>
                    <a:pt x="28" y="3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63"/>
            <p:cNvSpPr/>
            <p:nvPr/>
          </p:nvSpPr>
          <p:spPr>
            <a:xfrm>
              <a:off x="2721626" y="970568"/>
              <a:ext cx="137543" cy="318188"/>
            </a:xfrm>
            <a:custGeom>
              <a:avLst/>
              <a:gdLst/>
              <a:ahLst/>
              <a:cxnLst/>
              <a:rect l="l" t="t" r="r" b="b"/>
              <a:pathLst>
                <a:path w="1870" h="4326" extrusionOk="0">
                  <a:moveTo>
                    <a:pt x="1786" y="3795"/>
                  </a:moveTo>
                  <a:cubicBezTo>
                    <a:pt x="1674" y="3209"/>
                    <a:pt x="1451" y="2623"/>
                    <a:pt x="1256" y="2066"/>
                  </a:cubicBezTo>
                  <a:lnTo>
                    <a:pt x="1256" y="2066"/>
                  </a:lnTo>
                  <a:lnTo>
                    <a:pt x="1256" y="2038"/>
                  </a:lnTo>
                  <a:cubicBezTo>
                    <a:pt x="1228" y="1954"/>
                    <a:pt x="1228" y="1926"/>
                    <a:pt x="1172" y="1842"/>
                  </a:cubicBezTo>
                  <a:cubicBezTo>
                    <a:pt x="1005" y="1396"/>
                    <a:pt x="837" y="950"/>
                    <a:pt x="586" y="559"/>
                  </a:cubicBezTo>
                  <a:lnTo>
                    <a:pt x="558" y="531"/>
                  </a:lnTo>
                  <a:cubicBezTo>
                    <a:pt x="475" y="392"/>
                    <a:pt x="391" y="280"/>
                    <a:pt x="279" y="168"/>
                  </a:cubicBezTo>
                  <a:cubicBezTo>
                    <a:pt x="223" y="140"/>
                    <a:pt x="168" y="113"/>
                    <a:pt x="140" y="85"/>
                  </a:cubicBezTo>
                  <a:cubicBezTo>
                    <a:pt x="112" y="85"/>
                    <a:pt x="0" y="1"/>
                    <a:pt x="0" y="85"/>
                  </a:cubicBezTo>
                  <a:cubicBezTo>
                    <a:pt x="0" y="113"/>
                    <a:pt x="56" y="140"/>
                    <a:pt x="112" y="140"/>
                  </a:cubicBezTo>
                  <a:lnTo>
                    <a:pt x="196" y="252"/>
                  </a:lnTo>
                  <a:cubicBezTo>
                    <a:pt x="307" y="364"/>
                    <a:pt x="391" y="503"/>
                    <a:pt x="447" y="587"/>
                  </a:cubicBezTo>
                  <a:lnTo>
                    <a:pt x="475" y="643"/>
                  </a:lnTo>
                  <a:cubicBezTo>
                    <a:pt x="698" y="1033"/>
                    <a:pt x="865" y="1480"/>
                    <a:pt x="1033" y="1926"/>
                  </a:cubicBezTo>
                  <a:cubicBezTo>
                    <a:pt x="1088" y="1982"/>
                    <a:pt x="1088" y="2038"/>
                    <a:pt x="1116" y="2093"/>
                  </a:cubicBezTo>
                  <a:lnTo>
                    <a:pt x="1116" y="2121"/>
                  </a:lnTo>
                  <a:lnTo>
                    <a:pt x="1116" y="2121"/>
                  </a:lnTo>
                  <a:cubicBezTo>
                    <a:pt x="1312" y="2679"/>
                    <a:pt x="1507" y="3293"/>
                    <a:pt x="1646" y="3823"/>
                  </a:cubicBezTo>
                  <a:cubicBezTo>
                    <a:pt x="1646" y="3907"/>
                    <a:pt x="1730" y="4325"/>
                    <a:pt x="1814" y="4325"/>
                  </a:cubicBezTo>
                  <a:cubicBezTo>
                    <a:pt x="1870" y="4325"/>
                    <a:pt x="1786" y="3823"/>
                    <a:pt x="1786" y="37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63"/>
            <p:cNvSpPr/>
            <p:nvPr/>
          </p:nvSpPr>
          <p:spPr>
            <a:xfrm>
              <a:off x="2760608" y="1095751"/>
              <a:ext cx="51340" cy="117096"/>
            </a:xfrm>
            <a:custGeom>
              <a:avLst/>
              <a:gdLst/>
              <a:ahLst/>
              <a:cxnLst/>
              <a:rect l="l" t="t" r="r" b="b"/>
              <a:pathLst>
                <a:path w="698" h="1592" extrusionOk="0">
                  <a:moveTo>
                    <a:pt x="642" y="1312"/>
                  </a:moveTo>
                  <a:cubicBezTo>
                    <a:pt x="614" y="1117"/>
                    <a:pt x="558" y="949"/>
                    <a:pt x="475" y="782"/>
                  </a:cubicBezTo>
                  <a:lnTo>
                    <a:pt x="475" y="782"/>
                  </a:lnTo>
                  <a:lnTo>
                    <a:pt x="475" y="782"/>
                  </a:lnTo>
                  <a:lnTo>
                    <a:pt x="475" y="754"/>
                  </a:lnTo>
                  <a:cubicBezTo>
                    <a:pt x="447" y="615"/>
                    <a:pt x="307" y="391"/>
                    <a:pt x="224" y="224"/>
                  </a:cubicBezTo>
                  <a:cubicBezTo>
                    <a:pt x="196" y="140"/>
                    <a:pt x="168" y="1"/>
                    <a:pt x="84" y="1"/>
                  </a:cubicBezTo>
                  <a:cubicBezTo>
                    <a:pt x="0" y="1"/>
                    <a:pt x="56" y="224"/>
                    <a:pt x="84" y="280"/>
                  </a:cubicBezTo>
                  <a:cubicBezTo>
                    <a:pt x="140" y="419"/>
                    <a:pt x="279" y="642"/>
                    <a:pt x="307" y="782"/>
                  </a:cubicBezTo>
                  <a:lnTo>
                    <a:pt x="307" y="810"/>
                  </a:lnTo>
                  <a:lnTo>
                    <a:pt x="307" y="810"/>
                  </a:lnTo>
                  <a:lnTo>
                    <a:pt x="307" y="810"/>
                  </a:lnTo>
                  <a:cubicBezTo>
                    <a:pt x="335" y="977"/>
                    <a:pt x="447" y="1173"/>
                    <a:pt x="503" y="1340"/>
                  </a:cubicBezTo>
                  <a:cubicBezTo>
                    <a:pt x="558" y="1396"/>
                    <a:pt x="586" y="1507"/>
                    <a:pt x="614" y="1535"/>
                  </a:cubicBezTo>
                  <a:lnTo>
                    <a:pt x="642" y="1591"/>
                  </a:lnTo>
                  <a:cubicBezTo>
                    <a:pt x="698" y="1591"/>
                    <a:pt x="698" y="1591"/>
                    <a:pt x="698" y="1535"/>
                  </a:cubicBezTo>
                  <a:cubicBezTo>
                    <a:pt x="698" y="1479"/>
                    <a:pt x="698" y="1368"/>
                    <a:pt x="642" y="13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63"/>
            <p:cNvSpPr/>
            <p:nvPr/>
          </p:nvSpPr>
          <p:spPr>
            <a:xfrm>
              <a:off x="2750311" y="1073171"/>
              <a:ext cx="12430" cy="18609"/>
            </a:xfrm>
            <a:custGeom>
              <a:avLst/>
              <a:gdLst/>
              <a:ahLst/>
              <a:cxnLst/>
              <a:rect l="l" t="t" r="r" b="b"/>
              <a:pathLst>
                <a:path w="169" h="253" extrusionOk="0">
                  <a:moveTo>
                    <a:pt x="1" y="85"/>
                  </a:moveTo>
                  <a:lnTo>
                    <a:pt x="1" y="140"/>
                  </a:lnTo>
                  <a:lnTo>
                    <a:pt x="1" y="140"/>
                  </a:lnTo>
                  <a:lnTo>
                    <a:pt x="1" y="140"/>
                  </a:lnTo>
                  <a:lnTo>
                    <a:pt x="1" y="140"/>
                  </a:lnTo>
                  <a:cubicBezTo>
                    <a:pt x="1" y="168"/>
                    <a:pt x="29" y="168"/>
                    <a:pt x="29" y="196"/>
                  </a:cubicBezTo>
                  <a:lnTo>
                    <a:pt x="29" y="196"/>
                  </a:lnTo>
                  <a:cubicBezTo>
                    <a:pt x="29" y="196"/>
                    <a:pt x="57" y="196"/>
                    <a:pt x="57" y="252"/>
                  </a:cubicBezTo>
                  <a:lnTo>
                    <a:pt x="85" y="252"/>
                  </a:lnTo>
                  <a:cubicBezTo>
                    <a:pt x="140" y="252"/>
                    <a:pt x="140" y="196"/>
                    <a:pt x="140" y="196"/>
                  </a:cubicBezTo>
                  <a:cubicBezTo>
                    <a:pt x="140" y="168"/>
                    <a:pt x="140" y="168"/>
                    <a:pt x="168" y="140"/>
                  </a:cubicBezTo>
                  <a:lnTo>
                    <a:pt x="168" y="140"/>
                  </a:lnTo>
                  <a:lnTo>
                    <a:pt x="168" y="140"/>
                  </a:lnTo>
                  <a:lnTo>
                    <a:pt x="168" y="140"/>
                  </a:lnTo>
                  <a:lnTo>
                    <a:pt x="168" y="113"/>
                  </a:lnTo>
                  <a:lnTo>
                    <a:pt x="168" y="113"/>
                  </a:lnTo>
                  <a:lnTo>
                    <a:pt x="168" y="113"/>
                  </a:lnTo>
                  <a:lnTo>
                    <a:pt x="168" y="113"/>
                  </a:lnTo>
                  <a:lnTo>
                    <a:pt x="140" y="29"/>
                  </a:lnTo>
                  <a:cubicBezTo>
                    <a:pt x="85" y="1"/>
                    <a:pt x="57" y="1"/>
                    <a:pt x="29" y="29"/>
                  </a:cubicBezTo>
                  <a:cubicBezTo>
                    <a:pt x="29" y="29"/>
                    <a:pt x="1" y="29"/>
                    <a:pt x="1" y="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63"/>
            <p:cNvSpPr/>
            <p:nvPr/>
          </p:nvSpPr>
          <p:spPr>
            <a:xfrm>
              <a:off x="2438456" y="921362"/>
              <a:ext cx="137543" cy="336576"/>
            </a:xfrm>
            <a:custGeom>
              <a:avLst/>
              <a:gdLst/>
              <a:ahLst/>
              <a:cxnLst/>
              <a:rect l="l" t="t" r="r" b="b"/>
              <a:pathLst>
                <a:path w="1870" h="4576" extrusionOk="0">
                  <a:moveTo>
                    <a:pt x="1730" y="196"/>
                  </a:moveTo>
                  <a:cubicBezTo>
                    <a:pt x="1730" y="196"/>
                    <a:pt x="419" y="2623"/>
                    <a:pt x="223" y="3599"/>
                  </a:cubicBezTo>
                  <a:cubicBezTo>
                    <a:pt x="0" y="4576"/>
                    <a:pt x="754" y="4241"/>
                    <a:pt x="809" y="3544"/>
                  </a:cubicBezTo>
                  <a:cubicBezTo>
                    <a:pt x="893" y="2790"/>
                    <a:pt x="1256" y="1535"/>
                    <a:pt x="1535" y="921"/>
                  </a:cubicBezTo>
                  <a:cubicBezTo>
                    <a:pt x="1814" y="251"/>
                    <a:pt x="1869" y="0"/>
                    <a:pt x="1730" y="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63"/>
            <p:cNvSpPr/>
            <p:nvPr/>
          </p:nvSpPr>
          <p:spPr>
            <a:xfrm>
              <a:off x="2434337" y="12455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307" y="586"/>
                  </a:moveTo>
                  <a:cubicBezTo>
                    <a:pt x="475" y="586"/>
                    <a:pt x="586" y="447"/>
                    <a:pt x="586" y="279"/>
                  </a:cubicBezTo>
                  <a:cubicBezTo>
                    <a:pt x="586" y="84"/>
                    <a:pt x="447" y="0"/>
                    <a:pt x="307" y="0"/>
                  </a:cubicBezTo>
                  <a:cubicBezTo>
                    <a:pt x="168" y="0"/>
                    <a:pt x="0" y="140"/>
                    <a:pt x="0" y="279"/>
                  </a:cubicBezTo>
                  <a:cubicBezTo>
                    <a:pt x="0" y="419"/>
                    <a:pt x="168" y="586"/>
                    <a:pt x="307" y="5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63"/>
            <p:cNvSpPr/>
            <p:nvPr/>
          </p:nvSpPr>
          <p:spPr>
            <a:xfrm>
              <a:off x="2130647" y="1840675"/>
              <a:ext cx="59578" cy="194988"/>
            </a:xfrm>
            <a:custGeom>
              <a:avLst/>
              <a:gdLst/>
              <a:ahLst/>
              <a:cxnLst/>
              <a:rect l="l" t="t" r="r" b="b"/>
              <a:pathLst>
                <a:path w="810" h="2651" extrusionOk="0">
                  <a:moveTo>
                    <a:pt x="754" y="140"/>
                  </a:moveTo>
                  <a:cubicBezTo>
                    <a:pt x="754" y="140"/>
                    <a:pt x="140" y="1563"/>
                    <a:pt x="84" y="2093"/>
                  </a:cubicBezTo>
                  <a:cubicBezTo>
                    <a:pt x="0" y="2651"/>
                    <a:pt x="391" y="2400"/>
                    <a:pt x="419" y="2009"/>
                  </a:cubicBezTo>
                  <a:cubicBezTo>
                    <a:pt x="419" y="1590"/>
                    <a:pt x="558" y="865"/>
                    <a:pt x="698" y="530"/>
                  </a:cubicBezTo>
                  <a:cubicBezTo>
                    <a:pt x="809" y="168"/>
                    <a:pt x="809" y="0"/>
                    <a:pt x="754" y="1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63"/>
            <p:cNvSpPr/>
            <p:nvPr/>
          </p:nvSpPr>
          <p:spPr>
            <a:xfrm>
              <a:off x="2128587" y="2027421"/>
              <a:ext cx="26773" cy="22581"/>
            </a:xfrm>
            <a:custGeom>
              <a:avLst/>
              <a:gdLst/>
              <a:ahLst/>
              <a:cxnLst/>
              <a:rect l="l" t="t" r="r" b="b"/>
              <a:pathLst>
                <a:path w="364" h="307" extrusionOk="0">
                  <a:moveTo>
                    <a:pt x="168" y="0"/>
                  </a:moveTo>
                  <a:cubicBezTo>
                    <a:pt x="252" y="0"/>
                    <a:pt x="363" y="84"/>
                    <a:pt x="363" y="139"/>
                  </a:cubicBezTo>
                  <a:cubicBezTo>
                    <a:pt x="363" y="251"/>
                    <a:pt x="279" y="307"/>
                    <a:pt x="224" y="307"/>
                  </a:cubicBezTo>
                  <a:cubicBezTo>
                    <a:pt x="112" y="307"/>
                    <a:pt x="28" y="251"/>
                    <a:pt x="28" y="167"/>
                  </a:cubicBezTo>
                  <a:cubicBezTo>
                    <a:pt x="0" y="84"/>
                    <a:pt x="84" y="0"/>
                    <a:pt x="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63"/>
            <p:cNvSpPr/>
            <p:nvPr/>
          </p:nvSpPr>
          <p:spPr>
            <a:xfrm>
              <a:off x="2986335" y="1848839"/>
              <a:ext cx="57518" cy="190942"/>
            </a:xfrm>
            <a:custGeom>
              <a:avLst/>
              <a:gdLst/>
              <a:ahLst/>
              <a:cxnLst/>
              <a:rect l="l" t="t" r="r" b="b"/>
              <a:pathLst>
                <a:path w="782" h="2596" extrusionOk="0">
                  <a:moveTo>
                    <a:pt x="726" y="84"/>
                  </a:moveTo>
                  <a:cubicBezTo>
                    <a:pt x="726" y="84"/>
                    <a:pt x="140" y="1535"/>
                    <a:pt x="56" y="2037"/>
                  </a:cubicBezTo>
                  <a:cubicBezTo>
                    <a:pt x="0" y="2595"/>
                    <a:pt x="363" y="2400"/>
                    <a:pt x="363" y="1982"/>
                  </a:cubicBezTo>
                  <a:cubicBezTo>
                    <a:pt x="363" y="1563"/>
                    <a:pt x="558" y="866"/>
                    <a:pt x="642" y="475"/>
                  </a:cubicBezTo>
                  <a:cubicBezTo>
                    <a:pt x="781" y="140"/>
                    <a:pt x="781" y="1"/>
                    <a:pt x="726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63"/>
            <p:cNvSpPr/>
            <p:nvPr/>
          </p:nvSpPr>
          <p:spPr>
            <a:xfrm>
              <a:off x="2982216" y="2033525"/>
              <a:ext cx="26773" cy="22654"/>
            </a:xfrm>
            <a:custGeom>
              <a:avLst/>
              <a:gdLst/>
              <a:ahLst/>
              <a:cxnLst/>
              <a:rect l="l" t="t" r="r" b="b"/>
              <a:pathLst>
                <a:path w="364" h="308" extrusionOk="0">
                  <a:moveTo>
                    <a:pt x="168" y="1"/>
                  </a:moveTo>
                  <a:cubicBezTo>
                    <a:pt x="279" y="1"/>
                    <a:pt x="363" y="56"/>
                    <a:pt x="363" y="140"/>
                  </a:cubicBezTo>
                  <a:cubicBezTo>
                    <a:pt x="363" y="224"/>
                    <a:pt x="279" y="308"/>
                    <a:pt x="224" y="308"/>
                  </a:cubicBezTo>
                  <a:cubicBezTo>
                    <a:pt x="140" y="308"/>
                    <a:pt x="56" y="224"/>
                    <a:pt x="56" y="168"/>
                  </a:cubicBezTo>
                  <a:cubicBezTo>
                    <a:pt x="0" y="84"/>
                    <a:pt x="84" y="29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63"/>
            <p:cNvSpPr/>
            <p:nvPr/>
          </p:nvSpPr>
          <p:spPr>
            <a:xfrm>
              <a:off x="3955942" y="4283673"/>
              <a:ext cx="3779937" cy="1165586"/>
            </a:xfrm>
            <a:custGeom>
              <a:avLst/>
              <a:gdLst/>
              <a:ahLst/>
              <a:cxnLst/>
              <a:rect l="l" t="t" r="r" b="b"/>
              <a:pathLst>
                <a:path w="51391" h="15847" extrusionOk="0">
                  <a:moveTo>
                    <a:pt x="12834" y="4854"/>
                  </a:moveTo>
                  <a:cubicBezTo>
                    <a:pt x="13894" y="4603"/>
                    <a:pt x="15066" y="4743"/>
                    <a:pt x="15959" y="5273"/>
                  </a:cubicBezTo>
                  <a:cubicBezTo>
                    <a:pt x="17186" y="5970"/>
                    <a:pt x="17939" y="7365"/>
                    <a:pt x="17939" y="8788"/>
                  </a:cubicBezTo>
                  <a:cubicBezTo>
                    <a:pt x="19334" y="7979"/>
                    <a:pt x="21343" y="8844"/>
                    <a:pt x="21622" y="10323"/>
                  </a:cubicBezTo>
                  <a:cubicBezTo>
                    <a:pt x="21929" y="9848"/>
                    <a:pt x="22487" y="9514"/>
                    <a:pt x="23045" y="9514"/>
                  </a:cubicBezTo>
                  <a:cubicBezTo>
                    <a:pt x="23603" y="9514"/>
                    <a:pt x="24133" y="9876"/>
                    <a:pt x="24328" y="10406"/>
                  </a:cubicBezTo>
                  <a:cubicBezTo>
                    <a:pt x="25835" y="9067"/>
                    <a:pt x="28234" y="8956"/>
                    <a:pt x="29657" y="10183"/>
                  </a:cubicBezTo>
                  <a:cubicBezTo>
                    <a:pt x="30131" y="9346"/>
                    <a:pt x="31247" y="8928"/>
                    <a:pt x="32028" y="9235"/>
                  </a:cubicBezTo>
                  <a:cubicBezTo>
                    <a:pt x="31415" y="8872"/>
                    <a:pt x="31108" y="8119"/>
                    <a:pt x="30996" y="7393"/>
                  </a:cubicBezTo>
                  <a:cubicBezTo>
                    <a:pt x="30885" y="6668"/>
                    <a:pt x="31024" y="5887"/>
                    <a:pt x="31191" y="5161"/>
                  </a:cubicBezTo>
                  <a:cubicBezTo>
                    <a:pt x="31526" y="3906"/>
                    <a:pt x="32000" y="2623"/>
                    <a:pt x="33005" y="1813"/>
                  </a:cubicBezTo>
                  <a:cubicBezTo>
                    <a:pt x="34065" y="1004"/>
                    <a:pt x="35739" y="949"/>
                    <a:pt x="36409" y="1981"/>
                  </a:cubicBezTo>
                  <a:cubicBezTo>
                    <a:pt x="36632" y="1479"/>
                    <a:pt x="37441" y="1283"/>
                    <a:pt x="37831" y="1674"/>
                  </a:cubicBezTo>
                  <a:cubicBezTo>
                    <a:pt x="38082" y="1283"/>
                    <a:pt x="38668" y="1116"/>
                    <a:pt x="39059" y="1283"/>
                  </a:cubicBezTo>
                  <a:cubicBezTo>
                    <a:pt x="39645" y="279"/>
                    <a:pt x="41375" y="0"/>
                    <a:pt x="42072" y="865"/>
                  </a:cubicBezTo>
                  <a:cubicBezTo>
                    <a:pt x="43244" y="391"/>
                    <a:pt x="44667" y="809"/>
                    <a:pt x="45280" y="1786"/>
                  </a:cubicBezTo>
                  <a:cubicBezTo>
                    <a:pt x="46480" y="2120"/>
                    <a:pt x="47457" y="3013"/>
                    <a:pt x="47931" y="4073"/>
                  </a:cubicBezTo>
                  <a:cubicBezTo>
                    <a:pt x="48433" y="5189"/>
                    <a:pt x="48433" y="6528"/>
                    <a:pt x="47931" y="7672"/>
                  </a:cubicBezTo>
                  <a:cubicBezTo>
                    <a:pt x="49019" y="7756"/>
                    <a:pt x="49828" y="8816"/>
                    <a:pt x="49605" y="9904"/>
                  </a:cubicBezTo>
                  <a:cubicBezTo>
                    <a:pt x="50498" y="10127"/>
                    <a:pt x="51139" y="10769"/>
                    <a:pt x="51390" y="11606"/>
                  </a:cubicBezTo>
                  <a:lnTo>
                    <a:pt x="47205" y="15847"/>
                  </a:lnTo>
                  <a:lnTo>
                    <a:pt x="7589" y="15847"/>
                  </a:lnTo>
                  <a:lnTo>
                    <a:pt x="7812" y="15428"/>
                  </a:lnTo>
                  <a:cubicBezTo>
                    <a:pt x="7533" y="15456"/>
                    <a:pt x="7254" y="15484"/>
                    <a:pt x="6975" y="15484"/>
                  </a:cubicBezTo>
                  <a:cubicBezTo>
                    <a:pt x="3125" y="15484"/>
                    <a:pt x="0" y="12387"/>
                    <a:pt x="0" y="8593"/>
                  </a:cubicBezTo>
                  <a:cubicBezTo>
                    <a:pt x="0" y="4771"/>
                    <a:pt x="3097" y="1674"/>
                    <a:pt x="6975" y="1674"/>
                  </a:cubicBezTo>
                  <a:cubicBezTo>
                    <a:pt x="9430" y="1674"/>
                    <a:pt x="11606" y="2929"/>
                    <a:pt x="12834" y="48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63"/>
            <p:cNvSpPr/>
            <p:nvPr/>
          </p:nvSpPr>
          <p:spPr>
            <a:xfrm>
              <a:off x="4255514" y="4696073"/>
              <a:ext cx="896826" cy="595187"/>
            </a:xfrm>
            <a:custGeom>
              <a:avLst/>
              <a:gdLst/>
              <a:ahLst/>
              <a:cxnLst/>
              <a:rect l="l" t="t" r="r" b="b"/>
              <a:pathLst>
                <a:path w="12193" h="8092" extrusionOk="0">
                  <a:moveTo>
                    <a:pt x="1033" y="6111"/>
                  </a:moveTo>
                  <a:cubicBezTo>
                    <a:pt x="1033" y="6111"/>
                    <a:pt x="810" y="5748"/>
                    <a:pt x="1144" y="5134"/>
                  </a:cubicBezTo>
                  <a:cubicBezTo>
                    <a:pt x="1144" y="5134"/>
                    <a:pt x="1368" y="4799"/>
                    <a:pt x="1786" y="4911"/>
                  </a:cubicBezTo>
                  <a:cubicBezTo>
                    <a:pt x="1786" y="4911"/>
                    <a:pt x="2065" y="3851"/>
                    <a:pt x="2986" y="4437"/>
                  </a:cubicBezTo>
                  <a:cubicBezTo>
                    <a:pt x="2986" y="4437"/>
                    <a:pt x="1953" y="5274"/>
                    <a:pt x="2539" y="6306"/>
                  </a:cubicBezTo>
                  <a:cubicBezTo>
                    <a:pt x="2623" y="4381"/>
                    <a:pt x="5720" y="3432"/>
                    <a:pt x="6306" y="5608"/>
                  </a:cubicBezTo>
                  <a:cubicBezTo>
                    <a:pt x="6306" y="5608"/>
                    <a:pt x="5357" y="4911"/>
                    <a:pt x="4799" y="5664"/>
                  </a:cubicBezTo>
                  <a:cubicBezTo>
                    <a:pt x="4241" y="6473"/>
                    <a:pt x="4855" y="7199"/>
                    <a:pt x="4855" y="7199"/>
                  </a:cubicBezTo>
                  <a:cubicBezTo>
                    <a:pt x="4855" y="7199"/>
                    <a:pt x="4911" y="5134"/>
                    <a:pt x="6529" y="6473"/>
                  </a:cubicBezTo>
                  <a:cubicBezTo>
                    <a:pt x="6529" y="6473"/>
                    <a:pt x="5748" y="7171"/>
                    <a:pt x="6250" y="8091"/>
                  </a:cubicBezTo>
                  <a:cubicBezTo>
                    <a:pt x="6250" y="8091"/>
                    <a:pt x="6445" y="6278"/>
                    <a:pt x="7980" y="6780"/>
                  </a:cubicBezTo>
                  <a:cubicBezTo>
                    <a:pt x="7980" y="6780"/>
                    <a:pt x="8119" y="5078"/>
                    <a:pt x="9124" y="5497"/>
                  </a:cubicBezTo>
                  <a:cubicBezTo>
                    <a:pt x="10156" y="5915"/>
                    <a:pt x="9682" y="6613"/>
                    <a:pt x="9682" y="6613"/>
                  </a:cubicBezTo>
                  <a:cubicBezTo>
                    <a:pt x="9682" y="6613"/>
                    <a:pt x="10797" y="6780"/>
                    <a:pt x="11049" y="7533"/>
                  </a:cubicBezTo>
                  <a:cubicBezTo>
                    <a:pt x="11049" y="7533"/>
                    <a:pt x="11272" y="6697"/>
                    <a:pt x="10435" y="6222"/>
                  </a:cubicBezTo>
                  <a:cubicBezTo>
                    <a:pt x="10435" y="6222"/>
                    <a:pt x="10714" y="5720"/>
                    <a:pt x="10351" y="5497"/>
                  </a:cubicBezTo>
                  <a:cubicBezTo>
                    <a:pt x="10351" y="5497"/>
                    <a:pt x="11607" y="5385"/>
                    <a:pt x="11634" y="4186"/>
                  </a:cubicBezTo>
                  <a:cubicBezTo>
                    <a:pt x="11634" y="4186"/>
                    <a:pt x="12165" y="4046"/>
                    <a:pt x="12025" y="3544"/>
                  </a:cubicBezTo>
                  <a:cubicBezTo>
                    <a:pt x="12025" y="3544"/>
                    <a:pt x="12192" y="2567"/>
                    <a:pt x="11439" y="2707"/>
                  </a:cubicBezTo>
                  <a:cubicBezTo>
                    <a:pt x="11439" y="2707"/>
                    <a:pt x="10658" y="1926"/>
                    <a:pt x="9654" y="2205"/>
                  </a:cubicBezTo>
                  <a:cubicBezTo>
                    <a:pt x="9654" y="2205"/>
                    <a:pt x="7254" y="1"/>
                    <a:pt x="5078" y="1117"/>
                  </a:cubicBezTo>
                  <a:cubicBezTo>
                    <a:pt x="5078" y="1117"/>
                    <a:pt x="5971" y="1033"/>
                    <a:pt x="6975" y="1647"/>
                  </a:cubicBezTo>
                  <a:cubicBezTo>
                    <a:pt x="6975" y="1647"/>
                    <a:pt x="6417" y="2595"/>
                    <a:pt x="7394" y="2986"/>
                  </a:cubicBezTo>
                  <a:cubicBezTo>
                    <a:pt x="7394" y="2986"/>
                    <a:pt x="7087" y="3879"/>
                    <a:pt x="7868" y="4158"/>
                  </a:cubicBezTo>
                  <a:cubicBezTo>
                    <a:pt x="7868" y="4158"/>
                    <a:pt x="7784" y="4465"/>
                    <a:pt x="8091" y="4688"/>
                  </a:cubicBezTo>
                  <a:cubicBezTo>
                    <a:pt x="8091" y="4688"/>
                    <a:pt x="7422" y="5246"/>
                    <a:pt x="7533" y="5832"/>
                  </a:cubicBezTo>
                  <a:cubicBezTo>
                    <a:pt x="7533" y="5832"/>
                    <a:pt x="7366" y="5692"/>
                    <a:pt x="7171" y="5832"/>
                  </a:cubicBezTo>
                  <a:cubicBezTo>
                    <a:pt x="7171" y="5832"/>
                    <a:pt x="6752" y="2763"/>
                    <a:pt x="3739" y="3739"/>
                  </a:cubicBezTo>
                  <a:cubicBezTo>
                    <a:pt x="3739" y="3739"/>
                    <a:pt x="2400" y="1786"/>
                    <a:pt x="949" y="2791"/>
                  </a:cubicBezTo>
                  <a:cubicBezTo>
                    <a:pt x="949" y="2791"/>
                    <a:pt x="1591" y="2512"/>
                    <a:pt x="2288" y="3460"/>
                  </a:cubicBezTo>
                  <a:cubicBezTo>
                    <a:pt x="2288" y="3460"/>
                    <a:pt x="1535" y="3544"/>
                    <a:pt x="1507" y="4297"/>
                  </a:cubicBezTo>
                  <a:cubicBezTo>
                    <a:pt x="1451" y="4353"/>
                    <a:pt x="1" y="4995"/>
                    <a:pt x="1033" y="6111"/>
                  </a:cubicBezTo>
                  <a:close/>
                </a:path>
              </a:pathLst>
            </a:custGeom>
            <a:solidFill>
              <a:srgbClr val="80A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63"/>
            <p:cNvSpPr/>
            <p:nvPr/>
          </p:nvSpPr>
          <p:spPr>
            <a:xfrm>
              <a:off x="6264403" y="4460122"/>
              <a:ext cx="1169779" cy="859902"/>
            </a:xfrm>
            <a:custGeom>
              <a:avLst/>
              <a:gdLst/>
              <a:ahLst/>
              <a:cxnLst/>
              <a:rect l="l" t="t" r="r" b="b"/>
              <a:pathLst>
                <a:path w="15904" h="11691" extrusionOk="0">
                  <a:moveTo>
                    <a:pt x="3404" y="11690"/>
                  </a:moveTo>
                  <a:cubicBezTo>
                    <a:pt x="3293" y="10239"/>
                    <a:pt x="2177" y="8984"/>
                    <a:pt x="754" y="8677"/>
                  </a:cubicBezTo>
                  <a:cubicBezTo>
                    <a:pt x="1703" y="8426"/>
                    <a:pt x="2735" y="8789"/>
                    <a:pt x="3265" y="9570"/>
                  </a:cubicBezTo>
                  <a:cubicBezTo>
                    <a:pt x="3237" y="9402"/>
                    <a:pt x="3153" y="9263"/>
                    <a:pt x="3125" y="9123"/>
                  </a:cubicBezTo>
                  <a:cubicBezTo>
                    <a:pt x="3376" y="9263"/>
                    <a:pt x="3600" y="9402"/>
                    <a:pt x="3907" y="9542"/>
                  </a:cubicBezTo>
                  <a:cubicBezTo>
                    <a:pt x="3404" y="8342"/>
                    <a:pt x="2316" y="7449"/>
                    <a:pt x="1033" y="7198"/>
                  </a:cubicBezTo>
                  <a:cubicBezTo>
                    <a:pt x="1172" y="7143"/>
                    <a:pt x="1312" y="7059"/>
                    <a:pt x="1479" y="6975"/>
                  </a:cubicBezTo>
                  <a:cubicBezTo>
                    <a:pt x="1033" y="6696"/>
                    <a:pt x="363" y="6808"/>
                    <a:pt x="1" y="7282"/>
                  </a:cubicBezTo>
                  <a:cubicBezTo>
                    <a:pt x="503" y="6473"/>
                    <a:pt x="1675" y="6110"/>
                    <a:pt x="2456" y="6501"/>
                  </a:cubicBezTo>
                  <a:cubicBezTo>
                    <a:pt x="2233" y="6612"/>
                    <a:pt x="2009" y="6808"/>
                    <a:pt x="1898" y="7059"/>
                  </a:cubicBezTo>
                  <a:cubicBezTo>
                    <a:pt x="2372" y="6640"/>
                    <a:pt x="3098" y="6585"/>
                    <a:pt x="3572" y="6919"/>
                  </a:cubicBezTo>
                  <a:cubicBezTo>
                    <a:pt x="3293" y="6306"/>
                    <a:pt x="3349" y="5496"/>
                    <a:pt x="3767" y="4911"/>
                  </a:cubicBezTo>
                  <a:cubicBezTo>
                    <a:pt x="3265" y="4855"/>
                    <a:pt x="2819" y="5106"/>
                    <a:pt x="2567" y="5552"/>
                  </a:cubicBezTo>
                  <a:cubicBezTo>
                    <a:pt x="2288" y="4855"/>
                    <a:pt x="2456" y="3962"/>
                    <a:pt x="3014" y="3376"/>
                  </a:cubicBezTo>
                  <a:cubicBezTo>
                    <a:pt x="3544" y="2762"/>
                    <a:pt x="4465" y="2483"/>
                    <a:pt x="5190" y="2707"/>
                  </a:cubicBezTo>
                  <a:cubicBezTo>
                    <a:pt x="5385" y="2121"/>
                    <a:pt x="6055" y="1730"/>
                    <a:pt x="6641" y="1870"/>
                  </a:cubicBezTo>
                  <a:cubicBezTo>
                    <a:pt x="6557" y="1730"/>
                    <a:pt x="6334" y="1618"/>
                    <a:pt x="6166" y="1618"/>
                  </a:cubicBezTo>
                  <a:cubicBezTo>
                    <a:pt x="6613" y="1423"/>
                    <a:pt x="7171" y="1423"/>
                    <a:pt x="7617" y="1591"/>
                  </a:cubicBezTo>
                  <a:cubicBezTo>
                    <a:pt x="7310" y="1618"/>
                    <a:pt x="7003" y="1842"/>
                    <a:pt x="6864" y="2121"/>
                  </a:cubicBezTo>
                  <a:cubicBezTo>
                    <a:pt x="7254" y="1842"/>
                    <a:pt x="7840" y="1870"/>
                    <a:pt x="8147" y="2204"/>
                  </a:cubicBezTo>
                  <a:cubicBezTo>
                    <a:pt x="8398" y="1563"/>
                    <a:pt x="8231" y="809"/>
                    <a:pt x="7757" y="363"/>
                  </a:cubicBezTo>
                  <a:cubicBezTo>
                    <a:pt x="8119" y="447"/>
                    <a:pt x="8426" y="614"/>
                    <a:pt x="8677" y="865"/>
                  </a:cubicBezTo>
                  <a:cubicBezTo>
                    <a:pt x="8426" y="642"/>
                    <a:pt x="8594" y="224"/>
                    <a:pt x="8928" y="112"/>
                  </a:cubicBezTo>
                  <a:cubicBezTo>
                    <a:pt x="9235" y="0"/>
                    <a:pt x="9542" y="224"/>
                    <a:pt x="9682" y="475"/>
                  </a:cubicBezTo>
                  <a:cubicBezTo>
                    <a:pt x="9821" y="754"/>
                    <a:pt x="9849" y="1061"/>
                    <a:pt x="9905" y="1340"/>
                  </a:cubicBezTo>
                  <a:cubicBezTo>
                    <a:pt x="10519" y="1172"/>
                    <a:pt x="11160" y="1758"/>
                    <a:pt x="11049" y="2400"/>
                  </a:cubicBezTo>
                  <a:cubicBezTo>
                    <a:pt x="11579" y="2149"/>
                    <a:pt x="12220" y="2149"/>
                    <a:pt x="12723" y="2428"/>
                  </a:cubicBezTo>
                  <a:cubicBezTo>
                    <a:pt x="13197" y="2707"/>
                    <a:pt x="13532" y="3237"/>
                    <a:pt x="13560" y="3823"/>
                  </a:cubicBezTo>
                  <a:cubicBezTo>
                    <a:pt x="14034" y="2986"/>
                    <a:pt x="14034" y="1925"/>
                    <a:pt x="13615" y="1144"/>
                  </a:cubicBezTo>
                  <a:cubicBezTo>
                    <a:pt x="14006" y="1479"/>
                    <a:pt x="14313" y="1897"/>
                    <a:pt x="14536" y="2400"/>
                  </a:cubicBezTo>
                  <a:cubicBezTo>
                    <a:pt x="14982" y="3404"/>
                    <a:pt x="14982" y="4659"/>
                    <a:pt x="14508" y="5748"/>
                  </a:cubicBezTo>
                  <a:cubicBezTo>
                    <a:pt x="15094" y="5775"/>
                    <a:pt x="15624" y="6166"/>
                    <a:pt x="15903" y="6668"/>
                  </a:cubicBezTo>
                  <a:cubicBezTo>
                    <a:pt x="15513" y="6389"/>
                    <a:pt x="15010" y="6306"/>
                    <a:pt x="14536" y="6389"/>
                  </a:cubicBezTo>
                  <a:cubicBezTo>
                    <a:pt x="14313" y="5664"/>
                    <a:pt x="13727" y="5106"/>
                    <a:pt x="13030" y="4855"/>
                  </a:cubicBezTo>
                  <a:cubicBezTo>
                    <a:pt x="12304" y="4659"/>
                    <a:pt x="11467" y="4771"/>
                    <a:pt x="10798" y="5217"/>
                  </a:cubicBezTo>
                  <a:cubicBezTo>
                    <a:pt x="11049" y="4241"/>
                    <a:pt x="10463" y="3181"/>
                    <a:pt x="9514" y="2958"/>
                  </a:cubicBezTo>
                  <a:cubicBezTo>
                    <a:pt x="10072" y="2902"/>
                    <a:pt x="10602" y="3181"/>
                    <a:pt x="10826" y="3683"/>
                  </a:cubicBezTo>
                  <a:cubicBezTo>
                    <a:pt x="10909" y="3097"/>
                    <a:pt x="10407" y="2595"/>
                    <a:pt x="9849" y="2483"/>
                  </a:cubicBezTo>
                  <a:cubicBezTo>
                    <a:pt x="9291" y="2400"/>
                    <a:pt x="8705" y="2539"/>
                    <a:pt x="8147" y="2734"/>
                  </a:cubicBezTo>
                  <a:cubicBezTo>
                    <a:pt x="8677" y="2846"/>
                    <a:pt x="9096" y="3237"/>
                    <a:pt x="9235" y="3711"/>
                  </a:cubicBezTo>
                  <a:cubicBezTo>
                    <a:pt x="8789" y="3376"/>
                    <a:pt x="8008" y="3460"/>
                    <a:pt x="7589" y="3934"/>
                  </a:cubicBezTo>
                  <a:cubicBezTo>
                    <a:pt x="6892" y="3432"/>
                    <a:pt x="5860" y="3460"/>
                    <a:pt x="5162" y="3990"/>
                  </a:cubicBezTo>
                  <a:cubicBezTo>
                    <a:pt x="4409" y="4548"/>
                    <a:pt x="4074" y="5524"/>
                    <a:pt x="4353" y="6333"/>
                  </a:cubicBezTo>
                  <a:cubicBezTo>
                    <a:pt x="4744" y="5915"/>
                    <a:pt x="5441" y="5775"/>
                    <a:pt x="5915" y="6027"/>
                  </a:cubicBezTo>
                  <a:cubicBezTo>
                    <a:pt x="4939" y="6222"/>
                    <a:pt x="4241" y="7422"/>
                    <a:pt x="4548" y="8314"/>
                  </a:cubicBezTo>
                  <a:cubicBezTo>
                    <a:pt x="4911" y="7924"/>
                    <a:pt x="5525" y="7728"/>
                    <a:pt x="6027" y="7868"/>
                  </a:cubicBezTo>
                  <a:cubicBezTo>
                    <a:pt x="5943" y="7198"/>
                    <a:pt x="6445" y="6501"/>
                    <a:pt x="7115" y="6361"/>
                  </a:cubicBezTo>
                  <a:cubicBezTo>
                    <a:pt x="7757" y="6222"/>
                    <a:pt x="8454" y="6668"/>
                    <a:pt x="8566" y="7338"/>
                  </a:cubicBezTo>
                  <a:cubicBezTo>
                    <a:pt x="8928" y="7031"/>
                    <a:pt x="9542" y="7143"/>
                    <a:pt x="9765" y="7477"/>
                  </a:cubicBezTo>
                  <a:lnTo>
                    <a:pt x="9821" y="7645"/>
                  </a:lnTo>
                  <a:cubicBezTo>
                    <a:pt x="9291" y="7003"/>
                    <a:pt x="8454" y="7617"/>
                    <a:pt x="8454" y="7617"/>
                  </a:cubicBezTo>
                  <a:cubicBezTo>
                    <a:pt x="8398" y="7924"/>
                    <a:pt x="8231" y="8035"/>
                    <a:pt x="8231" y="8035"/>
                  </a:cubicBezTo>
                  <a:cubicBezTo>
                    <a:pt x="8231" y="8035"/>
                    <a:pt x="8398" y="6891"/>
                    <a:pt x="7394" y="6947"/>
                  </a:cubicBezTo>
                  <a:cubicBezTo>
                    <a:pt x="6362" y="7031"/>
                    <a:pt x="6362" y="8203"/>
                    <a:pt x="6362" y="8203"/>
                  </a:cubicBezTo>
                  <a:cubicBezTo>
                    <a:pt x="6613" y="8565"/>
                    <a:pt x="6501" y="8816"/>
                    <a:pt x="6501" y="8816"/>
                  </a:cubicBezTo>
                  <a:cubicBezTo>
                    <a:pt x="6194" y="8063"/>
                    <a:pt x="5190" y="8147"/>
                    <a:pt x="4911" y="8872"/>
                  </a:cubicBezTo>
                  <a:cubicBezTo>
                    <a:pt x="4632" y="9598"/>
                    <a:pt x="5329" y="10295"/>
                    <a:pt x="5329" y="10295"/>
                  </a:cubicBezTo>
                  <a:cubicBezTo>
                    <a:pt x="4660" y="10351"/>
                    <a:pt x="4381" y="9821"/>
                    <a:pt x="4381" y="9821"/>
                  </a:cubicBezTo>
                  <a:cubicBezTo>
                    <a:pt x="4074" y="10351"/>
                    <a:pt x="3572" y="9932"/>
                    <a:pt x="3572" y="9932"/>
                  </a:cubicBezTo>
                  <a:cubicBezTo>
                    <a:pt x="3795" y="11104"/>
                    <a:pt x="3404" y="11690"/>
                    <a:pt x="3404" y="11690"/>
                  </a:cubicBezTo>
                  <a:close/>
                </a:path>
              </a:pathLst>
            </a:custGeom>
            <a:solidFill>
              <a:srgbClr val="80A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63"/>
            <p:cNvSpPr/>
            <p:nvPr/>
          </p:nvSpPr>
          <p:spPr>
            <a:xfrm flipH="1">
              <a:off x="7666075" y="3225352"/>
              <a:ext cx="1890005" cy="2378394"/>
            </a:xfrm>
            <a:custGeom>
              <a:avLst/>
              <a:gdLst/>
              <a:ahLst/>
              <a:cxnLst/>
              <a:rect l="l" t="t" r="r" b="b"/>
              <a:pathLst>
                <a:path w="25696" h="32336" extrusionOk="0">
                  <a:moveTo>
                    <a:pt x="25695" y="32336"/>
                  </a:moveTo>
                  <a:lnTo>
                    <a:pt x="0" y="32336"/>
                  </a:lnTo>
                  <a:lnTo>
                    <a:pt x="0" y="2009"/>
                  </a:lnTo>
                  <a:cubicBezTo>
                    <a:pt x="586" y="1396"/>
                    <a:pt x="1284" y="949"/>
                    <a:pt x="2065" y="642"/>
                  </a:cubicBezTo>
                  <a:cubicBezTo>
                    <a:pt x="3627" y="1"/>
                    <a:pt x="5441" y="112"/>
                    <a:pt x="6947" y="921"/>
                  </a:cubicBezTo>
                  <a:cubicBezTo>
                    <a:pt x="8593" y="559"/>
                    <a:pt x="10351" y="1507"/>
                    <a:pt x="11048" y="3125"/>
                  </a:cubicBezTo>
                  <a:cubicBezTo>
                    <a:pt x="12583" y="2930"/>
                    <a:pt x="14034" y="4883"/>
                    <a:pt x="13643" y="6501"/>
                  </a:cubicBezTo>
                  <a:cubicBezTo>
                    <a:pt x="14229" y="6696"/>
                    <a:pt x="14647" y="7394"/>
                    <a:pt x="14480" y="8063"/>
                  </a:cubicBezTo>
                  <a:cubicBezTo>
                    <a:pt x="15233" y="8036"/>
                    <a:pt x="15903" y="9012"/>
                    <a:pt x="15596" y="9765"/>
                  </a:cubicBezTo>
                  <a:cubicBezTo>
                    <a:pt x="17270" y="9347"/>
                    <a:pt x="18860" y="11021"/>
                    <a:pt x="19111" y="12834"/>
                  </a:cubicBezTo>
                  <a:cubicBezTo>
                    <a:pt x="19335" y="14648"/>
                    <a:pt x="18525" y="16405"/>
                    <a:pt x="17605" y="17940"/>
                  </a:cubicBezTo>
                  <a:cubicBezTo>
                    <a:pt x="17047" y="18832"/>
                    <a:pt x="16461" y="19725"/>
                    <a:pt x="15652" y="20367"/>
                  </a:cubicBezTo>
                  <a:cubicBezTo>
                    <a:pt x="14871" y="21009"/>
                    <a:pt x="13810" y="21399"/>
                    <a:pt x="12806" y="21176"/>
                  </a:cubicBezTo>
                  <a:cubicBezTo>
                    <a:pt x="13950" y="21622"/>
                    <a:pt x="14647" y="23157"/>
                    <a:pt x="14257" y="24384"/>
                  </a:cubicBezTo>
                  <a:cubicBezTo>
                    <a:pt x="16879" y="24552"/>
                    <a:pt x="19195" y="27007"/>
                    <a:pt x="19362" y="29769"/>
                  </a:cubicBezTo>
                  <a:cubicBezTo>
                    <a:pt x="20060" y="29490"/>
                    <a:pt x="20897" y="29629"/>
                    <a:pt x="21483" y="30132"/>
                  </a:cubicBezTo>
                  <a:cubicBezTo>
                    <a:pt x="22041" y="30662"/>
                    <a:pt x="22320" y="31527"/>
                    <a:pt x="22124" y="32308"/>
                  </a:cubicBezTo>
                  <a:cubicBezTo>
                    <a:pt x="23185" y="31582"/>
                    <a:pt x="24580" y="31666"/>
                    <a:pt x="25695" y="323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63"/>
            <p:cNvSpPr/>
            <p:nvPr/>
          </p:nvSpPr>
          <p:spPr>
            <a:xfrm flipH="1">
              <a:off x="8583348" y="3243813"/>
              <a:ext cx="976851" cy="2359932"/>
            </a:xfrm>
            <a:custGeom>
              <a:avLst/>
              <a:gdLst/>
              <a:ahLst/>
              <a:cxnLst/>
              <a:rect l="l" t="t" r="r" b="b"/>
              <a:pathLst>
                <a:path w="13281" h="32085" extrusionOk="0">
                  <a:moveTo>
                    <a:pt x="4939" y="32085"/>
                  </a:moveTo>
                  <a:cubicBezTo>
                    <a:pt x="4520" y="31861"/>
                    <a:pt x="3990" y="31778"/>
                    <a:pt x="3516" y="31778"/>
                  </a:cubicBezTo>
                  <a:cubicBezTo>
                    <a:pt x="2651" y="31778"/>
                    <a:pt x="1814" y="31973"/>
                    <a:pt x="921" y="31889"/>
                  </a:cubicBezTo>
                  <a:cubicBezTo>
                    <a:pt x="2874" y="30773"/>
                    <a:pt x="5246" y="30494"/>
                    <a:pt x="7394" y="31108"/>
                  </a:cubicBezTo>
                  <a:cubicBezTo>
                    <a:pt x="8315" y="30773"/>
                    <a:pt x="9375" y="30773"/>
                    <a:pt x="10323" y="31136"/>
                  </a:cubicBezTo>
                  <a:cubicBezTo>
                    <a:pt x="10379" y="30160"/>
                    <a:pt x="9626" y="29239"/>
                    <a:pt x="8705" y="29127"/>
                  </a:cubicBezTo>
                  <a:cubicBezTo>
                    <a:pt x="8817" y="28318"/>
                    <a:pt x="8426" y="27481"/>
                    <a:pt x="7812" y="27063"/>
                  </a:cubicBezTo>
                  <a:cubicBezTo>
                    <a:pt x="7171" y="26616"/>
                    <a:pt x="6306" y="26588"/>
                    <a:pt x="5636" y="26951"/>
                  </a:cubicBezTo>
                  <a:cubicBezTo>
                    <a:pt x="6613" y="26031"/>
                    <a:pt x="8370" y="26170"/>
                    <a:pt x="9207" y="27230"/>
                  </a:cubicBezTo>
                  <a:cubicBezTo>
                    <a:pt x="9486" y="25807"/>
                    <a:pt x="8231" y="24301"/>
                    <a:pt x="6864" y="24384"/>
                  </a:cubicBezTo>
                  <a:cubicBezTo>
                    <a:pt x="6222" y="23157"/>
                    <a:pt x="5106" y="22208"/>
                    <a:pt x="3851" y="21874"/>
                  </a:cubicBezTo>
                  <a:cubicBezTo>
                    <a:pt x="5525" y="20451"/>
                    <a:pt x="8036" y="20255"/>
                    <a:pt x="9905" y="21371"/>
                  </a:cubicBezTo>
                  <a:cubicBezTo>
                    <a:pt x="9124" y="20172"/>
                    <a:pt x="7617" y="19474"/>
                    <a:pt x="6222" y="19697"/>
                  </a:cubicBezTo>
                  <a:cubicBezTo>
                    <a:pt x="6445" y="19614"/>
                    <a:pt x="6696" y="19502"/>
                    <a:pt x="6892" y="19363"/>
                  </a:cubicBezTo>
                  <a:cubicBezTo>
                    <a:pt x="6473" y="19251"/>
                    <a:pt x="6055" y="19139"/>
                    <a:pt x="5636" y="19000"/>
                  </a:cubicBezTo>
                  <a:cubicBezTo>
                    <a:pt x="7422" y="18247"/>
                    <a:pt x="9542" y="18414"/>
                    <a:pt x="11188" y="19502"/>
                  </a:cubicBezTo>
                  <a:cubicBezTo>
                    <a:pt x="11077" y="19251"/>
                    <a:pt x="11021" y="19056"/>
                    <a:pt x="10909" y="18833"/>
                  </a:cubicBezTo>
                  <a:cubicBezTo>
                    <a:pt x="11662" y="19000"/>
                    <a:pt x="12304" y="19837"/>
                    <a:pt x="12220" y="20674"/>
                  </a:cubicBezTo>
                  <a:cubicBezTo>
                    <a:pt x="12555" y="19279"/>
                    <a:pt x="11718" y="17717"/>
                    <a:pt x="10407" y="17298"/>
                  </a:cubicBezTo>
                  <a:cubicBezTo>
                    <a:pt x="10602" y="17689"/>
                    <a:pt x="10547" y="18135"/>
                    <a:pt x="10379" y="18498"/>
                  </a:cubicBezTo>
                  <a:cubicBezTo>
                    <a:pt x="10351" y="17577"/>
                    <a:pt x="9654" y="16740"/>
                    <a:pt x="8789" y="16601"/>
                  </a:cubicBezTo>
                  <a:cubicBezTo>
                    <a:pt x="9765" y="16266"/>
                    <a:pt x="10519" y="15317"/>
                    <a:pt x="10770" y="14257"/>
                  </a:cubicBezTo>
                  <a:cubicBezTo>
                    <a:pt x="11328" y="14731"/>
                    <a:pt x="11523" y="15485"/>
                    <a:pt x="11356" y="16210"/>
                  </a:cubicBezTo>
                  <a:cubicBezTo>
                    <a:pt x="12416" y="15764"/>
                    <a:pt x="13141" y="14620"/>
                    <a:pt x="13197" y="13420"/>
                  </a:cubicBezTo>
                  <a:cubicBezTo>
                    <a:pt x="13281" y="12248"/>
                    <a:pt x="12611" y="11021"/>
                    <a:pt x="11635" y="10463"/>
                  </a:cubicBezTo>
                  <a:cubicBezTo>
                    <a:pt x="12053" y="9654"/>
                    <a:pt x="11746" y="8510"/>
                    <a:pt x="11021" y="8063"/>
                  </a:cubicBezTo>
                  <a:cubicBezTo>
                    <a:pt x="11300" y="8036"/>
                    <a:pt x="11607" y="8119"/>
                    <a:pt x="11802" y="8315"/>
                  </a:cubicBezTo>
                  <a:cubicBezTo>
                    <a:pt x="11523" y="7617"/>
                    <a:pt x="10965" y="7059"/>
                    <a:pt x="10323" y="6780"/>
                  </a:cubicBezTo>
                  <a:cubicBezTo>
                    <a:pt x="10630" y="7115"/>
                    <a:pt x="10686" y="7673"/>
                    <a:pt x="10547" y="8119"/>
                  </a:cubicBezTo>
                  <a:cubicBezTo>
                    <a:pt x="10407" y="7394"/>
                    <a:pt x="9765" y="6836"/>
                    <a:pt x="9068" y="6864"/>
                  </a:cubicBezTo>
                  <a:cubicBezTo>
                    <a:pt x="9486" y="5943"/>
                    <a:pt x="10463" y="5301"/>
                    <a:pt x="11467" y="5301"/>
                  </a:cubicBezTo>
                  <a:cubicBezTo>
                    <a:pt x="11021" y="5022"/>
                    <a:pt x="10491" y="4883"/>
                    <a:pt x="9961" y="4883"/>
                  </a:cubicBezTo>
                  <a:cubicBezTo>
                    <a:pt x="10407" y="4911"/>
                    <a:pt x="10686" y="4269"/>
                    <a:pt x="10491" y="3851"/>
                  </a:cubicBezTo>
                  <a:cubicBezTo>
                    <a:pt x="10268" y="3432"/>
                    <a:pt x="9710" y="3293"/>
                    <a:pt x="9291" y="3432"/>
                  </a:cubicBezTo>
                  <a:cubicBezTo>
                    <a:pt x="8845" y="3516"/>
                    <a:pt x="8510" y="3851"/>
                    <a:pt x="8147" y="4158"/>
                  </a:cubicBezTo>
                  <a:cubicBezTo>
                    <a:pt x="7673" y="3321"/>
                    <a:pt x="6362" y="3293"/>
                    <a:pt x="5804" y="4046"/>
                  </a:cubicBezTo>
                  <a:cubicBezTo>
                    <a:pt x="5525" y="3209"/>
                    <a:pt x="4799" y="2539"/>
                    <a:pt x="3990" y="2344"/>
                  </a:cubicBezTo>
                  <a:cubicBezTo>
                    <a:pt x="3209" y="2121"/>
                    <a:pt x="2260" y="2344"/>
                    <a:pt x="1619" y="2930"/>
                  </a:cubicBezTo>
                  <a:cubicBezTo>
                    <a:pt x="1982" y="1535"/>
                    <a:pt x="3125" y="391"/>
                    <a:pt x="4409" y="1"/>
                  </a:cubicBezTo>
                  <a:cubicBezTo>
                    <a:pt x="3655" y="1"/>
                    <a:pt x="2846" y="112"/>
                    <a:pt x="2121" y="391"/>
                  </a:cubicBezTo>
                  <a:cubicBezTo>
                    <a:pt x="1340" y="698"/>
                    <a:pt x="642" y="1145"/>
                    <a:pt x="56" y="1758"/>
                  </a:cubicBezTo>
                  <a:lnTo>
                    <a:pt x="56" y="4297"/>
                  </a:lnTo>
                  <a:cubicBezTo>
                    <a:pt x="419" y="4353"/>
                    <a:pt x="726" y="4465"/>
                    <a:pt x="1033" y="4604"/>
                  </a:cubicBezTo>
                  <a:cubicBezTo>
                    <a:pt x="2037" y="5134"/>
                    <a:pt x="2818" y="6138"/>
                    <a:pt x="3014" y="7338"/>
                  </a:cubicBezTo>
                  <a:cubicBezTo>
                    <a:pt x="3795" y="6027"/>
                    <a:pt x="5525" y="5553"/>
                    <a:pt x="6836" y="6250"/>
                  </a:cubicBezTo>
                  <a:cubicBezTo>
                    <a:pt x="6306" y="5608"/>
                    <a:pt x="5385" y="5385"/>
                    <a:pt x="4660" y="5608"/>
                  </a:cubicBezTo>
                  <a:cubicBezTo>
                    <a:pt x="5218" y="4911"/>
                    <a:pt x="6278" y="4911"/>
                    <a:pt x="6975" y="5413"/>
                  </a:cubicBezTo>
                  <a:cubicBezTo>
                    <a:pt x="7701" y="5859"/>
                    <a:pt x="8147" y="6669"/>
                    <a:pt x="8538" y="7478"/>
                  </a:cubicBezTo>
                  <a:cubicBezTo>
                    <a:pt x="7896" y="7003"/>
                    <a:pt x="7003" y="6975"/>
                    <a:pt x="6334" y="7394"/>
                  </a:cubicBezTo>
                  <a:cubicBezTo>
                    <a:pt x="7199" y="7506"/>
                    <a:pt x="7896" y="8398"/>
                    <a:pt x="7840" y="9319"/>
                  </a:cubicBezTo>
                  <a:cubicBezTo>
                    <a:pt x="9096" y="9514"/>
                    <a:pt x="10184" y="10630"/>
                    <a:pt x="10351" y="11969"/>
                  </a:cubicBezTo>
                  <a:cubicBezTo>
                    <a:pt x="10547" y="13281"/>
                    <a:pt x="9849" y="14731"/>
                    <a:pt x="8705" y="15317"/>
                  </a:cubicBezTo>
                  <a:cubicBezTo>
                    <a:pt x="8733" y="14452"/>
                    <a:pt x="8175" y="13615"/>
                    <a:pt x="7394" y="13364"/>
                  </a:cubicBezTo>
                  <a:cubicBezTo>
                    <a:pt x="8175" y="14620"/>
                    <a:pt x="7701" y="16573"/>
                    <a:pt x="6417" y="17242"/>
                  </a:cubicBezTo>
                  <a:cubicBezTo>
                    <a:pt x="6445" y="16433"/>
                    <a:pt x="6027" y="15596"/>
                    <a:pt x="5329" y="15234"/>
                  </a:cubicBezTo>
                  <a:cubicBezTo>
                    <a:pt x="6083" y="14648"/>
                    <a:pt x="6306" y="13364"/>
                    <a:pt x="5748" y="12527"/>
                  </a:cubicBezTo>
                  <a:cubicBezTo>
                    <a:pt x="5190" y="11690"/>
                    <a:pt x="3962" y="11467"/>
                    <a:pt x="3153" y="12025"/>
                  </a:cubicBezTo>
                  <a:cubicBezTo>
                    <a:pt x="3125" y="11188"/>
                    <a:pt x="2121" y="10630"/>
                    <a:pt x="1451" y="11049"/>
                  </a:cubicBezTo>
                  <a:cubicBezTo>
                    <a:pt x="1675" y="10212"/>
                    <a:pt x="2595" y="9654"/>
                    <a:pt x="3376" y="9905"/>
                  </a:cubicBezTo>
                  <a:cubicBezTo>
                    <a:pt x="2539" y="8956"/>
                    <a:pt x="1061" y="8789"/>
                    <a:pt x="1" y="9347"/>
                  </a:cubicBezTo>
                  <a:lnTo>
                    <a:pt x="1" y="27760"/>
                  </a:lnTo>
                  <a:cubicBezTo>
                    <a:pt x="838" y="27844"/>
                    <a:pt x="1675" y="28207"/>
                    <a:pt x="2037" y="28876"/>
                  </a:cubicBezTo>
                  <a:cubicBezTo>
                    <a:pt x="2818" y="28541"/>
                    <a:pt x="3795" y="28960"/>
                    <a:pt x="4186" y="29713"/>
                  </a:cubicBezTo>
                  <a:lnTo>
                    <a:pt x="2093" y="29518"/>
                  </a:lnTo>
                  <a:cubicBezTo>
                    <a:pt x="1396" y="29434"/>
                    <a:pt x="698" y="29378"/>
                    <a:pt x="1" y="29378"/>
                  </a:cubicBezTo>
                  <a:lnTo>
                    <a:pt x="1" y="32085"/>
                  </a:lnTo>
                  <a:lnTo>
                    <a:pt x="4939" y="32085"/>
                  </a:lnTo>
                  <a:close/>
                </a:path>
              </a:pathLst>
            </a:custGeom>
            <a:solidFill>
              <a:srgbClr val="80A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43" name="Google Shape;5143;p63"/>
          <p:cNvSpPr txBox="1"/>
          <p:nvPr/>
        </p:nvSpPr>
        <p:spPr>
          <a:xfrm>
            <a:off x="4572000" y="3962098"/>
            <a:ext cx="3848700" cy="1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Please keep this slide for attribution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5FE309-1D86-4230-BC22-F2AA532BF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622" y="3044049"/>
            <a:ext cx="2268351" cy="875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FD17AD-4ACD-4CDE-884B-D4B9929CF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203" y="2967224"/>
            <a:ext cx="2053778" cy="7931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85B272-51D5-4604-97F7-37F5F0578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378" y="3688531"/>
            <a:ext cx="1688993" cy="6073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F84E63-36CC-4266-B0DE-6994C9E90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949" y="3743459"/>
            <a:ext cx="1441638" cy="518397"/>
          </a:xfrm>
          <a:prstGeom prst="rect">
            <a:avLst/>
          </a:prstGeom>
        </p:spPr>
      </p:pic>
      <p:sp>
        <p:nvSpPr>
          <p:cNvPr id="5142" name="Google Shape;5142;p63"/>
          <p:cNvSpPr txBox="1">
            <a:spLocks noGrp="1"/>
          </p:cNvSpPr>
          <p:nvPr>
            <p:ph type="title"/>
          </p:nvPr>
        </p:nvSpPr>
        <p:spPr>
          <a:xfrm>
            <a:off x="4410725" y="1519973"/>
            <a:ext cx="4297800" cy="206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Now Let’s Jump to our project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stron Science Business Plan by Slidesgo">
  <a:themeElements>
    <a:clrScheme name="Simple Light">
      <a:dk1>
        <a:srgbClr val="FD563E"/>
      </a:dk1>
      <a:lt1>
        <a:srgbClr val="1D2B32"/>
      </a:lt1>
      <a:dk2>
        <a:srgbClr val="FFFFFF"/>
      </a:dk2>
      <a:lt2>
        <a:srgbClr val="5188E4"/>
      </a:lt2>
      <a:accent1>
        <a:srgbClr val="80A2AB"/>
      </a:accent1>
      <a:accent2>
        <a:srgbClr val="FD563E"/>
      </a:accent2>
      <a:accent3>
        <a:srgbClr val="000000"/>
      </a:accent3>
      <a:accent4>
        <a:srgbClr val="FFFFFF"/>
      </a:accent4>
      <a:accent5>
        <a:srgbClr val="1F59D1"/>
      </a:accent5>
      <a:accent6>
        <a:srgbClr val="3E4549"/>
      </a:accent6>
      <a:hlink>
        <a:srgbClr val="FD56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65</Words>
  <Application>Microsoft Office PowerPoint</Application>
  <PresentationFormat>On-screen Show (16:9)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Montserrat SemiBold</vt:lpstr>
      <vt:lpstr>Open Sans</vt:lpstr>
      <vt:lpstr>Open Sans ExtraBold</vt:lpstr>
      <vt:lpstr>Raleway</vt:lpstr>
      <vt:lpstr>Raleway Light</vt:lpstr>
      <vt:lpstr>Roboto</vt:lpstr>
      <vt:lpstr>Russo One</vt:lpstr>
      <vt:lpstr>Astron Science Business Plan by Slidesgo</vt:lpstr>
      <vt:lpstr>E.C.C.C</vt:lpstr>
      <vt:lpstr>Our Team</vt:lpstr>
      <vt:lpstr>Stages of Development</vt:lpstr>
      <vt:lpstr>Used Technology</vt:lpstr>
      <vt:lpstr>Now Let’s Jump to our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E.C.C.C</dc:title>
  <dc:creator>NewPC</dc:creator>
  <cp:lastModifiedBy>Димитър Петров Димитраков</cp:lastModifiedBy>
  <cp:revision>8</cp:revision>
  <dcterms:modified xsi:type="dcterms:W3CDTF">2024-02-28T19:33:14Z</dcterms:modified>
</cp:coreProperties>
</file>