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60" r:id="rId5"/>
    <p:sldId id="262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9E30A6-C011-413D-9E83-BD20D759D2F9}" v="49" dt="2024-02-26T16:49:35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ED6FA-DE26-42AB-AB2C-D8DCFF6885BC}" type="datetimeFigureOut">
              <a:t>26.02.2024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6483D-4CA5-4082-8D50-A877E79F78B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370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AD0BB5-D306-41C5-B7C4-9A76118E40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" y="0"/>
            <a:ext cx="14630400" cy="82296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18503" y="4114800"/>
            <a:ext cx="10193393" cy="95210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algn="ctr">
              <a:lnSpc>
                <a:spcPts val="2799"/>
              </a:lnSpc>
            </a:pPr>
            <a:r>
              <a:rPr lang="en-US" sz="8000" b="1" kern="0" spc="-35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Team </a:t>
            </a:r>
            <a:r>
              <a:rPr lang="en-US" sz="8000" b="1" kern="0" spc="-35" dirty="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Galaxycoders</a:t>
            </a:r>
            <a:endParaRPr lang="ru-RU" sz="8000" b="1" dirty="0">
              <a:solidFill>
                <a:schemeClr val="bg1"/>
              </a:solidFill>
              <a:latin typeface="Consolas"/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D3F18AD-5639-4483-8BD4-03A26FE6EB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4782733" cy="8315287"/>
          </a:xfrm>
          <a:prstGeom prst="rect">
            <a:avLst/>
          </a:prstGeom>
        </p:spPr>
      </p:pic>
      <p:sp>
        <p:nvSpPr>
          <p:cNvPr id="4" name="Text 2"/>
          <p:cNvSpPr/>
          <p:nvPr/>
        </p:nvSpPr>
        <p:spPr>
          <a:xfrm>
            <a:off x="1924871" y="1252868"/>
            <a:ext cx="4061149" cy="902731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bg-BG" sz="5400" b="1" kern="0" spc="-131" dirty="0">
                <a:solidFill>
                  <a:schemeClr val="bg1"/>
                </a:solidFill>
                <a:ea typeface="+mn-lt"/>
                <a:cs typeface="+mn-lt"/>
              </a:rPr>
              <a:t>Нашият Отбор:</a:t>
            </a:r>
            <a:endParaRPr lang="ru-RU" sz="5400" b="1" dirty="0" err="1">
              <a:solidFill>
                <a:schemeClr val="bg1"/>
              </a:solidFill>
            </a:endParaRPr>
          </a:p>
        </p:txBody>
      </p:sp>
      <p:sp>
        <p:nvSpPr>
          <p:cNvPr id="5" name="Shape 3"/>
          <p:cNvSpPr/>
          <p:nvPr/>
        </p:nvSpPr>
        <p:spPr>
          <a:xfrm>
            <a:off x="2037993" y="2199084"/>
            <a:ext cx="5166122" cy="2373987"/>
          </a:xfrm>
          <a:prstGeom prst="roundRect">
            <a:avLst>
              <a:gd name="adj" fmla="val 4212"/>
            </a:avLst>
          </a:prstGeom>
          <a:solidFill>
            <a:schemeClr val="accent1">
              <a:lumMod val="60000"/>
              <a:lumOff val="40000"/>
            </a:schemeClr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6" name="Text 4"/>
          <p:cNvSpPr/>
          <p:nvPr/>
        </p:nvSpPr>
        <p:spPr>
          <a:xfrm>
            <a:off x="2273975" y="2435066"/>
            <a:ext cx="2221944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50" b="1" kern="0" spc="-66" dirty="0">
                <a:solidFill>
                  <a:srgbClr val="E5E0DF"/>
                </a:solidFill>
                <a:latin typeface="Inter"/>
              </a:rPr>
              <a:t>Scrum-Trainer</a:t>
            </a:r>
          </a:p>
        </p:txBody>
      </p:sp>
      <p:sp>
        <p:nvSpPr>
          <p:cNvPr id="7" name="Text 5"/>
          <p:cNvSpPr/>
          <p:nvPr/>
        </p:nvSpPr>
        <p:spPr>
          <a:xfrm>
            <a:off x="2273975" y="2915483"/>
            <a:ext cx="1435952" cy="106620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ru-RU" sz="1750" b="1" kern="0" spc="-35" dirty="0">
                <a:solidFill>
                  <a:srgbClr val="E5E0DF"/>
                </a:solidFill>
                <a:latin typeface="Inter"/>
              </a:rPr>
              <a:t>Иван</a:t>
            </a:r>
            <a:endParaRPr lang="en-US" sz="1750" b="1" kern="0" spc="-35" dirty="0">
              <a:solidFill>
                <a:srgbClr val="E5E0DF"/>
              </a:solidFill>
              <a:latin typeface="Inter"/>
            </a:endParaRPr>
          </a:p>
          <a:p>
            <a:pPr>
              <a:lnSpc>
                <a:spcPts val="2799"/>
              </a:lnSpc>
            </a:pPr>
            <a:r>
              <a:rPr lang="en-US" sz="1750" b="1" kern="0" spc="-35" dirty="0">
                <a:solidFill>
                  <a:srgbClr val="E5E0DF"/>
                </a:solidFill>
                <a:latin typeface="Inter"/>
              </a:rPr>
              <a:t>А</a:t>
            </a:r>
            <a:r>
              <a:rPr lang="ru-RU" sz="1750" b="1" kern="0" spc="-35" dirty="0" err="1">
                <a:solidFill>
                  <a:srgbClr val="E5E0DF"/>
                </a:solidFill>
                <a:latin typeface="Inter"/>
              </a:rPr>
              <a:t>лексеевич</a:t>
            </a:r>
            <a:endParaRPr lang="en-US" sz="1750" b="1" kern="0" spc="-35" dirty="0">
              <a:solidFill>
                <a:srgbClr val="E5E0DF"/>
              </a:solidFill>
              <a:latin typeface="Inter"/>
            </a:endParaRPr>
          </a:p>
          <a:p>
            <a:pPr>
              <a:lnSpc>
                <a:spcPts val="2799"/>
              </a:lnSpc>
            </a:pPr>
            <a:r>
              <a:rPr lang="ru-RU" sz="1750" b="1" kern="0" spc="-35" dirty="0">
                <a:solidFill>
                  <a:srgbClr val="E5E0DF"/>
                </a:solidFill>
                <a:latin typeface="Inter"/>
              </a:rPr>
              <a:t>Бекнев</a:t>
            </a:r>
            <a:br>
              <a:rPr lang="en-US" sz="1750" b="1" kern="0" spc="-35" dirty="0">
                <a:solidFill>
                  <a:srgbClr val="E5E0DF"/>
                </a:solidFill>
                <a:latin typeface="Inter"/>
              </a:rPr>
            </a:br>
            <a:r>
              <a:rPr lang="en-US" sz="1750" b="1" kern="0" spc="-35" dirty="0">
                <a:solidFill>
                  <a:srgbClr val="E5E0DF"/>
                </a:solidFill>
                <a:latin typeface="Inter"/>
                <a:ea typeface="Inter"/>
              </a:rPr>
              <a:t>9</a:t>
            </a:r>
            <a:r>
              <a:rPr lang="ru-RU" sz="1750" b="1" kern="0" spc="-35" dirty="0">
                <a:solidFill>
                  <a:srgbClr val="E5E0DF"/>
                </a:solidFill>
                <a:latin typeface="Inter"/>
                <a:ea typeface="Inter"/>
              </a:rPr>
              <a:t>В</a:t>
            </a:r>
            <a:r>
              <a:rPr lang="en-US" sz="1750" b="1" kern="0" spc="-35" dirty="0">
                <a:solidFill>
                  <a:srgbClr val="E5E0DF"/>
                </a:solidFill>
                <a:latin typeface="Inter"/>
                <a:ea typeface="Inter"/>
              </a:rPr>
              <a:t> </a:t>
            </a:r>
            <a:r>
              <a:rPr lang="en-US" sz="1750" b="1" kern="0" spc="-35" dirty="0" err="1">
                <a:solidFill>
                  <a:srgbClr val="E5E0DF"/>
                </a:solidFill>
                <a:latin typeface="Inter"/>
                <a:ea typeface="Inter"/>
              </a:rPr>
              <a:t>клас</a:t>
            </a:r>
            <a:endParaRPr lang="en-US" sz="1750" b="1" kern="0" spc="-35" dirty="0">
              <a:solidFill>
                <a:srgbClr val="E5E0DF"/>
              </a:solidFill>
              <a:latin typeface="Inter"/>
              <a:ea typeface="Inter"/>
            </a:endParaRPr>
          </a:p>
        </p:txBody>
      </p:sp>
      <p:sp>
        <p:nvSpPr>
          <p:cNvPr id="8" name="Shape 6"/>
          <p:cNvSpPr/>
          <p:nvPr/>
        </p:nvSpPr>
        <p:spPr>
          <a:xfrm>
            <a:off x="7426285" y="2199084"/>
            <a:ext cx="5166122" cy="2373987"/>
          </a:xfrm>
          <a:prstGeom prst="roundRect">
            <a:avLst>
              <a:gd name="adj" fmla="val 4212"/>
            </a:avLst>
          </a:prstGeom>
          <a:solidFill>
            <a:schemeClr val="accent1">
              <a:lumMod val="75000"/>
            </a:schemeClr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7"/>
          <p:cNvSpPr/>
          <p:nvPr/>
        </p:nvSpPr>
        <p:spPr>
          <a:xfrm>
            <a:off x="7662267" y="2435066"/>
            <a:ext cx="2705419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2150" b="1" kern="0" spc="-66" dirty="0">
                <a:solidFill>
                  <a:srgbClr val="E5E0DF"/>
                </a:solidFill>
                <a:latin typeface="Inter"/>
              </a:rPr>
              <a:t>Front-End Developer</a:t>
            </a:r>
          </a:p>
        </p:txBody>
      </p:sp>
      <p:sp>
        <p:nvSpPr>
          <p:cNvPr id="10" name="Text 8"/>
          <p:cNvSpPr/>
          <p:nvPr/>
        </p:nvSpPr>
        <p:spPr>
          <a:xfrm>
            <a:off x="7662267" y="2915483"/>
            <a:ext cx="1740752" cy="142160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1750" b="1" kern="0" spc="-35" dirty="0" err="1">
                <a:solidFill>
                  <a:srgbClr val="E5E0DF"/>
                </a:solidFill>
                <a:latin typeface="Inter"/>
              </a:rPr>
              <a:t>Александър</a:t>
            </a:r>
            <a:r>
              <a:rPr lang="en-US" sz="1750" b="1" kern="0" spc="-35" dirty="0">
                <a:solidFill>
                  <a:srgbClr val="E5E0DF"/>
                </a:solidFill>
                <a:latin typeface="Inter"/>
              </a:rPr>
              <a:t> </a:t>
            </a:r>
            <a:endParaRPr lang="ru-RU" dirty="0"/>
          </a:p>
          <a:p>
            <a:pPr>
              <a:lnSpc>
                <a:spcPts val="2799"/>
              </a:lnSpc>
            </a:pPr>
            <a:r>
              <a:rPr lang="en-US" sz="1750" b="1" kern="0" spc="-35" err="1">
                <a:solidFill>
                  <a:srgbClr val="E5E0DF"/>
                </a:solidFill>
                <a:latin typeface="Inter"/>
              </a:rPr>
              <a:t>Георгиев</a:t>
            </a:r>
            <a:endParaRPr lang="en-US" err="1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>
              <a:lnSpc>
                <a:spcPts val="2799"/>
              </a:lnSpc>
            </a:pPr>
            <a:r>
              <a:rPr lang="en-US" sz="1750" b="1" kern="0" spc="-35" err="1">
                <a:solidFill>
                  <a:srgbClr val="E5E0DF"/>
                </a:solidFill>
                <a:latin typeface="Inter"/>
              </a:rPr>
              <a:t>Георгиев</a:t>
            </a:r>
            <a:r>
              <a:rPr lang="en-US" sz="1750" b="1" kern="0" spc="-35" dirty="0">
                <a:solidFill>
                  <a:srgbClr val="E5E0DF"/>
                </a:solidFill>
                <a:latin typeface="Inter"/>
              </a:rPr>
              <a:t> </a:t>
            </a:r>
            <a:endParaRPr lang="en-US" sz="1750" kern="0">
              <a:solidFill>
                <a:srgbClr val="E5E0DF"/>
              </a:solidFill>
              <a:latin typeface="Inter"/>
            </a:endParaRPr>
          </a:p>
          <a:p>
            <a:pPr>
              <a:lnSpc>
                <a:spcPts val="2799"/>
              </a:lnSpc>
            </a:pPr>
            <a:r>
              <a:rPr lang="en-US" sz="1750" b="1" kern="0" spc="-35" dirty="0">
                <a:solidFill>
                  <a:srgbClr val="E5E0DF"/>
                </a:solidFill>
                <a:ea typeface="Inter"/>
                <a:cs typeface="Calibri"/>
              </a:rPr>
              <a:t>9Г </a:t>
            </a:r>
            <a:r>
              <a:rPr lang="en-US" sz="1750" b="1" kern="0" spc="-35" dirty="0" err="1">
                <a:solidFill>
                  <a:srgbClr val="E5E0DF"/>
                </a:solidFill>
                <a:ea typeface="Inter"/>
                <a:cs typeface="Calibri"/>
              </a:rPr>
              <a:t>клас</a:t>
            </a:r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373987"/>
          </a:xfrm>
          <a:prstGeom prst="roundRect">
            <a:avLst>
              <a:gd name="adj" fmla="val 4212"/>
            </a:avLst>
          </a:prstGeom>
          <a:solidFill>
            <a:schemeClr val="accent6">
              <a:lumMod val="60000"/>
              <a:lumOff val="40000"/>
            </a:schemeClr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2" name="Text 10"/>
          <p:cNvSpPr/>
          <p:nvPr/>
        </p:nvSpPr>
        <p:spPr>
          <a:xfrm>
            <a:off x="2273975" y="5031224"/>
            <a:ext cx="2673888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2400" b="1" kern="0" spc="-66" dirty="0">
                <a:solidFill>
                  <a:srgbClr val="E5E0DF"/>
                </a:solidFill>
                <a:ea typeface="+mn-lt"/>
                <a:cs typeface="+mn-lt"/>
              </a:rPr>
              <a:t>Front-End Developer</a:t>
            </a:r>
            <a:endParaRPr lang="ru-RU" sz="2400" dirty="0"/>
          </a:p>
        </p:txBody>
      </p:sp>
      <p:sp>
        <p:nvSpPr>
          <p:cNvPr id="13" name="Text 11"/>
          <p:cNvSpPr/>
          <p:nvPr/>
        </p:nvSpPr>
        <p:spPr>
          <a:xfrm>
            <a:off x="2273975" y="5511641"/>
            <a:ext cx="1845855" cy="142160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1750" b="1" kern="0" spc="-35" dirty="0" err="1">
                <a:solidFill>
                  <a:srgbClr val="E5E0DF"/>
                </a:solidFill>
                <a:latin typeface="Inter"/>
              </a:rPr>
              <a:t>Никита</a:t>
            </a:r>
            <a:endParaRPr lang="en-US" sz="1750" b="1" kern="0" spc="-35">
              <a:solidFill>
                <a:srgbClr val="E5E0DF"/>
              </a:solidFill>
              <a:latin typeface="Inter"/>
              <a:ea typeface="Inter"/>
            </a:endParaRPr>
          </a:p>
          <a:p>
            <a:pPr>
              <a:lnSpc>
                <a:spcPts val="2799"/>
              </a:lnSpc>
            </a:pPr>
            <a:r>
              <a:rPr lang="en-US" sz="1750" b="1" kern="0" spc="-35" err="1">
                <a:solidFill>
                  <a:srgbClr val="E5E0DF"/>
                </a:solidFill>
                <a:latin typeface="Inter"/>
              </a:rPr>
              <a:t>Вячеславович</a:t>
            </a:r>
            <a:endParaRPr lang="en-US" sz="1750" b="1" kern="0" spc="-35" dirty="0" err="1">
              <a:solidFill>
                <a:srgbClr val="E5E0DF"/>
              </a:solidFill>
              <a:latin typeface="Inter"/>
            </a:endParaRPr>
          </a:p>
          <a:p>
            <a:pPr>
              <a:lnSpc>
                <a:spcPts val="2799"/>
              </a:lnSpc>
            </a:pPr>
            <a:r>
              <a:rPr lang="en-US" sz="1750" b="1" kern="0" spc="-35" dirty="0" err="1">
                <a:solidFill>
                  <a:srgbClr val="E5E0DF"/>
                </a:solidFill>
                <a:latin typeface="Inter"/>
              </a:rPr>
              <a:t>Баландин</a:t>
            </a:r>
            <a:endParaRPr lang="en-US" sz="1750" b="1" kern="0" spc="-35">
              <a:solidFill>
                <a:srgbClr val="E5E0DF"/>
              </a:solidFill>
              <a:latin typeface="Inter"/>
              <a:ea typeface="Inter"/>
            </a:endParaRPr>
          </a:p>
          <a:p>
            <a:pPr>
              <a:lnSpc>
                <a:spcPts val="2799"/>
              </a:lnSpc>
            </a:pPr>
            <a:r>
              <a:rPr lang="en-US" sz="1750" b="1" kern="0" spc="-35" dirty="0">
                <a:solidFill>
                  <a:srgbClr val="E5E0DF"/>
                </a:solidFill>
                <a:latin typeface="Inter"/>
                <a:ea typeface="Inter"/>
              </a:rPr>
              <a:t>9В </a:t>
            </a:r>
            <a:r>
              <a:rPr lang="en-US" sz="1750" b="1" kern="0" spc="-35" dirty="0" err="1">
                <a:solidFill>
                  <a:srgbClr val="E5E0DF"/>
                </a:solidFill>
                <a:latin typeface="Inter"/>
                <a:ea typeface="Inter"/>
              </a:rPr>
              <a:t>клас</a:t>
            </a:r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373987"/>
          </a:xfrm>
          <a:prstGeom prst="roundRect">
            <a:avLst>
              <a:gd name="adj" fmla="val 4212"/>
            </a:avLst>
          </a:prstGeom>
          <a:solidFill>
            <a:schemeClr val="accent6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5" name="Text 13"/>
          <p:cNvSpPr/>
          <p:nvPr/>
        </p:nvSpPr>
        <p:spPr>
          <a:xfrm>
            <a:off x="7662267" y="5031224"/>
            <a:ext cx="2221944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2150" b="1" kern="0" spc="-66" dirty="0">
                <a:solidFill>
                  <a:srgbClr val="E5E0DF"/>
                </a:solidFill>
                <a:ea typeface="+mn-lt"/>
                <a:cs typeface="+mn-lt"/>
              </a:rPr>
              <a:t>Front-End Developer</a:t>
            </a:r>
            <a:endParaRPr lang="ru-RU" sz="2150" dirty="0"/>
          </a:p>
        </p:txBody>
      </p:sp>
      <p:sp>
        <p:nvSpPr>
          <p:cNvPr id="16" name="Text 14"/>
          <p:cNvSpPr/>
          <p:nvPr/>
        </p:nvSpPr>
        <p:spPr>
          <a:xfrm>
            <a:off x="7662267" y="5511641"/>
            <a:ext cx="1698710" cy="106620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ru-RU" sz="1750" b="1" kern="0" spc="-35" dirty="0">
                <a:solidFill>
                  <a:srgbClr val="E5E0DF"/>
                </a:solidFill>
                <a:latin typeface="Inter"/>
                <a:ea typeface="Inter"/>
              </a:rPr>
              <a:t>Панайот</a:t>
            </a:r>
            <a:endParaRPr lang="en-US" sz="1750" b="1" kern="0" spc="-35" dirty="0">
              <a:solidFill>
                <a:srgbClr val="E5E0DF"/>
              </a:solidFill>
              <a:latin typeface="Inter"/>
              <a:ea typeface="Inter"/>
            </a:endParaRPr>
          </a:p>
          <a:p>
            <a:pPr>
              <a:lnSpc>
                <a:spcPts val="2799"/>
              </a:lnSpc>
            </a:pPr>
            <a:r>
              <a:rPr lang="ru-RU" sz="1600" b="1" kern="0" spc="-35" dirty="0">
                <a:solidFill>
                  <a:srgbClr val="E5E0DF"/>
                </a:solidFill>
                <a:latin typeface="Inter"/>
              </a:rPr>
              <a:t>Апостолов</a:t>
            </a:r>
            <a:endParaRPr lang="en-US" sz="1750" b="1" kern="0" spc="-35" dirty="0" err="1">
              <a:solidFill>
                <a:srgbClr val="E5E0DF"/>
              </a:solidFill>
              <a:latin typeface="Inter"/>
            </a:endParaRPr>
          </a:p>
          <a:p>
            <a:pPr>
              <a:lnSpc>
                <a:spcPts val="2799"/>
              </a:lnSpc>
            </a:pPr>
            <a:r>
              <a:rPr lang="ru-RU" sz="1750" b="1" kern="0" spc="-35" dirty="0" err="1">
                <a:solidFill>
                  <a:srgbClr val="E5E0DF"/>
                </a:solidFill>
                <a:latin typeface="Inter"/>
              </a:rPr>
              <a:t>Андонов</a:t>
            </a:r>
            <a:endParaRPr lang="en-US" sz="1750" b="1" kern="0" spc="-35" dirty="0" err="1">
              <a:solidFill>
                <a:srgbClr val="E5E0DF"/>
              </a:solidFill>
              <a:latin typeface="Inter"/>
            </a:endParaRPr>
          </a:p>
          <a:p>
            <a:pPr>
              <a:lnSpc>
                <a:spcPts val="2799"/>
              </a:lnSpc>
            </a:pPr>
            <a:r>
              <a:rPr lang="en-US" sz="1750" b="1" kern="0" spc="-35" dirty="0">
                <a:solidFill>
                  <a:srgbClr val="E5E0DF"/>
                </a:solidFill>
                <a:latin typeface="Inter"/>
                <a:ea typeface="Inter"/>
              </a:rPr>
              <a:t>9</a:t>
            </a:r>
            <a:r>
              <a:rPr lang="ru-RU" sz="1750" b="1" kern="0" spc="-35" dirty="0">
                <a:solidFill>
                  <a:srgbClr val="E5E0DF"/>
                </a:solidFill>
                <a:latin typeface="Inter"/>
                <a:ea typeface="Inter"/>
              </a:rPr>
              <a:t>Г</a:t>
            </a:r>
            <a:r>
              <a:rPr lang="en-US" sz="1750" b="1" kern="0" spc="-35" dirty="0">
                <a:solidFill>
                  <a:srgbClr val="E5E0DF"/>
                </a:solidFill>
                <a:latin typeface="Inter"/>
                <a:ea typeface="Inter"/>
              </a:rPr>
              <a:t> </a:t>
            </a:r>
            <a:r>
              <a:rPr lang="en-US" sz="1750" b="1" kern="0" spc="-35" dirty="0" err="1">
                <a:solidFill>
                  <a:srgbClr val="E5E0DF"/>
                </a:solidFill>
                <a:latin typeface="Inter"/>
                <a:ea typeface="Inter"/>
              </a:rPr>
              <a:t>клас</a:t>
            </a:r>
            <a:endParaRPr lang="en-US" sz="1750" b="1" kern="0" spc="-35" dirty="0">
              <a:solidFill>
                <a:srgbClr val="E5E0DF"/>
              </a:solidFill>
              <a:latin typeface="Inter"/>
              <a:ea typeface="Inter"/>
            </a:endParaRPr>
          </a:p>
        </p:txBody>
      </p:sp>
      <p:pic>
        <p:nvPicPr>
          <p:cNvPr id="18" name="Рисунок 17" descr="Изображение выглядит как Человеческое лицо, человек, Лоб, Подбородок&#10;&#10;Автоматически созданное описание">
            <a:extLst>
              <a:ext uri="{FF2B5EF4-FFF2-40B4-BE49-F238E27FC236}">
                <a16:creationId xmlns:a16="http://schemas.microsoft.com/office/drawing/2014/main" id="{DCD9ECBE-E7F0-20BF-5546-D0CCEC175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006" y="5103890"/>
            <a:ext cx="1779184" cy="1779184"/>
          </a:xfrm>
          <a:prstGeom prst="rect">
            <a:avLst/>
          </a:prstGeom>
        </p:spPr>
      </p:pic>
      <p:pic>
        <p:nvPicPr>
          <p:cNvPr id="19" name="Рисунок 18" descr="Изображение выглядит как человек, Человеческое лицо, одежда, стена&#10;&#10;Автоматически созданное описание">
            <a:extLst>
              <a:ext uri="{FF2B5EF4-FFF2-40B4-BE49-F238E27FC236}">
                <a16:creationId xmlns:a16="http://schemas.microsoft.com/office/drawing/2014/main" id="{CBFFBE54-BE69-48C4-42C8-45B8D5D7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0466" y="5077480"/>
            <a:ext cx="1775959" cy="1793037"/>
          </a:xfrm>
          <a:prstGeom prst="rect">
            <a:avLst/>
          </a:prstGeom>
        </p:spPr>
      </p:pic>
      <p:pic>
        <p:nvPicPr>
          <p:cNvPr id="20" name="Рисунок 19" descr="Изображение выглядит как человек, Человеческое лицо, Подбородок, бровь&#10;&#10;Автоматически созданное описание">
            <a:extLst>
              <a:ext uri="{FF2B5EF4-FFF2-40B4-BE49-F238E27FC236}">
                <a16:creationId xmlns:a16="http://schemas.microsoft.com/office/drawing/2014/main" id="{6F96ECF1-6238-CDD3-F24A-8B847E5049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3947" y="2465003"/>
            <a:ext cx="1852478" cy="1786903"/>
          </a:xfrm>
          <a:prstGeom prst="rect">
            <a:avLst/>
          </a:prstGeom>
        </p:spPr>
      </p:pic>
      <p:pic>
        <p:nvPicPr>
          <p:cNvPr id="21" name="Рисунок 20" descr="Изображение выглядит как человек, Человеческое лицо, Подбородок, бровь&#10;&#10;Автоматически созданное описание">
            <a:extLst>
              <a:ext uri="{FF2B5EF4-FFF2-40B4-BE49-F238E27FC236}">
                <a16:creationId xmlns:a16="http://schemas.microsoft.com/office/drawing/2014/main" id="{53D38B6E-8174-7EA6-9847-721CFEF99C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0359" y="2412674"/>
            <a:ext cx="1852478" cy="18359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8B32E2-34EA-44D1-8941-8366323A5D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-28420"/>
            <a:ext cx="14676740" cy="8255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3506EF-1029-4C79-8FFC-304DFDB3F6DD}"/>
              </a:ext>
            </a:extLst>
          </p:cNvPr>
          <p:cNvSpPr txBox="1"/>
          <p:nvPr/>
        </p:nvSpPr>
        <p:spPr>
          <a:xfrm>
            <a:off x="590307" y="2890176"/>
            <a:ext cx="67248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400" dirty="0">
                <a:solidFill>
                  <a:schemeClr val="bg1"/>
                </a:solidFill>
              </a:rPr>
              <a:t>В нашата игра се говори за Хигс Бозонът</a:t>
            </a:r>
          </a:p>
          <a:p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EF5D16-AF20-440F-AF35-18123C6B27E8}"/>
              </a:ext>
            </a:extLst>
          </p:cNvPr>
          <p:cNvSpPr txBox="1"/>
          <p:nvPr/>
        </p:nvSpPr>
        <p:spPr>
          <a:xfrm>
            <a:off x="590307" y="1830775"/>
            <a:ext cx="60644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6600" b="1" dirty="0">
                <a:solidFill>
                  <a:schemeClr val="bg1"/>
                </a:solidFill>
              </a:rPr>
              <a:t>Идея за играта:</a:t>
            </a:r>
            <a:endParaRPr lang="en-US" sz="66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Ракета в космосе | Бесплатно векторы">
            <a:extLst>
              <a:ext uri="{FF2B5EF4-FFF2-40B4-BE49-F238E27FC236}">
                <a16:creationId xmlns:a16="http://schemas.microsoft.com/office/drawing/2014/main" id="{755ACE16-5E52-466E-1A60-4891605F0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506" y="1830775"/>
            <a:ext cx="59626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63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F5B25E-83F4-4768-AE67-EA02A24D09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0171" y="0"/>
            <a:ext cx="14630400" cy="822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919657-7BA6-47F3-8DE9-DB2D9C217CAD}"/>
              </a:ext>
            </a:extLst>
          </p:cNvPr>
          <p:cNvSpPr txBox="1"/>
          <p:nvPr/>
        </p:nvSpPr>
        <p:spPr>
          <a:xfrm>
            <a:off x="883920" y="1219200"/>
            <a:ext cx="6431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dirty="0">
                <a:solidFill>
                  <a:schemeClr val="bg1"/>
                </a:solidFill>
              </a:rPr>
              <a:t>Използвани Програми: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63A62C-DBAF-4CAF-8A9F-263E9853F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591094"/>
            <a:ext cx="2174240" cy="21742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4E3C48-3C30-408D-9B0D-909D234AD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401" y="2591095"/>
            <a:ext cx="2174239" cy="2174239"/>
          </a:xfrm>
          <a:prstGeom prst="rect">
            <a:avLst/>
          </a:prstGeom>
          <a:effectLst>
            <a:glow rad="152400">
              <a:schemeClr val="accent1">
                <a:alpha val="78000"/>
              </a:schemeClr>
            </a:glo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1F291FD-EE92-4426-A177-61AC310D2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5029" y="2535453"/>
            <a:ext cx="2174240" cy="21742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C24DB2A-AE6A-424D-BB47-635E5180D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1120" y="5026954"/>
            <a:ext cx="2211092" cy="21742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0BFB867-D2FA-4AC5-BC54-F19207423B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8008" y="5018924"/>
            <a:ext cx="2402841" cy="21822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EF640F5-C467-45EA-B575-D3CE2698C9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0346" y="4728288"/>
            <a:ext cx="2763542" cy="2763542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F7F2AD1A-4DD4-9886-0E92-E12B6F2E1B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" t="7497" r="2198" b="8949"/>
          <a:stretch/>
        </p:blipFill>
        <p:spPr bwMode="auto">
          <a:xfrm>
            <a:off x="10032117" y="2782864"/>
            <a:ext cx="202747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73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6D520C-945B-48C3-A106-F4A7B902CE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4989216" cy="84314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A20B67-8D7C-4677-8656-473EB2B38339}"/>
              </a:ext>
            </a:extLst>
          </p:cNvPr>
          <p:cNvSpPr txBox="1"/>
          <p:nvPr/>
        </p:nvSpPr>
        <p:spPr>
          <a:xfrm>
            <a:off x="1939290" y="3937718"/>
            <a:ext cx="10751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7200" dirty="0">
                <a:solidFill>
                  <a:schemeClr val="bg1"/>
                </a:solidFill>
              </a:rPr>
              <a:t>Прдължаваме към играта.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89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57</Words>
  <Application>Microsoft Office PowerPoint</Application>
  <PresentationFormat>Произвольный</PresentationFormat>
  <Paragraphs>27</Paragraphs>
  <Slides>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Inter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Иван Бекнев</cp:lastModifiedBy>
  <cp:revision>198</cp:revision>
  <dcterms:created xsi:type="dcterms:W3CDTF">2023-12-12T17:17:48Z</dcterms:created>
  <dcterms:modified xsi:type="dcterms:W3CDTF">2024-02-26T17:36:56Z</dcterms:modified>
</cp:coreProperties>
</file>