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62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ED6FA-DE26-42AB-AB2C-D8DCFF6885BC}" type="datetimeFigureOut">
              <a:t>28.02.2024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483D-4CA5-4082-8D50-A877E79F78B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7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D0BB5-D306-41C5-B7C4-9A76118E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18503" y="4114800"/>
            <a:ext cx="10193393" cy="95210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ts val="2799"/>
              </a:lnSpc>
            </a:pPr>
            <a:r>
              <a:rPr lang="en-US" sz="8000" b="1" kern="0" spc="-35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Team Galaxy Coders</a:t>
            </a:r>
            <a:endParaRPr lang="ru-RU" sz="8000" b="1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D3F18AD-5639-4483-8BD4-03A26FE6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4782733" cy="8315287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924871" y="1252868"/>
            <a:ext cx="4061149" cy="90273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bg-BG" sz="5400" b="1" kern="0" spc="-131" dirty="0">
                <a:solidFill>
                  <a:schemeClr val="bg1"/>
                </a:solidFill>
                <a:ea typeface="+mn-lt"/>
                <a:cs typeface="+mn-lt"/>
              </a:rPr>
              <a:t>Нашият Отбор:</a:t>
            </a:r>
            <a:endParaRPr lang="ru-RU" sz="5400" b="1" dirty="0" err="1">
              <a:solidFill>
                <a:schemeClr val="bg1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273975" y="2435066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Scrum-Trainer</a:t>
            </a:r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1435952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</a:rPr>
              <a:t>Иван</a:t>
            </a:r>
            <a:endParaRPr lang="en-US" sz="1750" b="1" kern="0" spc="-35" dirty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А</a:t>
            </a:r>
            <a:r>
              <a:rPr lang="ru-RU" sz="1750" b="1" kern="0" spc="-35" dirty="0" err="1">
                <a:solidFill>
                  <a:srgbClr val="E5E0DF"/>
                </a:solidFill>
                <a:latin typeface="Inter"/>
              </a:rPr>
              <a:t>лексеевич</a:t>
            </a:r>
            <a:endParaRPr lang="en-US" sz="1750" b="1" kern="0" spc="-35" dirty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</a:rPr>
              <a:t>Бекнев</a:t>
            </a:r>
            <a:br>
              <a:rPr lang="en-US" sz="1750" b="1" kern="0" spc="-35" dirty="0">
                <a:solidFill>
                  <a:srgbClr val="E5E0DF"/>
                </a:solidFill>
                <a:latin typeface="Inter"/>
              </a:rPr>
            </a:b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</a:t>
            </a: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199084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7"/>
          <p:cNvSpPr/>
          <p:nvPr/>
        </p:nvSpPr>
        <p:spPr>
          <a:xfrm>
            <a:off x="7662267" y="2435066"/>
            <a:ext cx="2705419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latin typeface="Inter"/>
              </a:rPr>
              <a:t>Back-End Developer</a:t>
            </a:r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1740752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Александър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ru-RU" dirty="0"/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endParaRPr lang="en-US" err="1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Георгиев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</a:rPr>
              <a:t> </a:t>
            </a:r>
            <a:endParaRPr lang="en-US" sz="1750" kern="0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ea typeface="Inter"/>
                <a:cs typeface="Calibri"/>
              </a:rPr>
              <a:t>9Г </a:t>
            </a:r>
            <a:r>
              <a:rPr lang="en-US" sz="1750" b="1" kern="0" spc="-35" dirty="0" err="1">
                <a:solidFill>
                  <a:srgbClr val="E5E0DF"/>
                </a:solidFill>
                <a:ea typeface="Inter"/>
                <a:cs typeface="Calibri"/>
              </a:rPr>
              <a:t>клас</a:t>
            </a:r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6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673888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 kern="0" spc="-66" dirty="0">
                <a:solidFill>
                  <a:srgbClr val="E5E0DF"/>
                </a:solidFill>
                <a:ea typeface="+mn-lt"/>
                <a:cs typeface="+mn-lt"/>
              </a:rPr>
              <a:t>Front-End Developer</a:t>
            </a:r>
            <a:endParaRPr lang="ru-RU" sz="2400" dirty="0"/>
          </a:p>
        </p:txBody>
      </p:sp>
      <p:sp>
        <p:nvSpPr>
          <p:cNvPr id="13" name="Text 11"/>
          <p:cNvSpPr/>
          <p:nvPr/>
        </p:nvSpPr>
        <p:spPr>
          <a:xfrm>
            <a:off x="2273975" y="5511641"/>
            <a:ext cx="1845855" cy="142160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Никита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err="1">
                <a:solidFill>
                  <a:srgbClr val="E5E0DF"/>
                </a:solidFill>
                <a:latin typeface="Inter"/>
              </a:rPr>
              <a:t>Вячеславович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 err="1">
                <a:solidFill>
                  <a:srgbClr val="E5E0DF"/>
                </a:solidFill>
                <a:latin typeface="Inter"/>
              </a:rPr>
              <a:t>Баландин</a:t>
            </a:r>
            <a:endParaRPr lang="en-US" sz="1750" b="1" kern="0" spc="-35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9В 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73987"/>
          </a:xfrm>
          <a:prstGeom prst="roundRect">
            <a:avLst>
              <a:gd name="adj" fmla="val 4212"/>
            </a:avLst>
          </a:prstGeom>
          <a:solidFill>
            <a:schemeClr val="accent1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kern="0" spc="-66" dirty="0">
                <a:solidFill>
                  <a:srgbClr val="E5E0DF"/>
                </a:solidFill>
                <a:ea typeface="+mn-lt"/>
                <a:cs typeface="+mn-lt"/>
              </a:rPr>
              <a:t>Back-End Developer</a:t>
            </a:r>
            <a:endParaRPr lang="ru-RU" sz="2150" dirty="0"/>
          </a:p>
        </p:txBody>
      </p:sp>
      <p:sp>
        <p:nvSpPr>
          <p:cNvPr id="16" name="Text 14"/>
          <p:cNvSpPr/>
          <p:nvPr/>
        </p:nvSpPr>
        <p:spPr>
          <a:xfrm>
            <a:off x="7662267" y="5511641"/>
            <a:ext cx="1698710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Панайот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  <a:p>
            <a:pPr>
              <a:lnSpc>
                <a:spcPts val="2799"/>
              </a:lnSpc>
            </a:pPr>
            <a:r>
              <a:rPr lang="ru-RU" sz="1600" b="1" kern="0" spc="-35" dirty="0">
                <a:solidFill>
                  <a:srgbClr val="E5E0DF"/>
                </a:solidFill>
                <a:latin typeface="Inter"/>
              </a:rPr>
              <a:t>Апостолов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ru-RU" sz="1750" b="1" kern="0" spc="-35" dirty="0" err="1">
                <a:solidFill>
                  <a:srgbClr val="E5E0DF"/>
                </a:solidFill>
                <a:latin typeface="Inter"/>
              </a:rPr>
              <a:t>Андонов</a:t>
            </a:r>
            <a:endParaRPr lang="en-US" sz="1750" b="1" kern="0" spc="-35" dirty="0" err="1">
              <a:solidFill>
                <a:srgbClr val="E5E0DF"/>
              </a:solidFill>
              <a:latin typeface="Inter"/>
            </a:endParaRPr>
          </a:p>
          <a:p>
            <a:pPr>
              <a:lnSpc>
                <a:spcPts val="2799"/>
              </a:lnSpc>
            </a:pP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9</a:t>
            </a:r>
            <a:r>
              <a:rPr lang="ru-RU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Г</a:t>
            </a:r>
            <a:r>
              <a:rPr lang="en-US" sz="1750" b="1" kern="0" spc="-35" dirty="0">
                <a:solidFill>
                  <a:srgbClr val="E5E0DF"/>
                </a:solidFill>
                <a:latin typeface="Inter"/>
                <a:ea typeface="Inter"/>
              </a:rPr>
              <a:t> </a:t>
            </a:r>
            <a:r>
              <a:rPr lang="en-US" sz="1750" b="1" kern="0" spc="-35" dirty="0" err="1">
                <a:solidFill>
                  <a:srgbClr val="E5E0DF"/>
                </a:solidFill>
                <a:latin typeface="Inter"/>
                <a:ea typeface="Inter"/>
              </a:rPr>
              <a:t>клас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</a:endParaRPr>
          </a:p>
        </p:txBody>
      </p:sp>
      <p:pic>
        <p:nvPicPr>
          <p:cNvPr id="18" name="Рисунок 17" descr="Изображение выглядит как Человеческое лицо, человек, Лоб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DCD9ECBE-E7F0-20BF-5546-D0CCEC175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006" y="5103890"/>
            <a:ext cx="1779184" cy="1779184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CBFFBE54-BE69-48C4-42C8-45B8D5D7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466" y="5077480"/>
            <a:ext cx="1775959" cy="1793037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6F96ECF1-6238-CDD3-F24A-8B847E504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947" y="2465003"/>
            <a:ext cx="1852478" cy="1786903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ловек, Человеческое лицо, Подбородок, бровь&#10;&#10;Автоматически созданное описание">
            <a:extLst>
              <a:ext uri="{FF2B5EF4-FFF2-40B4-BE49-F238E27FC236}">
                <a16:creationId xmlns:a16="http://schemas.microsoft.com/office/drawing/2014/main" id="{53D38B6E-8174-7EA6-9847-721CFEF99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359" y="2412674"/>
            <a:ext cx="1852478" cy="1835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B32E2-34EA-44D1-8941-8366323A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28420"/>
            <a:ext cx="14676740" cy="8255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506EF-1029-4C79-8FFC-304DFDB3F6DD}"/>
              </a:ext>
            </a:extLst>
          </p:cNvPr>
          <p:cNvSpPr txBox="1"/>
          <p:nvPr/>
        </p:nvSpPr>
        <p:spPr>
          <a:xfrm>
            <a:off x="555260" y="3459350"/>
            <a:ext cx="67248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>
                <a:solidFill>
                  <a:schemeClr val="bg1"/>
                </a:solidFill>
              </a:rPr>
              <a:t>Идеята за играта е да е безкрайна игра с информативна функция.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5D16-AF20-440F-AF35-18123C6B27E8}"/>
              </a:ext>
            </a:extLst>
          </p:cNvPr>
          <p:cNvSpPr txBox="1"/>
          <p:nvPr/>
        </p:nvSpPr>
        <p:spPr>
          <a:xfrm>
            <a:off x="555260" y="2351354"/>
            <a:ext cx="6064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b="1" dirty="0">
                <a:solidFill>
                  <a:schemeClr val="bg1"/>
                </a:solidFill>
              </a:rPr>
              <a:t>Идея за играта: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акета в космосе | Бесплатно векторы">
            <a:extLst>
              <a:ext uri="{FF2B5EF4-FFF2-40B4-BE49-F238E27FC236}">
                <a16:creationId xmlns:a16="http://schemas.microsoft.com/office/drawing/2014/main" id="{755ACE16-5E52-466E-1A60-4891605F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90" y="2441302"/>
            <a:ext cx="59626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6C8A18-2119-43EC-88CC-10CACD3D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490" y="2441302"/>
            <a:ext cx="5962650" cy="3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5B25E-83F4-4768-AE67-EA02A24D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171" y="0"/>
            <a:ext cx="14630400" cy="822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19657-7BA6-47F3-8DE9-DB2D9C217CAD}"/>
              </a:ext>
            </a:extLst>
          </p:cNvPr>
          <p:cNvSpPr txBox="1"/>
          <p:nvPr/>
        </p:nvSpPr>
        <p:spPr>
          <a:xfrm>
            <a:off x="883920" y="1219200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chemeClr val="bg1"/>
                </a:solidFill>
              </a:rPr>
              <a:t>Използвани Програми: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24DB2A-AE6A-424D-BB47-635E5180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97" y="5026954"/>
            <a:ext cx="2211092" cy="2174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BFB867-D2FA-4AC5-BC54-F19207423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10" y="5309560"/>
            <a:ext cx="2402841" cy="21822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F640F5-C467-45EA-B575-D3CE2698C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143" y="5018924"/>
            <a:ext cx="2763542" cy="276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674A5-28CD-46BB-97CB-94E1B4744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4711" y="2127481"/>
            <a:ext cx="4572000" cy="3126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E54DB5-1C5D-48F2-9706-E86BC0C82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5475" y="2733402"/>
            <a:ext cx="1943100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A81C21-B714-4B24-B0F4-5CEFCED5D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8949" y="2353512"/>
            <a:ext cx="2293938" cy="22267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B85197-7EF1-A776-3B36-B28EBF138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7869175" y="2401278"/>
            <a:ext cx="2293938" cy="25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D520C-945B-48C3-A106-F4A7B902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4989216" cy="8431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20B67-8D7C-4677-8656-473EB2B38339}"/>
              </a:ext>
            </a:extLst>
          </p:cNvPr>
          <p:cNvSpPr txBox="1"/>
          <p:nvPr/>
        </p:nvSpPr>
        <p:spPr>
          <a:xfrm>
            <a:off x="2127553" y="3514635"/>
            <a:ext cx="10375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7200" dirty="0">
                <a:solidFill>
                  <a:schemeClr val="bg1"/>
                </a:solidFill>
              </a:rPr>
              <a:t>Прдължаваме към играта.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8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65</Words>
  <Application>Microsoft Office PowerPoint</Application>
  <PresentationFormat>Произвольный</PresentationFormat>
  <Paragraphs>27</Paragraphs>
  <Slides>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Алексеевич Бекнев</cp:lastModifiedBy>
  <cp:revision>201</cp:revision>
  <dcterms:created xsi:type="dcterms:W3CDTF">2023-12-12T17:17:48Z</dcterms:created>
  <dcterms:modified xsi:type="dcterms:W3CDTF">2024-02-28T09:08:18Z</dcterms:modified>
</cp:coreProperties>
</file>