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Qnchev" initials="GQ" lastIdx="1" clrIdx="0">
    <p:extLst>
      <p:ext uri="{19B8F6BF-5375-455C-9EA6-DF929625EA0E}">
        <p15:presenceInfo xmlns:p15="http://schemas.microsoft.com/office/powerpoint/2012/main" userId="dd60a67772bb75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D6B5-8110-4768-9DF6-A281F319BB9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BD4-3F82-4510-931D-C36404C9FB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1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D6B5-8110-4768-9DF6-A281F319BB9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BD4-3F82-4510-931D-C36404C9FB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4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D6B5-8110-4768-9DF6-A281F319BB9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BD4-3F82-4510-931D-C36404C9FB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D6B5-8110-4768-9DF6-A281F319BB9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BD4-3F82-4510-931D-C36404C9FB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D6B5-8110-4768-9DF6-A281F319BB9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BD4-3F82-4510-931D-C36404C9FB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5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D6B5-8110-4768-9DF6-A281F319BB9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BD4-3F82-4510-931D-C36404C9FB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8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D6B5-8110-4768-9DF6-A281F319BB9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BD4-3F82-4510-931D-C36404C9FB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1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D6B5-8110-4768-9DF6-A281F319BB9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BD4-3F82-4510-931D-C36404C9FB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1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D6B5-8110-4768-9DF6-A281F319BB9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BD4-3F82-4510-931D-C36404C9FB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2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D6B5-8110-4768-9DF6-A281F319BB9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BD4-3F82-4510-931D-C36404C9FB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0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D6B5-8110-4768-9DF6-A281F319BB9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EBD4-3F82-4510-931D-C36404C9FB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0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AD6B5-8110-4768-9DF6-A281F319BB9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FEBD4-3F82-4510-931D-C36404C9FB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54834" y="130540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Lunar Legends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896" y="1761703"/>
            <a:ext cx="4761905" cy="4761905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>
          <a:xfrm>
            <a:off x="1028700" y="3068515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097823" y="4539761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5889787" y="2961735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609599" y="255325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1800958" y="5207976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5483469" y="5621214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7148147" y="1011270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609600" y="5928945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11013830" y="568569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8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Team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193991"/>
              </p:ext>
            </p:extLst>
          </p:nvPr>
        </p:nvGraphicFramePr>
        <p:xfrm>
          <a:off x="743310" y="2032659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091383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19270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5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Ivan</a:t>
                      </a:r>
                      <a:r>
                        <a:rPr lang="en-US" baseline="0" dirty="0" smtClean="0"/>
                        <a:t> Ivanov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Back-End Developer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65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Mitko Doychev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Back-End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6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Stefan Dimitrov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Back-End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2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Gabriel Yanchev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Scrum Trainer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228391"/>
                  </a:ext>
                </a:extLst>
              </a:tr>
            </a:tbl>
          </a:graphicData>
        </a:graphic>
      </p:graphicFrame>
      <p:sp>
        <p:nvSpPr>
          <p:cNvPr id="5" name="5-Point Star 4"/>
          <p:cNvSpPr/>
          <p:nvPr/>
        </p:nvSpPr>
        <p:spPr>
          <a:xfrm>
            <a:off x="4108330" y="4673028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589444" y="5196364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201455" y="5909481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897175" y="720175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893724" y="1472628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7990218" y="4387746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6096000" y="5685250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1830956" y="6148145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7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Used Applications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 descr="Microsoft Word Logo, symbol, meaning, history, PNG, brand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5" y="1575460"/>
            <a:ext cx="2585396" cy="145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Microsoft Office PowerPoint (2019–present)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047" y="1575461"/>
            <a:ext cx="1664325" cy="154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 - Free social media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988" y="1453191"/>
            <a:ext cx="1842100" cy="184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cord's Branding Guidelin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365" y="1690688"/>
            <a:ext cx="2113297" cy="160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Microsoft Office Teams (2018–present).svg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588" y="4114112"/>
            <a:ext cx="1892061" cy="17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logo and symbol, meaning, history,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91" y="3819345"/>
            <a:ext cx="3793094" cy="21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5-Point Star 9"/>
          <p:cNvSpPr/>
          <p:nvPr/>
        </p:nvSpPr>
        <p:spPr>
          <a:xfrm>
            <a:off x="10000171" y="874040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10747794" y="5799094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608337" y="5133104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454472" y="211259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941443" y="4971879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2885307" y="2865706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8792474" y="3396970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684334" y="2987560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6635122" y="114134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3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265" y="3062377"/>
            <a:ext cx="10515600" cy="18723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bg1">
                    <a:lumMod val="95000"/>
                  </a:schemeClr>
                </a:solidFill>
              </a:rPr>
              <a:t>Let’s Jump to the Project</a:t>
            </a:r>
            <a:endParaRPr 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633293" y="750089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675681" y="2552016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2949515" y="5291254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813266" y="3998568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787159" y="5701423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10675134" y="5757081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10982865" y="594814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6661749" y="5164225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9505535" y="1993379"/>
            <a:ext cx="307731" cy="307731"/>
          </a:xfrm>
          <a:prstGeom prst="star5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9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Lunar Legends</vt:lpstr>
      <vt:lpstr>The Team</vt:lpstr>
      <vt:lpstr>Used Applications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Legends</dc:title>
  <dc:creator>Gabriel Qnchev</dc:creator>
  <cp:lastModifiedBy>Gabriel Qnchev</cp:lastModifiedBy>
  <cp:revision>4</cp:revision>
  <dcterms:created xsi:type="dcterms:W3CDTF">2024-02-26T18:13:27Z</dcterms:created>
  <dcterms:modified xsi:type="dcterms:W3CDTF">2024-02-26T21:40:10Z</dcterms:modified>
</cp:coreProperties>
</file>