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Qnchev" initials="GQ" lastIdx="1" clrIdx="0">
    <p:extLst>
      <p:ext uri="{19B8F6BF-5375-455C-9EA6-DF929625EA0E}">
        <p15:presenceInfo xmlns:p15="http://schemas.microsoft.com/office/powerpoint/2012/main" userId="dd60a67772bb75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1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0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4834" y="130540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Lunar Legends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96" y="1761703"/>
            <a:ext cx="4761905" cy="4761905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28700" y="306851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097823" y="453976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889787" y="296173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09599" y="25532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800958" y="520797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83469" y="562121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148147" y="101127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9600" y="592894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1013830" y="56856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Team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193991"/>
              </p:ext>
            </p:extLst>
          </p:nvPr>
        </p:nvGraphicFramePr>
        <p:xfrm>
          <a:off x="743310" y="2032659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091383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192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5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Ivan</a:t>
                      </a:r>
                      <a:r>
                        <a:rPr lang="en-US" baseline="0" dirty="0" smtClean="0"/>
                        <a:t> Ivanov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Back-End 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5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Mitko Doychev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6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Stefan Dimitrov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Gabriel Yanchev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Scrum Trainer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8391"/>
                  </a:ext>
                </a:extLst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4108330" y="467302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89444" y="519636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201455" y="590948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97175" y="72017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893724" y="147262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990218" y="438774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96000" y="568525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830956" y="614814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Used Applications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Microsoft Word Logo, symbol, meaning, history, PNG, bran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" y="1575460"/>
            <a:ext cx="2585396" cy="1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47" y="1575461"/>
            <a:ext cx="1664325" cy="15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88" y="1453191"/>
            <a:ext cx="1842100" cy="18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's Branding Guidelin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65" y="1690688"/>
            <a:ext cx="2113297" cy="16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icrosoft Office Teams (2018–present)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88" y="4114112"/>
            <a:ext cx="1892061" cy="17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1" y="3819345"/>
            <a:ext cx="3793094" cy="21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5-Point Star 9"/>
          <p:cNvSpPr/>
          <p:nvPr/>
        </p:nvSpPr>
        <p:spPr>
          <a:xfrm>
            <a:off x="10000171" y="87404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0747794" y="579909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8337" y="513310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54472" y="21125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941443" y="497187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885307" y="286570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8792474" y="339697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84334" y="298756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6635122" y="11413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65" y="3062377"/>
            <a:ext cx="10515600" cy="1872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Let’s Jump to the Project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1939" y="888521"/>
            <a:ext cx="609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Thanks For Your Attention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33293" y="75008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675681" y="255201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949515" y="529125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813266" y="399856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87159" y="5701423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0675134" y="575708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0982865" y="59481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661749" y="516422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9505535" y="199337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Lunar Legends</vt:lpstr>
      <vt:lpstr>The Team</vt:lpstr>
      <vt:lpstr>Used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Legends</dc:title>
  <dc:creator>Gabriel Qnchev</dc:creator>
  <cp:lastModifiedBy>Gabriel Qnchev</cp:lastModifiedBy>
  <cp:revision>3</cp:revision>
  <dcterms:created xsi:type="dcterms:W3CDTF">2024-02-26T18:13:27Z</dcterms:created>
  <dcterms:modified xsi:type="dcterms:W3CDTF">2024-02-26T18:41:19Z</dcterms:modified>
</cp:coreProperties>
</file>